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691" r:id="rId3"/>
    <p:sldMasterId id="2147483703" r:id="rId4"/>
  </p:sldMasterIdLst>
  <p:notesMasterIdLst>
    <p:notesMasterId r:id="rId64"/>
  </p:notesMasterIdLst>
  <p:sldIdLst>
    <p:sldId id="332" r:id="rId5"/>
    <p:sldId id="261" r:id="rId6"/>
    <p:sldId id="259" r:id="rId7"/>
    <p:sldId id="264" r:id="rId8"/>
    <p:sldId id="260" r:id="rId9"/>
    <p:sldId id="312" r:id="rId10"/>
    <p:sldId id="265" r:id="rId11"/>
    <p:sldId id="262" r:id="rId12"/>
    <p:sldId id="347" r:id="rId13"/>
    <p:sldId id="268" r:id="rId14"/>
    <p:sldId id="348" r:id="rId15"/>
    <p:sldId id="315" r:id="rId16"/>
    <p:sldId id="340" r:id="rId17"/>
    <p:sldId id="349" r:id="rId18"/>
    <p:sldId id="333" r:id="rId19"/>
    <p:sldId id="270" r:id="rId20"/>
    <p:sldId id="271" r:id="rId21"/>
    <p:sldId id="342" r:id="rId22"/>
    <p:sldId id="352" r:id="rId23"/>
    <p:sldId id="350" r:id="rId24"/>
    <p:sldId id="353" r:id="rId25"/>
    <p:sldId id="263" r:id="rId26"/>
    <p:sldId id="318" r:id="rId27"/>
    <p:sldId id="354" r:id="rId28"/>
    <p:sldId id="337" r:id="rId29"/>
    <p:sldId id="339" r:id="rId30"/>
    <p:sldId id="355" r:id="rId31"/>
    <p:sldId id="357" r:id="rId32"/>
    <p:sldId id="317" r:id="rId33"/>
    <p:sldId id="336" r:id="rId34"/>
    <p:sldId id="358" r:id="rId35"/>
    <p:sldId id="359" r:id="rId36"/>
    <p:sldId id="276" r:id="rId37"/>
    <p:sldId id="360" r:id="rId38"/>
    <p:sldId id="361" r:id="rId39"/>
    <p:sldId id="362" r:id="rId40"/>
    <p:sldId id="363" r:id="rId41"/>
    <p:sldId id="366" r:id="rId42"/>
    <p:sldId id="365" r:id="rId43"/>
    <p:sldId id="364" r:id="rId44"/>
    <p:sldId id="367" r:id="rId45"/>
    <p:sldId id="372" r:id="rId46"/>
    <p:sldId id="369" r:id="rId47"/>
    <p:sldId id="373" r:id="rId48"/>
    <p:sldId id="371" r:id="rId49"/>
    <p:sldId id="274" r:id="rId50"/>
    <p:sldId id="275" r:id="rId51"/>
    <p:sldId id="374" r:id="rId52"/>
    <p:sldId id="376" r:id="rId53"/>
    <p:sldId id="377" r:id="rId54"/>
    <p:sldId id="378" r:id="rId55"/>
    <p:sldId id="329" r:id="rId56"/>
    <p:sldId id="381" r:id="rId57"/>
    <p:sldId id="382" r:id="rId58"/>
    <p:sldId id="327" r:id="rId59"/>
    <p:sldId id="383" r:id="rId60"/>
    <p:sldId id="384" r:id="rId61"/>
    <p:sldId id="331" r:id="rId62"/>
    <p:sldId id="267" r:id="rId63"/>
  </p:sldIdLst>
  <p:sldSz cx="9144000" cy="5143500" type="screen16x9"/>
  <p:notesSz cx="6858000" cy="9144000"/>
  <p:embeddedFontLst>
    <p:embeddedFont>
      <p:font typeface="等线 Light" panose="02010600030101010101" pitchFamily="2" charset="-122"/>
      <p:regular r:id="rId65"/>
    </p:embeddedFont>
    <p:embeddedFont>
      <p:font typeface="Anaheim" panose="020B0604020202020204" charset="0"/>
      <p:regular r:id="rId66"/>
    </p:embeddedFont>
    <p:embeddedFont>
      <p:font typeface="Calibri" panose="020F0502020204030204" pitchFamily="34" charset="0"/>
      <p:regular r:id="rId67"/>
      <p:bold r:id="rId68"/>
      <p:italic r:id="rId69"/>
      <p:boldItalic r:id="rId70"/>
    </p:embeddedFont>
    <p:embeddedFont>
      <p:font typeface="Cambria Math" panose="02040503050406030204" pitchFamily="18" charset="0"/>
      <p:regular r:id="rId71"/>
    </p:embeddedFont>
    <p:embeddedFont>
      <p:font typeface="DM Sans" pitchFamily="2" charset="0"/>
      <p:regular r:id="rId72"/>
      <p:bold r:id="rId73"/>
      <p:italic r:id="rId74"/>
      <p:boldItalic r:id="rId75"/>
    </p:embeddedFont>
    <p:embeddedFont>
      <p:font typeface="Mukta" panose="020B0604020202020204" charset="0"/>
      <p:regular r:id="rId76"/>
      <p:bold r:id="rId77"/>
    </p:embeddedFont>
    <p:embeddedFont>
      <p:font typeface="Nunito Light" pitchFamily="2" charset="0"/>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B17"/>
    <a:srgbClr val="F79646"/>
    <a:srgbClr val="FEC802"/>
    <a:srgbClr val="000000"/>
    <a:srgbClr val="E4E6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899F1F-FCD3-42C9-A61A-C12A95A15261}">
  <a:tblStyle styleId="{00899F1F-FCD3-42C9-A61A-C12A95A152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BB7C84C-DCEE-4600-BB52-ADE96FAD261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46" d="100"/>
          <a:sy n="146" d="100"/>
        </p:scale>
        <p:origin x="-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0.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72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36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71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815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021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9916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8" name="Google Shape;240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2731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1574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3418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88472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074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890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424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930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025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192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480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96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907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0521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p:txBody>
      </p:sp>
    </p:spTree>
    <p:extLst>
      <p:ext uri="{BB962C8B-B14F-4D97-AF65-F5344CB8AC3E}">
        <p14:creationId xmlns:p14="http://schemas.microsoft.com/office/powerpoint/2010/main" val="3758747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a:p>
            <a:endParaRPr lang="en-US"/>
          </a:p>
        </p:txBody>
      </p:sp>
    </p:spTree>
    <p:extLst>
      <p:ext uri="{BB962C8B-B14F-4D97-AF65-F5344CB8AC3E}">
        <p14:creationId xmlns:p14="http://schemas.microsoft.com/office/powerpoint/2010/main" val="3161026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p:txBody>
      </p:sp>
    </p:spTree>
    <p:extLst>
      <p:ext uri="{BB962C8B-B14F-4D97-AF65-F5344CB8AC3E}">
        <p14:creationId xmlns:p14="http://schemas.microsoft.com/office/powerpoint/2010/main" val="3839006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a:p>
            <a:endParaRPr lang="en-US"/>
          </a:p>
        </p:txBody>
      </p:sp>
    </p:spTree>
    <p:extLst>
      <p:ext uri="{BB962C8B-B14F-4D97-AF65-F5344CB8AC3E}">
        <p14:creationId xmlns:p14="http://schemas.microsoft.com/office/powerpoint/2010/main" val="650314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a:p>
            <a:endParaRPr lang="en-US"/>
          </a:p>
        </p:txBody>
      </p:sp>
    </p:spTree>
    <p:extLst>
      <p:ext uri="{BB962C8B-B14F-4D97-AF65-F5344CB8AC3E}">
        <p14:creationId xmlns:p14="http://schemas.microsoft.com/office/powerpoint/2010/main" val="4041521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515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0"/>
        <p:cNvGrpSpPr/>
        <p:nvPr/>
      </p:nvGrpSpPr>
      <p:grpSpPr>
        <a:xfrm>
          <a:off x="0" y="0"/>
          <a:ext cx="0" cy="0"/>
          <a:chOff x="0" y="0"/>
          <a:chExt cx="0" cy="0"/>
        </a:xfrm>
      </p:grpSpPr>
      <p:sp>
        <p:nvSpPr>
          <p:cNvPr id="2511" name="Google Shape;251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2" name="Google Shape;251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075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947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60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670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160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646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59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018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844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4524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67496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13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grpSp>
        <p:nvGrpSpPr>
          <p:cNvPr id="78" name="Google Shape;78;p3"/>
          <p:cNvGrpSpPr/>
          <p:nvPr/>
        </p:nvGrpSpPr>
        <p:grpSpPr>
          <a:xfrm>
            <a:off x="-1" y="25"/>
            <a:ext cx="9191685" cy="5143534"/>
            <a:chOff x="47742" y="-20"/>
            <a:chExt cx="9144135" cy="5143534"/>
          </a:xfrm>
        </p:grpSpPr>
        <p:grpSp>
          <p:nvGrpSpPr>
            <p:cNvPr id="79" name="Google Shape;79;p3"/>
            <p:cNvGrpSpPr/>
            <p:nvPr/>
          </p:nvGrpSpPr>
          <p:grpSpPr>
            <a:xfrm>
              <a:off x="47742" y="30"/>
              <a:ext cx="9144135" cy="5143454"/>
              <a:chOff x="-2821150" y="2703625"/>
              <a:chExt cx="3534375" cy="2439853"/>
            </a:xfrm>
          </p:grpSpPr>
          <p:sp>
            <p:nvSpPr>
              <p:cNvPr id="80" name="Google Shape;80;p3"/>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3"/>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3"/>
          <p:cNvSpPr txBox="1">
            <a:spLocks noGrp="1"/>
          </p:cNvSpPr>
          <p:nvPr>
            <p:ph type="title"/>
          </p:nvPr>
        </p:nvSpPr>
        <p:spPr>
          <a:xfrm>
            <a:off x="1291500" y="2079575"/>
            <a:ext cx="50676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25" name="Google Shape;125;p3"/>
          <p:cNvSpPr txBox="1">
            <a:spLocks noGrp="1"/>
          </p:cNvSpPr>
          <p:nvPr>
            <p:ph type="title" idx="2" hasCustomPrompt="1"/>
          </p:nvPr>
        </p:nvSpPr>
        <p:spPr>
          <a:xfrm>
            <a:off x="1409400" y="897725"/>
            <a:ext cx="1183200" cy="10311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 name="Google Shape;126;p3"/>
          <p:cNvSpPr txBox="1">
            <a:spLocks noGrp="1"/>
          </p:cNvSpPr>
          <p:nvPr>
            <p:ph type="subTitle" idx="1"/>
          </p:nvPr>
        </p:nvSpPr>
        <p:spPr>
          <a:xfrm>
            <a:off x="1409400" y="3741725"/>
            <a:ext cx="4308300" cy="375000"/>
          </a:xfrm>
          <a:prstGeom prst="rect">
            <a:avLst/>
          </a:prstGeom>
          <a:solidFill>
            <a:schemeClr val="accent2"/>
          </a:solid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7" name="Google Shape;127;p3"/>
          <p:cNvGrpSpPr/>
          <p:nvPr/>
        </p:nvGrpSpPr>
        <p:grpSpPr>
          <a:xfrm>
            <a:off x="7128347" y="3203716"/>
            <a:ext cx="2395324" cy="2690398"/>
            <a:chOff x="3292375" y="1434225"/>
            <a:chExt cx="313750" cy="352400"/>
          </a:xfrm>
        </p:grpSpPr>
        <p:sp>
          <p:nvSpPr>
            <p:cNvPr id="128" name="Google Shape;128;p3"/>
            <p:cNvSpPr/>
            <p:nvPr/>
          </p:nvSpPr>
          <p:spPr>
            <a:xfrm>
              <a:off x="3299500" y="1434225"/>
              <a:ext cx="306625" cy="350100"/>
            </a:xfrm>
            <a:custGeom>
              <a:avLst/>
              <a:gdLst/>
              <a:ahLst/>
              <a:cxnLst/>
              <a:rect l="l" t="t" r="r" b="b"/>
              <a:pathLst>
                <a:path w="12265" h="14004" extrusionOk="0">
                  <a:moveTo>
                    <a:pt x="8910" y="7491"/>
                  </a:moveTo>
                  <a:cubicBezTo>
                    <a:pt x="9102" y="7491"/>
                    <a:pt x="9313" y="7535"/>
                    <a:pt x="9538" y="7645"/>
                  </a:cubicBezTo>
                  <a:cubicBezTo>
                    <a:pt x="10633" y="8180"/>
                    <a:pt x="11014" y="9633"/>
                    <a:pt x="9657" y="10264"/>
                  </a:cubicBezTo>
                  <a:cubicBezTo>
                    <a:pt x="9657" y="10264"/>
                    <a:pt x="7847" y="8300"/>
                    <a:pt x="7692" y="8145"/>
                  </a:cubicBezTo>
                  <a:cubicBezTo>
                    <a:pt x="7692" y="8145"/>
                    <a:pt x="8166" y="7491"/>
                    <a:pt x="8910" y="7491"/>
                  </a:cubicBezTo>
                  <a:close/>
                  <a:moveTo>
                    <a:pt x="5156" y="9931"/>
                  </a:moveTo>
                  <a:cubicBezTo>
                    <a:pt x="5240" y="10121"/>
                    <a:pt x="6490" y="12491"/>
                    <a:pt x="6490" y="12491"/>
                  </a:cubicBezTo>
                  <a:cubicBezTo>
                    <a:pt x="6153" y="12823"/>
                    <a:pt x="5800" y="12965"/>
                    <a:pt x="5469" y="12965"/>
                  </a:cubicBezTo>
                  <a:cubicBezTo>
                    <a:pt x="4760" y="12965"/>
                    <a:pt x="4158" y="12311"/>
                    <a:pt x="4061" y="11490"/>
                  </a:cubicBezTo>
                  <a:cubicBezTo>
                    <a:pt x="3930" y="10288"/>
                    <a:pt x="5156" y="9931"/>
                    <a:pt x="5156" y="9931"/>
                  </a:cubicBezTo>
                  <a:close/>
                  <a:moveTo>
                    <a:pt x="1358" y="1"/>
                  </a:moveTo>
                  <a:cubicBezTo>
                    <a:pt x="1299" y="13"/>
                    <a:pt x="1251" y="72"/>
                    <a:pt x="1287" y="144"/>
                  </a:cubicBezTo>
                  <a:lnTo>
                    <a:pt x="2370" y="2823"/>
                  </a:lnTo>
                  <a:lnTo>
                    <a:pt x="215" y="906"/>
                  </a:lnTo>
                  <a:cubicBezTo>
                    <a:pt x="191" y="894"/>
                    <a:pt x="167" y="882"/>
                    <a:pt x="156" y="882"/>
                  </a:cubicBezTo>
                  <a:cubicBezTo>
                    <a:pt x="120" y="882"/>
                    <a:pt x="108" y="882"/>
                    <a:pt x="96" y="894"/>
                  </a:cubicBezTo>
                  <a:cubicBezTo>
                    <a:pt x="72" y="894"/>
                    <a:pt x="72" y="906"/>
                    <a:pt x="60" y="906"/>
                  </a:cubicBezTo>
                  <a:lnTo>
                    <a:pt x="48" y="918"/>
                  </a:lnTo>
                  <a:cubicBezTo>
                    <a:pt x="37" y="941"/>
                    <a:pt x="37" y="953"/>
                    <a:pt x="37" y="965"/>
                  </a:cubicBezTo>
                  <a:cubicBezTo>
                    <a:pt x="1" y="1215"/>
                    <a:pt x="37" y="1477"/>
                    <a:pt x="96" y="1727"/>
                  </a:cubicBezTo>
                  <a:cubicBezTo>
                    <a:pt x="108" y="1799"/>
                    <a:pt x="132" y="1894"/>
                    <a:pt x="167" y="1965"/>
                  </a:cubicBezTo>
                  <a:cubicBezTo>
                    <a:pt x="287" y="2275"/>
                    <a:pt x="465" y="2573"/>
                    <a:pt x="715" y="2811"/>
                  </a:cubicBezTo>
                  <a:lnTo>
                    <a:pt x="3406" y="5418"/>
                  </a:lnTo>
                  <a:lnTo>
                    <a:pt x="4061" y="7049"/>
                  </a:lnTo>
                  <a:lnTo>
                    <a:pt x="4085" y="7061"/>
                  </a:lnTo>
                  <a:cubicBezTo>
                    <a:pt x="4061" y="7097"/>
                    <a:pt x="4061" y="7133"/>
                    <a:pt x="4085" y="7157"/>
                  </a:cubicBezTo>
                  <a:cubicBezTo>
                    <a:pt x="4168" y="7395"/>
                    <a:pt x="4358" y="8026"/>
                    <a:pt x="4335" y="8597"/>
                  </a:cubicBezTo>
                  <a:cubicBezTo>
                    <a:pt x="4287" y="9323"/>
                    <a:pt x="2727" y="9621"/>
                    <a:pt x="3346" y="11788"/>
                  </a:cubicBezTo>
                  <a:cubicBezTo>
                    <a:pt x="3780" y="13282"/>
                    <a:pt x="4666" y="14003"/>
                    <a:pt x="5632" y="14003"/>
                  </a:cubicBezTo>
                  <a:cubicBezTo>
                    <a:pt x="5859" y="14003"/>
                    <a:pt x="6091" y="13963"/>
                    <a:pt x="6323" y="13884"/>
                  </a:cubicBezTo>
                  <a:lnTo>
                    <a:pt x="6347" y="13884"/>
                  </a:lnTo>
                  <a:cubicBezTo>
                    <a:pt x="6537" y="13812"/>
                    <a:pt x="6740" y="13717"/>
                    <a:pt x="6942" y="13586"/>
                  </a:cubicBezTo>
                  <a:cubicBezTo>
                    <a:pt x="7240" y="13395"/>
                    <a:pt x="7561" y="13181"/>
                    <a:pt x="7799" y="12919"/>
                  </a:cubicBezTo>
                  <a:cubicBezTo>
                    <a:pt x="8014" y="12681"/>
                    <a:pt x="7835" y="12502"/>
                    <a:pt x="7692" y="12264"/>
                  </a:cubicBezTo>
                  <a:cubicBezTo>
                    <a:pt x="7561" y="11990"/>
                    <a:pt x="7418" y="11705"/>
                    <a:pt x="7276" y="11443"/>
                  </a:cubicBezTo>
                  <a:cubicBezTo>
                    <a:pt x="6775" y="10443"/>
                    <a:pt x="6287" y="9443"/>
                    <a:pt x="5775" y="8466"/>
                  </a:cubicBezTo>
                  <a:lnTo>
                    <a:pt x="4990" y="6883"/>
                  </a:lnTo>
                  <a:cubicBezTo>
                    <a:pt x="4978" y="6859"/>
                    <a:pt x="4942" y="6823"/>
                    <a:pt x="4918" y="6811"/>
                  </a:cubicBezTo>
                  <a:lnTo>
                    <a:pt x="4620" y="6133"/>
                  </a:lnTo>
                  <a:cubicBezTo>
                    <a:pt x="4597" y="6097"/>
                    <a:pt x="4597" y="6085"/>
                    <a:pt x="4585" y="6049"/>
                  </a:cubicBezTo>
                  <a:cubicBezTo>
                    <a:pt x="4585" y="6037"/>
                    <a:pt x="4585" y="6014"/>
                    <a:pt x="4573" y="5990"/>
                  </a:cubicBezTo>
                  <a:lnTo>
                    <a:pt x="4573" y="5990"/>
                  </a:lnTo>
                  <a:cubicBezTo>
                    <a:pt x="4585" y="6014"/>
                    <a:pt x="4620" y="6014"/>
                    <a:pt x="4632" y="6025"/>
                  </a:cubicBezTo>
                  <a:cubicBezTo>
                    <a:pt x="4644" y="6037"/>
                    <a:pt x="4680" y="6049"/>
                    <a:pt x="4692" y="6073"/>
                  </a:cubicBezTo>
                  <a:lnTo>
                    <a:pt x="5097" y="6454"/>
                  </a:lnTo>
                  <a:lnTo>
                    <a:pt x="5228" y="6573"/>
                  </a:lnTo>
                  <a:cubicBezTo>
                    <a:pt x="5228" y="6609"/>
                    <a:pt x="5240" y="6633"/>
                    <a:pt x="5275" y="6668"/>
                  </a:cubicBezTo>
                  <a:lnTo>
                    <a:pt x="6490" y="7942"/>
                  </a:lnTo>
                  <a:cubicBezTo>
                    <a:pt x="7252" y="8752"/>
                    <a:pt x="8026" y="9550"/>
                    <a:pt x="8788" y="10371"/>
                  </a:cubicBezTo>
                  <a:cubicBezTo>
                    <a:pt x="8990" y="10597"/>
                    <a:pt x="9216" y="10812"/>
                    <a:pt x="9419" y="11038"/>
                  </a:cubicBezTo>
                  <a:cubicBezTo>
                    <a:pt x="9580" y="11199"/>
                    <a:pt x="9673" y="11390"/>
                    <a:pt x="9866" y="11390"/>
                  </a:cubicBezTo>
                  <a:cubicBezTo>
                    <a:pt x="9886" y="11390"/>
                    <a:pt x="9908" y="11388"/>
                    <a:pt x="9931" y="11383"/>
                  </a:cubicBezTo>
                  <a:cubicBezTo>
                    <a:pt x="9954" y="11383"/>
                    <a:pt x="9966" y="11371"/>
                    <a:pt x="10002" y="11371"/>
                  </a:cubicBezTo>
                  <a:cubicBezTo>
                    <a:pt x="10335" y="11228"/>
                    <a:pt x="10645" y="11002"/>
                    <a:pt x="10931" y="10788"/>
                  </a:cubicBezTo>
                  <a:cubicBezTo>
                    <a:pt x="12264" y="9776"/>
                    <a:pt x="12264" y="8097"/>
                    <a:pt x="10443" y="6787"/>
                  </a:cubicBezTo>
                  <a:cubicBezTo>
                    <a:pt x="9832" y="6346"/>
                    <a:pt x="9334" y="6205"/>
                    <a:pt x="8918" y="6205"/>
                  </a:cubicBezTo>
                  <a:cubicBezTo>
                    <a:pt x="8515" y="6205"/>
                    <a:pt x="8188" y="6337"/>
                    <a:pt x="7907" y="6454"/>
                  </a:cubicBezTo>
                  <a:cubicBezTo>
                    <a:pt x="7907" y="6454"/>
                    <a:pt x="7883" y="6454"/>
                    <a:pt x="7883" y="6466"/>
                  </a:cubicBezTo>
                  <a:cubicBezTo>
                    <a:pt x="7847" y="6490"/>
                    <a:pt x="7811" y="6502"/>
                    <a:pt x="7764" y="6514"/>
                  </a:cubicBezTo>
                  <a:cubicBezTo>
                    <a:pt x="7728" y="6537"/>
                    <a:pt x="7680" y="6561"/>
                    <a:pt x="7633" y="6573"/>
                  </a:cubicBezTo>
                  <a:cubicBezTo>
                    <a:pt x="7515" y="6628"/>
                    <a:pt x="7398" y="6657"/>
                    <a:pt x="7284" y="6657"/>
                  </a:cubicBezTo>
                  <a:cubicBezTo>
                    <a:pt x="7225" y="6657"/>
                    <a:pt x="7166" y="6649"/>
                    <a:pt x="7109" y="6633"/>
                  </a:cubicBezTo>
                  <a:cubicBezTo>
                    <a:pt x="6561" y="6478"/>
                    <a:pt x="6025" y="6073"/>
                    <a:pt x="5835" y="5918"/>
                  </a:cubicBezTo>
                  <a:cubicBezTo>
                    <a:pt x="5799" y="5906"/>
                    <a:pt x="5775" y="5894"/>
                    <a:pt x="5763" y="5894"/>
                  </a:cubicBezTo>
                  <a:lnTo>
                    <a:pt x="4418" y="4692"/>
                  </a:lnTo>
                  <a:lnTo>
                    <a:pt x="2894" y="1263"/>
                  </a:lnTo>
                  <a:cubicBezTo>
                    <a:pt x="2858" y="1192"/>
                    <a:pt x="2811" y="1120"/>
                    <a:pt x="2775" y="1037"/>
                  </a:cubicBezTo>
                  <a:cubicBezTo>
                    <a:pt x="2489" y="525"/>
                    <a:pt x="2001" y="144"/>
                    <a:pt x="1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292375" y="1458275"/>
              <a:ext cx="149425" cy="145950"/>
            </a:xfrm>
            <a:custGeom>
              <a:avLst/>
              <a:gdLst/>
              <a:ahLst/>
              <a:cxnLst/>
              <a:rect l="l" t="t" r="r" b="b"/>
              <a:pathLst>
                <a:path w="5977" h="5838" extrusionOk="0">
                  <a:moveTo>
                    <a:pt x="177" y="1"/>
                  </a:moveTo>
                  <a:cubicBezTo>
                    <a:pt x="127" y="1"/>
                    <a:pt x="76" y="44"/>
                    <a:pt x="60" y="110"/>
                  </a:cubicBezTo>
                  <a:cubicBezTo>
                    <a:pt x="0" y="789"/>
                    <a:pt x="262" y="1468"/>
                    <a:pt x="750" y="1932"/>
                  </a:cubicBezTo>
                  <a:lnTo>
                    <a:pt x="3870" y="4944"/>
                  </a:lnTo>
                  <a:cubicBezTo>
                    <a:pt x="3953" y="5016"/>
                    <a:pt x="4048" y="5063"/>
                    <a:pt x="4155" y="5063"/>
                  </a:cubicBezTo>
                  <a:lnTo>
                    <a:pt x="4453" y="5075"/>
                  </a:lnTo>
                  <a:cubicBezTo>
                    <a:pt x="4560" y="5075"/>
                    <a:pt x="4679" y="5123"/>
                    <a:pt x="4751" y="5194"/>
                  </a:cubicBezTo>
                  <a:lnTo>
                    <a:pt x="5441" y="5837"/>
                  </a:lnTo>
                  <a:lnTo>
                    <a:pt x="5977" y="5147"/>
                  </a:lnTo>
                  <a:lnTo>
                    <a:pt x="238" y="27"/>
                  </a:lnTo>
                  <a:cubicBezTo>
                    <a:pt x="220" y="9"/>
                    <a:pt x="199" y="1"/>
                    <a:pt x="1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292375" y="1458650"/>
              <a:ext cx="137825" cy="145875"/>
            </a:xfrm>
            <a:custGeom>
              <a:avLst/>
              <a:gdLst/>
              <a:ahLst/>
              <a:cxnLst/>
              <a:rect l="l" t="t" r="r" b="b"/>
              <a:pathLst>
                <a:path w="5513" h="5835" extrusionOk="0">
                  <a:moveTo>
                    <a:pt x="179" y="0"/>
                  </a:moveTo>
                  <a:cubicBezTo>
                    <a:pt x="119" y="0"/>
                    <a:pt x="83" y="36"/>
                    <a:pt x="60" y="107"/>
                  </a:cubicBezTo>
                  <a:cubicBezTo>
                    <a:pt x="0" y="786"/>
                    <a:pt x="262" y="1465"/>
                    <a:pt x="750" y="1941"/>
                  </a:cubicBezTo>
                  <a:lnTo>
                    <a:pt x="3870" y="4941"/>
                  </a:lnTo>
                  <a:cubicBezTo>
                    <a:pt x="3953" y="5013"/>
                    <a:pt x="4048" y="5060"/>
                    <a:pt x="4155" y="5060"/>
                  </a:cubicBezTo>
                  <a:lnTo>
                    <a:pt x="4453" y="5072"/>
                  </a:lnTo>
                  <a:cubicBezTo>
                    <a:pt x="4560" y="5072"/>
                    <a:pt x="4679" y="5120"/>
                    <a:pt x="4751" y="5191"/>
                  </a:cubicBezTo>
                  <a:lnTo>
                    <a:pt x="5441" y="5834"/>
                  </a:lnTo>
                  <a:lnTo>
                    <a:pt x="5513" y="5751"/>
                  </a:lnTo>
                  <a:lnTo>
                    <a:pt x="4858" y="5144"/>
                  </a:lnTo>
                  <a:cubicBezTo>
                    <a:pt x="4786" y="5060"/>
                    <a:pt x="4667" y="5025"/>
                    <a:pt x="4560" y="5025"/>
                  </a:cubicBezTo>
                  <a:lnTo>
                    <a:pt x="4262" y="5001"/>
                  </a:lnTo>
                  <a:cubicBezTo>
                    <a:pt x="4155" y="5001"/>
                    <a:pt x="4048" y="4965"/>
                    <a:pt x="3977" y="4882"/>
                  </a:cubicBezTo>
                  <a:lnTo>
                    <a:pt x="857" y="1881"/>
                  </a:lnTo>
                  <a:cubicBezTo>
                    <a:pt x="357" y="1405"/>
                    <a:pt x="107" y="738"/>
                    <a:pt x="167" y="48"/>
                  </a:cubicBezTo>
                  <a:cubicBezTo>
                    <a:pt x="167" y="36"/>
                    <a:pt x="179" y="24"/>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424225" y="1583625"/>
              <a:ext cx="176225" cy="137500"/>
            </a:xfrm>
            <a:custGeom>
              <a:avLst/>
              <a:gdLst/>
              <a:ahLst/>
              <a:cxnLst/>
              <a:rect l="l" t="t" r="r" b="b"/>
              <a:pathLst>
                <a:path w="7049" h="5500" extrusionOk="0">
                  <a:moveTo>
                    <a:pt x="3921" y="1515"/>
                  </a:moveTo>
                  <a:cubicBezTo>
                    <a:pt x="4113" y="1515"/>
                    <a:pt x="4324" y="1559"/>
                    <a:pt x="4549" y="1669"/>
                  </a:cubicBezTo>
                  <a:cubicBezTo>
                    <a:pt x="5644" y="2204"/>
                    <a:pt x="6025" y="3657"/>
                    <a:pt x="4668" y="4288"/>
                  </a:cubicBezTo>
                  <a:cubicBezTo>
                    <a:pt x="4668" y="4288"/>
                    <a:pt x="2870" y="2324"/>
                    <a:pt x="2703" y="2169"/>
                  </a:cubicBezTo>
                  <a:cubicBezTo>
                    <a:pt x="2703" y="2169"/>
                    <a:pt x="3177" y="1515"/>
                    <a:pt x="3921" y="1515"/>
                  </a:cubicBezTo>
                  <a:close/>
                  <a:moveTo>
                    <a:pt x="572" y="0"/>
                  </a:moveTo>
                  <a:cubicBezTo>
                    <a:pt x="543" y="0"/>
                    <a:pt x="514" y="12"/>
                    <a:pt x="489" y="38"/>
                  </a:cubicBezTo>
                  <a:lnTo>
                    <a:pt x="120" y="478"/>
                  </a:lnTo>
                  <a:lnTo>
                    <a:pt x="60" y="561"/>
                  </a:lnTo>
                  <a:cubicBezTo>
                    <a:pt x="1" y="633"/>
                    <a:pt x="1" y="716"/>
                    <a:pt x="72" y="776"/>
                  </a:cubicBezTo>
                  <a:lnTo>
                    <a:pt x="1274" y="2062"/>
                  </a:lnTo>
                  <a:cubicBezTo>
                    <a:pt x="2036" y="2859"/>
                    <a:pt x="2810" y="3681"/>
                    <a:pt x="3572" y="4490"/>
                  </a:cubicBezTo>
                  <a:cubicBezTo>
                    <a:pt x="3775" y="4705"/>
                    <a:pt x="3989" y="4931"/>
                    <a:pt x="4215" y="5157"/>
                  </a:cubicBezTo>
                  <a:cubicBezTo>
                    <a:pt x="4369" y="5321"/>
                    <a:pt x="4453" y="5500"/>
                    <a:pt x="4637" y="5500"/>
                  </a:cubicBezTo>
                  <a:cubicBezTo>
                    <a:pt x="4680" y="5500"/>
                    <a:pt x="4730" y="5490"/>
                    <a:pt x="4787" y="5467"/>
                  </a:cubicBezTo>
                  <a:cubicBezTo>
                    <a:pt x="4834" y="5455"/>
                    <a:pt x="4894" y="5419"/>
                    <a:pt x="4942" y="5395"/>
                  </a:cubicBezTo>
                  <a:cubicBezTo>
                    <a:pt x="5227" y="5264"/>
                    <a:pt x="5477" y="5062"/>
                    <a:pt x="5716" y="4883"/>
                  </a:cubicBezTo>
                  <a:cubicBezTo>
                    <a:pt x="7049" y="3871"/>
                    <a:pt x="7049" y="2204"/>
                    <a:pt x="5239" y="883"/>
                  </a:cubicBezTo>
                  <a:cubicBezTo>
                    <a:pt x="4634" y="456"/>
                    <a:pt x="4147" y="320"/>
                    <a:pt x="3735" y="320"/>
                  </a:cubicBezTo>
                  <a:cubicBezTo>
                    <a:pt x="3433" y="320"/>
                    <a:pt x="3171" y="393"/>
                    <a:pt x="2929" y="478"/>
                  </a:cubicBezTo>
                  <a:cubicBezTo>
                    <a:pt x="2929" y="478"/>
                    <a:pt x="2918" y="478"/>
                    <a:pt x="2918" y="502"/>
                  </a:cubicBezTo>
                  <a:cubicBezTo>
                    <a:pt x="2870" y="514"/>
                    <a:pt x="2846" y="526"/>
                    <a:pt x="2798" y="538"/>
                  </a:cubicBezTo>
                  <a:cubicBezTo>
                    <a:pt x="2751" y="561"/>
                    <a:pt x="2703" y="585"/>
                    <a:pt x="2668" y="597"/>
                  </a:cubicBezTo>
                  <a:cubicBezTo>
                    <a:pt x="2446" y="690"/>
                    <a:pt x="2252" y="775"/>
                    <a:pt x="2071" y="775"/>
                  </a:cubicBezTo>
                  <a:cubicBezTo>
                    <a:pt x="2019" y="775"/>
                    <a:pt x="1968" y="768"/>
                    <a:pt x="1917" y="752"/>
                  </a:cubicBezTo>
                  <a:cubicBezTo>
                    <a:pt x="1370" y="585"/>
                    <a:pt x="834" y="180"/>
                    <a:pt x="643" y="26"/>
                  </a:cubicBezTo>
                  <a:cubicBezTo>
                    <a:pt x="621" y="9"/>
                    <a:pt x="597" y="0"/>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491800" y="1611925"/>
              <a:ext cx="83075" cy="78925"/>
            </a:xfrm>
            <a:custGeom>
              <a:avLst/>
              <a:gdLst/>
              <a:ahLst/>
              <a:cxnLst/>
              <a:rect l="l" t="t" r="r" b="b"/>
              <a:pathLst>
                <a:path w="3323" h="3157" fill="none" extrusionOk="0">
                  <a:moveTo>
                    <a:pt x="1965" y="3156"/>
                  </a:moveTo>
                  <a:cubicBezTo>
                    <a:pt x="1965" y="3156"/>
                    <a:pt x="167" y="1192"/>
                    <a:pt x="0" y="1037"/>
                  </a:cubicBezTo>
                  <a:cubicBezTo>
                    <a:pt x="0" y="1037"/>
                    <a:pt x="750" y="1"/>
                    <a:pt x="1846" y="537"/>
                  </a:cubicBezTo>
                  <a:cubicBezTo>
                    <a:pt x="2941" y="1072"/>
                    <a:pt x="3322" y="2537"/>
                    <a:pt x="1965" y="3156"/>
                  </a:cubicBezTo>
                  <a:close/>
                </a:path>
              </a:pathLst>
            </a:custGeom>
            <a:noFill/>
            <a:ln w="184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497450" y="1599300"/>
              <a:ext cx="39025" cy="6100"/>
            </a:xfrm>
            <a:custGeom>
              <a:avLst/>
              <a:gdLst/>
              <a:ahLst/>
              <a:cxnLst/>
              <a:rect l="l" t="t" r="r" b="b"/>
              <a:pathLst>
                <a:path w="1561" h="244" extrusionOk="0">
                  <a:moveTo>
                    <a:pt x="923" y="1"/>
                  </a:moveTo>
                  <a:cubicBezTo>
                    <a:pt x="414" y="1"/>
                    <a:pt x="0" y="244"/>
                    <a:pt x="0" y="244"/>
                  </a:cubicBezTo>
                  <a:lnTo>
                    <a:pt x="1560" y="149"/>
                  </a:lnTo>
                  <a:cubicBezTo>
                    <a:pt x="1346" y="40"/>
                    <a:pt x="1127" y="1"/>
                    <a:pt x="923" y="1"/>
                  </a:cubicBezTo>
                  <a:close/>
                </a:path>
              </a:pathLst>
            </a:custGeom>
            <a:solidFill>
              <a:srgbClr val="7BC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497450" y="1593475"/>
              <a:ext cx="39025" cy="11925"/>
            </a:xfrm>
            <a:custGeom>
              <a:avLst/>
              <a:gdLst/>
              <a:ahLst/>
              <a:cxnLst/>
              <a:rect l="l" t="t" r="r" b="b"/>
              <a:pathLst>
                <a:path w="1561" h="477" fill="none" extrusionOk="0">
                  <a:moveTo>
                    <a:pt x="0" y="477"/>
                  </a:moveTo>
                  <a:cubicBezTo>
                    <a:pt x="0" y="477"/>
                    <a:pt x="810" y="1"/>
                    <a:pt x="1560" y="382"/>
                  </a:cubicBezTo>
                </a:path>
              </a:pathLst>
            </a:custGeom>
            <a:noFill/>
            <a:ln w="14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443275" y="1593775"/>
              <a:ext cx="31275" cy="16650"/>
            </a:xfrm>
            <a:custGeom>
              <a:avLst/>
              <a:gdLst/>
              <a:ahLst/>
              <a:cxnLst/>
              <a:rect l="l" t="t" r="r" b="b"/>
              <a:pathLst>
                <a:path w="1251" h="666" extrusionOk="0">
                  <a:moveTo>
                    <a:pt x="1" y="1"/>
                  </a:moveTo>
                  <a:cubicBezTo>
                    <a:pt x="1" y="1"/>
                    <a:pt x="853" y="666"/>
                    <a:pt x="1188" y="666"/>
                  </a:cubicBezTo>
                  <a:cubicBezTo>
                    <a:pt x="1212" y="666"/>
                    <a:pt x="1233" y="663"/>
                    <a:pt x="1251" y="655"/>
                  </a:cubicBezTo>
                  <a:lnTo>
                    <a:pt x="1" y="1"/>
                  </a:lnTo>
                  <a:close/>
                </a:path>
              </a:pathLst>
            </a:custGeom>
            <a:solidFill>
              <a:srgbClr val="7BC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443275" y="1593775"/>
              <a:ext cx="31275" cy="19075"/>
            </a:xfrm>
            <a:custGeom>
              <a:avLst/>
              <a:gdLst/>
              <a:ahLst/>
              <a:cxnLst/>
              <a:rect l="l" t="t" r="r" b="b"/>
              <a:pathLst>
                <a:path w="1251" h="763" fill="none" extrusionOk="0">
                  <a:moveTo>
                    <a:pt x="1" y="1"/>
                  </a:moveTo>
                  <a:cubicBezTo>
                    <a:pt x="1" y="1"/>
                    <a:pt x="977" y="763"/>
                    <a:pt x="1251" y="655"/>
                  </a:cubicBezTo>
                </a:path>
              </a:pathLst>
            </a:custGeom>
            <a:noFill/>
            <a:ln w="14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324925" y="1436225"/>
              <a:ext cx="93375" cy="182275"/>
            </a:xfrm>
            <a:custGeom>
              <a:avLst/>
              <a:gdLst/>
              <a:ahLst/>
              <a:cxnLst/>
              <a:rect l="l" t="t" r="r" b="b"/>
              <a:pathLst>
                <a:path w="3735" h="7291" extrusionOk="0">
                  <a:moveTo>
                    <a:pt x="130" y="0"/>
                  </a:moveTo>
                  <a:cubicBezTo>
                    <a:pt x="52" y="0"/>
                    <a:pt x="0" y="75"/>
                    <a:pt x="32" y="159"/>
                  </a:cubicBezTo>
                  <a:lnTo>
                    <a:pt x="2901" y="7291"/>
                  </a:lnTo>
                  <a:lnTo>
                    <a:pt x="3734" y="7005"/>
                  </a:lnTo>
                  <a:lnTo>
                    <a:pt x="3365" y="6160"/>
                  </a:lnTo>
                  <a:cubicBezTo>
                    <a:pt x="3318" y="6053"/>
                    <a:pt x="3318" y="5934"/>
                    <a:pt x="3341" y="5826"/>
                  </a:cubicBezTo>
                  <a:lnTo>
                    <a:pt x="3437" y="5541"/>
                  </a:lnTo>
                  <a:cubicBezTo>
                    <a:pt x="3461" y="5445"/>
                    <a:pt x="3461" y="5338"/>
                    <a:pt x="3425" y="5243"/>
                  </a:cubicBezTo>
                  <a:lnTo>
                    <a:pt x="1663" y="1278"/>
                  </a:lnTo>
                  <a:cubicBezTo>
                    <a:pt x="1377" y="647"/>
                    <a:pt x="829" y="183"/>
                    <a:pt x="163" y="4"/>
                  </a:cubicBezTo>
                  <a:cubicBezTo>
                    <a:pt x="151" y="1"/>
                    <a:pt x="141" y="0"/>
                    <a:pt x="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325700" y="1436250"/>
              <a:ext cx="92900" cy="175400"/>
            </a:xfrm>
            <a:custGeom>
              <a:avLst/>
              <a:gdLst/>
              <a:ahLst/>
              <a:cxnLst/>
              <a:rect l="l" t="t" r="r" b="b"/>
              <a:pathLst>
                <a:path w="3716" h="7016" extrusionOk="0">
                  <a:moveTo>
                    <a:pt x="109" y="1"/>
                  </a:moveTo>
                  <a:cubicBezTo>
                    <a:pt x="57" y="1"/>
                    <a:pt x="11" y="35"/>
                    <a:pt x="1" y="87"/>
                  </a:cubicBezTo>
                  <a:lnTo>
                    <a:pt x="36" y="87"/>
                  </a:lnTo>
                  <a:cubicBezTo>
                    <a:pt x="715" y="253"/>
                    <a:pt x="1263" y="718"/>
                    <a:pt x="1548" y="1349"/>
                  </a:cubicBezTo>
                  <a:lnTo>
                    <a:pt x="3310" y="5302"/>
                  </a:lnTo>
                  <a:cubicBezTo>
                    <a:pt x="3358" y="5397"/>
                    <a:pt x="3358" y="5504"/>
                    <a:pt x="3334" y="5599"/>
                  </a:cubicBezTo>
                  <a:lnTo>
                    <a:pt x="3239" y="5885"/>
                  </a:lnTo>
                  <a:cubicBezTo>
                    <a:pt x="3215" y="5992"/>
                    <a:pt x="3215" y="6111"/>
                    <a:pt x="3251" y="6218"/>
                  </a:cubicBezTo>
                  <a:lnTo>
                    <a:pt x="3608" y="7016"/>
                  </a:lnTo>
                  <a:lnTo>
                    <a:pt x="3715" y="6980"/>
                  </a:lnTo>
                  <a:lnTo>
                    <a:pt x="3346" y="6135"/>
                  </a:lnTo>
                  <a:cubicBezTo>
                    <a:pt x="3299" y="6040"/>
                    <a:pt x="3299" y="5921"/>
                    <a:pt x="3334" y="5813"/>
                  </a:cubicBezTo>
                  <a:lnTo>
                    <a:pt x="3418" y="5528"/>
                  </a:lnTo>
                  <a:cubicBezTo>
                    <a:pt x="3453" y="5444"/>
                    <a:pt x="3453" y="5325"/>
                    <a:pt x="3406" y="5230"/>
                  </a:cubicBezTo>
                  <a:lnTo>
                    <a:pt x="1632" y="1277"/>
                  </a:lnTo>
                  <a:cubicBezTo>
                    <a:pt x="1346" y="646"/>
                    <a:pt x="798" y="182"/>
                    <a:pt x="132" y="3"/>
                  </a:cubicBezTo>
                  <a:cubicBezTo>
                    <a:pt x="124" y="2"/>
                    <a:pt x="116" y="1"/>
                    <a:pt x="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361425" y="1606225"/>
              <a:ext cx="132475" cy="180400"/>
            </a:xfrm>
            <a:custGeom>
              <a:avLst/>
              <a:gdLst/>
              <a:ahLst/>
              <a:cxnLst/>
              <a:rect l="l" t="t" r="r" b="b"/>
              <a:pathLst>
                <a:path w="5299" h="7216" extrusionOk="0">
                  <a:moveTo>
                    <a:pt x="2679" y="3051"/>
                  </a:moveTo>
                  <a:cubicBezTo>
                    <a:pt x="2763" y="3241"/>
                    <a:pt x="4013" y="5611"/>
                    <a:pt x="4013" y="5611"/>
                  </a:cubicBezTo>
                  <a:cubicBezTo>
                    <a:pt x="3676" y="5943"/>
                    <a:pt x="3323" y="6085"/>
                    <a:pt x="2992" y="6085"/>
                  </a:cubicBezTo>
                  <a:cubicBezTo>
                    <a:pt x="2283" y="6085"/>
                    <a:pt x="1681" y="5431"/>
                    <a:pt x="1584" y="4610"/>
                  </a:cubicBezTo>
                  <a:cubicBezTo>
                    <a:pt x="1453" y="3408"/>
                    <a:pt x="2679" y="3051"/>
                    <a:pt x="2679" y="3051"/>
                  </a:cubicBezTo>
                  <a:close/>
                  <a:moveTo>
                    <a:pt x="2120" y="1"/>
                  </a:moveTo>
                  <a:cubicBezTo>
                    <a:pt x="2097" y="1"/>
                    <a:pt x="2073" y="5"/>
                    <a:pt x="2048" y="15"/>
                  </a:cubicBezTo>
                  <a:lnTo>
                    <a:pt x="1572" y="169"/>
                  </a:lnTo>
                  <a:lnTo>
                    <a:pt x="1405" y="229"/>
                  </a:lnTo>
                  <a:cubicBezTo>
                    <a:pt x="1346" y="253"/>
                    <a:pt x="1334" y="312"/>
                    <a:pt x="1346" y="372"/>
                  </a:cubicBezTo>
                  <a:cubicBezTo>
                    <a:pt x="1441" y="610"/>
                    <a:pt x="1631" y="1229"/>
                    <a:pt x="1608" y="1812"/>
                  </a:cubicBezTo>
                  <a:cubicBezTo>
                    <a:pt x="1560" y="2539"/>
                    <a:pt x="0" y="2836"/>
                    <a:pt x="619" y="4991"/>
                  </a:cubicBezTo>
                  <a:cubicBezTo>
                    <a:pt x="1055" y="6481"/>
                    <a:pt x="1942" y="7216"/>
                    <a:pt x="2914" y="7216"/>
                  </a:cubicBezTo>
                  <a:cubicBezTo>
                    <a:pt x="3216" y="7216"/>
                    <a:pt x="3526" y="7145"/>
                    <a:pt x="3834" y="7004"/>
                  </a:cubicBezTo>
                  <a:lnTo>
                    <a:pt x="3846" y="7004"/>
                  </a:lnTo>
                  <a:cubicBezTo>
                    <a:pt x="3965" y="6944"/>
                    <a:pt x="4084" y="6884"/>
                    <a:pt x="4227" y="6801"/>
                  </a:cubicBezTo>
                  <a:cubicBezTo>
                    <a:pt x="4525" y="6599"/>
                    <a:pt x="4846" y="6396"/>
                    <a:pt x="5084" y="6122"/>
                  </a:cubicBezTo>
                  <a:cubicBezTo>
                    <a:pt x="5299" y="5884"/>
                    <a:pt x="5096" y="5706"/>
                    <a:pt x="4977" y="5468"/>
                  </a:cubicBezTo>
                  <a:cubicBezTo>
                    <a:pt x="4846" y="5206"/>
                    <a:pt x="4703" y="4920"/>
                    <a:pt x="4560" y="4646"/>
                  </a:cubicBezTo>
                  <a:cubicBezTo>
                    <a:pt x="4060" y="3658"/>
                    <a:pt x="3572" y="2658"/>
                    <a:pt x="3060" y="1670"/>
                  </a:cubicBezTo>
                  <a:lnTo>
                    <a:pt x="2274" y="98"/>
                  </a:lnTo>
                  <a:cubicBezTo>
                    <a:pt x="2239" y="36"/>
                    <a:pt x="2185" y="1"/>
                    <a:pt x="2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397725" y="1681875"/>
              <a:ext cx="64025" cy="90825"/>
            </a:xfrm>
            <a:custGeom>
              <a:avLst/>
              <a:gdLst/>
              <a:ahLst/>
              <a:cxnLst/>
              <a:rect l="l" t="t" r="r" b="b"/>
              <a:pathLst>
                <a:path w="2561" h="3633" fill="none" extrusionOk="0">
                  <a:moveTo>
                    <a:pt x="2561" y="2585"/>
                  </a:moveTo>
                  <a:cubicBezTo>
                    <a:pt x="2561" y="2585"/>
                    <a:pt x="1322" y="215"/>
                    <a:pt x="1227" y="1"/>
                  </a:cubicBezTo>
                  <a:cubicBezTo>
                    <a:pt x="1227" y="1"/>
                    <a:pt x="1" y="358"/>
                    <a:pt x="132" y="1584"/>
                  </a:cubicBezTo>
                  <a:cubicBezTo>
                    <a:pt x="275" y="2787"/>
                    <a:pt x="1501" y="3632"/>
                    <a:pt x="2561" y="2585"/>
                  </a:cubicBezTo>
                  <a:close/>
                </a:path>
              </a:pathLst>
            </a:custGeom>
            <a:noFill/>
            <a:ln w="184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377800" y="1676525"/>
              <a:ext cx="18175" cy="36050"/>
            </a:xfrm>
            <a:custGeom>
              <a:avLst/>
              <a:gdLst/>
              <a:ahLst/>
              <a:cxnLst/>
              <a:rect l="l" t="t" r="r" b="b"/>
              <a:pathLst>
                <a:path w="727" h="1442" extrusionOk="0">
                  <a:moveTo>
                    <a:pt x="726" y="1"/>
                  </a:moveTo>
                  <a:lnTo>
                    <a:pt x="726" y="1"/>
                  </a:lnTo>
                  <a:cubicBezTo>
                    <a:pt x="726" y="1"/>
                    <a:pt x="0" y="572"/>
                    <a:pt x="119" y="1441"/>
                  </a:cubicBezTo>
                  <a:lnTo>
                    <a:pt x="726" y="1"/>
                  </a:lnTo>
                  <a:close/>
                </a:path>
              </a:pathLst>
            </a:custGeom>
            <a:solidFill>
              <a:srgbClr val="7BC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377800" y="1676525"/>
              <a:ext cx="18175" cy="36050"/>
            </a:xfrm>
            <a:custGeom>
              <a:avLst/>
              <a:gdLst/>
              <a:ahLst/>
              <a:cxnLst/>
              <a:rect l="l" t="t" r="r" b="b"/>
              <a:pathLst>
                <a:path w="727" h="1442" fill="none" extrusionOk="0">
                  <a:moveTo>
                    <a:pt x="726" y="1"/>
                  </a:moveTo>
                  <a:cubicBezTo>
                    <a:pt x="726" y="1"/>
                    <a:pt x="0" y="572"/>
                    <a:pt x="119" y="1441"/>
                  </a:cubicBezTo>
                </a:path>
              </a:pathLst>
            </a:custGeom>
            <a:noFill/>
            <a:ln w="14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403400" y="1621450"/>
              <a:ext cx="9250" cy="34850"/>
            </a:xfrm>
            <a:custGeom>
              <a:avLst/>
              <a:gdLst/>
              <a:ahLst/>
              <a:cxnLst/>
              <a:rect l="l" t="t" r="r" b="b"/>
              <a:pathLst>
                <a:path w="370" h="1394" extrusionOk="0">
                  <a:moveTo>
                    <a:pt x="0" y="1"/>
                  </a:moveTo>
                  <a:lnTo>
                    <a:pt x="179" y="1394"/>
                  </a:lnTo>
                  <a:cubicBezTo>
                    <a:pt x="369" y="1168"/>
                    <a:pt x="0" y="1"/>
                    <a:pt x="0" y="1"/>
                  </a:cubicBezTo>
                  <a:close/>
                </a:path>
              </a:pathLst>
            </a:custGeom>
            <a:solidFill>
              <a:srgbClr val="7BC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403400" y="1621450"/>
              <a:ext cx="9250" cy="34850"/>
            </a:xfrm>
            <a:custGeom>
              <a:avLst/>
              <a:gdLst/>
              <a:ahLst/>
              <a:cxnLst/>
              <a:rect l="l" t="t" r="r" b="b"/>
              <a:pathLst>
                <a:path w="370" h="1394" fill="none" extrusionOk="0">
                  <a:moveTo>
                    <a:pt x="0" y="1"/>
                  </a:moveTo>
                  <a:cubicBezTo>
                    <a:pt x="0" y="1"/>
                    <a:pt x="369" y="1168"/>
                    <a:pt x="179" y="1394"/>
                  </a:cubicBezTo>
                </a:path>
              </a:pathLst>
            </a:custGeom>
            <a:noFill/>
            <a:ln w="140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371250" y="1530550"/>
              <a:ext cx="13400" cy="11875"/>
            </a:xfrm>
            <a:custGeom>
              <a:avLst/>
              <a:gdLst/>
              <a:ahLst/>
              <a:cxnLst/>
              <a:rect l="l" t="t" r="r" b="b"/>
              <a:pathLst>
                <a:path w="536" h="475" extrusionOk="0">
                  <a:moveTo>
                    <a:pt x="276" y="1"/>
                  </a:moveTo>
                  <a:cubicBezTo>
                    <a:pt x="245" y="1"/>
                    <a:pt x="212" y="6"/>
                    <a:pt x="179" y="17"/>
                  </a:cubicBezTo>
                  <a:cubicBezTo>
                    <a:pt x="60" y="65"/>
                    <a:pt x="0" y="208"/>
                    <a:pt x="48" y="327"/>
                  </a:cubicBezTo>
                  <a:cubicBezTo>
                    <a:pt x="84" y="418"/>
                    <a:pt x="177" y="474"/>
                    <a:pt x="271" y="474"/>
                  </a:cubicBezTo>
                  <a:cubicBezTo>
                    <a:pt x="300" y="474"/>
                    <a:pt x="329" y="469"/>
                    <a:pt x="357" y="458"/>
                  </a:cubicBezTo>
                  <a:cubicBezTo>
                    <a:pt x="476" y="422"/>
                    <a:pt x="536" y="267"/>
                    <a:pt x="500" y="148"/>
                  </a:cubicBezTo>
                  <a:cubicBezTo>
                    <a:pt x="464" y="57"/>
                    <a:pt x="378" y="1"/>
                    <a:pt x="276" y="1"/>
                  </a:cubicBezTo>
                  <a:close/>
                </a:path>
              </a:pathLst>
            </a:custGeom>
            <a:solidFill>
              <a:srgbClr val="C7C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72725" y="1531700"/>
              <a:ext cx="11350" cy="9675"/>
            </a:xfrm>
            <a:custGeom>
              <a:avLst/>
              <a:gdLst/>
              <a:ahLst/>
              <a:cxnLst/>
              <a:rect l="l" t="t" r="r" b="b"/>
              <a:pathLst>
                <a:path w="454" h="387" extrusionOk="0">
                  <a:moveTo>
                    <a:pt x="228" y="0"/>
                  </a:moveTo>
                  <a:cubicBezTo>
                    <a:pt x="203" y="0"/>
                    <a:pt x="178" y="6"/>
                    <a:pt x="156" y="19"/>
                  </a:cubicBezTo>
                  <a:cubicBezTo>
                    <a:pt x="60" y="55"/>
                    <a:pt x="1" y="162"/>
                    <a:pt x="48" y="269"/>
                  </a:cubicBezTo>
                  <a:cubicBezTo>
                    <a:pt x="86" y="335"/>
                    <a:pt x="162" y="387"/>
                    <a:pt x="240" y="387"/>
                  </a:cubicBezTo>
                  <a:cubicBezTo>
                    <a:pt x="259" y="387"/>
                    <a:pt x="279" y="383"/>
                    <a:pt x="298" y="376"/>
                  </a:cubicBezTo>
                  <a:cubicBezTo>
                    <a:pt x="394" y="329"/>
                    <a:pt x="453" y="221"/>
                    <a:pt x="406" y="114"/>
                  </a:cubicBezTo>
                  <a:cubicBezTo>
                    <a:pt x="371" y="45"/>
                    <a:pt x="298" y="0"/>
                    <a:pt x="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376600" y="1535325"/>
              <a:ext cx="3300" cy="2925"/>
            </a:xfrm>
            <a:custGeom>
              <a:avLst/>
              <a:gdLst/>
              <a:ahLst/>
              <a:cxnLst/>
              <a:rect l="l" t="t" r="r" b="b"/>
              <a:pathLst>
                <a:path w="132" h="117" extrusionOk="0">
                  <a:moveTo>
                    <a:pt x="69" y="0"/>
                  </a:moveTo>
                  <a:cubicBezTo>
                    <a:pt x="62" y="0"/>
                    <a:pt x="55" y="2"/>
                    <a:pt x="48" y="5"/>
                  </a:cubicBezTo>
                  <a:cubicBezTo>
                    <a:pt x="12" y="17"/>
                    <a:pt x="1" y="53"/>
                    <a:pt x="12" y="76"/>
                  </a:cubicBezTo>
                  <a:cubicBezTo>
                    <a:pt x="21" y="103"/>
                    <a:pt x="44" y="117"/>
                    <a:pt x="64" y="117"/>
                  </a:cubicBezTo>
                  <a:cubicBezTo>
                    <a:pt x="71" y="117"/>
                    <a:pt x="78" y="115"/>
                    <a:pt x="84" y="112"/>
                  </a:cubicBezTo>
                  <a:cubicBezTo>
                    <a:pt x="120" y="88"/>
                    <a:pt x="131" y="65"/>
                    <a:pt x="120" y="29"/>
                  </a:cubicBezTo>
                  <a:cubicBezTo>
                    <a:pt x="111" y="11"/>
                    <a:pt x="89" y="0"/>
                    <a:pt x="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57"/>
        <p:cNvGrpSpPr/>
        <p:nvPr/>
      </p:nvGrpSpPr>
      <p:grpSpPr>
        <a:xfrm>
          <a:off x="0" y="0"/>
          <a:ext cx="0" cy="0"/>
          <a:chOff x="0" y="0"/>
          <a:chExt cx="0" cy="0"/>
        </a:xfrm>
      </p:grpSpPr>
      <p:grpSp>
        <p:nvGrpSpPr>
          <p:cNvPr id="1058" name="Google Shape;1058;p18"/>
          <p:cNvGrpSpPr/>
          <p:nvPr/>
        </p:nvGrpSpPr>
        <p:grpSpPr>
          <a:xfrm>
            <a:off x="-1" y="25"/>
            <a:ext cx="9191685" cy="5143534"/>
            <a:chOff x="47742" y="-20"/>
            <a:chExt cx="9144135" cy="5143534"/>
          </a:xfrm>
        </p:grpSpPr>
        <p:grpSp>
          <p:nvGrpSpPr>
            <p:cNvPr id="1059" name="Google Shape;1059;p18"/>
            <p:cNvGrpSpPr/>
            <p:nvPr/>
          </p:nvGrpSpPr>
          <p:grpSpPr>
            <a:xfrm>
              <a:off x="47742" y="30"/>
              <a:ext cx="9144135" cy="5143454"/>
              <a:chOff x="-2821150" y="2703625"/>
              <a:chExt cx="3534375" cy="2439853"/>
            </a:xfrm>
          </p:grpSpPr>
          <p:sp>
            <p:nvSpPr>
              <p:cNvPr id="1060" name="Google Shape;1060;p18"/>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8"/>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8"/>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8"/>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8"/>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8"/>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8"/>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8"/>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8"/>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8"/>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8"/>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8"/>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8"/>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8"/>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8"/>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8"/>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8"/>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8"/>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8"/>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8"/>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8"/>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8"/>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2" name="Google Shape;1102;p18"/>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18"/>
          <p:cNvSpPr txBox="1">
            <a:spLocks noGrp="1"/>
          </p:cNvSpPr>
          <p:nvPr>
            <p:ph type="title"/>
          </p:nvPr>
        </p:nvSpPr>
        <p:spPr>
          <a:xfrm>
            <a:off x="720000" y="1637550"/>
            <a:ext cx="35979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8"/>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06"/>
        <p:cNvGrpSpPr/>
        <p:nvPr/>
      </p:nvGrpSpPr>
      <p:grpSpPr>
        <a:xfrm>
          <a:off x="0" y="0"/>
          <a:ext cx="0" cy="0"/>
          <a:chOff x="0" y="0"/>
          <a:chExt cx="0" cy="0"/>
        </a:xfrm>
      </p:grpSpPr>
      <p:grpSp>
        <p:nvGrpSpPr>
          <p:cNvPr id="1107" name="Google Shape;1107;p19"/>
          <p:cNvGrpSpPr/>
          <p:nvPr/>
        </p:nvGrpSpPr>
        <p:grpSpPr>
          <a:xfrm>
            <a:off x="-1" y="25"/>
            <a:ext cx="9191685" cy="5143534"/>
            <a:chOff x="47742" y="-20"/>
            <a:chExt cx="9144135" cy="5143534"/>
          </a:xfrm>
        </p:grpSpPr>
        <p:grpSp>
          <p:nvGrpSpPr>
            <p:cNvPr id="1108" name="Google Shape;1108;p19"/>
            <p:cNvGrpSpPr/>
            <p:nvPr/>
          </p:nvGrpSpPr>
          <p:grpSpPr>
            <a:xfrm>
              <a:off x="47742" y="30"/>
              <a:ext cx="9144135" cy="5143454"/>
              <a:chOff x="-2821150" y="2703625"/>
              <a:chExt cx="3534375" cy="2439853"/>
            </a:xfrm>
          </p:grpSpPr>
          <p:sp>
            <p:nvSpPr>
              <p:cNvPr id="1109" name="Google Shape;1109;p19"/>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9"/>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9"/>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9"/>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9"/>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19"/>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9"/>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19"/>
          <p:cNvSpPr txBox="1">
            <a:spLocks noGrp="1"/>
          </p:cNvSpPr>
          <p:nvPr>
            <p:ph type="title"/>
          </p:nvPr>
        </p:nvSpPr>
        <p:spPr>
          <a:xfrm>
            <a:off x="4412839" y="1501200"/>
            <a:ext cx="3593400" cy="106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4" name="Google Shape;1154;p19"/>
          <p:cNvSpPr txBox="1">
            <a:spLocks noGrp="1"/>
          </p:cNvSpPr>
          <p:nvPr>
            <p:ph type="subTitle" idx="1"/>
          </p:nvPr>
        </p:nvSpPr>
        <p:spPr>
          <a:xfrm>
            <a:off x="4413010" y="2562000"/>
            <a:ext cx="35934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55"/>
        <p:cNvGrpSpPr/>
        <p:nvPr/>
      </p:nvGrpSpPr>
      <p:grpSpPr>
        <a:xfrm>
          <a:off x="0" y="0"/>
          <a:ext cx="0" cy="0"/>
          <a:chOff x="0" y="0"/>
          <a:chExt cx="0" cy="0"/>
        </a:xfrm>
      </p:grpSpPr>
      <p:grpSp>
        <p:nvGrpSpPr>
          <p:cNvPr id="1156" name="Google Shape;1156;p20"/>
          <p:cNvGrpSpPr/>
          <p:nvPr/>
        </p:nvGrpSpPr>
        <p:grpSpPr>
          <a:xfrm>
            <a:off x="-1" y="25"/>
            <a:ext cx="9191685" cy="5143534"/>
            <a:chOff x="47742" y="-20"/>
            <a:chExt cx="9144135" cy="5143534"/>
          </a:xfrm>
        </p:grpSpPr>
        <p:grpSp>
          <p:nvGrpSpPr>
            <p:cNvPr id="1157" name="Google Shape;1157;p20"/>
            <p:cNvGrpSpPr/>
            <p:nvPr/>
          </p:nvGrpSpPr>
          <p:grpSpPr>
            <a:xfrm>
              <a:off x="47742" y="30"/>
              <a:ext cx="9144135" cy="5143454"/>
              <a:chOff x="-2821150" y="2703625"/>
              <a:chExt cx="3534375" cy="2439853"/>
            </a:xfrm>
          </p:grpSpPr>
          <p:sp>
            <p:nvSpPr>
              <p:cNvPr id="1158" name="Google Shape;1158;p20"/>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20"/>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3" name="Google Shape;1203;p20"/>
          <p:cNvSpPr txBox="1">
            <a:spLocks noGrp="1"/>
          </p:cNvSpPr>
          <p:nvPr>
            <p:ph type="subTitle" idx="1"/>
          </p:nvPr>
        </p:nvSpPr>
        <p:spPr>
          <a:xfrm>
            <a:off x="4938776" y="2393499"/>
            <a:ext cx="27582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4" name="Google Shape;1204;p20"/>
          <p:cNvSpPr txBox="1">
            <a:spLocks noGrp="1"/>
          </p:cNvSpPr>
          <p:nvPr>
            <p:ph type="subTitle" idx="2"/>
          </p:nvPr>
        </p:nvSpPr>
        <p:spPr>
          <a:xfrm>
            <a:off x="1447025" y="2393499"/>
            <a:ext cx="2758200" cy="101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5" name="Google Shape;1205;p20"/>
          <p:cNvSpPr txBox="1">
            <a:spLocks noGrp="1"/>
          </p:cNvSpPr>
          <p:nvPr>
            <p:ph type="subTitle" idx="3"/>
          </p:nvPr>
        </p:nvSpPr>
        <p:spPr>
          <a:xfrm>
            <a:off x="1447025" y="1834600"/>
            <a:ext cx="27582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6" name="Google Shape;1206;p20"/>
          <p:cNvSpPr txBox="1">
            <a:spLocks noGrp="1"/>
          </p:cNvSpPr>
          <p:nvPr>
            <p:ph type="subTitle" idx="4"/>
          </p:nvPr>
        </p:nvSpPr>
        <p:spPr>
          <a:xfrm>
            <a:off x="4938779" y="1834600"/>
            <a:ext cx="27582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07" name="Google Shape;1207;p20"/>
          <p:cNvGrpSpPr/>
          <p:nvPr/>
        </p:nvGrpSpPr>
        <p:grpSpPr>
          <a:xfrm>
            <a:off x="6773636" y="3610516"/>
            <a:ext cx="3065501" cy="2410866"/>
            <a:chOff x="3776650" y="1311300"/>
            <a:chExt cx="275950" cy="217025"/>
          </a:xfrm>
        </p:grpSpPr>
        <p:sp>
          <p:nvSpPr>
            <p:cNvPr id="1208" name="Google Shape;1208;p20"/>
            <p:cNvSpPr/>
            <p:nvPr/>
          </p:nvSpPr>
          <p:spPr>
            <a:xfrm>
              <a:off x="3779625" y="1313675"/>
              <a:ext cx="272975" cy="214650"/>
            </a:xfrm>
            <a:custGeom>
              <a:avLst/>
              <a:gdLst/>
              <a:ahLst/>
              <a:cxnLst/>
              <a:rect l="l" t="t" r="r" b="b"/>
              <a:pathLst>
                <a:path w="10919" h="8586" extrusionOk="0">
                  <a:moveTo>
                    <a:pt x="9085" y="1"/>
                  </a:moveTo>
                  <a:lnTo>
                    <a:pt x="1" y="2942"/>
                  </a:lnTo>
                  <a:lnTo>
                    <a:pt x="1822" y="8585"/>
                  </a:lnTo>
                  <a:lnTo>
                    <a:pt x="10919" y="5644"/>
                  </a:lnTo>
                  <a:lnTo>
                    <a:pt x="90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3776650" y="1311300"/>
              <a:ext cx="272975" cy="214925"/>
            </a:xfrm>
            <a:custGeom>
              <a:avLst/>
              <a:gdLst/>
              <a:ahLst/>
              <a:cxnLst/>
              <a:rect l="l" t="t" r="r" b="b"/>
              <a:pathLst>
                <a:path w="10919" h="8597" extrusionOk="0">
                  <a:moveTo>
                    <a:pt x="9085" y="1"/>
                  </a:moveTo>
                  <a:lnTo>
                    <a:pt x="1" y="2941"/>
                  </a:lnTo>
                  <a:lnTo>
                    <a:pt x="1822" y="8597"/>
                  </a:lnTo>
                  <a:lnTo>
                    <a:pt x="10919" y="5656"/>
                  </a:lnTo>
                  <a:lnTo>
                    <a:pt x="90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3799950" y="1379350"/>
              <a:ext cx="72275" cy="133150"/>
            </a:xfrm>
            <a:custGeom>
              <a:avLst/>
              <a:gdLst/>
              <a:ahLst/>
              <a:cxnLst/>
              <a:rect l="l" t="t" r="r" b="b"/>
              <a:pathLst>
                <a:path w="2891" h="5326" extrusionOk="0">
                  <a:moveTo>
                    <a:pt x="613" y="0"/>
                  </a:moveTo>
                  <a:cubicBezTo>
                    <a:pt x="598" y="0"/>
                    <a:pt x="581" y="9"/>
                    <a:pt x="581" y="17"/>
                  </a:cubicBezTo>
                  <a:lnTo>
                    <a:pt x="21" y="1493"/>
                  </a:lnTo>
                  <a:cubicBezTo>
                    <a:pt x="0" y="1514"/>
                    <a:pt x="24" y="1543"/>
                    <a:pt x="46" y="1543"/>
                  </a:cubicBezTo>
                  <a:cubicBezTo>
                    <a:pt x="50" y="1543"/>
                    <a:pt x="53" y="1543"/>
                    <a:pt x="57" y="1541"/>
                  </a:cubicBezTo>
                  <a:lnTo>
                    <a:pt x="331" y="1446"/>
                  </a:lnTo>
                  <a:cubicBezTo>
                    <a:pt x="342" y="1446"/>
                    <a:pt x="378" y="1446"/>
                    <a:pt x="378" y="1470"/>
                  </a:cubicBezTo>
                  <a:lnTo>
                    <a:pt x="1605" y="5303"/>
                  </a:lnTo>
                  <a:cubicBezTo>
                    <a:pt x="1605" y="5312"/>
                    <a:pt x="1622" y="5326"/>
                    <a:pt x="1636" y="5326"/>
                  </a:cubicBezTo>
                  <a:cubicBezTo>
                    <a:pt x="1642" y="5326"/>
                    <a:pt x="1648" y="5323"/>
                    <a:pt x="1652" y="5315"/>
                  </a:cubicBezTo>
                  <a:lnTo>
                    <a:pt x="2855" y="4934"/>
                  </a:lnTo>
                  <a:cubicBezTo>
                    <a:pt x="2867" y="4934"/>
                    <a:pt x="2890" y="4899"/>
                    <a:pt x="2867" y="4887"/>
                  </a:cubicBezTo>
                  <a:lnTo>
                    <a:pt x="1640" y="1041"/>
                  </a:lnTo>
                  <a:cubicBezTo>
                    <a:pt x="1640" y="1029"/>
                    <a:pt x="1640" y="1005"/>
                    <a:pt x="1652" y="1005"/>
                  </a:cubicBezTo>
                  <a:lnTo>
                    <a:pt x="1926" y="910"/>
                  </a:lnTo>
                  <a:cubicBezTo>
                    <a:pt x="1933" y="915"/>
                    <a:pt x="1939" y="917"/>
                    <a:pt x="1943" y="917"/>
                  </a:cubicBezTo>
                  <a:cubicBezTo>
                    <a:pt x="1961" y="917"/>
                    <a:pt x="1959" y="884"/>
                    <a:pt x="1950" y="874"/>
                  </a:cubicBezTo>
                  <a:lnTo>
                    <a:pt x="628" y="5"/>
                  </a:lnTo>
                  <a:cubicBezTo>
                    <a:pt x="625" y="2"/>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3797388" y="1379309"/>
              <a:ext cx="72250" cy="133300"/>
            </a:xfrm>
            <a:custGeom>
              <a:avLst/>
              <a:gdLst/>
              <a:ahLst/>
              <a:cxnLst/>
              <a:rect l="l" t="t" r="r" b="b"/>
              <a:pathLst>
                <a:path w="2890" h="5332" extrusionOk="0">
                  <a:moveTo>
                    <a:pt x="613" y="0"/>
                  </a:moveTo>
                  <a:cubicBezTo>
                    <a:pt x="598" y="0"/>
                    <a:pt x="580" y="9"/>
                    <a:pt x="580" y="17"/>
                  </a:cubicBezTo>
                  <a:lnTo>
                    <a:pt x="20" y="1493"/>
                  </a:lnTo>
                  <a:cubicBezTo>
                    <a:pt x="1" y="1523"/>
                    <a:pt x="22" y="1544"/>
                    <a:pt x="43" y="1544"/>
                  </a:cubicBezTo>
                  <a:cubicBezTo>
                    <a:pt x="47" y="1544"/>
                    <a:pt x="52" y="1543"/>
                    <a:pt x="56" y="1541"/>
                  </a:cubicBezTo>
                  <a:lnTo>
                    <a:pt x="330" y="1458"/>
                  </a:lnTo>
                  <a:cubicBezTo>
                    <a:pt x="342" y="1458"/>
                    <a:pt x="378" y="1458"/>
                    <a:pt x="378" y="1470"/>
                  </a:cubicBezTo>
                  <a:lnTo>
                    <a:pt x="1604" y="5303"/>
                  </a:lnTo>
                  <a:cubicBezTo>
                    <a:pt x="1604" y="5321"/>
                    <a:pt x="1623" y="5332"/>
                    <a:pt x="1638" y="5332"/>
                  </a:cubicBezTo>
                  <a:cubicBezTo>
                    <a:pt x="1644" y="5332"/>
                    <a:pt x="1648" y="5330"/>
                    <a:pt x="1652" y="5327"/>
                  </a:cubicBezTo>
                  <a:lnTo>
                    <a:pt x="2854" y="4934"/>
                  </a:lnTo>
                  <a:cubicBezTo>
                    <a:pt x="2878" y="4934"/>
                    <a:pt x="2890" y="4910"/>
                    <a:pt x="2878" y="4887"/>
                  </a:cubicBezTo>
                  <a:lnTo>
                    <a:pt x="1640" y="1053"/>
                  </a:lnTo>
                  <a:cubicBezTo>
                    <a:pt x="1640" y="1029"/>
                    <a:pt x="1640" y="1005"/>
                    <a:pt x="1652" y="1005"/>
                  </a:cubicBezTo>
                  <a:lnTo>
                    <a:pt x="1925" y="910"/>
                  </a:lnTo>
                  <a:cubicBezTo>
                    <a:pt x="1937" y="915"/>
                    <a:pt x="1946" y="916"/>
                    <a:pt x="1954" y="916"/>
                  </a:cubicBezTo>
                  <a:cubicBezTo>
                    <a:pt x="1984" y="916"/>
                    <a:pt x="1978" y="884"/>
                    <a:pt x="1949" y="874"/>
                  </a:cubicBezTo>
                  <a:lnTo>
                    <a:pt x="628" y="5"/>
                  </a:lnTo>
                  <a:cubicBezTo>
                    <a:pt x="624" y="2"/>
                    <a:pt x="619" y="0"/>
                    <a:pt x="6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3852050" y="1362675"/>
              <a:ext cx="72250" cy="133025"/>
            </a:xfrm>
            <a:custGeom>
              <a:avLst/>
              <a:gdLst/>
              <a:ahLst/>
              <a:cxnLst/>
              <a:rect l="l" t="t" r="r" b="b"/>
              <a:pathLst>
                <a:path w="2890" h="5321" extrusionOk="0">
                  <a:moveTo>
                    <a:pt x="613" y="0"/>
                  </a:moveTo>
                  <a:cubicBezTo>
                    <a:pt x="598" y="0"/>
                    <a:pt x="580" y="9"/>
                    <a:pt x="580" y="17"/>
                  </a:cubicBezTo>
                  <a:lnTo>
                    <a:pt x="21" y="1494"/>
                  </a:lnTo>
                  <a:cubicBezTo>
                    <a:pt x="0" y="1514"/>
                    <a:pt x="24" y="1544"/>
                    <a:pt x="46" y="1544"/>
                  </a:cubicBezTo>
                  <a:cubicBezTo>
                    <a:pt x="50" y="1544"/>
                    <a:pt x="53" y="1543"/>
                    <a:pt x="56" y="1541"/>
                  </a:cubicBezTo>
                  <a:lnTo>
                    <a:pt x="330" y="1446"/>
                  </a:lnTo>
                  <a:cubicBezTo>
                    <a:pt x="342" y="1446"/>
                    <a:pt x="378" y="1446"/>
                    <a:pt x="378" y="1458"/>
                  </a:cubicBezTo>
                  <a:lnTo>
                    <a:pt x="1604" y="5304"/>
                  </a:lnTo>
                  <a:cubicBezTo>
                    <a:pt x="1604" y="5312"/>
                    <a:pt x="1622" y="5321"/>
                    <a:pt x="1637" y="5321"/>
                  </a:cubicBezTo>
                  <a:cubicBezTo>
                    <a:pt x="1643" y="5321"/>
                    <a:pt x="1648" y="5319"/>
                    <a:pt x="1652" y="5316"/>
                  </a:cubicBezTo>
                  <a:lnTo>
                    <a:pt x="2854" y="4935"/>
                  </a:lnTo>
                  <a:cubicBezTo>
                    <a:pt x="2866" y="4935"/>
                    <a:pt x="2890" y="4899"/>
                    <a:pt x="2866" y="4887"/>
                  </a:cubicBezTo>
                  <a:lnTo>
                    <a:pt x="1640" y="1041"/>
                  </a:lnTo>
                  <a:cubicBezTo>
                    <a:pt x="1640" y="1029"/>
                    <a:pt x="1640" y="994"/>
                    <a:pt x="1652" y="994"/>
                  </a:cubicBezTo>
                  <a:lnTo>
                    <a:pt x="1926" y="910"/>
                  </a:lnTo>
                  <a:cubicBezTo>
                    <a:pt x="1930" y="912"/>
                    <a:pt x="1935" y="913"/>
                    <a:pt x="1938" y="913"/>
                  </a:cubicBezTo>
                  <a:cubicBezTo>
                    <a:pt x="1961" y="913"/>
                    <a:pt x="1960" y="883"/>
                    <a:pt x="1949" y="863"/>
                  </a:cubicBezTo>
                  <a:lnTo>
                    <a:pt x="628" y="5"/>
                  </a:lnTo>
                  <a:cubicBezTo>
                    <a:pt x="624" y="2"/>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3847973" y="1363009"/>
              <a:ext cx="72275" cy="133150"/>
            </a:xfrm>
            <a:custGeom>
              <a:avLst/>
              <a:gdLst/>
              <a:ahLst/>
              <a:cxnLst/>
              <a:rect l="l" t="t" r="r" b="b"/>
              <a:pathLst>
                <a:path w="2891" h="5326" extrusionOk="0">
                  <a:moveTo>
                    <a:pt x="613" y="0"/>
                  </a:moveTo>
                  <a:cubicBezTo>
                    <a:pt x="599" y="0"/>
                    <a:pt x="581" y="9"/>
                    <a:pt x="581" y="17"/>
                  </a:cubicBezTo>
                  <a:lnTo>
                    <a:pt x="21" y="1494"/>
                  </a:lnTo>
                  <a:cubicBezTo>
                    <a:pt x="1" y="1514"/>
                    <a:pt x="24" y="1544"/>
                    <a:pt x="47" y="1544"/>
                  </a:cubicBezTo>
                  <a:cubicBezTo>
                    <a:pt x="50" y="1544"/>
                    <a:pt x="54" y="1543"/>
                    <a:pt x="57" y="1541"/>
                  </a:cubicBezTo>
                  <a:lnTo>
                    <a:pt x="331" y="1446"/>
                  </a:lnTo>
                  <a:cubicBezTo>
                    <a:pt x="343" y="1446"/>
                    <a:pt x="378" y="1446"/>
                    <a:pt x="378" y="1470"/>
                  </a:cubicBezTo>
                  <a:lnTo>
                    <a:pt x="1605" y="5304"/>
                  </a:lnTo>
                  <a:cubicBezTo>
                    <a:pt x="1605" y="5312"/>
                    <a:pt x="1622" y="5326"/>
                    <a:pt x="1636" y="5326"/>
                  </a:cubicBezTo>
                  <a:cubicBezTo>
                    <a:pt x="1643" y="5326"/>
                    <a:pt x="1649" y="5323"/>
                    <a:pt x="1652" y="5315"/>
                  </a:cubicBezTo>
                  <a:lnTo>
                    <a:pt x="2855" y="4934"/>
                  </a:lnTo>
                  <a:cubicBezTo>
                    <a:pt x="2879" y="4934"/>
                    <a:pt x="2890" y="4899"/>
                    <a:pt x="2879" y="4887"/>
                  </a:cubicBezTo>
                  <a:lnTo>
                    <a:pt x="1640" y="1041"/>
                  </a:lnTo>
                  <a:cubicBezTo>
                    <a:pt x="1640" y="1029"/>
                    <a:pt x="1640" y="1005"/>
                    <a:pt x="1652" y="1005"/>
                  </a:cubicBezTo>
                  <a:lnTo>
                    <a:pt x="1926" y="910"/>
                  </a:lnTo>
                  <a:cubicBezTo>
                    <a:pt x="1938" y="915"/>
                    <a:pt x="1947" y="917"/>
                    <a:pt x="1954" y="917"/>
                  </a:cubicBezTo>
                  <a:cubicBezTo>
                    <a:pt x="1984" y="917"/>
                    <a:pt x="1979" y="884"/>
                    <a:pt x="1950" y="874"/>
                  </a:cubicBezTo>
                  <a:lnTo>
                    <a:pt x="628" y="5"/>
                  </a:lnTo>
                  <a:cubicBezTo>
                    <a:pt x="625" y="2"/>
                    <a:pt x="619"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3904175" y="1345725"/>
              <a:ext cx="72225" cy="133300"/>
            </a:xfrm>
            <a:custGeom>
              <a:avLst/>
              <a:gdLst/>
              <a:ahLst/>
              <a:cxnLst/>
              <a:rect l="l" t="t" r="r" b="b"/>
              <a:pathLst>
                <a:path w="2889" h="5332" extrusionOk="0">
                  <a:moveTo>
                    <a:pt x="613" y="0"/>
                  </a:moveTo>
                  <a:cubicBezTo>
                    <a:pt x="598" y="0"/>
                    <a:pt x="579" y="11"/>
                    <a:pt x="579" y="29"/>
                  </a:cubicBezTo>
                  <a:lnTo>
                    <a:pt x="19" y="1493"/>
                  </a:lnTo>
                  <a:cubicBezTo>
                    <a:pt x="1" y="1521"/>
                    <a:pt x="18" y="1548"/>
                    <a:pt x="38" y="1548"/>
                  </a:cubicBezTo>
                  <a:cubicBezTo>
                    <a:pt x="44" y="1548"/>
                    <a:pt x="50" y="1546"/>
                    <a:pt x="55" y="1541"/>
                  </a:cubicBezTo>
                  <a:lnTo>
                    <a:pt x="329" y="1457"/>
                  </a:lnTo>
                  <a:cubicBezTo>
                    <a:pt x="341" y="1457"/>
                    <a:pt x="376" y="1457"/>
                    <a:pt x="376" y="1469"/>
                  </a:cubicBezTo>
                  <a:lnTo>
                    <a:pt x="1603" y="5315"/>
                  </a:lnTo>
                  <a:cubicBezTo>
                    <a:pt x="1603" y="5323"/>
                    <a:pt x="1621" y="5332"/>
                    <a:pt x="1635" y="5332"/>
                  </a:cubicBezTo>
                  <a:cubicBezTo>
                    <a:pt x="1641" y="5332"/>
                    <a:pt x="1647" y="5330"/>
                    <a:pt x="1650" y="5327"/>
                  </a:cubicBezTo>
                  <a:lnTo>
                    <a:pt x="2853" y="4934"/>
                  </a:lnTo>
                  <a:cubicBezTo>
                    <a:pt x="2865" y="4934"/>
                    <a:pt x="2889" y="4910"/>
                    <a:pt x="2865" y="4898"/>
                  </a:cubicBezTo>
                  <a:lnTo>
                    <a:pt x="1638" y="1052"/>
                  </a:lnTo>
                  <a:cubicBezTo>
                    <a:pt x="1638" y="1041"/>
                    <a:pt x="1638" y="1005"/>
                    <a:pt x="1650" y="1005"/>
                  </a:cubicBezTo>
                  <a:lnTo>
                    <a:pt x="1924" y="922"/>
                  </a:lnTo>
                  <a:cubicBezTo>
                    <a:pt x="1960" y="922"/>
                    <a:pt x="1960" y="886"/>
                    <a:pt x="1948" y="874"/>
                  </a:cubicBezTo>
                  <a:lnTo>
                    <a:pt x="626" y="5"/>
                  </a:lnTo>
                  <a:cubicBezTo>
                    <a:pt x="623" y="2"/>
                    <a:pt x="618"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3900073" y="1346209"/>
              <a:ext cx="72275" cy="133150"/>
            </a:xfrm>
            <a:custGeom>
              <a:avLst/>
              <a:gdLst/>
              <a:ahLst/>
              <a:cxnLst/>
              <a:rect l="l" t="t" r="r" b="b"/>
              <a:pathLst>
                <a:path w="2891" h="5326" extrusionOk="0">
                  <a:moveTo>
                    <a:pt x="612" y="0"/>
                  </a:moveTo>
                  <a:cubicBezTo>
                    <a:pt x="597" y="0"/>
                    <a:pt x="580" y="14"/>
                    <a:pt x="580" y="22"/>
                  </a:cubicBezTo>
                  <a:lnTo>
                    <a:pt x="21" y="1499"/>
                  </a:lnTo>
                  <a:cubicBezTo>
                    <a:pt x="0" y="1519"/>
                    <a:pt x="24" y="1549"/>
                    <a:pt x="46" y="1549"/>
                  </a:cubicBezTo>
                  <a:cubicBezTo>
                    <a:pt x="50" y="1549"/>
                    <a:pt x="53" y="1548"/>
                    <a:pt x="56" y="1546"/>
                  </a:cubicBezTo>
                  <a:lnTo>
                    <a:pt x="330" y="1451"/>
                  </a:lnTo>
                  <a:cubicBezTo>
                    <a:pt x="342" y="1451"/>
                    <a:pt x="378" y="1451"/>
                    <a:pt x="378" y="1463"/>
                  </a:cubicBezTo>
                  <a:lnTo>
                    <a:pt x="1604" y="5309"/>
                  </a:lnTo>
                  <a:cubicBezTo>
                    <a:pt x="1604" y="5317"/>
                    <a:pt x="1622" y="5326"/>
                    <a:pt x="1637" y="5326"/>
                  </a:cubicBezTo>
                  <a:cubicBezTo>
                    <a:pt x="1643" y="5326"/>
                    <a:pt x="1648" y="5324"/>
                    <a:pt x="1652" y="5321"/>
                  </a:cubicBezTo>
                  <a:lnTo>
                    <a:pt x="2854" y="4940"/>
                  </a:lnTo>
                  <a:cubicBezTo>
                    <a:pt x="2878" y="4940"/>
                    <a:pt x="2890" y="4904"/>
                    <a:pt x="2878" y="4892"/>
                  </a:cubicBezTo>
                  <a:lnTo>
                    <a:pt x="1640" y="1046"/>
                  </a:lnTo>
                  <a:cubicBezTo>
                    <a:pt x="1640" y="1034"/>
                    <a:pt x="1640" y="999"/>
                    <a:pt x="1652" y="999"/>
                  </a:cubicBezTo>
                  <a:lnTo>
                    <a:pt x="1926" y="915"/>
                  </a:lnTo>
                  <a:cubicBezTo>
                    <a:pt x="1961" y="915"/>
                    <a:pt x="1985" y="880"/>
                    <a:pt x="1949" y="868"/>
                  </a:cubicBezTo>
                  <a:lnTo>
                    <a:pt x="628" y="11"/>
                  </a:lnTo>
                  <a:cubicBezTo>
                    <a:pt x="624" y="3"/>
                    <a:pt x="618" y="0"/>
                    <a:pt x="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3955900" y="1329050"/>
              <a:ext cx="72000" cy="133300"/>
            </a:xfrm>
            <a:custGeom>
              <a:avLst/>
              <a:gdLst/>
              <a:ahLst/>
              <a:cxnLst/>
              <a:rect l="l" t="t" r="r" b="b"/>
              <a:pathLst>
                <a:path w="2880" h="5332" extrusionOk="0">
                  <a:moveTo>
                    <a:pt x="609" y="0"/>
                  </a:moveTo>
                  <a:cubicBezTo>
                    <a:pt x="593" y="0"/>
                    <a:pt x="581" y="8"/>
                    <a:pt x="581" y="17"/>
                  </a:cubicBezTo>
                  <a:lnTo>
                    <a:pt x="10" y="1493"/>
                  </a:lnTo>
                  <a:cubicBezTo>
                    <a:pt x="0" y="1523"/>
                    <a:pt x="23" y="1544"/>
                    <a:pt x="44" y="1544"/>
                  </a:cubicBezTo>
                  <a:cubicBezTo>
                    <a:pt x="49" y="1544"/>
                    <a:pt x="53" y="1543"/>
                    <a:pt x="58" y="1541"/>
                  </a:cubicBezTo>
                  <a:lnTo>
                    <a:pt x="331" y="1458"/>
                  </a:lnTo>
                  <a:cubicBezTo>
                    <a:pt x="343" y="1458"/>
                    <a:pt x="367" y="1458"/>
                    <a:pt x="367" y="1469"/>
                  </a:cubicBezTo>
                  <a:lnTo>
                    <a:pt x="1605" y="5303"/>
                  </a:lnTo>
                  <a:cubicBezTo>
                    <a:pt x="1605" y="5321"/>
                    <a:pt x="1625" y="5332"/>
                    <a:pt x="1639" y="5332"/>
                  </a:cubicBezTo>
                  <a:cubicBezTo>
                    <a:pt x="1645" y="5332"/>
                    <a:pt x="1650" y="5330"/>
                    <a:pt x="1653" y="5327"/>
                  </a:cubicBezTo>
                  <a:lnTo>
                    <a:pt x="2856" y="4934"/>
                  </a:lnTo>
                  <a:cubicBezTo>
                    <a:pt x="2867" y="4934"/>
                    <a:pt x="2879" y="4910"/>
                    <a:pt x="2867" y="4887"/>
                  </a:cubicBezTo>
                  <a:lnTo>
                    <a:pt x="1641" y="1053"/>
                  </a:lnTo>
                  <a:cubicBezTo>
                    <a:pt x="1641" y="1041"/>
                    <a:pt x="1641" y="1005"/>
                    <a:pt x="1653" y="1005"/>
                  </a:cubicBezTo>
                  <a:lnTo>
                    <a:pt x="1915" y="910"/>
                  </a:lnTo>
                  <a:cubicBezTo>
                    <a:pt x="1923" y="912"/>
                    <a:pt x="1930" y="912"/>
                    <a:pt x="1937" y="912"/>
                  </a:cubicBezTo>
                  <a:cubicBezTo>
                    <a:pt x="1974" y="912"/>
                    <a:pt x="1971" y="884"/>
                    <a:pt x="1951" y="874"/>
                  </a:cubicBezTo>
                  <a:lnTo>
                    <a:pt x="629" y="5"/>
                  </a:lnTo>
                  <a:cubicBezTo>
                    <a:pt x="622" y="2"/>
                    <a:pt x="615"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3952173" y="1329384"/>
              <a:ext cx="72250" cy="133300"/>
            </a:xfrm>
            <a:custGeom>
              <a:avLst/>
              <a:gdLst/>
              <a:ahLst/>
              <a:cxnLst/>
              <a:rect l="l" t="t" r="r" b="b"/>
              <a:pathLst>
                <a:path w="2890" h="5332" extrusionOk="0">
                  <a:moveTo>
                    <a:pt x="614" y="0"/>
                  </a:moveTo>
                  <a:cubicBezTo>
                    <a:pt x="599" y="0"/>
                    <a:pt x="580" y="11"/>
                    <a:pt x="580" y="29"/>
                  </a:cubicBezTo>
                  <a:lnTo>
                    <a:pt x="20" y="1493"/>
                  </a:lnTo>
                  <a:cubicBezTo>
                    <a:pt x="1" y="1523"/>
                    <a:pt x="21" y="1544"/>
                    <a:pt x="43" y="1544"/>
                  </a:cubicBezTo>
                  <a:cubicBezTo>
                    <a:pt x="47" y="1544"/>
                    <a:pt x="52" y="1543"/>
                    <a:pt x="56" y="1541"/>
                  </a:cubicBezTo>
                  <a:lnTo>
                    <a:pt x="330" y="1457"/>
                  </a:lnTo>
                  <a:cubicBezTo>
                    <a:pt x="342" y="1457"/>
                    <a:pt x="377" y="1457"/>
                    <a:pt x="377" y="1469"/>
                  </a:cubicBezTo>
                  <a:lnTo>
                    <a:pt x="1604" y="5315"/>
                  </a:lnTo>
                  <a:cubicBezTo>
                    <a:pt x="1604" y="5323"/>
                    <a:pt x="1622" y="5332"/>
                    <a:pt x="1636" y="5332"/>
                  </a:cubicBezTo>
                  <a:cubicBezTo>
                    <a:pt x="1642" y="5332"/>
                    <a:pt x="1648" y="5330"/>
                    <a:pt x="1651" y="5327"/>
                  </a:cubicBezTo>
                  <a:lnTo>
                    <a:pt x="2854" y="4934"/>
                  </a:lnTo>
                  <a:cubicBezTo>
                    <a:pt x="2878" y="4934"/>
                    <a:pt x="2890" y="4910"/>
                    <a:pt x="2878" y="4898"/>
                  </a:cubicBezTo>
                  <a:lnTo>
                    <a:pt x="1640" y="1053"/>
                  </a:lnTo>
                  <a:cubicBezTo>
                    <a:pt x="1640" y="1041"/>
                    <a:pt x="1640" y="1005"/>
                    <a:pt x="1651" y="1005"/>
                  </a:cubicBezTo>
                  <a:lnTo>
                    <a:pt x="1925" y="922"/>
                  </a:lnTo>
                  <a:cubicBezTo>
                    <a:pt x="1961" y="922"/>
                    <a:pt x="1985" y="886"/>
                    <a:pt x="1949" y="874"/>
                  </a:cubicBezTo>
                  <a:lnTo>
                    <a:pt x="627" y="5"/>
                  </a:lnTo>
                  <a:cubicBezTo>
                    <a:pt x="624" y="2"/>
                    <a:pt x="619" y="0"/>
                    <a:pt x="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18"/>
        <p:cNvGrpSpPr/>
        <p:nvPr/>
      </p:nvGrpSpPr>
      <p:grpSpPr>
        <a:xfrm>
          <a:off x="0" y="0"/>
          <a:ext cx="0" cy="0"/>
          <a:chOff x="0" y="0"/>
          <a:chExt cx="0" cy="0"/>
        </a:xfrm>
      </p:grpSpPr>
      <p:grpSp>
        <p:nvGrpSpPr>
          <p:cNvPr id="1219" name="Google Shape;1219;p21"/>
          <p:cNvGrpSpPr/>
          <p:nvPr/>
        </p:nvGrpSpPr>
        <p:grpSpPr>
          <a:xfrm>
            <a:off x="-1" y="25"/>
            <a:ext cx="9191685" cy="5143534"/>
            <a:chOff x="47742" y="-20"/>
            <a:chExt cx="9144135" cy="5143534"/>
          </a:xfrm>
        </p:grpSpPr>
        <p:grpSp>
          <p:nvGrpSpPr>
            <p:cNvPr id="1220" name="Google Shape;1220;p21"/>
            <p:cNvGrpSpPr/>
            <p:nvPr/>
          </p:nvGrpSpPr>
          <p:grpSpPr>
            <a:xfrm>
              <a:off x="47742" y="30"/>
              <a:ext cx="9144135" cy="5143454"/>
              <a:chOff x="-2821150" y="2703625"/>
              <a:chExt cx="3534375" cy="2439853"/>
            </a:xfrm>
          </p:grpSpPr>
          <p:sp>
            <p:nvSpPr>
              <p:cNvPr id="1221" name="Google Shape;1221;p21"/>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1"/>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1"/>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1"/>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1"/>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21"/>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6" name="Google Shape;1266;p21"/>
          <p:cNvSpPr txBox="1">
            <a:spLocks noGrp="1"/>
          </p:cNvSpPr>
          <p:nvPr>
            <p:ph type="subTitle" idx="1"/>
          </p:nvPr>
        </p:nvSpPr>
        <p:spPr>
          <a:xfrm>
            <a:off x="4934537" y="1667625"/>
            <a:ext cx="33423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7" name="Google Shape;1267;p21"/>
          <p:cNvSpPr txBox="1">
            <a:spLocks noGrp="1"/>
          </p:cNvSpPr>
          <p:nvPr>
            <p:ph type="subTitle" idx="2"/>
          </p:nvPr>
        </p:nvSpPr>
        <p:spPr>
          <a:xfrm>
            <a:off x="1057900" y="1667625"/>
            <a:ext cx="33423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68" name="Google Shape;1268;p21"/>
          <p:cNvGrpSpPr/>
          <p:nvPr/>
        </p:nvGrpSpPr>
        <p:grpSpPr>
          <a:xfrm rot="4799437" flipH="1">
            <a:off x="968483" y="4146955"/>
            <a:ext cx="1370310" cy="2086740"/>
            <a:chOff x="603835" y="1149995"/>
            <a:chExt cx="526000" cy="801005"/>
          </a:xfrm>
        </p:grpSpPr>
        <p:sp>
          <p:nvSpPr>
            <p:cNvPr id="1269" name="Google Shape;1269;p21"/>
            <p:cNvSpPr/>
            <p:nvPr/>
          </p:nvSpPr>
          <p:spPr>
            <a:xfrm>
              <a:off x="603835" y="1149995"/>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1"/>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1"/>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75"/>
        <p:cNvGrpSpPr/>
        <p:nvPr/>
      </p:nvGrpSpPr>
      <p:grpSpPr>
        <a:xfrm>
          <a:off x="0" y="0"/>
          <a:ext cx="0" cy="0"/>
          <a:chOff x="0" y="0"/>
          <a:chExt cx="0" cy="0"/>
        </a:xfrm>
      </p:grpSpPr>
      <p:grpSp>
        <p:nvGrpSpPr>
          <p:cNvPr id="1276" name="Google Shape;1276;p22"/>
          <p:cNvGrpSpPr/>
          <p:nvPr/>
        </p:nvGrpSpPr>
        <p:grpSpPr>
          <a:xfrm>
            <a:off x="-1" y="25"/>
            <a:ext cx="9191685" cy="5143534"/>
            <a:chOff x="47742" y="-20"/>
            <a:chExt cx="9144135" cy="5143534"/>
          </a:xfrm>
        </p:grpSpPr>
        <p:grpSp>
          <p:nvGrpSpPr>
            <p:cNvPr id="1277" name="Google Shape;1277;p22"/>
            <p:cNvGrpSpPr/>
            <p:nvPr/>
          </p:nvGrpSpPr>
          <p:grpSpPr>
            <a:xfrm>
              <a:off x="47742" y="30"/>
              <a:ext cx="9144135" cy="5143454"/>
              <a:chOff x="-2821150" y="2703625"/>
              <a:chExt cx="3534375" cy="2439853"/>
            </a:xfrm>
          </p:grpSpPr>
          <p:sp>
            <p:nvSpPr>
              <p:cNvPr id="1278" name="Google Shape;1278;p22"/>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2"/>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2"/>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2"/>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2"/>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2"/>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2"/>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2"/>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2"/>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2"/>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2"/>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2"/>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2"/>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2"/>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2"/>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2"/>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2"/>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2"/>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2"/>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2"/>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2"/>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2"/>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2"/>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2"/>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2"/>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2"/>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22"/>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3" name="Google Shape;1323;p22"/>
          <p:cNvSpPr txBox="1">
            <a:spLocks noGrp="1"/>
          </p:cNvSpPr>
          <p:nvPr>
            <p:ph type="subTitle" idx="1"/>
          </p:nvPr>
        </p:nvSpPr>
        <p:spPr>
          <a:xfrm>
            <a:off x="864363" y="2516956"/>
            <a:ext cx="22191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4" name="Google Shape;1324;p22"/>
          <p:cNvSpPr txBox="1">
            <a:spLocks noGrp="1"/>
          </p:cNvSpPr>
          <p:nvPr>
            <p:ph type="subTitle" idx="2"/>
          </p:nvPr>
        </p:nvSpPr>
        <p:spPr>
          <a:xfrm>
            <a:off x="3462448" y="2516956"/>
            <a:ext cx="22191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5" name="Google Shape;1325;p22"/>
          <p:cNvSpPr txBox="1">
            <a:spLocks noGrp="1"/>
          </p:cNvSpPr>
          <p:nvPr>
            <p:ph type="subTitle" idx="3"/>
          </p:nvPr>
        </p:nvSpPr>
        <p:spPr>
          <a:xfrm>
            <a:off x="6060540" y="2516956"/>
            <a:ext cx="22191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6" name="Google Shape;1326;p22"/>
          <p:cNvSpPr txBox="1">
            <a:spLocks noGrp="1"/>
          </p:cNvSpPr>
          <p:nvPr>
            <p:ph type="subTitle" idx="4"/>
          </p:nvPr>
        </p:nvSpPr>
        <p:spPr>
          <a:xfrm>
            <a:off x="864363" y="1856950"/>
            <a:ext cx="22191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27" name="Google Shape;1327;p22"/>
          <p:cNvSpPr txBox="1">
            <a:spLocks noGrp="1"/>
          </p:cNvSpPr>
          <p:nvPr>
            <p:ph type="subTitle" idx="5"/>
          </p:nvPr>
        </p:nvSpPr>
        <p:spPr>
          <a:xfrm>
            <a:off x="3462451" y="1856950"/>
            <a:ext cx="22191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28" name="Google Shape;1328;p22"/>
          <p:cNvSpPr txBox="1">
            <a:spLocks noGrp="1"/>
          </p:cNvSpPr>
          <p:nvPr>
            <p:ph type="subTitle" idx="6"/>
          </p:nvPr>
        </p:nvSpPr>
        <p:spPr>
          <a:xfrm>
            <a:off x="6060540" y="1856950"/>
            <a:ext cx="22191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329" name="Google Shape;1329;p22"/>
          <p:cNvGrpSpPr/>
          <p:nvPr/>
        </p:nvGrpSpPr>
        <p:grpSpPr>
          <a:xfrm>
            <a:off x="23277" y="3677127"/>
            <a:ext cx="1833132" cy="2011172"/>
            <a:chOff x="3844361" y="1060282"/>
            <a:chExt cx="281600" cy="308950"/>
          </a:xfrm>
        </p:grpSpPr>
        <p:sp>
          <p:nvSpPr>
            <p:cNvPr id="1330" name="Google Shape;1330;p22"/>
            <p:cNvSpPr/>
            <p:nvPr/>
          </p:nvSpPr>
          <p:spPr>
            <a:xfrm>
              <a:off x="3844361" y="1060282"/>
              <a:ext cx="281600" cy="308950"/>
            </a:xfrm>
            <a:custGeom>
              <a:avLst/>
              <a:gdLst/>
              <a:ahLst/>
              <a:cxnLst/>
              <a:rect l="l" t="t" r="r" b="b"/>
              <a:pathLst>
                <a:path w="11264" h="12358" extrusionOk="0">
                  <a:moveTo>
                    <a:pt x="595" y="0"/>
                  </a:moveTo>
                  <a:lnTo>
                    <a:pt x="0" y="202"/>
                  </a:lnTo>
                  <a:lnTo>
                    <a:pt x="548" y="834"/>
                  </a:lnTo>
                  <a:lnTo>
                    <a:pt x="512" y="857"/>
                  </a:lnTo>
                  <a:cubicBezTo>
                    <a:pt x="452" y="917"/>
                    <a:pt x="441" y="1012"/>
                    <a:pt x="488" y="1084"/>
                  </a:cubicBezTo>
                  <a:cubicBezTo>
                    <a:pt x="1453" y="2703"/>
                    <a:pt x="1417" y="3786"/>
                    <a:pt x="1417" y="3786"/>
                  </a:cubicBezTo>
                  <a:lnTo>
                    <a:pt x="1750" y="4167"/>
                  </a:lnTo>
                  <a:lnTo>
                    <a:pt x="8668" y="12061"/>
                  </a:lnTo>
                  <a:cubicBezTo>
                    <a:pt x="8750" y="12150"/>
                    <a:pt x="8864" y="12196"/>
                    <a:pt x="8973" y="12196"/>
                  </a:cubicBezTo>
                  <a:cubicBezTo>
                    <a:pt x="9053" y="12196"/>
                    <a:pt x="9131" y="12171"/>
                    <a:pt x="9192" y="12121"/>
                  </a:cubicBezTo>
                  <a:lnTo>
                    <a:pt x="9346" y="12299"/>
                  </a:lnTo>
                  <a:cubicBezTo>
                    <a:pt x="9382" y="12335"/>
                    <a:pt x="9426" y="12358"/>
                    <a:pt x="9471" y="12358"/>
                  </a:cubicBezTo>
                  <a:cubicBezTo>
                    <a:pt x="9501" y="12358"/>
                    <a:pt x="9532" y="12347"/>
                    <a:pt x="9561" y="12323"/>
                  </a:cubicBezTo>
                  <a:lnTo>
                    <a:pt x="11192" y="10894"/>
                  </a:lnTo>
                  <a:cubicBezTo>
                    <a:pt x="11251" y="10835"/>
                    <a:pt x="11263" y="10739"/>
                    <a:pt x="11204" y="10668"/>
                  </a:cubicBezTo>
                  <a:lnTo>
                    <a:pt x="11049" y="10489"/>
                  </a:lnTo>
                  <a:cubicBezTo>
                    <a:pt x="11204" y="10335"/>
                    <a:pt x="11204" y="10120"/>
                    <a:pt x="11061" y="9954"/>
                  </a:cubicBezTo>
                  <a:lnTo>
                    <a:pt x="4131" y="2060"/>
                  </a:lnTo>
                  <a:lnTo>
                    <a:pt x="4120" y="2048"/>
                  </a:lnTo>
                  <a:lnTo>
                    <a:pt x="3810" y="1691"/>
                  </a:lnTo>
                  <a:cubicBezTo>
                    <a:pt x="3810" y="1691"/>
                    <a:pt x="3808" y="1692"/>
                    <a:pt x="3803" y="1692"/>
                  </a:cubicBezTo>
                  <a:cubicBezTo>
                    <a:pt x="3709" y="1692"/>
                    <a:pt x="2647" y="1553"/>
                    <a:pt x="1250" y="417"/>
                  </a:cubicBezTo>
                  <a:cubicBezTo>
                    <a:pt x="1208" y="387"/>
                    <a:pt x="1167" y="372"/>
                    <a:pt x="1127" y="372"/>
                  </a:cubicBezTo>
                  <a:cubicBezTo>
                    <a:pt x="1086" y="372"/>
                    <a:pt x="1048" y="387"/>
                    <a:pt x="1012" y="417"/>
                  </a:cubicBezTo>
                  <a:lnTo>
                    <a:pt x="976" y="441"/>
                  </a:lnTo>
                  <a:lnTo>
                    <a:pt x="5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3885300" y="1112775"/>
              <a:ext cx="236950" cy="253600"/>
            </a:xfrm>
            <a:custGeom>
              <a:avLst/>
              <a:gdLst/>
              <a:ahLst/>
              <a:cxnLst/>
              <a:rect l="l" t="t" r="r" b="b"/>
              <a:pathLst>
                <a:path w="9478" h="10144" extrusionOk="0">
                  <a:moveTo>
                    <a:pt x="2393" y="0"/>
                  </a:moveTo>
                  <a:lnTo>
                    <a:pt x="0" y="2096"/>
                  </a:lnTo>
                  <a:lnTo>
                    <a:pt x="6930" y="10013"/>
                  </a:lnTo>
                  <a:cubicBezTo>
                    <a:pt x="7002" y="10098"/>
                    <a:pt x="7113" y="10144"/>
                    <a:pt x="7225" y="10144"/>
                  </a:cubicBezTo>
                  <a:cubicBezTo>
                    <a:pt x="7316" y="10144"/>
                    <a:pt x="7408" y="10113"/>
                    <a:pt x="7477" y="10049"/>
                  </a:cubicBezTo>
                  <a:lnTo>
                    <a:pt x="9299" y="8454"/>
                  </a:lnTo>
                  <a:cubicBezTo>
                    <a:pt x="9466" y="8299"/>
                    <a:pt x="9478" y="8061"/>
                    <a:pt x="9323" y="7918"/>
                  </a:cubicBezTo>
                  <a:lnTo>
                    <a:pt x="23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3852850" y="1070275"/>
              <a:ext cx="92900" cy="94900"/>
            </a:xfrm>
            <a:custGeom>
              <a:avLst/>
              <a:gdLst/>
              <a:ahLst/>
              <a:cxnLst/>
              <a:rect l="l" t="t" r="r" b="b"/>
              <a:pathLst>
                <a:path w="3716" h="3796" extrusionOk="0">
                  <a:moveTo>
                    <a:pt x="694" y="1"/>
                  </a:moveTo>
                  <a:cubicBezTo>
                    <a:pt x="652" y="1"/>
                    <a:pt x="614" y="15"/>
                    <a:pt x="584" y="45"/>
                  </a:cubicBezTo>
                  <a:lnTo>
                    <a:pt x="72" y="486"/>
                  </a:lnTo>
                  <a:cubicBezTo>
                    <a:pt x="12" y="533"/>
                    <a:pt x="1" y="641"/>
                    <a:pt x="48" y="712"/>
                  </a:cubicBezTo>
                  <a:cubicBezTo>
                    <a:pt x="1024" y="2343"/>
                    <a:pt x="977" y="3427"/>
                    <a:pt x="977" y="3427"/>
                  </a:cubicBezTo>
                  <a:lnTo>
                    <a:pt x="1310" y="3796"/>
                  </a:lnTo>
                  <a:lnTo>
                    <a:pt x="3715" y="1700"/>
                  </a:lnTo>
                  <a:lnTo>
                    <a:pt x="3394" y="1331"/>
                  </a:lnTo>
                  <a:cubicBezTo>
                    <a:pt x="3394" y="1331"/>
                    <a:pt x="2310" y="1224"/>
                    <a:pt x="822" y="45"/>
                  </a:cubicBezTo>
                  <a:cubicBezTo>
                    <a:pt x="780" y="15"/>
                    <a:pt x="736"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3877850" y="1103550"/>
              <a:ext cx="59850" cy="52400"/>
            </a:xfrm>
            <a:custGeom>
              <a:avLst/>
              <a:gdLst/>
              <a:ahLst/>
              <a:cxnLst/>
              <a:rect l="l" t="t" r="r" b="b"/>
              <a:pathLst>
                <a:path w="2394" h="2096" fill="none" extrusionOk="0">
                  <a:moveTo>
                    <a:pt x="1" y="2096"/>
                  </a:moveTo>
                  <a:lnTo>
                    <a:pt x="2394" y="0"/>
                  </a:lnTo>
                </a:path>
              </a:pathLst>
            </a:custGeom>
            <a:noFill/>
            <a:ln w="6850"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3902550" y="1160800"/>
              <a:ext cx="165225" cy="185525"/>
            </a:xfrm>
            <a:custGeom>
              <a:avLst/>
              <a:gdLst/>
              <a:ahLst/>
              <a:cxnLst/>
              <a:rect l="l" t="t" r="r" b="b"/>
              <a:pathLst>
                <a:path w="6609" h="7421" extrusionOk="0">
                  <a:moveTo>
                    <a:pt x="283" y="1"/>
                  </a:moveTo>
                  <a:cubicBezTo>
                    <a:pt x="225" y="1"/>
                    <a:pt x="167" y="19"/>
                    <a:pt x="120" y="56"/>
                  </a:cubicBezTo>
                  <a:cubicBezTo>
                    <a:pt x="13" y="151"/>
                    <a:pt x="1" y="306"/>
                    <a:pt x="96" y="413"/>
                  </a:cubicBezTo>
                  <a:lnTo>
                    <a:pt x="6144" y="7330"/>
                  </a:lnTo>
                  <a:cubicBezTo>
                    <a:pt x="6198" y="7391"/>
                    <a:pt x="6274" y="7421"/>
                    <a:pt x="6348" y="7421"/>
                  </a:cubicBezTo>
                  <a:cubicBezTo>
                    <a:pt x="6405" y="7421"/>
                    <a:pt x="6460" y="7402"/>
                    <a:pt x="6502" y="7366"/>
                  </a:cubicBezTo>
                  <a:cubicBezTo>
                    <a:pt x="6609" y="7271"/>
                    <a:pt x="6609" y="7104"/>
                    <a:pt x="6537" y="7009"/>
                  </a:cubicBezTo>
                  <a:lnTo>
                    <a:pt x="477" y="91"/>
                  </a:lnTo>
                  <a:cubicBezTo>
                    <a:pt x="430" y="31"/>
                    <a:pt x="357" y="1"/>
                    <a:pt x="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22"/>
          <p:cNvGrpSpPr/>
          <p:nvPr/>
        </p:nvGrpSpPr>
        <p:grpSpPr>
          <a:xfrm rot="255575">
            <a:off x="6791969" y="4045386"/>
            <a:ext cx="2201747" cy="1627308"/>
            <a:chOff x="2135375" y="1357925"/>
            <a:chExt cx="261950" cy="193600"/>
          </a:xfrm>
        </p:grpSpPr>
        <p:sp>
          <p:nvSpPr>
            <p:cNvPr id="1336" name="Google Shape;1336;p22"/>
            <p:cNvSpPr/>
            <p:nvPr/>
          </p:nvSpPr>
          <p:spPr>
            <a:xfrm>
              <a:off x="2140425" y="1363275"/>
              <a:ext cx="256900" cy="188250"/>
            </a:xfrm>
            <a:custGeom>
              <a:avLst/>
              <a:gdLst/>
              <a:ahLst/>
              <a:cxnLst/>
              <a:rect l="l" t="t" r="r" b="b"/>
              <a:pathLst>
                <a:path w="10276" h="7530" extrusionOk="0">
                  <a:moveTo>
                    <a:pt x="5280" y="1890"/>
                  </a:moveTo>
                  <a:cubicBezTo>
                    <a:pt x="5583" y="1890"/>
                    <a:pt x="5891" y="1942"/>
                    <a:pt x="6192" y="2053"/>
                  </a:cubicBezTo>
                  <a:cubicBezTo>
                    <a:pt x="7442" y="2506"/>
                    <a:pt x="8145" y="3839"/>
                    <a:pt x="7835" y="5101"/>
                  </a:cubicBezTo>
                  <a:lnTo>
                    <a:pt x="6061" y="4446"/>
                  </a:lnTo>
                  <a:cubicBezTo>
                    <a:pt x="6097" y="4149"/>
                    <a:pt x="5930" y="3851"/>
                    <a:pt x="5633" y="3744"/>
                  </a:cubicBezTo>
                  <a:cubicBezTo>
                    <a:pt x="5555" y="3716"/>
                    <a:pt x="5476" y="3702"/>
                    <a:pt x="5399" y="3702"/>
                  </a:cubicBezTo>
                  <a:cubicBezTo>
                    <a:pt x="5183" y="3702"/>
                    <a:pt x="4982" y="3809"/>
                    <a:pt x="4859" y="3994"/>
                  </a:cubicBezTo>
                  <a:lnTo>
                    <a:pt x="2954" y="3303"/>
                  </a:lnTo>
                  <a:cubicBezTo>
                    <a:pt x="3407" y="2424"/>
                    <a:pt x="4316" y="1890"/>
                    <a:pt x="5280" y="1890"/>
                  </a:cubicBezTo>
                  <a:close/>
                  <a:moveTo>
                    <a:pt x="5294" y="1"/>
                  </a:moveTo>
                  <a:cubicBezTo>
                    <a:pt x="3563" y="1"/>
                    <a:pt x="1922" y="1007"/>
                    <a:pt x="1180" y="2648"/>
                  </a:cubicBezTo>
                  <a:lnTo>
                    <a:pt x="572" y="2422"/>
                  </a:lnTo>
                  <a:lnTo>
                    <a:pt x="96" y="3732"/>
                  </a:lnTo>
                  <a:lnTo>
                    <a:pt x="1" y="3958"/>
                  </a:lnTo>
                  <a:lnTo>
                    <a:pt x="9681" y="7530"/>
                  </a:lnTo>
                  <a:lnTo>
                    <a:pt x="9764" y="7304"/>
                  </a:lnTo>
                  <a:lnTo>
                    <a:pt x="10240" y="5994"/>
                  </a:lnTo>
                  <a:lnTo>
                    <a:pt x="9621" y="5768"/>
                  </a:lnTo>
                  <a:cubicBezTo>
                    <a:pt x="10276" y="3518"/>
                    <a:pt x="9085" y="1112"/>
                    <a:pt x="6847" y="279"/>
                  </a:cubicBezTo>
                  <a:cubicBezTo>
                    <a:pt x="6336" y="90"/>
                    <a:pt x="5811" y="1"/>
                    <a:pt x="5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2135375" y="1357925"/>
              <a:ext cx="256600" cy="188250"/>
            </a:xfrm>
            <a:custGeom>
              <a:avLst/>
              <a:gdLst/>
              <a:ahLst/>
              <a:cxnLst/>
              <a:rect l="l" t="t" r="r" b="b"/>
              <a:pathLst>
                <a:path w="10264" h="7530" extrusionOk="0">
                  <a:moveTo>
                    <a:pt x="5292" y="1891"/>
                  </a:moveTo>
                  <a:cubicBezTo>
                    <a:pt x="5592" y="1891"/>
                    <a:pt x="5896" y="1943"/>
                    <a:pt x="6192" y="2053"/>
                  </a:cubicBezTo>
                  <a:cubicBezTo>
                    <a:pt x="7442" y="2517"/>
                    <a:pt x="8144" y="3839"/>
                    <a:pt x="7823" y="5101"/>
                  </a:cubicBezTo>
                  <a:lnTo>
                    <a:pt x="6061" y="4446"/>
                  </a:lnTo>
                  <a:cubicBezTo>
                    <a:pt x="6085" y="4148"/>
                    <a:pt x="5918" y="3851"/>
                    <a:pt x="5620" y="3755"/>
                  </a:cubicBezTo>
                  <a:cubicBezTo>
                    <a:pt x="5542" y="3727"/>
                    <a:pt x="5464" y="3714"/>
                    <a:pt x="5387" y="3714"/>
                  </a:cubicBezTo>
                  <a:cubicBezTo>
                    <a:pt x="5170" y="3714"/>
                    <a:pt x="4969" y="3821"/>
                    <a:pt x="4846" y="4005"/>
                  </a:cubicBezTo>
                  <a:lnTo>
                    <a:pt x="2941" y="3303"/>
                  </a:lnTo>
                  <a:cubicBezTo>
                    <a:pt x="3405" y="2430"/>
                    <a:pt x="4326" y="1891"/>
                    <a:pt x="5292" y="1891"/>
                  </a:cubicBezTo>
                  <a:close/>
                  <a:moveTo>
                    <a:pt x="5289" y="1"/>
                  </a:moveTo>
                  <a:cubicBezTo>
                    <a:pt x="3554" y="1"/>
                    <a:pt x="1919" y="1006"/>
                    <a:pt x="1167" y="2648"/>
                  </a:cubicBezTo>
                  <a:lnTo>
                    <a:pt x="560" y="2422"/>
                  </a:lnTo>
                  <a:lnTo>
                    <a:pt x="0" y="3958"/>
                  </a:lnTo>
                  <a:lnTo>
                    <a:pt x="9668" y="7530"/>
                  </a:lnTo>
                  <a:lnTo>
                    <a:pt x="10240" y="5994"/>
                  </a:lnTo>
                  <a:lnTo>
                    <a:pt x="9609" y="5779"/>
                  </a:lnTo>
                  <a:cubicBezTo>
                    <a:pt x="10264" y="3529"/>
                    <a:pt x="9073" y="1112"/>
                    <a:pt x="6847" y="279"/>
                  </a:cubicBezTo>
                  <a:cubicBezTo>
                    <a:pt x="6332" y="90"/>
                    <a:pt x="5806" y="1"/>
                    <a:pt x="5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2135375" y="1451500"/>
              <a:ext cx="243800" cy="94975"/>
            </a:xfrm>
            <a:custGeom>
              <a:avLst/>
              <a:gdLst/>
              <a:ahLst/>
              <a:cxnLst/>
              <a:rect l="l" t="t" r="r" b="b"/>
              <a:pathLst>
                <a:path w="9752" h="3799" extrusionOk="0">
                  <a:moveTo>
                    <a:pt x="84" y="0"/>
                  </a:moveTo>
                  <a:lnTo>
                    <a:pt x="0" y="227"/>
                  </a:lnTo>
                  <a:lnTo>
                    <a:pt x="9668" y="3799"/>
                  </a:lnTo>
                  <a:lnTo>
                    <a:pt x="9752" y="3572"/>
                  </a:lnTo>
                  <a:lnTo>
                    <a:pt x="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2278850" y="1495250"/>
              <a:ext cx="3000" cy="8650"/>
            </a:xfrm>
            <a:custGeom>
              <a:avLst/>
              <a:gdLst/>
              <a:ahLst/>
              <a:cxnLst/>
              <a:rect l="l" t="t" r="r" b="b"/>
              <a:pathLst>
                <a:path w="120" h="346" fill="none" extrusionOk="0">
                  <a:moveTo>
                    <a:pt x="119" y="1"/>
                  </a:moveTo>
                  <a:lnTo>
                    <a:pt x="0" y="346"/>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2289850" y="1502100"/>
              <a:ext cx="2125" cy="5675"/>
            </a:xfrm>
            <a:custGeom>
              <a:avLst/>
              <a:gdLst/>
              <a:ahLst/>
              <a:cxnLst/>
              <a:rect l="l" t="t" r="r" b="b"/>
              <a:pathLst>
                <a:path w="85" h="227" fill="none" extrusionOk="0">
                  <a:moveTo>
                    <a:pt x="1" y="227"/>
                  </a:moveTo>
                  <a:lnTo>
                    <a:pt x="84" y="1"/>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2299675" y="1503000"/>
              <a:ext cx="3000" cy="8650"/>
            </a:xfrm>
            <a:custGeom>
              <a:avLst/>
              <a:gdLst/>
              <a:ahLst/>
              <a:cxnLst/>
              <a:rect l="l" t="t" r="r" b="b"/>
              <a:pathLst>
                <a:path w="120" h="346" fill="none" extrusionOk="0">
                  <a:moveTo>
                    <a:pt x="120" y="0"/>
                  </a:moveTo>
                  <a:lnTo>
                    <a:pt x="1" y="346"/>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2310700" y="1510125"/>
              <a:ext cx="2100" cy="5700"/>
            </a:xfrm>
            <a:custGeom>
              <a:avLst/>
              <a:gdLst/>
              <a:ahLst/>
              <a:cxnLst/>
              <a:rect l="l" t="t" r="r" b="b"/>
              <a:pathLst>
                <a:path w="84" h="228" fill="none" extrusionOk="0">
                  <a:moveTo>
                    <a:pt x="0" y="227"/>
                  </a:moveTo>
                  <a:lnTo>
                    <a:pt x="84" y="1"/>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2320525" y="1510725"/>
              <a:ext cx="3000" cy="8375"/>
            </a:xfrm>
            <a:custGeom>
              <a:avLst/>
              <a:gdLst/>
              <a:ahLst/>
              <a:cxnLst/>
              <a:rect l="l" t="t" r="r" b="b"/>
              <a:pathLst>
                <a:path w="120" h="335" fill="none" extrusionOk="0">
                  <a:moveTo>
                    <a:pt x="119" y="1"/>
                  </a:moveTo>
                  <a:lnTo>
                    <a:pt x="0" y="334"/>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2331225" y="1517875"/>
              <a:ext cx="2400" cy="5375"/>
            </a:xfrm>
            <a:custGeom>
              <a:avLst/>
              <a:gdLst/>
              <a:ahLst/>
              <a:cxnLst/>
              <a:rect l="l" t="t" r="r" b="b"/>
              <a:pathLst>
                <a:path w="96" h="215" fill="none" extrusionOk="0">
                  <a:moveTo>
                    <a:pt x="1" y="215"/>
                  </a:moveTo>
                  <a:lnTo>
                    <a:pt x="96" y="1"/>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2341350" y="1518175"/>
              <a:ext cx="3000" cy="8650"/>
            </a:xfrm>
            <a:custGeom>
              <a:avLst/>
              <a:gdLst/>
              <a:ahLst/>
              <a:cxnLst/>
              <a:rect l="l" t="t" r="r" b="b"/>
              <a:pathLst>
                <a:path w="120" h="346" fill="none" extrusionOk="0">
                  <a:moveTo>
                    <a:pt x="120" y="0"/>
                  </a:moveTo>
                  <a:lnTo>
                    <a:pt x="1" y="346"/>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2352375" y="1525325"/>
              <a:ext cx="2100" cy="5675"/>
            </a:xfrm>
            <a:custGeom>
              <a:avLst/>
              <a:gdLst/>
              <a:ahLst/>
              <a:cxnLst/>
              <a:rect l="l" t="t" r="r" b="b"/>
              <a:pathLst>
                <a:path w="84" h="227" fill="none" extrusionOk="0">
                  <a:moveTo>
                    <a:pt x="0" y="226"/>
                  </a:moveTo>
                  <a:lnTo>
                    <a:pt x="83" y="0"/>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2362200" y="1526200"/>
              <a:ext cx="3000" cy="8375"/>
            </a:xfrm>
            <a:custGeom>
              <a:avLst/>
              <a:gdLst/>
              <a:ahLst/>
              <a:cxnLst/>
              <a:rect l="l" t="t" r="r" b="b"/>
              <a:pathLst>
                <a:path w="120" h="335" fill="none" extrusionOk="0">
                  <a:moveTo>
                    <a:pt x="119" y="1"/>
                  </a:moveTo>
                  <a:lnTo>
                    <a:pt x="0" y="334"/>
                  </a:lnTo>
                </a:path>
              </a:pathLst>
            </a:custGeom>
            <a:noFill/>
            <a:ln w="23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48"/>
        <p:cNvGrpSpPr/>
        <p:nvPr/>
      </p:nvGrpSpPr>
      <p:grpSpPr>
        <a:xfrm>
          <a:off x="0" y="0"/>
          <a:ext cx="0" cy="0"/>
          <a:chOff x="0" y="0"/>
          <a:chExt cx="0" cy="0"/>
        </a:xfrm>
      </p:grpSpPr>
      <p:grpSp>
        <p:nvGrpSpPr>
          <p:cNvPr id="1349" name="Google Shape;1349;p23"/>
          <p:cNvGrpSpPr/>
          <p:nvPr/>
        </p:nvGrpSpPr>
        <p:grpSpPr>
          <a:xfrm>
            <a:off x="-1" y="25"/>
            <a:ext cx="9191685" cy="5143534"/>
            <a:chOff x="47742" y="-20"/>
            <a:chExt cx="9144135" cy="5143534"/>
          </a:xfrm>
        </p:grpSpPr>
        <p:grpSp>
          <p:nvGrpSpPr>
            <p:cNvPr id="1350" name="Google Shape;1350;p23"/>
            <p:cNvGrpSpPr/>
            <p:nvPr/>
          </p:nvGrpSpPr>
          <p:grpSpPr>
            <a:xfrm>
              <a:off x="47742" y="30"/>
              <a:ext cx="9144135" cy="5143454"/>
              <a:chOff x="-2821150" y="2703625"/>
              <a:chExt cx="3534375" cy="2439853"/>
            </a:xfrm>
          </p:grpSpPr>
          <p:sp>
            <p:nvSpPr>
              <p:cNvPr id="1351" name="Google Shape;1351;p23"/>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3"/>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3"/>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3"/>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3"/>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3"/>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3"/>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3"/>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3"/>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3"/>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3"/>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3"/>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3"/>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23"/>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6" name="Google Shape;1396;p23"/>
          <p:cNvSpPr txBox="1">
            <a:spLocks noGrp="1"/>
          </p:cNvSpPr>
          <p:nvPr>
            <p:ph type="subTitle" idx="1"/>
          </p:nvPr>
        </p:nvSpPr>
        <p:spPr>
          <a:xfrm>
            <a:off x="3309586" y="17757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7" name="Google Shape;1397;p23"/>
          <p:cNvSpPr txBox="1">
            <a:spLocks noGrp="1"/>
          </p:cNvSpPr>
          <p:nvPr>
            <p:ph type="subTitle" idx="2"/>
          </p:nvPr>
        </p:nvSpPr>
        <p:spPr>
          <a:xfrm>
            <a:off x="5959164" y="17757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8" name="Google Shape;1398;p23"/>
          <p:cNvSpPr txBox="1">
            <a:spLocks noGrp="1"/>
          </p:cNvSpPr>
          <p:nvPr>
            <p:ph type="subTitle" idx="3"/>
          </p:nvPr>
        </p:nvSpPr>
        <p:spPr>
          <a:xfrm>
            <a:off x="3309586" y="34186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9" name="Google Shape;1399;p23"/>
          <p:cNvSpPr txBox="1">
            <a:spLocks noGrp="1"/>
          </p:cNvSpPr>
          <p:nvPr>
            <p:ph type="subTitle" idx="4"/>
          </p:nvPr>
        </p:nvSpPr>
        <p:spPr>
          <a:xfrm>
            <a:off x="5959164" y="3418600"/>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0" name="Google Shape;1400;p23"/>
          <p:cNvSpPr txBox="1">
            <a:spLocks noGrp="1"/>
          </p:cNvSpPr>
          <p:nvPr>
            <p:ph type="subTitle" idx="5"/>
          </p:nvPr>
        </p:nvSpPr>
        <p:spPr>
          <a:xfrm>
            <a:off x="3309611" y="13968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01" name="Google Shape;1401;p23"/>
          <p:cNvSpPr txBox="1">
            <a:spLocks noGrp="1"/>
          </p:cNvSpPr>
          <p:nvPr>
            <p:ph type="subTitle" idx="6"/>
          </p:nvPr>
        </p:nvSpPr>
        <p:spPr>
          <a:xfrm>
            <a:off x="3309611" y="30397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02" name="Google Shape;1402;p23"/>
          <p:cNvSpPr txBox="1">
            <a:spLocks noGrp="1"/>
          </p:cNvSpPr>
          <p:nvPr>
            <p:ph type="subTitle" idx="7"/>
          </p:nvPr>
        </p:nvSpPr>
        <p:spPr>
          <a:xfrm>
            <a:off x="5959186" y="1396800"/>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03" name="Google Shape;1403;p23"/>
          <p:cNvSpPr txBox="1">
            <a:spLocks noGrp="1"/>
          </p:cNvSpPr>
          <p:nvPr>
            <p:ph type="subTitle" idx="8"/>
          </p:nvPr>
        </p:nvSpPr>
        <p:spPr>
          <a:xfrm>
            <a:off x="5959186" y="303977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404"/>
        <p:cNvGrpSpPr/>
        <p:nvPr/>
      </p:nvGrpSpPr>
      <p:grpSpPr>
        <a:xfrm>
          <a:off x="0" y="0"/>
          <a:ext cx="0" cy="0"/>
          <a:chOff x="0" y="0"/>
          <a:chExt cx="0" cy="0"/>
        </a:xfrm>
      </p:grpSpPr>
      <p:grpSp>
        <p:nvGrpSpPr>
          <p:cNvPr id="1405" name="Google Shape;1405;p24"/>
          <p:cNvGrpSpPr/>
          <p:nvPr/>
        </p:nvGrpSpPr>
        <p:grpSpPr>
          <a:xfrm>
            <a:off x="-1" y="25"/>
            <a:ext cx="9191685" cy="5143534"/>
            <a:chOff x="47742" y="-20"/>
            <a:chExt cx="9144135" cy="5143534"/>
          </a:xfrm>
        </p:grpSpPr>
        <p:grpSp>
          <p:nvGrpSpPr>
            <p:cNvPr id="1406" name="Google Shape;1406;p24"/>
            <p:cNvGrpSpPr/>
            <p:nvPr/>
          </p:nvGrpSpPr>
          <p:grpSpPr>
            <a:xfrm>
              <a:off x="47742" y="30"/>
              <a:ext cx="9144135" cy="5143454"/>
              <a:chOff x="-2821150" y="2703625"/>
              <a:chExt cx="3534375" cy="2439853"/>
            </a:xfrm>
          </p:grpSpPr>
          <p:sp>
            <p:nvSpPr>
              <p:cNvPr id="1407" name="Google Shape;1407;p24"/>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4"/>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4"/>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4"/>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4"/>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4"/>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4"/>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4"/>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4"/>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4"/>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4"/>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4"/>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4"/>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4"/>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4"/>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4"/>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4"/>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4"/>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4"/>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4"/>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4"/>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4"/>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4"/>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4"/>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4"/>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4"/>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4"/>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4"/>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4"/>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4"/>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4"/>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4"/>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4"/>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4"/>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4"/>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4"/>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4"/>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4"/>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4"/>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4"/>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4"/>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4"/>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9" name="Google Shape;1449;p24"/>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4"/>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1" name="Google Shape;145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 name="Google Shape;1452;p24"/>
          <p:cNvSpPr txBox="1">
            <a:spLocks noGrp="1"/>
          </p:cNvSpPr>
          <p:nvPr>
            <p:ph type="subTitle" idx="1"/>
          </p:nvPr>
        </p:nvSpPr>
        <p:spPr>
          <a:xfrm>
            <a:off x="919813" y="1906626"/>
            <a:ext cx="2094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4"/>
          <p:cNvSpPr txBox="1">
            <a:spLocks noGrp="1"/>
          </p:cNvSpPr>
          <p:nvPr>
            <p:ph type="subTitle" idx="2"/>
          </p:nvPr>
        </p:nvSpPr>
        <p:spPr>
          <a:xfrm>
            <a:off x="3524672" y="1906626"/>
            <a:ext cx="2094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4" name="Google Shape;1454;p24"/>
          <p:cNvSpPr txBox="1">
            <a:spLocks noGrp="1"/>
          </p:cNvSpPr>
          <p:nvPr>
            <p:ph type="subTitle" idx="3"/>
          </p:nvPr>
        </p:nvSpPr>
        <p:spPr>
          <a:xfrm>
            <a:off x="919864" y="3327788"/>
            <a:ext cx="2094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5" name="Google Shape;1455;p24"/>
          <p:cNvSpPr txBox="1">
            <a:spLocks noGrp="1"/>
          </p:cNvSpPr>
          <p:nvPr>
            <p:ph type="subTitle" idx="4"/>
          </p:nvPr>
        </p:nvSpPr>
        <p:spPr>
          <a:xfrm>
            <a:off x="3524724" y="3327788"/>
            <a:ext cx="2094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6" name="Google Shape;1456;p24"/>
          <p:cNvSpPr txBox="1">
            <a:spLocks noGrp="1"/>
          </p:cNvSpPr>
          <p:nvPr>
            <p:ph type="subTitle" idx="5"/>
          </p:nvPr>
        </p:nvSpPr>
        <p:spPr>
          <a:xfrm>
            <a:off x="6129532" y="1906626"/>
            <a:ext cx="2094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7" name="Google Shape;1457;p24"/>
          <p:cNvSpPr txBox="1">
            <a:spLocks noGrp="1"/>
          </p:cNvSpPr>
          <p:nvPr>
            <p:ph type="subTitle" idx="6"/>
          </p:nvPr>
        </p:nvSpPr>
        <p:spPr>
          <a:xfrm>
            <a:off x="6129584" y="3327788"/>
            <a:ext cx="2094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8" name="Google Shape;1458;p24"/>
          <p:cNvSpPr txBox="1">
            <a:spLocks noGrp="1"/>
          </p:cNvSpPr>
          <p:nvPr>
            <p:ph type="subTitle" idx="7"/>
          </p:nvPr>
        </p:nvSpPr>
        <p:spPr>
          <a:xfrm>
            <a:off x="923977" y="1489438"/>
            <a:ext cx="2086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59" name="Google Shape;1459;p24"/>
          <p:cNvSpPr txBox="1">
            <a:spLocks noGrp="1"/>
          </p:cNvSpPr>
          <p:nvPr>
            <p:ph type="subTitle" idx="8"/>
          </p:nvPr>
        </p:nvSpPr>
        <p:spPr>
          <a:xfrm>
            <a:off x="3528837" y="1489438"/>
            <a:ext cx="2086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0" name="Google Shape;1460;p24"/>
          <p:cNvSpPr txBox="1">
            <a:spLocks noGrp="1"/>
          </p:cNvSpPr>
          <p:nvPr>
            <p:ph type="subTitle" idx="9"/>
          </p:nvPr>
        </p:nvSpPr>
        <p:spPr>
          <a:xfrm>
            <a:off x="6133697" y="1489438"/>
            <a:ext cx="2086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1" name="Google Shape;1461;p24"/>
          <p:cNvSpPr txBox="1">
            <a:spLocks noGrp="1"/>
          </p:cNvSpPr>
          <p:nvPr>
            <p:ph type="subTitle" idx="13"/>
          </p:nvPr>
        </p:nvSpPr>
        <p:spPr>
          <a:xfrm>
            <a:off x="923977" y="2919638"/>
            <a:ext cx="2086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2" name="Google Shape;1462;p24"/>
          <p:cNvSpPr txBox="1">
            <a:spLocks noGrp="1"/>
          </p:cNvSpPr>
          <p:nvPr>
            <p:ph type="subTitle" idx="14"/>
          </p:nvPr>
        </p:nvSpPr>
        <p:spPr>
          <a:xfrm>
            <a:off x="3528837" y="2919638"/>
            <a:ext cx="2086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3" name="Google Shape;1463;p24"/>
          <p:cNvSpPr txBox="1">
            <a:spLocks noGrp="1"/>
          </p:cNvSpPr>
          <p:nvPr>
            <p:ph type="subTitle" idx="15"/>
          </p:nvPr>
        </p:nvSpPr>
        <p:spPr>
          <a:xfrm>
            <a:off x="6133697" y="2919638"/>
            <a:ext cx="2086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19"/>
        <p:cNvGrpSpPr/>
        <p:nvPr/>
      </p:nvGrpSpPr>
      <p:grpSpPr>
        <a:xfrm>
          <a:off x="0" y="0"/>
          <a:ext cx="0" cy="0"/>
          <a:chOff x="0" y="0"/>
          <a:chExt cx="0" cy="0"/>
        </a:xfrm>
      </p:grpSpPr>
      <p:grpSp>
        <p:nvGrpSpPr>
          <p:cNvPr id="1720" name="Google Shape;1720;p28"/>
          <p:cNvGrpSpPr/>
          <p:nvPr/>
        </p:nvGrpSpPr>
        <p:grpSpPr>
          <a:xfrm>
            <a:off x="-1" y="25"/>
            <a:ext cx="9191685" cy="5143534"/>
            <a:chOff x="47742" y="-20"/>
            <a:chExt cx="9144135" cy="5143534"/>
          </a:xfrm>
        </p:grpSpPr>
        <p:grpSp>
          <p:nvGrpSpPr>
            <p:cNvPr id="1721" name="Google Shape;1721;p28"/>
            <p:cNvGrpSpPr/>
            <p:nvPr/>
          </p:nvGrpSpPr>
          <p:grpSpPr>
            <a:xfrm>
              <a:off x="47742" y="30"/>
              <a:ext cx="9144135" cy="5143454"/>
              <a:chOff x="-2821150" y="2703625"/>
              <a:chExt cx="3534375" cy="2439853"/>
            </a:xfrm>
          </p:grpSpPr>
          <p:sp>
            <p:nvSpPr>
              <p:cNvPr id="1722" name="Google Shape;1722;p28"/>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8"/>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8"/>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8"/>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4" name="Google Shape;1764;p28"/>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28"/>
          <p:cNvGrpSpPr/>
          <p:nvPr/>
        </p:nvGrpSpPr>
        <p:grpSpPr>
          <a:xfrm rot="184565">
            <a:off x="3032" y="3734110"/>
            <a:ext cx="1464253" cy="1625023"/>
            <a:chOff x="341150" y="2836025"/>
            <a:chExt cx="1361780" cy="1511299"/>
          </a:xfrm>
        </p:grpSpPr>
        <p:sp>
          <p:nvSpPr>
            <p:cNvPr id="1767" name="Google Shape;1767;p28"/>
            <p:cNvSpPr/>
            <p:nvPr/>
          </p:nvSpPr>
          <p:spPr>
            <a:xfrm>
              <a:off x="443095" y="3840251"/>
              <a:ext cx="1157197" cy="424630"/>
            </a:xfrm>
            <a:custGeom>
              <a:avLst/>
              <a:gdLst/>
              <a:ahLst/>
              <a:cxnLst/>
              <a:rect l="l" t="t" r="r" b="b"/>
              <a:pathLst>
                <a:path w="17027" h="6248" extrusionOk="0">
                  <a:moveTo>
                    <a:pt x="4192" y="0"/>
                  </a:moveTo>
                  <a:cubicBezTo>
                    <a:pt x="3513" y="595"/>
                    <a:pt x="2787" y="1191"/>
                    <a:pt x="2049" y="1679"/>
                  </a:cubicBezTo>
                  <a:cubicBezTo>
                    <a:pt x="1370" y="2179"/>
                    <a:pt x="703" y="2774"/>
                    <a:pt x="1" y="3155"/>
                  </a:cubicBezTo>
                  <a:cubicBezTo>
                    <a:pt x="1168" y="4167"/>
                    <a:pt x="2418" y="4941"/>
                    <a:pt x="3751" y="5787"/>
                  </a:cubicBezTo>
                  <a:cubicBezTo>
                    <a:pt x="4158" y="6046"/>
                    <a:pt x="4496" y="6118"/>
                    <a:pt x="4834" y="6118"/>
                  </a:cubicBezTo>
                  <a:cubicBezTo>
                    <a:pt x="5256" y="6118"/>
                    <a:pt x="5678" y="6005"/>
                    <a:pt x="6232" y="6005"/>
                  </a:cubicBezTo>
                  <a:cubicBezTo>
                    <a:pt x="6311" y="6005"/>
                    <a:pt x="6393" y="6008"/>
                    <a:pt x="6478" y="6013"/>
                  </a:cubicBezTo>
                  <a:cubicBezTo>
                    <a:pt x="7383" y="6084"/>
                    <a:pt x="9252" y="6179"/>
                    <a:pt x="10026" y="6203"/>
                  </a:cubicBezTo>
                  <a:cubicBezTo>
                    <a:pt x="10327" y="6223"/>
                    <a:pt x="10725" y="6248"/>
                    <a:pt x="11144" y="6248"/>
                  </a:cubicBezTo>
                  <a:cubicBezTo>
                    <a:pt x="11717" y="6248"/>
                    <a:pt x="12328" y="6202"/>
                    <a:pt x="12776" y="6037"/>
                  </a:cubicBezTo>
                  <a:cubicBezTo>
                    <a:pt x="13550" y="5798"/>
                    <a:pt x="14264" y="5263"/>
                    <a:pt x="14967" y="4846"/>
                  </a:cubicBezTo>
                  <a:cubicBezTo>
                    <a:pt x="15634" y="4429"/>
                    <a:pt x="16574" y="3870"/>
                    <a:pt x="17027" y="3203"/>
                  </a:cubicBezTo>
                  <a:cubicBezTo>
                    <a:pt x="16050" y="2274"/>
                    <a:pt x="14907" y="1619"/>
                    <a:pt x="13776" y="881"/>
                  </a:cubicBezTo>
                  <a:cubicBezTo>
                    <a:pt x="13383" y="595"/>
                    <a:pt x="12609" y="107"/>
                    <a:pt x="12609" y="107"/>
                  </a:cubicBezTo>
                  <a:cubicBezTo>
                    <a:pt x="12609" y="107"/>
                    <a:pt x="11669" y="155"/>
                    <a:pt x="11216" y="179"/>
                  </a:cubicBezTo>
                  <a:cubicBezTo>
                    <a:pt x="10407" y="203"/>
                    <a:pt x="9585" y="286"/>
                    <a:pt x="8788" y="286"/>
                  </a:cubicBezTo>
                  <a:cubicBezTo>
                    <a:pt x="8014" y="286"/>
                    <a:pt x="7204" y="250"/>
                    <a:pt x="6430" y="179"/>
                  </a:cubicBezTo>
                  <a:cubicBezTo>
                    <a:pt x="5763" y="107"/>
                    <a:pt x="5025" y="155"/>
                    <a:pt x="4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428483" y="2934368"/>
              <a:ext cx="1186353" cy="1342599"/>
            </a:xfrm>
            <a:custGeom>
              <a:avLst/>
              <a:gdLst/>
              <a:ahLst/>
              <a:cxnLst/>
              <a:rect l="l" t="t" r="r" b="b"/>
              <a:pathLst>
                <a:path w="17456" h="19755" extrusionOk="0">
                  <a:moveTo>
                    <a:pt x="8845" y="415"/>
                  </a:moveTo>
                  <a:cubicBezTo>
                    <a:pt x="9209" y="946"/>
                    <a:pt x="9410" y="1531"/>
                    <a:pt x="9669" y="2125"/>
                  </a:cubicBezTo>
                  <a:cubicBezTo>
                    <a:pt x="9967" y="2804"/>
                    <a:pt x="10324" y="3447"/>
                    <a:pt x="10681" y="4102"/>
                  </a:cubicBezTo>
                  <a:cubicBezTo>
                    <a:pt x="11431" y="5471"/>
                    <a:pt x="12098" y="6888"/>
                    <a:pt x="12836" y="8257"/>
                  </a:cubicBezTo>
                  <a:cubicBezTo>
                    <a:pt x="14327" y="10980"/>
                    <a:pt x="15702" y="13761"/>
                    <a:pt x="17087" y="16543"/>
                  </a:cubicBezTo>
                  <a:lnTo>
                    <a:pt x="17087" y="16543"/>
                  </a:lnTo>
                  <a:cubicBezTo>
                    <a:pt x="16517" y="16942"/>
                    <a:pt x="16012" y="17405"/>
                    <a:pt x="15456" y="17806"/>
                  </a:cubicBezTo>
                  <a:cubicBezTo>
                    <a:pt x="14896" y="18223"/>
                    <a:pt x="14241" y="18568"/>
                    <a:pt x="13610" y="18913"/>
                  </a:cubicBezTo>
                  <a:cubicBezTo>
                    <a:pt x="12850" y="19335"/>
                    <a:pt x="11938" y="19452"/>
                    <a:pt x="11007" y="19452"/>
                  </a:cubicBezTo>
                  <a:cubicBezTo>
                    <a:pt x="10100" y="19452"/>
                    <a:pt x="9176" y="19341"/>
                    <a:pt x="8360" y="19294"/>
                  </a:cubicBezTo>
                  <a:cubicBezTo>
                    <a:pt x="7657" y="19270"/>
                    <a:pt x="6967" y="19235"/>
                    <a:pt x="6252" y="19211"/>
                  </a:cubicBezTo>
                  <a:cubicBezTo>
                    <a:pt x="6183" y="19210"/>
                    <a:pt x="6114" y="19209"/>
                    <a:pt x="6043" y="19209"/>
                  </a:cubicBezTo>
                  <a:cubicBezTo>
                    <a:pt x="5887" y="19209"/>
                    <a:pt x="5727" y="19211"/>
                    <a:pt x="5566" y="19211"/>
                  </a:cubicBezTo>
                  <a:cubicBezTo>
                    <a:pt x="5139" y="19211"/>
                    <a:pt x="4709" y="19195"/>
                    <a:pt x="4323" y="19080"/>
                  </a:cubicBezTo>
                  <a:cubicBezTo>
                    <a:pt x="3609" y="18866"/>
                    <a:pt x="2954" y="18246"/>
                    <a:pt x="2359" y="17806"/>
                  </a:cubicBezTo>
                  <a:cubicBezTo>
                    <a:pt x="1710" y="17328"/>
                    <a:pt x="1050" y="16839"/>
                    <a:pt x="358" y="16411"/>
                  </a:cubicBezTo>
                  <a:lnTo>
                    <a:pt x="358" y="16411"/>
                  </a:lnTo>
                  <a:cubicBezTo>
                    <a:pt x="788" y="15000"/>
                    <a:pt x="1640" y="13817"/>
                    <a:pt x="2323" y="12531"/>
                  </a:cubicBezTo>
                  <a:cubicBezTo>
                    <a:pt x="3061" y="11138"/>
                    <a:pt x="3811" y="9781"/>
                    <a:pt x="4597" y="8448"/>
                  </a:cubicBezTo>
                  <a:cubicBezTo>
                    <a:pt x="6155" y="5844"/>
                    <a:pt x="7179" y="2945"/>
                    <a:pt x="8845" y="415"/>
                  </a:cubicBezTo>
                  <a:close/>
                  <a:moveTo>
                    <a:pt x="8871" y="0"/>
                  </a:moveTo>
                  <a:cubicBezTo>
                    <a:pt x="8816" y="0"/>
                    <a:pt x="8757" y="35"/>
                    <a:pt x="8729" y="77"/>
                  </a:cubicBezTo>
                  <a:cubicBezTo>
                    <a:pt x="6931" y="2733"/>
                    <a:pt x="5859" y="5781"/>
                    <a:pt x="4204" y="8519"/>
                  </a:cubicBezTo>
                  <a:cubicBezTo>
                    <a:pt x="3407" y="9864"/>
                    <a:pt x="2704" y="11234"/>
                    <a:pt x="1942" y="12591"/>
                  </a:cubicBezTo>
                  <a:cubicBezTo>
                    <a:pt x="1252" y="13853"/>
                    <a:pt x="430" y="15044"/>
                    <a:pt x="25" y="16460"/>
                  </a:cubicBezTo>
                  <a:cubicBezTo>
                    <a:pt x="1" y="16553"/>
                    <a:pt x="69" y="16617"/>
                    <a:pt x="147" y="16632"/>
                  </a:cubicBezTo>
                  <a:lnTo>
                    <a:pt x="147" y="16632"/>
                  </a:lnTo>
                  <a:cubicBezTo>
                    <a:pt x="887" y="17104"/>
                    <a:pt x="1594" y="17633"/>
                    <a:pt x="2323" y="18151"/>
                  </a:cubicBezTo>
                  <a:cubicBezTo>
                    <a:pt x="2883" y="18568"/>
                    <a:pt x="3490" y="19116"/>
                    <a:pt x="4181" y="19342"/>
                  </a:cubicBezTo>
                  <a:cubicBezTo>
                    <a:pt x="4764" y="19532"/>
                    <a:pt x="5419" y="19497"/>
                    <a:pt x="6014" y="19508"/>
                  </a:cubicBezTo>
                  <a:cubicBezTo>
                    <a:pt x="6800" y="19532"/>
                    <a:pt x="7586" y="19568"/>
                    <a:pt x="8360" y="19592"/>
                  </a:cubicBezTo>
                  <a:cubicBezTo>
                    <a:pt x="9194" y="19637"/>
                    <a:pt x="10163" y="19754"/>
                    <a:pt x="11111" y="19754"/>
                  </a:cubicBezTo>
                  <a:cubicBezTo>
                    <a:pt x="11921" y="19754"/>
                    <a:pt x="12715" y="19668"/>
                    <a:pt x="13396" y="19377"/>
                  </a:cubicBezTo>
                  <a:cubicBezTo>
                    <a:pt x="14884" y="18711"/>
                    <a:pt x="16051" y="17627"/>
                    <a:pt x="17361" y="16722"/>
                  </a:cubicBezTo>
                  <a:cubicBezTo>
                    <a:pt x="17444" y="16675"/>
                    <a:pt x="17456" y="16591"/>
                    <a:pt x="17420" y="16508"/>
                  </a:cubicBezTo>
                  <a:cubicBezTo>
                    <a:pt x="15992" y="13591"/>
                    <a:pt x="14539" y="10710"/>
                    <a:pt x="12991" y="7852"/>
                  </a:cubicBezTo>
                  <a:cubicBezTo>
                    <a:pt x="12241" y="6483"/>
                    <a:pt x="11574" y="5078"/>
                    <a:pt x="10836" y="3709"/>
                  </a:cubicBezTo>
                  <a:cubicBezTo>
                    <a:pt x="10193" y="2542"/>
                    <a:pt x="9788" y="1125"/>
                    <a:pt x="8967" y="54"/>
                  </a:cubicBezTo>
                  <a:cubicBezTo>
                    <a:pt x="8943" y="16"/>
                    <a:pt x="8908" y="0"/>
                    <a:pt x="8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713861" y="2941708"/>
              <a:ext cx="330706" cy="1303589"/>
            </a:xfrm>
            <a:custGeom>
              <a:avLst/>
              <a:gdLst/>
              <a:ahLst/>
              <a:cxnLst/>
              <a:rect l="l" t="t" r="r" b="b"/>
              <a:pathLst>
                <a:path w="4866" h="19181" extrusionOk="0">
                  <a:moveTo>
                    <a:pt x="4680" y="0"/>
                  </a:moveTo>
                  <a:cubicBezTo>
                    <a:pt x="4619" y="0"/>
                    <a:pt x="4563" y="34"/>
                    <a:pt x="4554" y="112"/>
                  </a:cubicBezTo>
                  <a:cubicBezTo>
                    <a:pt x="3934" y="3351"/>
                    <a:pt x="2863" y="6494"/>
                    <a:pt x="2137" y="9709"/>
                  </a:cubicBezTo>
                  <a:cubicBezTo>
                    <a:pt x="1779" y="11257"/>
                    <a:pt x="1577" y="12840"/>
                    <a:pt x="1232" y="14388"/>
                  </a:cubicBezTo>
                  <a:cubicBezTo>
                    <a:pt x="1053" y="15186"/>
                    <a:pt x="839" y="15995"/>
                    <a:pt x="636" y="16781"/>
                  </a:cubicBezTo>
                  <a:cubicBezTo>
                    <a:pt x="458" y="17519"/>
                    <a:pt x="172" y="18234"/>
                    <a:pt x="29" y="18984"/>
                  </a:cubicBezTo>
                  <a:cubicBezTo>
                    <a:pt x="0" y="19099"/>
                    <a:pt x="99" y="19180"/>
                    <a:pt x="191" y="19180"/>
                  </a:cubicBezTo>
                  <a:cubicBezTo>
                    <a:pt x="251" y="19180"/>
                    <a:pt x="308" y="19146"/>
                    <a:pt x="327" y="19067"/>
                  </a:cubicBezTo>
                  <a:cubicBezTo>
                    <a:pt x="636" y="17567"/>
                    <a:pt x="1172" y="16091"/>
                    <a:pt x="1494" y="14590"/>
                  </a:cubicBezTo>
                  <a:cubicBezTo>
                    <a:pt x="1851" y="12995"/>
                    <a:pt x="2065" y="11376"/>
                    <a:pt x="2434" y="9780"/>
                  </a:cubicBezTo>
                  <a:cubicBezTo>
                    <a:pt x="3184" y="6566"/>
                    <a:pt x="4256" y="3434"/>
                    <a:pt x="4851" y="184"/>
                  </a:cubicBezTo>
                  <a:cubicBezTo>
                    <a:pt x="4865" y="71"/>
                    <a:pt x="4767" y="0"/>
                    <a:pt x="4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1018132" y="2944223"/>
              <a:ext cx="313307" cy="1310249"/>
            </a:xfrm>
            <a:custGeom>
              <a:avLst/>
              <a:gdLst/>
              <a:ahLst/>
              <a:cxnLst/>
              <a:rect l="l" t="t" r="r" b="b"/>
              <a:pathLst>
                <a:path w="4610" h="19279" extrusionOk="0">
                  <a:moveTo>
                    <a:pt x="187" y="1"/>
                  </a:moveTo>
                  <a:cubicBezTo>
                    <a:pt x="95" y="1"/>
                    <a:pt x="0" y="81"/>
                    <a:pt x="29" y="194"/>
                  </a:cubicBezTo>
                  <a:cubicBezTo>
                    <a:pt x="350" y="1730"/>
                    <a:pt x="743" y="3242"/>
                    <a:pt x="1065" y="4790"/>
                  </a:cubicBezTo>
                  <a:cubicBezTo>
                    <a:pt x="1446" y="6517"/>
                    <a:pt x="1767" y="8243"/>
                    <a:pt x="2184" y="9969"/>
                  </a:cubicBezTo>
                  <a:cubicBezTo>
                    <a:pt x="2589" y="11613"/>
                    <a:pt x="3005" y="13232"/>
                    <a:pt x="3315" y="14887"/>
                  </a:cubicBezTo>
                  <a:cubicBezTo>
                    <a:pt x="3470" y="15684"/>
                    <a:pt x="3565" y="16518"/>
                    <a:pt x="3791" y="17304"/>
                  </a:cubicBezTo>
                  <a:cubicBezTo>
                    <a:pt x="3970" y="17935"/>
                    <a:pt x="4006" y="18601"/>
                    <a:pt x="4279" y="19197"/>
                  </a:cubicBezTo>
                  <a:cubicBezTo>
                    <a:pt x="4310" y="19255"/>
                    <a:pt x="4359" y="19279"/>
                    <a:pt x="4407" y="19279"/>
                  </a:cubicBezTo>
                  <a:cubicBezTo>
                    <a:pt x="4508" y="19279"/>
                    <a:pt x="4610" y="19175"/>
                    <a:pt x="4553" y="19054"/>
                  </a:cubicBezTo>
                  <a:cubicBezTo>
                    <a:pt x="4244" y="18399"/>
                    <a:pt x="4148" y="17542"/>
                    <a:pt x="3970" y="16827"/>
                  </a:cubicBezTo>
                  <a:cubicBezTo>
                    <a:pt x="3791" y="16077"/>
                    <a:pt x="3696" y="15303"/>
                    <a:pt x="3553" y="14541"/>
                  </a:cubicBezTo>
                  <a:cubicBezTo>
                    <a:pt x="3220" y="12886"/>
                    <a:pt x="2803" y="11255"/>
                    <a:pt x="2410" y="9612"/>
                  </a:cubicBezTo>
                  <a:cubicBezTo>
                    <a:pt x="2005" y="7993"/>
                    <a:pt x="1720" y="6350"/>
                    <a:pt x="1362" y="4719"/>
                  </a:cubicBezTo>
                  <a:cubicBezTo>
                    <a:pt x="1041" y="3183"/>
                    <a:pt x="660" y="1671"/>
                    <a:pt x="327" y="123"/>
                  </a:cubicBezTo>
                  <a:cubicBezTo>
                    <a:pt x="307" y="37"/>
                    <a:pt x="248"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732007" y="2954145"/>
              <a:ext cx="297812" cy="870736"/>
            </a:xfrm>
            <a:custGeom>
              <a:avLst/>
              <a:gdLst/>
              <a:ahLst/>
              <a:cxnLst/>
              <a:rect l="l" t="t" r="r" b="b"/>
              <a:pathLst>
                <a:path w="4382" h="12812" fill="none" extrusionOk="0">
                  <a:moveTo>
                    <a:pt x="0" y="12812"/>
                  </a:moveTo>
                  <a:cubicBezTo>
                    <a:pt x="679" y="10824"/>
                    <a:pt x="1024" y="10157"/>
                    <a:pt x="1441" y="8704"/>
                  </a:cubicBezTo>
                  <a:cubicBezTo>
                    <a:pt x="2036" y="6668"/>
                    <a:pt x="2643" y="4847"/>
                    <a:pt x="3286" y="2858"/>
                  </a:cubicBezTo>
                  <a:cubicBezTo>
                    <a:pt x="3572" y="2001"/>
                    <a:pt x="3846" y="1025"/>
                    <a:pt x="4382" y="1"/>
                  </a:cubicBezTo>
                </a:path>
              </a:pathLst>
            </a:custGeom>
            <a:solidFill>
              <a:schemeClr val="lt2"/>
            </a:solidFill>
            <a:ln w="6850" cap="rnd" cmpd="sng">
              <a:solidFill>
                <a:srgbClr val="46789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1031385" y="2938786"/>
              <a:ext cx="267908" cy="891804"/>
            </a:xfrm>
            <a:custGeom>
              <a:avLst/>
              <a:gdLst/>
              <a:ahLst/>
              <a:cxnLst/>
              <a:rect l="l" t="t" r="r" b="b"/>
              <a:pathLst>
                <a:path w="3942" h="13122" fill="none" extrusionOk="0">
                  <a:moveTo>
                    <a:pt x="24" y="179"/>
                  </a:moveTo>
                  <a:cubicBezTo>
                    <a:pt x="1" y="1"/>
                    <a:pt x="274" y="810"/>
                    <a:pt x="596" y="1751"/>
                  </a:cubicBezTo>
                  <a:cubicBezTo>
                    <a:pt x="727" y="2132"/>
                    <a:pt x="870" y="2370"/>
                    <a:pt x="977" y="2787"/>
                  </a:cubicBezTo>
                  <a:cubicBezTo>
                    <a:pt x="1227" y="3632"/>
                    <a:pt x="1465" y="4394"/>
                    <a:pt x="1751" y="5263"/>
                  </a:cubicBezTo>
                  <a:cubicBezTo>
                    <a:pt x="2346" y="7085"/>
                    <a:pt x="2346" y="7073"/>
                    <a:pt x="2941" y="9014"/>
                  </a:cubicBezTo>
                  <a:cubicBezTo>
                    <a:pt x="3156" y="9692"/>
                    <a:pt x="3322" y="10561"/>
                    <a:pt x="3549" y="11288"/>
                  </a:cubicBezTo>
                  <a:cubicBezTo>
                    <a:pt x="3692" y="11764"/>
                    <a:pt x="3775" y="12466"/>
                    <a:pt x="3942" y="13121"/>
                  </a:cubicBezTo>
                </a:path>
              </a:pathLst>
            </a:custGeom>
            <a:solidFill>
              <a:schemeClr val="lt2"/>
            </a:solidFill>
            <a:ln w="6850" cap="rnd" cmpd="sng">
              <a:solidFill>
                <a:srgbClr val="46789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1029754" y="2970320"/>
              <a:ext cx="3330" cy="37311"/>
            </a:xfrm>
            <a:custGeom>
              <a:avLst/>
              <a:gdLst/>
              <a:ahLst/>
              <a:cxnLst/>
              <a:rect l="l" t="t" r="r" b="b"/>
              <a:pathLst>
                <a:path w="49" h="549" fill="none" extrusionOk="0">
                  <a:moveTo>
                    <a:pt x="1" y="1"/>
                  </a:moveTo>
                  <a:cubicBezTo>
                    <a:pt x="25" y="180"/>
                    <a:pt x="37" y="370"/>
                    <a:pt x="48" y="549"/>
                  </a:cubicBezTo>
                </a:path>
              </a:pathLst>
            </a:custGeom>
            <a:solidFill>
              <a:schemeClr val="lt2"/>
            </a:solidFill>
            <a:ln w="6850" cap="rnd" cmpd="sng">
              <a:solidFill>
                <a:srgbClr val="46789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1013579" y="3077974"/>
              <a:ext cx="28408" cy="935504"/>
            </a:xfrm>
            <a:custGeom>
              <a:avLst/>
              <a:gdLst/>
              <a:ahLst/>
              <a:cxnLst/>
              <a:rect l="l" t="t" r="r" b="b"/>
              <a:pathLst>
                <a:path w="418" h="13765" fill="none" extrusionOk="0">
                  <a:moveTo>
                    <a:pt x="322" y="0"/>
                  </a:moveTo>
                  <a:cubicBezTo>
                    <a:pt x="334" y="1132"/>
                    <a:pt x="239" y="2263"/>
                    <a:pt x="108" y="3418"/>
                  </a:cubicBezTo>
                  <a:cubicBezTo>
                    <a:pt x="1" y="4322"/>
                    <a:pt x="144" y="5311"/>
                    <a:pt x="215" y="6192"/>
                  </a:cubicBezTo>
                  <a:cubicBezTo>
                    <a:pt x="322" y="7239"/>
                    <a:pt x="179" y="8406"/>
                    <a:pt x="322" y="9466"/>
                  </a:cubicBezTo>
                  <a:cubicBezTo>
                    <a:pt x="417" y="10478"/>
                    <a:pt x="322" y="11204"/>
                    <a:pt x="286" y="12466"/>
                  </a:cubicBezTo>
                  <a:cubicBezTo>
                    <a:pt x="275" y="12895"/>
                    <a:pt x="239" y="13335"/>
                    <a:pt x="227" y="13764"/>
                  </a:cubicBezTo>
                </a:path>
              </a:pathLst>
            </a:custGeom>
            <a:solidFill>
              <a:schemeClr val="lt2"/>
            </a:solidFill>
            <a:ln w="6850" cap="rnd" cmpd="sng">
              <a:solidFill>
                <a:srgbClr val="46789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1028123" y="4048966"/>
              <a:ext cx="884" cy="37311"/>
            </a:xfrm>
            <a:custGeom>
              <a:avLst/>
              <a:gdLst/>
              <a:ahLst/>
              <a:cxnLst/>
              <a:rect l="l" t="t" r="r" b="b"/>
              <a:pathLst>
                <a:path w="13" h="549" fill="none" extrusionOk="0">
                  <a:moveTo>
                    <a:pt x="1" y="1"/>
                  </a:moveTo>
                  <a:cubicBezTo>
                    <a:pt x="1" y="180"/>
                    <a:pt x="1" y="358"/>
                    <a:pt x="13" y="549"/>
                  </a:cubicBezTo>
                </a:path>
              </a:pathLst>
            </a:custGeom>
            <a:solidFill>
              <a:schemeClr val="lt2"/>
            </a:solidFill>
            <a:ln w="6850" cap="rnd" cmpd="sng">
              <a:solidFill>
                <a:srgbClr val="46789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1022890" y="2836025"/>
              <a:ext cx="71089" cy="83458"/>
            </a:xfrm>
            <a:custGeom>
              <a:avLst/>
              <a:gdLst/>
              <a:ahLst/>
              <a:cxnLst/>
              <a:rect l="l" t="t" r="r" b="b"/>
              <a:pathLst>
                <a:path w="1046" h="1228" extrusionOk="0">
                  <a:moveTo>
                    <a:pt x="974" y="983"/>
                  </a:moveTo>
                  <a:cubicBezTo>
                    <a:pt x="974" y="983"/>
                    <a:pt x="974" y="983"/>
                    <a:pt x="974" y="983"/>
                  </a:cubicBezTo>
                  <a:lnTo>
                    <a:pt x="974" y="983"/>
                  </a:lnTo>
                  <a:cubicBezTo>
                    <a:pt x="974" y="983"/>
                    <a:pt x="974" y="983"/>
                    <a:pt x="974" y="983"/>
                  </a:cubicBezTo>
                  <a:lnTo>
                    <a:pt x="974" y="983"/>
                  </a:lnTo>
                  <a:cubicBezTo>
                    <a:pt x="974" y="983"/>
                    <a:pt x="974" y="983"/>
                    <a:pt x="974" y="983"/>
                  </a:cubicBezTo>
                  <a:close/>
                  <a:moveTo>
                    <a:pt x="526" y="0"/>
                  </a:moveTo>
                  <a:cubicBezTo>
                    <a:pt x="476" y="0"/>
                    <a:pt x="427" y="22"/>
                    <a:pt x="399" y="72"/>
                  </a:cubicBezTo>
                  <a:cubicBezTo>
                    <a:pt x="257" y="381"/>
                    <a:pt x="126" y="679"/>
                    <a:pt x="30" y="1024"/>
                  </a:cubicBezTo>
                  <a:cubicBezTo>
                    <a:pt x="1" y="1142"/>
                    <a:pt x="103" y="1224"/>
                    <a:pt x="197" y="1224"/>
                  </a:cubicBezTo>
                  <a:cubicBezTo>
                    <a:pt x="255" y="1224"/>
                    <a:pt x="310" y="1192"/>
                    <a:pt x="328" y="1120"/>
                  </a:cubicBezTo>
                  <a:cubicBezTo>
                    <a:pt x="375" y="908"/>
                    <a:pt x="443" y="717"/>
                    <a:pt x="527" y="530"/>
                  </a:cubicBezTo>
                  <a:lnTo>
                    <a:pt x="527" y="530"/>
                  </a:lnTo>
                  <a:cubicBezTo>
                    <a:pt x="559" y="626"/>
                    <a:pt x="585" y="724"/>
                    <a:pt x="614" y="822"/>
                  </a:cubicBezTo>
                  <a:cubicBezTo>
                    <a:pt x="638" y="941"/>
                    <a:pt x="673" y="1143"/>
                    <a:pt x="780" y="1203"/>
                  </a:cubicBezTo>
                  <a:cubicBezTo>
                    <a:pt x="805" y="1220"/>
                    <a:pt x="830" y="1227"/>
                    <a:pt x="854" y="1227"/>
                  </a:cubicBezTo>
                  <a:cubicBezTo>
                    <a:pt x="961" y="1227"/>
                    <a:pt x="1045" y="1077"/>
                    <a:pt x="974" y="983"/>
                  </a:cubicBezTo>
                  <a:lnTo>
                    <a:pt x="974" y="983"/>
                  </a:lnTo>
                  <a:cubicBezTo>
                    <a:pt x="975" y="984"/>
                    <a:pt x="975" y="985"/>
                    <a:pt x="975" y="985"/>
                  </a:cubicBezTo>
                  <a:cubicBezTo>
                    <a:pt x="975" y="985"/>
                    <a:pt x="974" y="984"/>
                    <a:pt x="974" y="983"/>
                  </a:cubicBezTo>
                  <a:lnTo>
                    <a:pt x="974" y="983"/>
                  </a:lnTo>
                  <a:cubicBezTo>
                    <a:pt x="962" y="967"/>
                    <a:pt x="945" y="953"/>
                    <a:pt x="923" y="941"/>
                  </a:cubicBezTo>
                  <a:lnTo>
                    <a:pt x="923" y="941"/>
                  </a:lnTo>
                  <a:cubicBezTo>
                    <a:pt x="959" y="959"/>
                    <a:pt x="971" y="977"/>
                    <a:pt x="974" y="983"/>
                  </a:cubicBezTo>
                  <a:lnTo>
                    <a:pt x="974" y="983"/>
                  </a:lnTo>
                  <a:cubicBezTo>
                    <a:pt x="973" y="979"/>
                    <a:pt x="971" y="970"/>
                    <a:pt x="971" y="953"/>
                  </a:cubicBezTo>
                  <a:cubicBezTo>
                    <a:pt x="971" y="917"/>
                    <a:pt x="959" y="893"/>
                    <a:pt x="935" y="858"/>
                  </a:cubicBezTo>
                  <a:cubicBezTo>
                    <a:pt x="911" y="774"/>
                    <a:pt x="900" y="667"/>
                    <a:pt x="864" y="584"/>
                  </a:cubicBezTo>
                  <a:cubicBezTo>
                    <a:pt x="816" y="405"/>
                    <a:pt x="757" y="227"/>
                    <a:pt x="673" y="72"/>
                  </a:cubicBezTo>
                  <a:cubicBezTo>
                    <a:pt x="642" y="28"/>
                    <a:pt x="583"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1026764" y="2879386"/>
              <a:ext cx="57292" cy="23039"/>
            </a:xfrm>
            <a:custGeom>
              <a:avLst/>
              <a:gdLst/>
              <a:ahLst/>
              <a:cxnLst/>
              <a:rect l="l" t="t" r="r" b="b"/>
              <a:pathLst>
                <a:path w="843" h="339" extrusionOk="0">
                  <a:moveTo>
                    <a:pt x="221" y="0"/>
                  </a:moveTo>
                  <a:cubicBezTo>
                    <a:pt x="68" y="0"/>
                    <a:pt x="0" y="259"/>
                    <a:pt x="188" y="303"/>
                  </a:cubicBezTo>
                  <a:cubicBezTo>
                    <a:pt x="331" y="327"/>
                    <a:pt x="497" y="339"/>
                    <a:pt x="640" y="339"/>
                  </a:cubicBezTo>
                  <a:cubicBezTo>
                    <a:pt x="843" y="339"/>
                    <a:pt x="843" y="29"/>
                    <a:pt x="640" y="29"/>
                  </a:cubicBezTo>
                  <a:cubicBezTo>
                    <a:pt x="509" y="29"/>
                    <a:pt x="390" y="29"/>
                    <a:pt x="259" y="5"/>
                  </a:cubicBezTo>
                  <a:cubicBezTo>
                    <a:pt x="246" y="2"/>
                    <a:pt x="233" y="0"/>
                    <a:pt x="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626948" y="4022936"/>
              <a:ext cx="75982" cy="109216"/>
            </a:xfrm>
            <a:custGeom>
              <a:avLst/>
              <a:gdLst/>
              <a:ahLst/>
              <a:cxnLst/>
              <a:rect l="l" t="t" r="r" b="b"/>
              <a:pathLst>
                <a:path w="1118" h="1607" extrusionOk="0">
                  <a:moveTo>
                    <a:pt x="434" y="306"/>
                  </a:moveTo>
                  <a:cubicBezTo>
                    <a:pt x="504" y="306"/>
                    <a:pt x="601" y="409"/>
                    <a:pt x="620" y="455"/>
                  </a:cubicBezTo>
                  <a:cubicBezTo>
                    <a:pt x="712" y="599"/>
                    <a:pt x="637" y="663"/>
                    <a:pt x="523" y="693"/>
                  </a:cubicBezTo>
                  <a:lnTo>
                    <a:pt x="523" y="693"/>
                  </a:lnTo>
                  <a:cubicBezTo>
                    <a:pt x="521" y="693"/>
                    <a:pt x="518" y="693"/>
                    <a:pt x="515" y="693"/>
                  </a:cubicBezTo>
                  <a:cubicBezTo>
                    <a:pt x="506" y="693"/>
                    <a:pt x="498" y="693"/>
                    <a:pt x="489" y="693"/>
                  </a:cubicBezTo>
                  <a:cubicBezTo>
                    <a:pt x="489" y="696"/>
                    <a:pt x="489" y="698"/>
                    <a:pt x="490" y="701"/>
                  </a:cubicBezTo>
                  <a:lnTo>
                    <a:pt x="490" y="701"/>
                  </a:lnTo>
                  <a:cubicBezTo>
                    <a:pt x="482" y="702"/>
                    <a:pt x="473" y="704"/>
                    <a:pt x="465" y="705"/>
                  </a:cubicBezTo>
                  <a:cubicBezTo>
                    <a:pt x="302" y="752"/>
                    <a:pt x="321" y="1003"/>
                    <a:pt x="489" y="1003"/>
                  </a:cubicBezTo>
                  <a:cubicBezTo>
                    <a:pt x="493" y="1003"/>
                    <a:pt x="497" y="1003"/>
                    <a:pt x="501" y="1003"/>
                  </a:cubicBezTo>
                  <a:cubicBezTo>
                    <a:pt x="620" y="1003"/>
                    <a:pt x="775" y="1015"/>
                    <a:pt x="679" y="1170"/>
                  </a:cubicBezTo>
                  <a:cubicBezTo>
                    <a:pt x="618" y="1275"/>
                    <a:pt x="492" y="1315"/>
                    <a:pt x="373" y="1315"/>
                  </a:cubicBezTo>
                  <a:cubicBezTo>
                    <a:pt x="364" y="1315"/>
                    <a:pt x="354" y="1315"/>
                    <a:pt x="344" y="1315"/>
                  </a:cubicBezTo>
                  <a:lnTo>
                    <a:pt x="344" y="1315"/>
                  </a:lnTo>
                  <a:cubicBezTo>
                    <a:pt x="301" y="991"/>
                    <a:pt x="306" y="659"/>
                    <a:pt x="382" y="336"/>
                  </a:cubicBezTo>
                  <a:lnTo>
                    <a:pt x="382" y="336"/>
                  </a:lnTo>
                  <a:cubicBezTo>
                    <a:pt x="395" y="315"/>
                    <a:pt x="413" y="306"/>
                    <a:pt x="434" y="306"/>
                  </a:cubicBezTo>
                  <a:close/>
                  <a:moveTo>
                    <a:pt x="417" y="0"/>
                  </a:moveTo>
                  <a:cubicBezTo>
                    <a:pt x="329" y="0"/>
                    <a:pt x="242" y="34"/>
                    <a:pt x="166" y="113"/>
                  </a:cubicBezTo>
                  <a:lnTo>
                    <a:pt x="166" y="113"/>
                  </a:lnTo>
                  <a:cubicBezTo>
                    <a:pt x="134" y="129"/>
                    <a:pt x="107" y="159"/>
                    <a:pt x="96" y="205"/>
                  </a:cubicBezTo>
                  <a:cubicBezTo>
                    <a:pt x="1" y="622"/>
                    <a:pt x="1" y="1051"/>
                    <a:pt x="60" y="1479"/>
                  </a:cubicBezTo>
                  <a:cubicBezTo>
                    <a:pt x="72" y="1527"/>
                    <a:pt x="120" y="1586"/>
                    <a:pt x="167" y="1586"/>
                  </a:cubicBezTo>
                  <a:cubicBezTo>
                    <a:pt x="225" y="1600"/>
                    <a:pt x="284" y="1606"/>
                    <a:pt x="345" y="1606"/>
                  </a:cubicBezTo>
                  <a:cubicBezTo>
                    <a:pt x="609" y="1606"/>
                    <a:pt x="880" y="1477"/>
                    <a:pt x="977" y="1205"/>
                  </a:cubicBezTo>
                  <a:cubicBezTo>
                    <a:pt x="1040" y="1030"/>
                    <a:pt x="983" y="894"/>
                    <a:pt x="873" y="806"/>
                  </a:cubicBezTo>
                  <a:lnTo>
                    <a:pt x="873" y="806"/>
                  </a:lnTo>
                  <a:cubicBezTo>
                    <a:pt x="1117" y="505"/>
                    <a:pt x="759"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312957" y="4280449"/>
              <a:ext cx="82642" cy="66875"/>
            </a:xfrm>
            <a:custGeom>
              <a:avLst/>
              <a:gdLst/>
              <a:ahLst/>
              <a:cxnLst/>
              <a:rect l="l" t="t" r="r" b="b"/>
              <a:pathLst>
                <a:path w="1216" h="984" extrusionOk="0">
                  <a:moveTo>
                    <a:pt x="405" y="0"/>
                  </a:moveTo>
                  <a:cubicBezTo>
                    <a:pt x="369" y="0"/>
                    <a:pt x="332" y="14"/>
                    <a:pt x="299" y="48"/>
                  </a:cubicBezTo>
                  <a:cubicBezTo>
                    <a:pt x="61" y="286"/>
                    <a:pt x="1" y="667"/>
                    <a:pt x="299" y="881"/>
                  </a:cubicBezTo>
                  <a:cubicBezTo>
                    <a:pt x="399" y="952"/>
                    <a:pt x="510" y="984"/>
                    <a:pt x="620" y="984"/>
                  </a:cubicBezTo>
                  <a:cubicBezTo>
                    <a:pt x="823" y="984"/>
                    <a:pt x="1025" y="877"/>
                    <a:pt x="1156" y="714"/>
                  </a:cubicBezTo>
                  <a:cubicBezTo>
                    <a:pt x="1192" y="655"/>
                    <a:pt x="1215" y="560"/>
                    <a:pt x="1156" y="488"/>
                  </a:cubicBezTo>
                  <a:cubicBezTo>
                    <a:pt x="1126" y="459"/>
                    <a:pt x="1084" y="444"/>
                    <a:pt x="1043" y="444"/>
                  </a:cubicBezTo>
                  <a:cubicBezTo>
                    <a:pt x="1001" y="444"/>
                    <a:pt x="959" y="459"/>
                    <a:pt x="930" y="488"/>
                  </a:cubicBezTo>
                  <a:cubicBezTo>
                    <a:pt x="850" y="586"/>
                    <a:pt x="736" y="677"/>
                    <a:pt x="609" y="677"/>
                  </a:cubicBezTo>
                  <a:cubicBezTo>
                    <a:pt x="567" y="677"/>
                    <a:pt x="522" y="667"/>
                    <a:pt x="477" y="643"/>
                  </a:cubicBezTo>
                  <a:cubicBezTo>
                    <a:pt x="322" y="536"/>
                    <a:pt x="406" y="369"/>
                    <a:pt x="513" y="250"/>
                  </a:cubicBezTo>
                  <a:cubicBezTo>
                    <a:pt x="622" y="150"/>
                    <a:pt x="522"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655140" y="4256458"/>
              <a:ext cx="85021" cy="81079"/>
            </a:xfrm>
            <a:custGeom>
              <a:avLst/>
              <a:gdLst/>
              <a:ahLst/>
              <a:cxnLst/>
              <a:rect l="l" t="t" r="r" b="b"/>
              <a:pathLst>
                <a:path w="1251" h="1193" extrusionOk="0">
                  <a:moveTo>
                    <a:pt x="620" y="398"/>
                  </a:moveTo>
                  <a:cubicBezTo>
                    <a:pt x="739" y="478"/>
                    <a:pt x="829" y="593"/>
                    <a:pt x="774" y="734"/>
                  </a:cubicBezTo>
                  <a:cubicBezTo>
                    <a:pt x="721" y="847"/>
                    <a:pt x="625" y="889"/>
                    <a:pt x="524" y="889"/>
                  </a:cubicBezTo>
                  <a:cubicBezTo>
                    <a:pt x="470" y="889"/>
                    <a:pt x="414" y="877"/>
                    <a:pt x="362" y="858"/>
                  </a:cubicBezTo>
                  <a:lnTo>
                    <a:pt x="362" y="858"/>
                  </a:lnTo>
                  <a:cubicBezTo>
                    <a:pt x="436" y="698"/>
                    <a:pt x="527" y="548"/>
                    <a:pt x="620" y="398"/>
                  </a:cubicBezTo>
                  <a:close/>
                  <a:moveTo>
                    <a:pt x="461" y="0"/>
                  </a:moveTo>
                  <a:cubicBezTo>
                    <a:pt x="330" y="0"/>
                    <a:pt x="277" y="164"/>
                    <a:pt x="352" y="256"/>
                  </a:cubicBezTo>
                  <a:lnTo>
                    <a:pt x="352" y="256"/>
                  </a:lnTo>
                  <a:cubicBezTo>
                    <a:pt x="225" y="445"/>
                    <a:pt x="116" y="649"/>
                    <a:pt x="24" y="853"/>
                  </a:cubicBezTo>
                  <a:cubicBezTo>
                    <a:pt x="0" y="937"/>
                    <a:pt x="12" y="1020"/>
                    <a:pt x="84" y="1067"/>
                  </a:cubicBezTo>
                  <a:cubicBezTo>
                    <a:pt x="222" y="1146"/>
                    <a:pt x="380" y="1193"/>
                    <a:pt x="531" y="1193"/>
                  </a:cubicBezTo>
                  <a:cubicBezTo>
                    <a:pt x="745" y="1193"/>
                    <a:pt x="943" y="1100"/>
                    <a:pt x="1048" y="877"/>
                  </a:cubicBezTo>
                  <a:cubicBezTo>
                    <a:pt x="1250" y="460"/>
                    <a:pt x="893" y="115"/>
                    <a:pt x="512" y="8"/>
                  </a:cubicBezTo>
                  <a:cubicBezTo>
                    <a:pt x="494" y="2"/>
                    <a:pt x="477" y="0"/>
                    <a:pt x="4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341150" y="4043325"/>
              <a:ext cx="67215" cy="86720"/>
            </a:xfrm>
            <a:custGeom>
              <a:avLst/>
              <a:gdLst/>
              <a:ahLst/>
              <a:cxnLst/>
              <a:rect l="l" t="t" r="r" b="b"/>
              <a:pathLst>
                <a:path w="989" h="1276" extrusionOk="0">
                  <a:moveTo>
                    <a:pt x="786" y="1"/>
                  </a:moveTo>
                  <a:cubicBezTo>
                    <a:pt x="596" y="1"/>
                    <a:pt x="405" y="48"/>
                    <a:pt x="227" y="84"/>
                  </a:cubicBezTo>
                  <a:cubicBezTo>
                    <a:pt x="155" y="96"/>
                    <a:pt x="120" y="167"/>
                    <a:pt x="108" y="227"/>
                  </a:cubicBezTo>
                  <a:cubicBezTo>
                    <a:pt x="72" y="524"/>
                    <a:pt x="36" y="810"/>
                    <a:pt x="1" y="1108"/>
                  </a:cubicBezTo>
                  <a:cubicBezTo>
                    <a:pt x="1" y="1167"/>
                    <a:pt x="60" y="1239"/>
                    <a:pt x="120" y="1251"/>
                  </a:cubicBezTo>
                  <a:cubicBezTo>
                    <a:pt x="203" y="1266"/>
                    <a:pt x="293" y="1275"/>
                    <a:pt x="384" y="1275"/>
                  </a:cubicBezTo>
                  <a:cubicBezTo>
                    <a:pt x="501" y="1275"/>
                    <a:pt x="620" y="1260"/>
                    <a:pt x="727" y="1227"/>
                  </a:cubicBezTo>
                  <a:cubicBezTo>
                    <a:pt x="846" y="1191"/>
                    <a:pt x="894" y="1001"/>
                    <a:pt x="763" y="941"/>
                  </a:cubicBezTo>
                  <a:cubicBezTo>
                    <a:pt x="742" y="933"/>
                    <a:pt x="721" y="929"/>
                    <a:pt x="701" y="929"/>
                  </a:cubicBezTo>
                  <a:cubicBezTo>
                    <a:pt x="681" y="929"/>
                    <a:pt x="661" y="933"/>
                    <a:pt x="643" y="939"/>
                  </a:cubicBezTo>
                  <a:lnTo>
                    <a:pt x="643" y="939"/>
                  </a:lnTo>
                  <a:cubicBezTo>
                    <a:pt x="643" y="936"/>
                    <a:pt x="644" y="933"/>
                    <a:pt x="644" y="929"/>
                  </a:cubicBezTo>
                  <a:lnTo>
                    <a:pt x="644" y="929"/>
                  </a:lnTo>
                  <a:cubicBezTo>
                    <a:pt x="564" y="958"/>
                    <a:pt x="467" y="974"/>
                    <a:pt x="372" y="974"/>
                  </a:cubicBezTo>
                  <a:cubicBezTo>
                    <a:pt x="357" y="974"/>
                    <a:pt x="342" y="973"/>
                    <a:pt x="327" y="973"/>
                  </a:cubicBezTo>
                  <a:lnTo>
                    <a:pt x="327" y="973"/>
                  </a:lnTo>
                  <a:cubicBezTo>
                    <a:pt x="353" y="775"/>
                    <a:pt x="382" y="581"/>
                    <a:pt x="403" y="384"/>
                  </a:cubicBezTo>
                  <a:lnTo>
                    <a:pt x="403" y="384"/>
                  </a:lnTo>
                  <a:cubicBezTo>
                    <a:pt x="531" y="367"/>
                    <a:pt x="652" y="331"/>
                    <a:pt x="786" y="322"/>
                  </a:cubicBezTo>
                  <a:cubicBezTo>
                    <a:pt x="989" y="298"/>
                    <a:pt x="989" y="1"/>
                    <a:pt x="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1388261" y="2938718"/>
              <a:ext cx="254452" cy="28136"/>
            </a:xfrm>
            <a:custGeom>
              <a:avLst/>
              <a:gdLst/>
              <a:ahLst/>
              <a:cxnLst/>
              <a:rect l="l" t="t" r="r" b="b"/>
              <a:pathLst>
                <a:path w="3744" h="414" extrusionOk="0">
                  <a:moveTo>
                    <a:pt x="3489" y="0"/>
                  </a:moveTo>
                  <a:cubicBezTo>
                    <a:pt x="3481" y="0"/>
                    <a:pt x="3473" y="1"/>
                    <a:pt x="3465" y="2"/>
                  </a:cubicBezTo>
                  <a:cubicBezTo>
                    <a:pt x="2794" y="97"/>
                    <a:pt x="2114" y="116"/>
                    <a:pt x="1437" y="116"/>
                  </a:cubicBezTo>
                  <a:cubicBezTo>
                    <a:pt x="1020" y="116"/>
                    <a:pt x="604" y="109"/>
                    <a:pt x="191" y="109"/>
                  </a:cubicBezTo>
                  <a:cubicBezTo>
                    <a:pt x="187" y="109"/>
                    <a:pt x="184" y="108"/>
                    <a:pt x="180" y="108"/>
                  </a:cubicBezTo>
                  <a:cubicBezTo>
                    <a:pt x="0" y="108"/>
                    <a:pt x="4" y="406"/>
                    <a:pt x="191" y="406"/>
                  </a:cubicBezTo>
                  <a:cubicBezTo>
                    <a:pt x="617" y="406"/>
                    <a:pt x="1045" y="413"/>
                    <a:pt x="1474" y="413"/>
                  </a:cubicBezTo>
                  <a:cubicBezTo>
                    <a:pt x="2170" y="413"/>
                    <a:pt x="2867" y="395"/>
                    <a:pt x="3560" y="299"/>
                  </a:cubicBezTo>
                  <a:cubicBezTo>
                    <a:pt x="3743" y="276"/>
                    <a:pt x="3684" y="0"/>
                    <a:pt x="3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1406407" y="2978408"/>
              <a:ext cx="226247" cy="116828"/>
            </a:xfrm>
            <a:custGeom>
              <a:avLst/>
              <a:gdLst/>
              <a:ahLst/>
              <a:cxnLst/>
              <a:rect l="l" t="t" r="r" b="b"/>
              <a:pathLst>
                <a:path w="3329" h="1719" extrusionOk="0">
                  <a:moveTo>
                    <a:pt x="864" y="1"/>
                  </a:moveTo>
                  <a:cubicBezTo>
                    <a:pt x="769" y="1"/>
                    <a:pt x="710" y="72"/>
                    <a:pt x="710" y="156"/>
                  </a:cubicBezTo>
                  <a:cubicBezTo>
                    <a:pt x="710" y="474"/>
                    <a:pt x="721" y="798"/>
                    <a:pt x="670" y="1120"/>
                  </a:cubicBezTo>
                  <a:lnTo>
                    <a:pt x="670" y="1120"/>
                  </a:lnTo>
                  <a:cubicBezTo>
                    <a:pt x="555" y="880"/>
                    <a:pt x="442" y="637"/>
                    <a:pt x="340" y="394"/>
                  </a:cubicBezTo>
                  <a:cubicBezTo>
                    <a:pt x="312" y="312"/>
                    <a:pt x="245" y="277"/>
                    <a:pt x="182" y="277"/>
                  </a:cubicBezTo>
                  <a:cubicBezTo>
                    <a:pt x="88" y="277"/>
                    <a:pt x="0" y="352"/>
                    <a:pt x="43" y="465"/>
                  </a:cubicBezTo>
                  <a:cubicBezTo>
                    <a:pt x="210" y="870"/>
                    <a:pt x="388" y="1251"/>
                    <a:pt x="579" y="1644"/>
                  </a:cubicBezTo>
                  <a:cubicBezTo>
                    <a:pt x="603" y="1697"/>
                    <a:pt x="646" y="1719"/>
                    <a:pt x="693" y="1719"/>
                  </a:cubicBezTo>
                  <a:cubicBezTo>
                    <a:pt x="761" y="1719"/>
                    <a:pt x="836" y="1672"/>
                    <a:pt x="864" y="1608"/>
                  </a:cubicBezTo>
                  <a:cubicBezTo>
                    <a:pt x="1014" y="1191"/>
                    <a:pt x="1010" y="746"/>
                    <a:pt x="1008" y="314"/>
                  </a:cubicBezTo>
                  <a:lnTo>
                    <a:pt x="1008" y="314"/>
                  </a:lnTo>
                  <a:cubicBezTo>
                    <a:pt x="1214" y="319"/>
                    <a:pt x="1419" y="320"/>
                    <a:pt x="1623" y="320"/>
                  </a:cubicBezTo>
                  <a:cubicBezTo>
                    <a:pt x="1749" y="320"/>
                    <a:pt x="1875" y="319"/>
                    <a:pt x="2001" y="319"/>
                  </a:cubicBezTo>
                  <a:cubicBezTo>
                    <a:pt x="2379" y="319"/>
                    <a:pt x="2757" y="322"/>
                    <a:pt x="3138" y="346"/>
                  </a:cubicBezTo>
                  <a:cubicBezTo>
                    <a:pt x="3142" y="346"/>
                    <a:pt x="3146" y="347"/>
                    <a:pt x="3149" y="347"/>
                  </a:cubicBezTo>
                  <a:cubicBezTo>
                    <a:pt x="3329" y="347"/>
                    <a:pt x="3325" y="48"/>
                    <a:pt x="3138" y="37"/>
                  </a:cubicBezTo>
                  <a:cubicBezTo>
                    <a:pt x="2757" y="7"/>
                    <a:pt x="2379" y="1"/>
                    <a:pt x="2001" y="1"/>
                  </a:cubicBezTo>
                  <a:cubicBezTo>
                    <a:pt x="1749" y="1"/>
                    <a:pt x="1497" y="4"/>
                    <a:pt x="1244" y="4"/>
                  </a:cubicBezTo>
                  <a:cubicBezTo>
                    <a:pt x="1118" y="4"/>
                    <a:pt x="991" y="3"/>
                    <a:pt x="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1509575" y="3030332"/>
              <a:ext cx="79924" cy="58584"/>
            </a:xfrm>
            <a:custGeom>
              <a:avLst/>
              <a:gdLst/>
              <a:ahLst/>
              <a:cxnLst/>
              <a:rect l="l" t="t" r="r" b="b"/>
              <a:pathLst>
                <a:path w="1176" h="862" extrusionOk="0">
                  <a:moveTo>
                    <a:pt x="220" y="1"/>
                  </a:moveTo>
                  <a:cubicBezTo>
                    <a:pt x="102" y="1"/>
                    <a:pt x="1" y="157"/>
                    <a:pt x="120" y="249"/>
                  </a:cubicBezTo>
                  <a:cubicBezTo>
                    <a:pt x="370" y="440"/>
                    <a:pt x="620" y="642"/>
                    <a:pt x="894" y="832"/>
                  </a:cubicBezTo>
                  <a:cubicBezTo>
                    <a:pt x="923" y="853"/>
                    <a:pt x="951" y="862"/>
                    <a:pt x="977" y="862"/>
                  </a:cubicBezTo>
                  <a:cubicBezTo>
                    <a:pt x="1101" y="862"/>
                    <a:pt x="1175" y="657"/>
                    <a:pt x="1037" y="559"/>
                  </a:cubicBezTo>
                  <a:cubicBezTo>
                    <a:pt x="799" y="404"/>
                    <a:pt x="561" y="225"/>
                    <a:pt x="323" y="47"/>
                  </a:cubicBezTo>
                  <a:cubicBezTo>
                    <a:pt x="290" y="14"/>
                    <a:pt x="254"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1514944" y="3029856"/>
              <a:ext cx="73060" cy="62254"/>
            </a:xfrm>
            <a:custGeom>
              <a:avLst/>
              <a:gdLst/>
              <a:ahLst/>
              <a:cxnLst/>
              <a:rect l="l" t="t" r="r" b="b"/>
              <a:pathLst>
                <a:path w="1075" h="916" extrusionOk="0">
                  <a:moveTo>
                    <a:pt x="859" y="0"/>
                  </a:moveTo>
                  <a:cubicBezTo>
                    <a:pt x="833" y="0"/>
                    <a:pt x="806" y="9"/>
                    <a:pt x="779" y="30"/>
                  </a:cubicBezTo>
                  <a:cubicBezTo>
                    <a:pt x="529" y="232"/>
                    <a:pt x="303" y="411"/>
                    <a:pt x="101" y="649"/>
                  </a:cubicBezTo>
                  <a:cubicBezTo>
                    <a:pt x="1" y="758"/>
                    <a:pt x="102" y="915"/>
                    <a:pt x="219" y="915"/>
                  </a:cubicBezTo>
                  <a:cubicBezTo>
                    <a:pt x="255" y="915"/>
                    <a:pt x="293" y="900"/>
                    <a:pt x="327" y="863"/>
                  </a:cubicBezTo>
                  <a:cubicBezTo>
                    <a:pt x="518" y="649"/>
                    <a:pt x="708" y="470"/>
                    <a:pt x="946" y="304"/>
                  </a:cubicBezTo>
                  <a:cubicBezTo>
                    <a:pt x="1074" y="205"/>
                    <a:pt x="982" y="0"/>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1468321" y="2845608"/>
              <a:ext cx="107721" cy="70885"/>
            </a:xfrm>
            <a:custGeom>
              <a:avLst/>
              <a:gdLst/>
              <a:ahLst/>
              <a:cxnLst/>
              <a:rect l="l" t="t" r="r" b="b"/>
              <a:pathLst>
                <a:path w="1585" h="1043" extrusionOk="0">
                  <a:moveTo>
                    <a:pt x="586" y="306"/>
                  </a:moveTo>
                  <a:cubicBezTo>
                    <a:pt x="599" y="306"/>
                    <a:pt x="613" y="308"/>
                    <a:pt x="627" y="314"/>
                  </a:cubicBezTo>
                  <a:lnTo>
                    <a:pt x="627" y="314"/>
                  </a:lnTo>
                  <a:cubicBezTo>
                    <a:pt x="616" y="427"/>
                    <a:pt x="585" y="544"/>
                    <a:pt x="513" y="633"/>
                  </a:cubicBezTo>
                  <a:cubicBezTo>
                    <a:pt x="491" y="656"/>
                    <a:pt x="436" y="742"/>
                    <a:pt x="390" y="742"/>
                  </a:cubicBezTo>
                  <a:cubicBezTo>
                    <a:pt x="388" y="742"/>
                    <a:pt x="385" y="741"/>
                    <a:pt x="382" y="741"/>
                  </a:cubicBezTo>
                  <a:cubicBezTo>
                    <a:pt x="372" y="741"/>
                    <a:pt x="423" y="306"/>
                    <a:pt x="586" y="306"/>
                  </a:cubicBezTo>
                  <a:close/>
                  <a:moveTo>
                    <a:pt x="567" y="1"/>
                  </a:moveTo>
                  <a:cubicBezTo>
                    <a:pt x="459" y="1"/>
                    <a:pt x="354" y="37"/>
                    <a:pt x="275" y="121"/>
                  </a:cubicBezTo>
                  <a:cubicBezTo>
                    <a:pt x="132" y="288"/>
                    <a:pt x="1" y="681"/>
                    <a:pt x="132" y="895"/>
                  </a:cubicBezTo>
                  <a:cubicBezTo>
                    <a:pt x="194" y="999"/>
                    <a:pt x="292" y="1042"/>
                    <a:pt x="395" y="1042"/>
                  </a:cubicBezTo>
                  <a:cubicBezTo>
                    <a:pt x="471" y="1042"/>
                    <a:pt x="550" y="1019"/>
                    <a:pt x="620" y="979"/>
                  </a:cubicBezTo>
                  <a:cubicBezTo>
                    <a:pt x="700" y="925"/>
                    <a:pt x="763" y="855"/>
                    <a:pt x="812" y="775"/>
                  </a:cubicBezTo>
                  <a:lnTo>
                    <a:pt x="812" y="775"/>
                  </a:lnTo>
                  <a:cubicBezTo>
                    <a:pt x="882" y="873"/>
                    <a:pt x="973" y="953"/>
                    <a:pt x="1084" y="1002"/>
                  </a:cubicBezTo>
                  <a:cubicBezTo>
                    <a:pt x="1141" y="1026"/>
                    <a:pt x="1193" y="1036"/>
                    <a:pt x="1241" y="1036"/>
                  </a:cubicBezTo>
                  <a:cubicBezTo>
                    <a:pt x="1460" y="1036"/>
                    <a:pt x="1575" y="809"/>
                    <a:pt x="1585" y="574"/>
                  </a:cubicBezTo>
                  <a:cubicBezTo>
                    <a:pt x="1585" y="479"/>
                    <a:pt x="1510" y="431"/>
                    <a:pt x="1434" y="431"/>
                  </a:cubicBezTo>
                  <a:cubicBezTo>
                    <a:pt x="1358" y="431"/>
                    <a:pt x="1281" y="479"/>
                    <a:pt x="1275" y="574"/>
                  </a:cubicBezTo>
                  <a:cubicBezTo>
                    <a:pt x="1275" y="664"/>
                    <a:pt x="1256" y="721"/>
                    <a:pt x="1212" y="721"/>
                  </a:cubicBezTo>
                  <a:cubicBezTo>
                    <a:pt x="1187" y="721"/>
                    <a:pt x="1152" y="701"/>
                    <a:pt x="1108" y="657"/>
                  </a:cubicBezTo>
                  <a:cubicBezTo>
                    <a:pt x="1006" y="564"/>
                    <a:pt x="969" y="434"/>
                    <a:pt x="958" y="307"/>
                  </a:cubicBezTo>
                  <a:lnTo>
                    <a:pt x="958" y="307"/>
                  </a:lnTo>
                  <a:cubicBezTo>
                    <a:pt x="960" y="289"/>
                    <a:pt x="961" y="271"/>
                    <a:pt x="963" y="252"/>
                  </a:cubicBezTo>
                  <a:lnTo>
                    <a:pt x="963" y="252"/>
                  </a:lnTo>
                  <a:cubicBezTo>
                    <a:pt x="964" y="245"/>
                    <a:pt x="964" y="236"/>
                    <a:pt x="964" y="228"/>
                  </a:cubicBezTo>
                  <a:lnTo>
                    <a:pt x="964" y="228"/>
                  </a:lnTo>
                  <a:cubicBezTo>
                    <a:pt x="965" y="220"/>
                    <a:pt x="965" y="213"/>
                    <a:pt x="965" y="205"/>
                  </a:cubicBezTo>
                  <a:cubicBezTo>
                    <a:pt x="965" y="104"/>
                    <a:pt x="891" y="53"/>
                    <a:pt x="815" y="53"/>
                  </a:cubicBezTo>
                  <a:cubicBezTo>
                    <a:pt x="809" y="53"/>
                    <a:pt x="803" y="53"/>
                    <a:pt x="797" y="54"/>
                  </a:cubicBezTo>
                  <a:lnTo>
                    <a:pt x="797" y="54"/>
                  </a:lnTo>
                  <a:cubicBezTo>
                    <a:pt x="725" y="20"/>
                    <a:pt x="645" y="1"/>
                    <a:pt x="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28"/>
          <p:cNvGrpSpPr/>
          <p:nvPr/>
        </p:nvGrpSpPr>
        <p:grpSpPr>
          <a:xfrm rot="-1219787" flipH="1">
            <a:off x="8284380" y="-15523"/>
            <a:ext cx="1373639" cy="2076720"/>
            <a:chOff x="605725" y="1160127"/>
            <a:chExt cx="527272" cy="797150"/>
          </a:xfrm>
        </p:grpSpPr>
        <p:sp>
          <p:nvSpPr>
            <p:cNvPr id="1788" name="Google Shape;1788;p28"/>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94"/>
        <p:cNvGrpSpPr/>
        <p:nvPr/>
      </p:nvGrpSpPr>
      <p:grpSpPr>
        <a:xfrm>
          <a:off x="0" y="0"/>
          <a:ext cx="0" cy="0"/>
          <a:chOff x="0" y="0"/>
          <a:chExt cx="0" cy="0"/>
        </a:xfrm>
      </p:grpSpPr>
      <p:grpSp>
        <p:nvGrpSpPr>
          <p:cNvPr id="1795" name="Google Shape;1795;p29"/>
          <p:cNvGrpSpPr/>
          <p:nvPr/>
        </p:nvGrpSpPr>
        <p:grpSpPr>
          <a:xfrm>
            <a:off x="-1" y="25"/>
            <a:ext cx="9191685" cy="5143534"/>
            <a:chOff x="47742" y="-20"/>
            <a:chExt cx="9144135" cy="5143534"/>
          </a:xfrm>
        </p:grpSpPr>
        <p:grpSp>
          <p:nvGrpSpPr>
            <p:cNvPr id="1796" name="Google Shape;1796;p29"/>
            <p:cNvGrpSpPr/>
            <p:nvPr/>
          </p:nvGrpSpPr>
          <p:grpSpPr>
            <a:xfrm>
              <a:off x="47742" y="30"/>
              <a:ext cx="9144135" cy="5143454"/>
              <a:chOff x="-2821150" y="2703625"/>
              <a:chExt cx="3534375" cy="2439853"/>
            </a:xfrm>
          </p:grpSpPr>
          <p:sp>
            <p:nvSpPr>
              <p:cNvPr id="1797" name="Google Shape;1797;p29"/>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9"/>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9"/>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9"/>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9"/>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9"/>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9"/>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9"/>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9"/>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9"/>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9"/>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9"/>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9"/>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9"/>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9"/>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9"/>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9"/>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9"/>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9"/>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9"/>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9"/>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9"/>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9"/>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9"/>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9"/>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9"/>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9"/>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9"/>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9"/>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9"/>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9"/>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9"/>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9"/>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9"/>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9"/>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9"/>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9"/>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9"/>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9"/>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9"/>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9"/>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9" name="Google Shape;1839;p29"/>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9"/>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1" name="Google Shape;1841;p29"/>
          <p:cNvGrpSpPr/>
          <p:nvPr/>
        </p:nvGrpSpPr>
        <p:grpSpPr>
          <a:xfrm rot="209507">
            <a:off x="7639638" y="3771648"/>
            <a:ext cx="1829037" cy="1317377"/>
            <a:chOff x="2102725" y="3430050"/>
            <a:chExt cx="371700" cy="267725"/>
          </a:xfrm>
        </p:grpSpPr>
        <p:sp>
          <p:nvSpPr>
            <p:cNvPr id="1842" name="Google Shape;1842;p29"/>
            <p:cNvSpPr/>
            <p:nvPr/>
          </p:nvSpPr>
          <p:spPr>
            <a:xfrm>
              <a:off x="2125550" y="3458850"/>
              <a:ext cx="210600" cy="198300"/>
            </a:xfrm>
            <a:custGeom>
              <a:avLst/>
              <a:gdLst/>
              <a:ahLst/>
              <a:cxnLst/>
              <a:rect l="l" t="t" r="r" b="b"/>
              <a:pathLst>
                <a:path w="8424" h="7932" extrusionOk="0">
                  <a:moveTo>
                    <a:pt x="3906" y="335"/>
                  </a:moveTo>
                  <a:lnTo>
                    <a:pt x="3906" y="335"/>
                  </a:lnTo>
                  <a:cubicBezTo>
                    <a:pt x="3882" y="502"/>
                    <a:pt x="3918" y="681"/>
                    <a:pt x="3918" y="812"/>
                  </a:cubicBezTo>
                  <a:cubicBezTo>
                    <a:pt x="3918" y="1074"/>
                    <a:pt x="3930" y="1300"/>
                    <a:pt x="3977" y="1574"/>
                  </a:cubicBezTo>
                  <a:cubicBezTo>
                    <a:pt x="3977" y="1586"/>
                    <a:pt x="3989" y="1592"/>
                    <a:pt x="4001" y="1592"/>
                  </a:cubicBezTo>
                  <a:cubicBezTo>
                    <a:pt x="4013" y="1592"/>
                    <a:pt x="4025" y="1586"/>
                    <a:pt x="4025" y="1574"/>
                  </a:cubicBezTo>
                  <a:cubicBezTo>
                    <a:pt x="4061" y="1300"/>
                    <a:pt x="4084" y="1074"/>
                    <a:pt x="4084" y="812"/>
                  </a:cubicBezTo>
                  <a:cubicBezTo>
                    <a:pt x="4084" y="693"/>
                    <a:pt x="4096" y="526"/>
                    <a:pt x="4096" y="383"/>
                  </a:cubicBezTo>
                  <a:cubicBezTo>
                    <a:pt x="4299" y="919"/>
                    <a:pt x="4632" y="1431"/>
                    <a:pt x="4894" y="1931"/>
                  </a:cubicBezTo>
                  <a:cubicBezTo>
                    <a:pt x="5251" y="2562"/>
                    <a:pt x="5632" y="3205"/>
                    <a:pt x="6001" y="3848"/>
                  </a:cubicBezTo>
                  <a:cubicBezTo>
                    <a:pt x="6716" y="5050"/>
                    <a:pt x="7418" y="6253"/>
                    <a:pt x="8037" y="7503"/>
                  </a:cubicBezTo>
                  <a:lnTo>
                    <a:pt x="7906" y="7467"/>
                  </a:lnTo>
                  <a:cubicBezTo>
                    <a:pt x="7752" y="7384"/>
                    <a:pt x="7609" y="7301"/>
                    <a:pt x="7442" y="7241"/>
                  </a:cubicBezTo>
                  <a:cubicBezTo>
                    <a:pt x="7430" y="7241"/>
                    <a:pt x="7418" y="7253"/>
                    <a:pt x="7430" y="7265"/>
                  </a:cubicBezTo>
                  <a:cubicBezTo>
                    <a:pt x="7537" y="7408"/>
                    <a:pt x="7692" y="7491"/>
                    <a:pt x="7847" y="7562"/>
                  </a:cubicBezTo>
                  <a:cubicBezTo>
                    <a:pt x="7871" y="7586"/>
                    <a:pt x="7918" y="7610"/>
                    <a:pt x="7966" y="7622"/>
                  </a:cubicBezTo>
                  <a:cubicBezTo>
                    <a:pt x="7882" y="7646"/>
                    <a:pt x="7763" y="7658"/>
                    <a:pt x="7668" y="7658"/>
                  </a:cubicBezTo>
                  <a:cubicBezTo>
                    <a:pt x="7263" y="7658"/>
                    <a:pt x="6882" y="7670"/>
                    <a:pt x="6478" y="7682"/>
                  </a:cubicBezTo>
                  <a:cubicBezTo>
                    <a:pt x="5716" y="7717"/>
                    <a:pt x="4977" y="7741"/>
                    <a:pt x="4215" y="7741"/>
                  </a:cubicBezTo>
                  <a:cubicBezTo>
                    <a:pt x="4047" y="7747"/>
                    <a:pt x="3877" y="7749"/>
                    <a:pt x="3707" y="7749"/>
                  </a:cubicBezTo>
                  <a:cubicBezTo>
                    <a:pt x="3147" y="7749"/>
                    <a:pt x="2582" y="7724"/>
                    <a:pt x="2025" y="7705"/>
                  </a:cubicBezTo>
                  <a:cubicBezTo>
                    <a:pt x="1656" y="7682"/>
                    <a:pt x="1286" y="7682"/>
                    <a:pt x="894" y="7682"/>
                  </a:cubicBezTo>
                  <a:cubicBezTo>
                    <a:pt x="715" y="7682"/>
                    <a:pt x="548" y="7705"/>
                    <a:pt x="393" y="7705"/>
                  </a:cubicBezTo>
                  <a:cubicBezTo>
                    <a:pt x="465" y="7658"/>
                    <a:pt x="536" y="7598"/>
                    <a:pt x="596" y="7551"/>
                  </a:cubicBezTo>
                  <a:cubicBezTo>
                    <a:pt x="715" y="7479"/>
                    <a:pt x="834" y="7384"/>
                    <a:pt x="894" y="7265"/>
                  </a:cubicBezTo>
                  <a:cubicBezTo>
                    <a:pt x="894" y="7265"/>
                    <a:pt x="894" y="7253"/>
                    <a:pt x="882" y="7253"/>
                  </a:cubicBezTo>
                  <a:cubicBezTo>
                    <a:pt x="751" y="7301"/>
                    <a:pt x="632" y="7372"/>
                    <a:pt x="524" y="7432"/>
                  </a:cubicBezTo>
                  <a:cubicBezTo>
                    <a:pt x="477" y="7467"/>
                    <a:pt x="417" y="7491"/>
                    <a:pt x="358" y="7527"/>
                  </a:cubicBezTo>
                  <a:cubicBezTo>
                    <a:pt x="429" y="7408"/>
                    <a:pt x="489" y="7253"/>
                    <a:pt x="536" y="7134"/>
                  </a:cubicBezTo>
                  <a:cubicBezTo>
                    <a:pt x="691" y="6789"/>
                    <a:pt x="834" y="6467"/>
                    <a:pt x="1001" y="6134"/>
                  </a:cubicBezTo>
                  <a:cubicBezTo>
                    <a:pt x="1370" y="5419"/>
                    <a:pt x="1763" y="4693"/>
                    <a:pt x="2144" y="3979"/>
                  </a:cubicBezTo>
                  <a:cubicBezTo>
                    <a:pt x="2501" y="3324"/>
                    <a:pt x="2834" y="2669"/>
                    <a:pt x="3132" y="1990"/>
                  </a:cubicBezTo>
                  <a:cubicBezTo>
                    <a:pt x="3370" y="1431"/>
                    <a:pt x="3620" y="871"/>
                    <a:pt x="3906" y="335"/>
                  </a:cubicBezTo>
                  <a:close/>
                  <a:moveTo>
                    <a:pt x="4050" y="1"/>
                  </a:moveTo>
                  <a:cubicBezTo>
                    <a:pt x="4017" y="1"/>
                    <a:pt x="3982" y="24"/>
                    <a:pt x="3989" y="62"/>
                  </a:cubicBezTo>
                  <a:cubicBezTo>
                    <a:pt x="3989" y="85"/>
                    <a:pt x="3989" y="85"/>
                    <a:pt x="4013" y="97"/>
                  </a:cubicBezTo>
                  <a:cubicBezTo>
                    <a:pt x="3989" y="109"/>
                    <a:pt x="3989" y="121"/>
                    <a:pt x="3977" y="157"/>
                  </a:cubicBezTo>
                  <a:cubicBezTo>
                    <a:pt x="3596" y="681"/>
                    <a:pt x="3322" y="1240"/>
                    <a:pt x="3049" y="1836"/>
                  </a:cubicBezTo>
                  <a:cubicBezTo>
                    <a:pt x="2751" y="2502"/>
                    <a:pt x="2429" y="3157"/>
                    <a:pt x="2072" y="3812"/>
                  </a:cubicBezTo>
                  <a:cubicBezTo>
                    <a:pt x="1679" y="4526"/>
                    <a:pt x="1298" y="5241"/>
                    <a:pt x="929" y="5979"/>
                  </a:cubicBezTo>
                  <a:cubicBezTo>
                    <a:pt x="763" y="6277"/>
                    <a:pt x="608" y="6586"/>
                    <a:pt x="477" y="6896"/>
                  </a:cubicBezTo>
                  <a:cubicBezTo>
                    <a:pt x="358" y="7181"/>
                    <a:pt x="167" y="7432"/>
                    <a:pt x="60" y="7717"/>
                  </a:cubicBezTo>
                  <a:lnTo>
                    <a:pt x="36" y="7717"/>
                  </a:lnTo>
                  <a:cubicBezTo>
                    <a:pt x="1" y="7717"/>
                    <a:pt x="1" y="7741"/>
                    <a:pt x="12" y="7765"/>
                  </a:cubicBezTo>
                  <a:cubicBezTo>
                    <a:pt x="108" y="7860"/>
                    <a:pt x="224" y="7887"/>
                    <a:pt x="344" y="7887"/>
                  </a:cubicBezTo>
                  <a:cubicBezTo>
                    <a:pt x="404" y="7887"/>
                    <a:pt x="465" y="7880"/>
                    <a:pt x="524" y="7872"/>
                  </a:cubicBezTo>
                  <a:cubicBezTo>
                    <a:pt x="643" y="7868"/>
                    <a:pt x="761" y="7867"/>
                    <a:pt x="879" y="7867"/>
                  </a:cubicBezTo>
                  <a:cubicBezTo>
                    <a:pt x="1113" y="7867"/>
                    <a:pt x="1346" y="7872"/>
                    <a:pt x="1584" y="7872"/>
                  </a:cubicBezTo>
                  <a:cubicBezTo>
                    <a:pt x="2334" y="7896"/>
                    <a:pt x="3096" y="7932"/>
                    <a:pt x="3858" y="7932"/>
                  </a:cubicBezTo>
                  <a:cubicBezTo>
                    <a:pt x="4644" y="7932"/>
                    <a:pt x="5430" y="7908"/>
                    <a:pt x="6239" y="7872"/>
                  </a:cubicBezTo>
                  <a:cubicBezTo>
                    <a:pt x="6644" y="7860"/>
                    <a:pt x="7025" y="7848"/>
                    <a:pt x="7430" y="7848"/>
                  </a:cubicBezTo>
                  <a:cubicBezTo>
                    <a:pt x="7557" y="7848"/>
                    <a:pt x="7701" y="7862"/>
                    <a:pt x="7844" y="7862"/>
                  </a:cubicBezTo>
                  <a:cubicBezTo>
                    <a:pt x="7969" y="7862"/>
                    <a:pt x="8093" y="7851"/>
                    <a:pt x="8204" y="7813"/>
                  </a:cubicBezTo>
                  <a:lnTo>
                    <a:pt x="8204" y="7836"/>
                  </a:lnTo>
                  <a:cubicBezTo>
                    <a:pt x="8226" y="7869"/>
                    <a:pt x="8257" y="7883"/>
                    <a:pt x="8287" y="7883"/>
                  </a:cubicBezTo>
                  <a:cubicBezTo>
                    <a:pt x="8356" y="7883"/>
                    <a:pt x="8424" y="7812"/>
                    <a:pt x="8383" y="7729"/>
                  </a:cubicBezTo>
                  <a:cubicBezTo>
                    <a:pt x="7740" y="6408"/>
                    <a:pt x="6990" y="5146"/>
                    <a:pt x="6228" y="3872"/>
                  </a:cubicBezTo>
                  <a:cubicBezTo>
                    <a:pt x="5858" y="3241"/>
                    <a:pt x="5466" y="2609"/>
                    <a:pt x="5108" y="1955"/>
                  </a:cubicBezTo>
                  <a:cubicBezTo>
                    <a:pt x="4930" y="1633"/>
                    <a:pt x="4763" y="1312"/>
                    <a:pt x="4584" y="990"/>
                  </a:cubicBezTo>
                  <a:cubicBezTo>
                    <a:pt x="4430" y="681"/>
                    <a:pt x="4287" y="324"/>
                    <a:pt x="4096" y="26"/>
                  </a:cubicBezTo>
                  <a:cubicBezTo>
                    <a:pt x="4088" y="8"/>
                    <a:pt x="4069" y="1"/>
                    <a:pt x="40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9"/>
            <p:cNvSpPr/>
            <p:nvPr/>
          </p:nvSpPr>
          <p:spPr>
            <a:xfrm>
              <a:off x="2223775" y="3511125"/>
              <a:ext cx="5075" cy="20575"/>
            </a:xfrm>
            <a:custGeom>
              <a:avLst/>
              <a:gdLst/>
              <a:ahLst/>
              <a:cxnLst/>
              <a:rect l="l" t="t" r="r" b="b"/>
              <a:pathLst>
                <a:path w="203" h="823" extrusionOk="0">
                  <a:moveTo>
                    <a:pt x="106" y="1"/>
                  </a:moveTo>
                  <a:cubicBezTo>
                    <a:pt x="99" y="1"/>
                    <a:pt x="90" y="7"/>
                    <a:pt x="84" y="18"/>
                  </a:cubicBezTo>
                  <a:cubicBezTo>
                    <a:pt x="1" y="257"/>
                    <a:pt x="24" y="566"/>
                    <a:pt x="84" y="804"/>
                  </a:cubicBezTo>
                  <a:cubicBezTo>
                    <a:pt x="84" y="816"/>
                    <a:pt x="93" y="822"/>
                    <a:pt x="102" y="822"/>
                  </a:cubicBezTo>
                  <a:cubicBezTo>
                    <a:pt x="111" y="822"/>
                    <a:pt x="120" y="816"/>
                    <a:pt x="120" y="804"/>
                  </a:cubicBezTo>
                  <a:cubicBezTo>
                    <a:pt x="179" y="566"/>
                    <a:pt x="203" y="257"/>
                    <a:pt x="120" y="18"/>
                  </a:cubicBezTo>
                  <a:cubicBezTo>
                    <a:pt x="120" y="7"/>
                    <a:pt x="114" y="1"/>
                    <a:pt x="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9"/>
            <p:cNvSpPr/>
            <p:nvPr/>
          </p:nvSpPr>
          <p:spPr>
            <a:xfrm>
              <a:off x="2224975" y="3587775"/>
              <a:ext cx="7150" cy="14275"/>
            </a:xfrm>
            <a:custGeom>
              <a:avLst/>
              <a:gdLst/>
              <a:ahLst/>
              <a:cxnLst/>
              <a:rect l="l" t="t" r="r" b="b"/>
              <a:pathLst>
                <a:path w="286" h="571" extrusionOk="0">
                  <a:moveTo>
                    <a:pt x="131" y="0"/>
                  </a:moveTo>
                  <a:cubicBezTo>
                    <a:pt x="60" y="36"/>
                    <a:pt x="60" y="203"/>
                    <a:pt x="72" y="274"/>
                  </a:cubicBezTo>
                  <a:cubicBezTo>
                    <a:pt x="72" y="298"/>
                    <a:pt x="72" y="298"/>
                    <a:pt x="95" y="310"/>
                  </a:cubicBezTo>
                  <a:lnTo>
                    <a:pt x="60" y="346"/>
                  </a:lnTo>
                  <a:lnTo>
                    <a:pt x="60" y="358"/>
                  </a:lnTo>
                  <a:cubicBezTo>
                    <a:pt x="48" y="358"/>
                    <a:pt x="24" y="370"/>
                    <a:pt x="24" y="381"/>
                  </a:cubicBezTo>
                  <a:cubicBezTo>
                    <a:pt x="12" y="405"/>
                    <a:pt x="12" y="417"/>
                    <a:pt x="12" y="429"/>
                  </a:cubicBezTo>
                  <a:cubicBezTo>
                    <a:pt x="0" y="477"/>
                    <a:pt x="24" y="524"/>
                    <a:pt x="72" y="536"/>
                  </a:cubicBezTo>
                  <a:cubicBezTo>
                    <a:pt x="94" y="559"/>
                    <a:pt x="125" y="571"/>
                    <a:pt x="155" y="571"/>
                  </a:cubicBezTo>
                  <a:cubicBezTo>
                    <a:pt x="190" y="571"/>
                    <a:pt x="225" y="556"/>
                    <a:pt x="250" y="524"/>
                  </a:cubicBezTo>
                  <a:lnTo>
                    <a:pt x="262" y="500"/>
                  </a:lnTo>
                  <a:cubicBezTo>
                    <a:pt x="257" y="500"/>
                    <a:pt x="261" y="487"/>
                    <a:pt x="265" y="475"/>
                  </a:cubicBezTo>
                  <a:lnTo>
                    <a:pt x="265" y="475"/>
                  </a:lnTo>
                  <a:cubicBezTo>
                    <a:pt x="286" y="462"/>
                    <a:pt x="285" y="429"/>
                    <a:pt x="262" y="417"/>
                  </a:cubicBezTo>
                  <a:lnTo>
                    <a:pt x="250" y="405"/>
                  </a:lnTo>
                  <a:lnTo>
                    <a:pt x="250" y="381"/>
                  </a:lnTo>
                  <a:cubicBezTo>
                    <a:pt x="250" y="346"/>
                    <a:pt x="238" y="322"/>
                    <a:pt x="215" y="310"/>
                  </a:cubicBezTo>
                  <a:lnTo>
                    <a:pt x="215" y="274"/>
                  </a:lnTo>
                  <a:cubicBezTo>
                    <a:pt x="226" y="203"/>
                    <a:pt x="226" y="36"/>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9"/>
            <p:cNvSpPr/>
            <p:nvPr/>
          </p:nvSpPr>
          <p:spPr>
            <a:xfrm>
              <a:off x="2171100" y="3620825"/>
              <a:ext cx="18175" cy="9825"/>
            </a:xfrm>
            <a:custGeom>
              <a:avLst/>
              <a:gdLst/>
              <a:ahLst/>
              <a:cxnLst/>
              <a:rect l="l" t="t" r="r" b="b"/>
              <a:pathLst>
                <a:path w="727" h="393" extrusionOk="0">
                  <a:moveTo>
                    <a:pt x="679" y="0"/>
                  </a:moveTo>
                  <a:cubicBezTo>
                    <a:pt x="560" y="36"/>
                    <a:pt x="441" y="95"/>
                    <a:pt x="345" y="131"/>
                  </a:cubicBezTo>
                  <a:cubicBezTo>
                    <a:pt x="203" y="191"/>
                    <a:pt x="84" y="250"/>
                    <a:pt x="0" y="357"/>
                  </a:cubicBezTo>
                  <a:cubicBezTo>
                    <a:pt x="0" y="369"/>
                    <a:pt x="0" y="393"/>
                    <a:pt x="12" y="393"/>
                  </a:cubicBezTo>
                  <a:cubicBezTo>
                    <a:pt x="143" y="369"/>
                    <a:pt x="250" y="310"/>
                    <a:pt x="369" y="250"/>
                  </a:cubicBezTo>
                  <a:cubicBezTo>
                    <a:pt x="488" y="191"/>
                    <a:pt x="619" y="131"/>
                    <a:pt x="726" y="36"/>
                  </a:cubicBezTo>
                  <a:cubicBezTo>
                    <a:pt x="715" y="12"/>
                    <a:pt x="703" y="0"/>
                    <a:pt x="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9"/>
            <p:cNvSpPr/>
            <p:nvPr/>
          </p:nvSpPr>
          <p:spPr>
            <a:xfrm>
              <a:off x="2245800" y="3608600"/>
              <a:ext cx="22350" cy="11050"/>
            </a:xfrm>
            <a:custGeom>
              <a:avLst/>
              <a:gdLst/>
              <a:ahLst/>
              <a:cxnLst/>
              <a:rect l="l" t="t" r="r" b="b"/>
              <a:pathLst>
                <a:path w="894" h="442" extrusionOk="0">
                  <a:moveTo>
                    <a:pt x="24" y="1"/>
                  </a:moveTo>
                  <a:cubicBezTo>
                    <a:pt x="13" y="1"/>
                    <a:pt x="1" y="13"/>
                    <a:pt x="13" y="25"/>
                  </a:cubicBezTo>
                  <a:cubicBezTo>
                    <a:pt x="167" y="120"/>
                    <a:pt x="310" y="191"/>
                    <a:pt x="441" y="263"/>
                  </a:cubicBezTo>
                  <a:cubicBezTo>
                    <a:pt x="584" y="346"/>
                    <a:pt x="703" y="429"/>
                    <a:pt x="846" y="441"/>
                  </a:cubicBezTo>
                  <a:cubicBezTo>
                    <a:pt x="882" y="441"/>
                    <a:pt x="894" y="418"/>
                    <a:pt x="882" y="418"/>
                  </a:cubicBezTo>
                  <a:cubicBezTo>
                    <a:pt x="786" y="299"/>
                    <a:pt x="644" y="239"/>
                    <a:pt x="513" y="179"/>
                  </a:cubicBezTo>
                  <a:cubicBezTo>
                    <a:pt x="358" y="108"/>
                    <a:pt x="191" y="48"/>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9"/>
            <p:cNvSpPr/>
            <p:nvPr/>
          </p:nvSpPr>
          <p:spPr>
            <a:xfrm>
              <a:off x="2284200" y="3627650"/>
              <a:ext cx="15300" cy="6425"/>
            </a:xfrm>
            <a:custGeom>
              <a:avLst/>
              <a:gdLst/>
              <a:ahLst/>
              <a:cxnLst/>
              <a:rect l="l" t="t" r="r" b="b"/>
              <a:pathLst>
                <a:path w="612" h="257" extrusionOk="0">
                  <a:moveTo>
                    <a:pt x="12" y="1"/>
                  </a:moveTo>
                  <a:cubicBezTo>
                    <a:pt x="1" y="1"/>
                    <a:pt x="1" y="13"/>
                    <a:pt x="1" y="13"/>
                  </a:cubicBezTo>
                  <a:cubicBezTo>
                    <a:pt x="84" y="84"/>
                    <a:pt x="167" y="132"/>
                    <a:pt x="263" y="179"/>
                  </a:cubicBezTo>
                  <a:cubicBezTo>
                    <a:pt x="349" y="201"/>
                    <a:pt x="426" y="252"/>
                    <a:pt x="511" y="252"/>
                  </a:cubicBezTo>
                  <a:cubicBezTo>
                    <a:pt x="519" y="252"/>
                    <a:pt x="528" y="252"/>
                    <a:pt x="536" y="251"/>
                  </a:cubicBezTo>
                  <a:cubicBezTo>
                    <a:pt x="546" y="255"/>
                    <a:pt x="555" y="256"/>
                    <a:pt x="562" y="256"/>
                  </a:cubicBezTo>
                  <a:cubicBezTo>
                    <a:pt x="602" y="256"/>
                    <a:pt x="612" y="211"/>
                    <a:pt x="572" y="191"/>
                  </a:cubicBezTo>
                  <a:cubicBezTo>
                    <a:pt x="501" y="132"/>
                    <a:pt x="393" y="120"/>
                    <a:pt x="310" y="84"/>
                  </a:cubicBezTo>
                  <a:cubicBezTo>
                    <a:pt x="203" y="60"/>
                    <a:pt x="108" y="37"/>
                    <a:pt x="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9"/>
            <p:cNvSpPr/>
            <p:nvPr/>
          </p:nvSpPr>
          <p:spPr>
            <a:xfrm>
              <a:off x="2194000" y="3554725"/>
              <a:ext cx="66700" cy="74300"/>
            </a:xfrm>
            <a:custGeom>
              <a:avLst/>
              <a:gdLst/>
              <a:ahLst/>
              <a:cxnLst/>
              <a:rect l="l" t="t" r="r" b="b"/>
              <a:pathLst>
                <a:path w="2668" h="2972" extrusionOk="0">
                  <a:moveTo>
                    <a:pt x="1763" y="456"/>
                  </a:moveTo>
                  <a:cubicBezTo>
                    <a:pt x="1882" y="456"/>
                    <a:pt x="2001" y="459"/>
                    <a:pt x="2120" y="465"/>
                  </a:cubicBezTo>
                  <a:cubicBezTo>
                    <a:pt x="2204" y="465"/>
                    <a:pt x="2323" y="501"/>
                    <a:pt x="2418" y="501"/>
                  </a:cubicBezTo>
                  <a:cubicBezTo>
                    <a:pt x="2418" y="513"/>
                    <a:pt x="2418" y="513"/>
                    <a:pt x="2430" y="537"/>
                  </a:cubicBezTo>
                  <a:lnTo>
                    <a:pt x="2430" y="549"/>
                  </a:lnTo>
                  <a:cubicBezTo>
                    <a:pt x="2347" y="656"/>
                    <a:pt x="2287" y="799"/>
                    <a:pt x="2227" y="930"/>
                  </a:cubicBezTo>
                  <a:cubicBezTo>
                    <a:pt x="2120" y="1156"/>
                    <a:pt x="2013" y="1382"/>
                    <a:pt x="1930" y="1608"/>
                  </a:cubicBezTo>
                  <a:cubicBezTo>
                    <a:pt x="1763" y="1977"/>
                    <a:pt x="1549" y="2334"/>
                    <a:pt x="1418" y="2704"/>
                  </a:cubicBezTo>
                  <a:cubicBezTo>
                    <a:pt x="1192" y="2275"/>
                    <a:pt x="977" y="1858"/>
                    <a:pt x="739" y="1441"/>
                  </a:cubicBezTo>
                  <a:cubicBezTo>
                    <a:pt x="620" y="1215"/>
                    <a:pt x="477" y="1013"/>
                    <a:pt x="346" y="787"/>
                  </a:cubicBezTo>
                  <a:cubicBezTo>
                    <a:pt x="299" y="691"/>
                    <a:pt x="239" y="608"/>
                    <a:pt x="168" y="537"/>
                  </a:cubicBezTo>
                  <a:lnTo>
                    <a:pt x="168" y="513"/>
                  </a:lnTo>
                  <a:cubicBezTo>
                    <a:pt x="203" y="523"/>
                    <a:pt x="242" y="526"/>
                    <a:pt x="281" y="526"/>
                  </a:cubicBezTo>
                  <a:cubicBezTo>
                    <a:pt x="386" y="526"/>
                    <a:pt x="498" y="501"/>
                    <a:pt x="584" y="501"/>
                  </a:cubicBezTo>
                  <a:cubicBezTo>
                    <a:pt x="811" y="489"/>
                    <a:pt x="1049" y="465"/>
                    <a:pt x="1263" y="465"/>
                  </a:cubicBezTo>
                  <a:cubicBezTo>
                    <a:pt x="1263" y="560"/>
                    <a:pt x="1263" y="656"/>
                    <a:pt x="1311" y="727"/>
                  </a:cubicBezTo>
                  <a:cubicBezTo>
                    <a:pt x="1317" y="733"/>
                    <a:pt x="1326" y="736"/>
                    <a:pt x="1334" y="736"/>
                  </a:cubicBezTo>
                  <a:cubicBezTo>
                    <a:pt x="1343" y="736"/>
                    <a:pt x="1352" y="733"/>
                    <a:pt x="1358" y="727"/>
                  </a:cubicBezTo>
                  <a:cubicBezTo>
                    <a:pt x="1406" y="656"/>
                    <a:pt x="1406" y="560"/>
                    <a:pt x="1406" y="465"/>
                  </a:cubicBezTo>
                  <a:cubicBezTo>
                    <a:pt x="1525" y="459"/>
                    <a:pt x="1644" y="456"/>
                    <a:pt x="1763" y="456"/>
                  </a:cubicBezTo>
                  <a:close/>
                  <a:moveTo>
                    <a:pt x="1346" y="1"/>
                  </a:moveTo>
                  <a:cubicBezTo>
                    <a:pt x="1287" y="84"/>
                    <a:pt x="1299" y="203"/>
                    <a:pt x="1287" y="322"/>
                  </a:cubicBezTo>
                  <a:cubicBezTo>
                    <a:pt x="1073" y="334"/>
                    <a:pt x="882" y="358"/>
                    <a:pt x="668" y="370"/>
                  </a:cubicBezTo>
                  <a:cubicBezTo>
                    <a:pt x="525" y="382"/>
                    <a:pt x="311" y="370"/>
                    <a:pt x="168" y="429"/>
                  </a:cubicBezTo>
                  <a:cubicBezTo>
                    <a:pt x="156" y="406"/>
                    <a:pt x="132" y="394"/>
                    <a:pt x="108" y="394"/>
                  </a:cubicBezTo>
                  <a:cubicBezTo>
                    <a:pt x="13" y="394"/>
                    <a:pt x="1" y="513"/>
                    <a:pt x="61" y="560"/>
                  </a:cubicBezTo>
                  <a:cubicBezTo>
                    <a:pt x="96" y="679"/>
                    <a:pt x="168" y="763"/>
                    <a:pt x="227" y="870"/>
                  </a:cubicBezTo>
                  <a:cubicBezTo>
                    <a:pt x="358" y="1084"/>
                    <a:pt x="477" y="1299"/>
                    <a:pt x="596" y="1525"/>
                  </a:cubicBezTo>
                  <a:cubicBezTo>
                    <a:pt x="692" y="1680"/>
                    <a:pt x="763" y="1846"/>
                    <a:pt x="858" y="1989"/>
                  </a:cubicBezTo>
                  <a:cubicBezTo>
                    <a:pt x="763" y="2025"/>
                    <a:pt x="692" y="2061"/>
                    <a:pt x="620" y="2096"/>
                  </a:cubicBezTo>
                  <a:cubicBezTo>
                    <a:pt x="537" y="2144"/>
                    <a:pt x="406" y="2180"/>
                    <a:pt x="394" y="2275"/>
                  </a:cubicBezTo>
                  <a:cubicBezTo>
                    <a:pt x="394" y="2287"/>
                    <a:pt x="394" y="2299"/>
                    <a:pt x="418" y="2323"/>
                  </a:cubicBezTo>
                  <a:cubicBezTo>
                    <a:pt x="427" y="2325"/>
                    <a:pt x="437" y="2326"/>
                    <a:pt x="446" y="2326"/>
                  </a:cubicBezTo>
                  <a:cubicBezTo>
                    <a:pt x="534" y="2326"/>
                    <a:pt x="627" y="2236"/>
                    <a:pt x="692" y="2203"/>
                  </a:cubicBezTo>
                  <a:cubicBezTo>
                    <a:pt x="763" y="2156"/>
                    <a:pt x="834" y="2108"/>
                    <a:pt x="894" y="2049"/>
                  </a:cubicBezTo>
                  <a:cubicBezTo>
                    <a:pt x="1037" y="2299"/>
                    <a:pt x="1168" y="2537"/>
                    <a:pt x="1299" y="2799"/>
                  </a:cubicBezTo>
                  <a:cubicBezTo>
                    <a:pt x="1299" y="2811"/>
                    <a:pt x="1311" y="2811"/>
                    <a:pt x="1311" y="2811"/>
                  </a:cubicBezTo>
                  <a:lnTo>
                    <a:pt x="1311" y="2823"/>
                  </a:lnTo>
                  <a:cubicBezTo>
                    <a:pt x="1275" y="2858"/>
                    <a:pt x="1287" y="2942"/>
                    <a:pt x="1358" y="2954"/>
                  </a:cubicBezTo>
                  <a:cubicBezTo>
                    <a:pt x="1376" y="2965"/>
                    <a:pt x="1391" y="2971"/>
                    <a:pt x="1406" y="2971"/>
                  </a:cubicBezTo>
                  <a:cubicBezTo>
                    <a:pt x="1421" y="2971"/>
                    <a:pt x="1436" y="2965"/>
                    <a:pt x="1454" y="2954"/>
                  </a:cubicBezTo>
                  <a:lnTo>
                    <a:pt x="1489" y="2918"/>
                  </a:lnTo>
                  <a:cubicBezTo>
                    <a:pt x="1513" y="2894"/>
                    <a:pt x="1513" y="2894"/>
                    <a:pt x="1513" y="2882"/>
                  </a:cubicBezTo>
                  <a:cubicBezTo>
                    <a:pt x="1513" y="2870"/>
                    <a:pt x="1525" y="2870"/>
                    <a:pt x="1525" y="2858"/>
                  </a:cubicBezTo>
                  <a:cubicBezTo>
                    <a:pt x="1525" y="2823"/>
                    <a:pt x="1525" y="2799"/>
                    <a:pt x="1513" y="2775"/>
                  </a:cubicBezTo>
                  <a:cubicBezTo>
                    <a:pt x="1751" y="2501"/>
                    <a:pt x="1882" y="2108"/>
                    <a:pt x="2025" y="1799"/>
                  </a:cubicBezTo>
                  <a:cubicBezTo>
                    <a:pt x="2132" y="1572"/>
                    <a:pt x="2227" y="1346"/>
                    <a:pt x="2323" y="1132"/>
                  </a:cubicBezTo>
                  <a:cubicBezTo>
                    <a:pt x="2406" y="965"/>
                    <a:pt x="2525" y="787"/>
                    <a:pt x="2561" y="608"/>
                  </a:cubicBezTo>
                  <a:cubicBezTo>
                    <a:pt x="2563" y="609"/>
                    <a:pt x="2566" y="609"/>
                    <a:pt x="2568" y="609"/>
                  </a:cubicBezTo>
                  <a:cubicBezTo>
                    <a:pt x="2605" y="609"/>
                    <a:pt x="2667" y="533"/>
                    <a:pt x="2656" y="477"/>
                  </a:cubicBezTo>
                  <a:cubicBezTo>
                    <a:pt x="2620" y="418"/>
                    <a:pt x="2608" y="382"/>
                    <a:pt x="2549" y="370"/>
                  </a:cubicBezTo>
                  <a:cubicBezTo>
                    <a:pt x="2454" y="310"/>
                    <a:pt x="2323" y="322"/>
                    <a:pt x="2216" y="310"/>
                  </a:cubicBezTo>
                  <a:cubicBezTo>
                    <a:pt x="2132" y="306"/>
                    <a:pt x="2050" y="305"/>
                    <a:pt x="1969" y="305"/>
                  </a:cubicBezTo>
                  <a:cubicBezTo>
                    <a:pt x="1805" y="305"/>
                    <a:pt x="1644" y="310"/>
                    <a:pt x="1477" y="310"/>
                  </a:cubicBezTo>
                  <a:lnTo>
                    <a:pt x="1418" y="310"/>
                  </a:lnTo>
                  <a:cubicBezTo>
                    <a:pt x="1418" y="203"/>
                    <a:pt x="1418" y="84"/>
                    <a:pt x="1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9"/>
            <p:cNvSpPr/>
            <p:nvPr/>
          </p:nvSpPr>
          <p:spPr>
            <a:xfrm>
              <a:off x="2237175" y="3457250"/>
              <a:ext cx="38125" cy="3125"/>
            </a:xfrm>
            <a:custGeom>
              <a:avLst/>
              <a:gdLst/>
              <a:ahLst/>
              <a:cxnLst/>
              <a:rect l="l" t="t" r="r" b="b"/>
              <a:pathLst>
                <a:path w="1525" h="125" extrusionOk="0">
                  <a:moveTo>
                    <a:pt x="702" y="0"/>
                  </a:moveTo>
                  <a:cubicBezTo>
                    <a:pt x="472" y="0"/>
                    <a:pt x="243" y="16"/>
                    <a:pt x="24" y="54"/>
                  </a:cubicBezTo>
                  <a:cubicBezTo>
                    <a:pt x="0" y="54"/>
                    <a:pt x="0" y="66"/>
                    <a:pt x="24" y="66"/>
                  </a:cubicBezTo>
                  <a:cubicBezTo>
                    <a:pt x="236" y="108"/>
                    <a:pt x="457" y="125"/>
                    <a:pt x="680" y="125"/>
                  </a:cubicBezTo>
                  <a:cubicBezTo>
                    <a:pt x="959" y="125"/>
                    <a:pt x="1241" y="99"/>
                    <a:pt x="1512" y="66"/>
                  </a:cubicBezTo>
                  <a:cubicBezTo>
                    <a:pt x="1524" y="66"/>
                    <a:pt x="1524" y="54"/>
                    <a:pt x="1512" y="54"/>
                  </a:cubicBezTo>
                  <a:cubicBezTo>
                    <a:pt x="1248" y="22"/>
                    <a:pt x="974" y="0"/>
                    <a:pt x="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9"/>
            <p:cNvSpPr/>
            <p:nvPr/>
          </p:nvSpPr>
          <p:spPr>
            <a:xfrm>
              <a:off x="2286000" y="3458575"/>
              <a:ext cx="21150" cy="2425"/>
            </a:xfrm>
            <a:custGeom>
              <a:avLst/>
              <a:gdLst/>
              <a:ahLst/>
              <a:cxnLst/>
              <a:rect l="l" t="t" r="r" b="b"/>
              <a:pathLst>
                <a:path w="846" h="97" extrusionOk="0">
                  <a:moveTo>
                    <a:pt x="377" y="1"/>
                  </a:moveTo>
                  <a:cubicBezTo>
                    <a:pt x="255" y="1"/>
                    <a:pt x="132" y="11"/>
                    <a:pt x="12" y="37"/>
                  </a:cubicBezTo>
                  <a:cubicBezTo>
                    <a:pt x="0" y="37"/>
                    <a:pt x="0" y="61"/>
                    <a:pt x="12" y="61"/>
                  </a:cubicBezTo>
                  <a:cubicBezTo>
                    <a:pt x="132" y="87"/>
                    <a:pt x="255" y="97"/>
                    <a:pt x="377" y="97"/>
                  </a:cubicBezTo>
                  <a:cubicBezTo>
                    <a:pt x="533" y="97"/>
                    <a:pt x="687" y="81"/>
                    <a:pt x="833" y="61"/>
                  </a:cubicBezTo>
                  <a:cubicBezTo>
                    <a:pt x="845" y="49"/>
                    <a:pt x="845" y="37"/>
                    <a:pt x="833" y="37"/>
                  </a:cubicBezTo>
                  <a:cubicBezTo>
                    <a:pt x="687" y="17"/>
                    <a:pt x="533"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9"/>
            <p:cNvSpPr/>
            <p:nvPr/>
          </p:nvSpPr>
          <p:spPr>
            <a:xfrm>
              <a:off x="2318425" y="3458000"/>
              <a:ext cx="625" cy="325"/>
            </a:xfrm>
            <a:custGeom>
              <a:avLst/>
              <a:gdLst/>
              <a:ahLst/>
              <a:cxnLst/>
              <a:rect l="l" t="t" r="r" b="b"/>
              <a:pathLst>
                <a:path w="25" h="13" extrusionOk="0">
                  <a:moveTo>
                    <a:pt x="13" y="0"/>
                  </a:moveTo>
                  <a:cubicBezTo>
                    <a:pt x="1" y="0"/>
                    <a:pt x="1" y="12"/>
                    <a:pt x="13" y="12"/>
                  </a:cubicBezTo>
                  <a:cubicBezTo>
                    <a:pt x="25" y="12"/>
                    <a:pt x="25" y="0"/>
                    <a:pt x="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9"/>
            <p:cNvSpPr/>
            <p:nvPr/>
          </p:nvSpPr>
          <p:spPr>
            <a:xfrm>
              <a:off x="2342550" y="3458250"/>
              <a:ext cx="16675" cy="1225"/>
            </a:xfrm>
            <a:custGeom>
              <a:avLst/>
              <a:gdLst/>
              <a:ahLst/>
              <a:cxnLst/>
              <a:rect l="l" t="t" r="r" b="b"/>
              <a:pathLst>
                <a:path w="667" h="49" extrusionOk="0">
                  <a:moveTo>
                    <a:pt x="293" y="0"/>
                  </a:moveTo>
                  <a:cubicBezTo>
                    <a:pt x="201" y="0"/>
                    <a:pt x="108" y="4"/>
                    <a:pt x="12" y="14"/>
                  </a:cubicBezTo>
                  <a:cubicBezTo>
                    <a:pt x="0" y="14"/>
                    <a:pt x="0" y="26"/>
                    <a:pt x="12" y="26"/>
                  </a:cubicBezTo>
                  <a:cubicBezTo>
                    <a:pt x="114" y="42"/>
                    <a:pt x="214" y="49"/>
                    <a:pt x="312" y="49"/>
                  </a:cubicBezTo>
                  <a:cubicBezTo>
                    <a:pt x="432" y="49"/>
                    <a:pt x="549" y="39"/>
                    <a:pt x="667" y="26"/>
                  </a:cubicBezTo>
                  <a:lnTo>
                    <a:pt x="667" y="14"/>
                  </a:lnTo>
                  <a:cubicBezTo>
                    <a:pt x="543" y="7"/>
                    <a:pt x="419" y="0"/>
                    <a:pt x="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9"/>
            <p:cNvSpPr/>
            <p:nvPr/>
          </p:nvSpPr>
          <p:spPr>
            <a:xfrm>
              <a:off x="2339575" y="3458925"/>
              <a:ext cx="26750" cy="192425"/>
            </a:xfrm>
            <a:custGeom>
              <a:avLst/>
              <a:gdLst/>
              <a:ahLst/>
              <a:cxnLst/>
              <a:rect l="l" t="t" r="r" b="b"/>
              <a:pathLst>
                <a:path w="1070" h="7697" extrusionOk="0">
                  <a:moveTo>
                    <a:pt x="530" y="1"/>
                  </a:moveTo>
                  <a:cubicBezTo>
                    <a:pt x="511" y="1"/>
                    <a:pt x="492" y="7"/>
                    <a:pt x="476" y="23"/>
                  </a:cubicBezTo>
                  <a:cubicBezTo>
                    <a:pt x="429" y="82"/>
                    <a:pt x="405" y="154"/>
                    <a:pt x="405" y="213"/>
                  </a:cubicBezTo>
                  <a:cubicBezTo>
                    <a:pt x="357" y="332"/>
                    <a:pt x="298" y="440"/>
                    <a:pt x="238" y="535"/>
                  </a:cubicBezTo>
                  <a:cubicBezTo>
                    <a:pt x="179" y="654"/>
                    <a:pt x="131" y="773"/>
                    <a:pt x="107" y="916"/>
                  </a:cubicBezTo>
                  <a:cubicBezTo>
                    <a:pt x="107" y="916"/>
                    <a:pt x="107" y="921"/>
                    <a:pt x="111" y="921"/>
                  </a:cubicBezTo>
                  <a:cubicBezTo>
                    <a:pt x="113" y="921"/>
                    <a:pt x="115" y="920"/>
                    <a:pt x="119" y="916"/>
                  </a:cubicBezTo>
                  <a:cubicBezTo>
                    <a:pt x="155" y="880"/>
                    <a:pt x="191" y="856"/>
                    <a:pt x="238" y="821"/>
                  </a:cubicBezTo>
                  <a:cubicBezTo>
                    <a:pt x="298" y="761"/>
                    <a:pt x="345" y="690"/>
                    <a:pt x="393" y="618"/>
                  </a:cubicBezTo>
                  <a:cubicBezTo>
                    <a:pt x="405" y="594"/>
                    <a:pt x="405" y="582"/>
                    <a:pt x="417" y="571"/>
                  </a:cubicBezTo>
                  <a:lnTo>
                    <a:pt x="417" y="571"/>
                  </a:lnTo>
                  <a:cubicBezTo>
                    <a:pt x="369" y="999"/>
                    <a:pt x="405" y="1428"/>
                    <a:pt x="405" y="1868"/>
                  </a:cubicBezTo>
                  <a:lnTo>
                    <a:pt x="405" y="3845"/>
                  </a:lnTo>
                  <a:cubicBezTo>
                    <a:pt x="405" y="5047"/>
                    <a:pt x="393" y="6238"/>
                    <a:pt x="464" y="7429"/>
                  </a:cubicBezTo>
                  <a:cubicBezTo>
                    <a:pt x="372" y="7268"/>
                    <a:pt x="192" y="6951"/>
                    <a:pt x="61" y="6951"/>
                  </a:cubicBezTo>
                  <a:cubicBezTo>
                    <a:pt x="57" y="6951"/>
                    <a:pt x="52" y="6951"/>
                    <a:pt x="48" y="6952"/>
                  </a:cubicBezTo>
                  <a:lnTo>
                    <a:pt x="36" y="6964"/>
                  </a:lnTo>
                  <a:cubicBezTo>
                    <a:pt x="0" y="7059"/>
                    <a:pt x="167" y="7226"/>
                    <a:pt x="214" y="7298"/>
                  </a:cubicBezTo>
                  <a:cubicBezTo>
                    <a:pt x="286" y="7405"/>
                    <a:pt x="310" y="7524"/>
                    <a:pt x="405" y="7583"/>
                  </a:cubicBezTo>
                  <a:cubicBezTo>
                    <a:pt x="345" y="7583"/>
                    <a:pt x="298" y="7595"/>
                    <a:pt x="238" y="7607"/>
                  </a:cubicBezTo>
                  <a:cubicBezTo>
                    <a:pt x="226" y="7607"/>
                    <a:pt x="226" y="7619"/>
                    <a:pt x="238" y="7643"/>
                  </a:cubicBezTo>
                  <a:cubicBezTo>
                    <a:pt x="393" y="7679"/>
                    <a:pt x="524" y="7679"/>
                    <a:pt x="667" y="7679"/>
                  </a:cubicBezTo>
                  <a:cubicBezTo>
                    <a:pt x="725" y="7679"/>
                    <a:pt x="786" y="7683"/>
                    <a:pt x="845" y="7683"/>
                  </a:cubicBezTo>
                  <a:cubicBezTo>
                    <a:pt x="904" y="7683"/>
                    <a:pt x="962" y="7679"/>
                    <a:pt x="1016" y="7661"/>
                  </a:cubicBezTo>
                  <a:lnTo>
                    <a:pt x="1016" y="7661"/>
                  </a:lnTo>
                  <a:cubicBezTo>
                    <a:pt x="1031" y="7666"/>
                    <a:pt x="1046" y="7671"/>
                    <a:pt x="1060" y="7679"/>
                  </a:cubicBezTo>
                  <a:cubicBezTo>
                    <a:pt x="1065" y="7689"/>
                    <a:pt x="1068" y="7697"/>
                    <a:pt x="1069" y="7697"/>
                  </a:cubicBezTo>
                  <a:cubicBezTo>
                    <a:pt x="1069" y="7697"/>
                    <a:pt x="1067" y="7683"/>
                    <a:pt x="1060" y="7643"/>
                  </a:cubicBezTo>
                  <a:cubicBezTo>
                    <a:pt x="1046" y="7650"/>
                    <a:pt x="1031" y="7656"/>
                    <a:pt x="1016" y="7661"/>
                  </a:cubicBezTo>
                  <a:lnTo>
                    <a:pt x="1016" y="7661"/>
                  </a:lnTo>
                  <a:cubicBezTo>
                    <a:pt x="962" y="7643"/>
                    <a:pt x="904" y="7638"/>
                    <a:pt x="845" y="7638"/>
                  </a:cubicBezTo>
                  <a:cubicBezTo>
                    <a:pt x="786" y="7638"/>
                    <a:pt x="725" y="7643"/>
                    <a:pt x="667" y="7643"/>
                  </a:cubicBezTo>
                  <a:lnTo>
                    <a:pt x="560" y="7643"/>
                  </a:lnTo>
                  <a:cubicBezTo>
                    <a:pt x="905" y="7321"/>
                    <a:pt x="953" y="6750"/>
                    <a:pt x="1036" y="6309"/>
                  </a:cubicBezTo>
                  <a:cubicBezTo>
                    <a:pt x="1036" y="6295"/>
                    <a:pt x="1028" y="6290"/>
                    <a:pt x="1021" y="6290"/>
                  </a:cubicBezTo>
                  <a:cubicBezTo>
                    <a:pt x="1016" y="6290"/>
                    <a:pt x="1012" y="6292"/>
                    <a:pt x="1012" y="6297"/>
                  </a:cubicBezTo>
                  <a:cubicBezTo>
                    <a:pt x="917" y="6536"/>
                    <a:pt x="834" y="6774"/>
                    <a:pt x="726" y="7012"/>
                  </a:cubicBezTo>
                  <a:cubicBezTo>
                    <a:pt x="703" y="7083"/>
                    <a:pt x="607" y="7298"/>
                    <a:pt x="524" y="7417"/>
                  </a:cubicBezTo>
                  <a:cubicBezTo>
                    <a:pt x="595" y="6238"/>
                    <a:pt x="584" y="5059"/>
                    <a:pt x="584" y="3892"/>
                  </a:cubicBezTo>
                  <a:lnTo>
                    <a:pt x="584" y="1999"/>
                  </a:lnTo>
                  <a:cubicBezTo>
                    <a:pt x="584" y="1523"/>
                    <a:pt x="607" y="1011"/>
                    <a:pt x="548" y="523"/>
                  </a:cubicBezTo>
                  <a:lnTo>
                    <a:pt x="548" y="523"/>
                  </a:lnTo>
                  <a:cubicBezTo>
                    <a:pt x="703" y="713"/>
                    <a:pt x="917" y="916"/>
                    <a:pt x="1012" y="1035"/>
                  </a:cubicBezTo>
                  <a:cubicBezTo>
                    <a:pt x="1015" y="1038"/>
                    <a:pt x="1020" y="1040"/>
                    <a:pt x="1025" y="1040"/>
                  </a:cubicBezTo>
                  <a:cubicBezTo>
                    <a:pt x="1039" y="1040"/>
                    <a:pt x="1053" y="1028"/>
                    <a:pt x="1036" y="1011"/>
                  </a:cubicBezTo>
                  <a:cubicBezTo>
                    <a:pt x="1000" y="868"/>
                    <a:pt x="905" y="737"/>
                    <a:pt x="822" y="594"/>
                  </a:cubicBezTo>
                  <a:cubicBezTo>
                    <a:pt x="774" y="535"/>
                    <a:pt x="631" y="356"/>
                    <a:pt x="595" y="225"/>
                  </a:cubicBezTo>
                  <a:cubicBezTo>
                    <a:pt x="607" y="178"/>
                    <a:pt x="631" y="154"/>
                    <a:pt x="631" y="106"/>
                  </a:cubicBezTo>
                  <a:cubicBezTo>
                    <a:pt x="640" y="53"/>
                    <a:pt x="584" y="1"/>
                    <a:pt x="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9"/>
            <p:cNvSpPr/>
            <p:nvPr/>
          </p:nvSpPr>
          <p:spPr>
            <a:xfrm>
              <a:off x="2381250" y="3650750"/>
              <a:ext cx="19350" cy="2800"/>
            </a:xfrm>
            <a:custGeom>
              <a:avLst/>
              <a:gdLst/>
              <a:ahLst/>
              <a:cxnLst/>
              <a:rect l="l" t="t" r="r" b="b"/>
              <a:pathLst>
                <a:path w="774" h="112" extrusionOk="0">
                  <a:moveTo>
                    <a:pt x="449" y="0"/>
                  </a:moveTo>
                  <a:cubicBezTo>
                    <a:pt x="306" y="0"/>
                    <a:pt x="163" y="21"/>
                    <a:pt x="12" y="41"/>
                  </a:cubicBezTo>
                  <a:cubicBezTo>
                    <a:pt x="0" y="41"/>
                    <a:pt x="0" y="65"/>
                    <a:pt x="12" y="65"/>
                  </a:cubicBezTo>
                  <a:cubicBezTo>
                    <a:pt x="167" y="86"/>
                    <a:pt x="317" y="111"/>
                    <a:pt x="463" y="111"/>
                  </a:cubicBezTo>
                  <a:cubicBezTo>
                    <a:pt x="565" y="111"/>
                    <a:pt x="664" y="99"/>
                    <a:pt x="762" y="65"/>
                  </a:cubicBezTo>
                  <a:cubicBezTo>
                    <a:pt x="774" y="65"/>
                    <a:pt x="774" y="53"/>
                    <a:pt x="762" y="41"/>
                  </a:cubicBezTo>
                  <a:cubicBezTo>
                    <a:pt x="656" y="11"/>
                    <a:pt x="553"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9"/>
            <p:cNvSpPr/>
            <p:nvPr/>
          </p:nvSpPr>
          <p:spPr>
            <a:xfrm>
              <a:off x="2412800" y="3651800"/>
              <a:ext cx="19650" cy="2800"/>
            </a:xfrm>
            <a:custGeom>
              <a:avLst/>
              <a:gdLst/>
              <a:ahLst/>
              <a:cxnLst/>
              <a:rect l="l" t="t" r="r" b="b"/>
              <a:pathLst>
                <a:path w="786" h="112" extrusionOk="0">
                  <a:moveTo>
                    <a:pt x="473" y="1"/>
                  </a:moveTo>
                  <a:cubicBezTo>
                    <a:pt x="321" y="1"/>
                    <a:pt x="167" y="26"/>
                    <a:pt x="12" y="47"/>
                  </a:cubicBezTo>
                  <a:cubicBezTo>
                    <a:pt x="0" y="47"/>
                    <a:pt x="0" y="71"/>
                    <a:pt x="12" y="71"/>
                  </a:cubicBezTo>
                  <a:cubicBezTo>
                    <a:pt x="163" y="91"/>
                    <a:pt x="314" y="112"/>
                    <a:pt x="463" y="112"/>
                  </a:cubicBezTo>
                  <a:cubicBezTo>
                    <a:pt x="572" y="112"/>
                    <a:pt x="680" y="101"/>
                    <a:pt x="786" y="71"/>
                  </a:cubicBezTo>
                  <a:lnTo>
                    <a:pt x="786" y="47"/>
                  </a:lnTo>
                  <a:cubicBezTo>
                    <a:pt x="683" y="13"/>
                    <a:pt x="579" y="1"/>
                    <a:pt x="4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9"/>
            <p:cNvSpPr/>
            <p:nvPr/>
          </p:nvSpPr>
          <p:spPr>
            <a:xfrm>
              <a:off x="2305050" y="3563000"/>
              <a:ext cx="24125" cy="3675"/>
            </a:xfrm>
            <a:custGeom>
              <a:avLst/>
              <a:gdLst/>
              <a:ahLst/>
              <a:cxnLst/>
              <a:rect l="l" t="t" r="r" b="b"/>
              <a:pathLst>
                <a:path w="965" h="147" extrusionOk="0">
                  <a:moveTo>
                    <a:pt x="241" y="0"/>
                  </a:moveTo>
                  <a:cubicBezTo>
                    <a:pt x="150" y="0"/>
                    <a:pt x="61" y="10"/>
                    <a:pt x="0" y="63"/>
                  </a:cubicBezTo>
                  <a:lnTo>
                    <a:pt x="0" y="87"/>
                  </a:lnTo>
                  <a:cubicBezTo>
                    <a:pt x="63" y="140"/>
                    <a:pt x="152" y="147"/>
                    <a:pt x="238" y="147"/>
                  </a:cubicBezTo>
                  <a:cubicBezTo>
                    <a:pt x="266" y="147"/>
                    <a:pt x="295" y="146"/>
                    <a:pt x="321" y="146"/>
                  </a:cubicBezTo>
                  <a:cubicBezTo>
                    <a:pt x="536" y="146"/>
                    <a:pt x="726" y="110"/>
                    <a:pt x="917" y="98"/>
                  </a:cubicBezTo>
                  <a:cubicBezTo>
                    <a:pt x="964" y="98"/>
                    <a:pt x="964" y="63"/>
                    <a:pt x="929" y="51"/>
                  </a:cubicBezTo>
                  <a:cubicBezTo>
                    <a:pt x="750" y="39"/>
                    <a:pt x="595" y="3"/>
                    <a:pt x="393" y="3"/>
                  </a:cubicBezTo>
                  <a:cubicBezTo>
                    <a:pt x="345" y="3"/>
                    <a:pt x="293" y="0"/>
                    <a:pt x="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9"/>
            <p:cNvSpPr/>
            <p:nvPr/>
          </p:nvSpPr>
          <p:spPr>
            <a:xfrm>
              <a:off x="2363075" y="3561775"/>
              <a:ext cx="24725" cy="3700"/>
            </a:xfrm>
            <a:custGeom>
              <a:avLst/>
              <a:gdLst/>
              <a:ahLst/>
              <a:cxnLst/>
              <a:rect l="l" t="t" r="r" b="b"/>
              <a:pathLst>
                <a:path w="989" h="148" extrusionOk="0">
                  <a:moveTo>
                    <a:pt x="397" y="1"/>
                  </a:moveTo>
                  <a:cubicBezTo>
                    <a:pt x="266" y="1"/>
                    <a:pt x="136" y="14"/>
                    <a:pt x="13" y="52"/>
                  </a:cubicBezTo>
                  <a:cubicBezTo>
                    <a:pt x="1" y="52"/>
                    <a:pt x="1" y="88"/>
                    <a:pt x="13" y="88"/>
                  </a:cubicBezTo>
                  <a:cubicBezTo>
                    <a:pt x="135" y="132"/>
                    <a:pt x="268" y="148"/>
                    <a:pt x="404" y="148"/>
                  </a:cubicBezTo>
                  <a:cubicBezTo>
                    <a:pt x="597" y="148"/>
                    <a:pt x="795" y="116"/>
                    <a:pt x="977" y="88"/>
                  </a:cubicBezTo>
                  <a:cubicBezTo>
                    <a:pt x="989" y="76"/>
                    <a:pt x="989" y="52"/>
                    <a:pt x="977" y="52"/>
                  </a:cubicBezTo>
                  <a:cubicBezTo>
                    <a:pt x="791" y="31"/>
                    <a:pt x="593" y="1"/>
                    <a:pt x="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9"/>
            <p:cNvSpPr/>
            <p:nvPr/>
          </p:nvSpPr>
          <p:spPr>
            <a:xfrm>
              <a:off x="2410700" y="3562450"/>
              <a:ext cx="25025" cy="2075"/>
            </a:xfrm>
            <a:custGeom>
              <a:avLst/>
              <a:gdLst/>
              <a:ahLst/>
              <a:cxnLst/>
              <a:rect l="l" t="t" r="r" b="b"/>
              <a:pathLst>
                <a:path w="1001" h="83" extrusionOk="0">
                  <a:moveTo>
                    <a:pt x="394" y="0"/>
                  </a:moveTo>
                  <a:cubicBezTo>
                    <a:pt x="274" y="0"/>
                    <a:pt x="152" y="4"/>
                    <a:pt x="25" y="13"/>
                  </a:cubicBezTo>
                  <a:cubicBezTo>
                    <a:pt x="1" y="13"/>
                    <a:pt x="1" y="61"/>
                    <a:pt x="25" y="61"/>
                  </a:cubicBezTo>
                  <a:cubicBezTo>
                    <a:pt x="164" y="76"/>
                    <a:pt x="298" y="82"/>
                    <a:pt x="429" y="82"/>
                  </a:cubicBezTo>
                  <a:cubicBezTo>
                    <a:pt x="611" y="82"/>
                    <a:pt x="790" y="70"/>
                    <a:pt x="977" y="49"/>
                  </a:cubicBezTo>
                  <a:cubicBezTo>
                    <a:pt x="1001" y="49"/>
                    <a:pt x="1001" y="25"/>
                    <a:pt x="977" y="25"/>
                  </a:cubicBezTo>
                  <a:cubicBezTo>
                    <a:pt x="778" y="10"/>
                    <a:pt x="589"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9"/>
            <p:cNvSpPr/>
            <p:nvPr/>
          </p:nvSpPr>
          <p:spPr>
            <a:xfrm>
              <a:off x="2377375" y="3626925"/>
              <a:ext cx="16625" cy="2650"/>
            </a:xfrm>
            <a:custGeom>
              <a:avLst/>
              <a:gdLst/>
              <a:ahLst/>
              <a:cxnLst/>
              <a:rect l="l" t="t" r="r" b="b"/>
              <a:pathLst>
                <a:path w="665" h="106" extrusionOk="0">
                  <a:moveTo>
                    <a:pt x="372" y="1"/>
                  </a:moveTo>
                  <a:cubicBezTo>
                    <a:pt x="254" y="1"/>
                    <a:pt x="141" y="21"/>
                    <a:pt x="24" y="42"/>
                  </a:cubicBezTo>
                  <a:cubicBezTo>
                    <a:pt x="0" y="42"/>
                    <a:pt x="0" y="54"/>
                    <a:pt x="24" y="54"/>
                  </a:cubicBezTo>
                  <a:cubicBezTo>
                    <a:pt x="153" y="75"/>
                    <a:pt x="277" y="105"/>
                    <a:pt x="400" y="105"/>
                  </a:cubicBezTo>
                  <a:cubicBezTo>
                    <a:pt x="481" y="105"/>
                    <a:pt x="562" y="92"/>
                    <a:pt x="643" y="54"/>
                  </a:cubicBezTo>
                  <a:cubicBezTo>
                    <a:pt x="650" y="57"/>
                    <a:pt x="655" y="59"/>
                    <a:pt x="658" y="59"/>
                  </a:cubicBezTo>
                  <a:cubicBezTo>
                    <a:pt x="665" y="59"/>
                    <a:pt x="660" y="50"/>
                    <a:pt x="643" y="42"/>
                  </a:cubicBezTo>
                  <a:cubicBezTo>
                    <a:pt x="548" y="12"/>
                    <a:pt x="458" y="1"/>
                    <a:pt x="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9"/>
            <p:cNvSpPr/>
            <p:nvPr/>
          </p:nvSpPr>
          <p:spPr>
            <a:xfrm>
              <a:off x="2411100" y="3565200"/>
              <a:ext cx="19275" cy="65125"/>
            </a:xfrm>
            <a:custGeom>
              <a:avLst/>
              <a:gdLst/>
              <a:ahLst/>
              <a:cxnLst/>
              <a:rect l="l" t="t" r="r" b="b"/>
              <a:pathLst>
                <a:path w="771" h="2605" extrusionOk="0">
                  <a:moveTo>
                    <a:pt x="355" y="1"/>
                  </a:moveTo>
                  <a:cubicBezTo>
                    <a:pt x="335" y="1"/>
                    <a:pt x="315" y="17"/>
                    <a:pt x="306" y="34"/>
                  </a:cubicBezTo>
                  <a:cubicBezTo>
                    <a:pt x="223" y="201"/>
                    <a:pt x="140" y="380"/>
                    <a:pt x="56" y="546"/>
                  </a:cubicBezTo>
                  <a:cubicBezTo>
                    <a:pt x="56" y="555"/>
                    <a:pt x="56" y="563"/>
                    <a:pt x="60" y="563"/>
                  </a:cubicBezTo>
                  <a:cubicBezTo>
                    <a:pt x="62" y="563"/>
                    <a:pt x="65" y="562"/>
                    <a:pt x="68" y="558"/>
                  </a:cubicBezTo>
                  <a:cubicBezTo>
                    <a:pt x="187" y="487"/>
                    <a:pt x="259" y="368"/>
                    <a:pt x="342" y="249"/>
                  </a:cubicBezTo>
                  <a:lnTo>
                    <a:pt x="342" y="451"/>
                  </a:lnTo>
                  <a:lnTo>
                    <a:pt x="342" y="1225"/>
                  </a:lnTo>
                  <a:cubicBezTo>
                    <a:pt x="342" y="1594"/>
                    <a:pt x="342" y="1975"/>
                    <a:pt x="378" y="2344"/>
                  </a:cubicBezTo>
                  <a:lnTo>
                    <a:pt x="20" y="2035"/>
                  </a:lnTo>
                  <a:cubicBezTo>
                    <a:pt x="17" y="2027"/>
                    <a:pt x="13" y="2024"/>
                    <a:pt x="10" y="2024"/>
                  </a:cubicBezTo>
                  <a:cubicBezTo>
                    <a:pt x="3" y="2024"/>
                    <a:pt x="0" y="2038"/>
                    <a:pt x="9" y="2046"/>
                  </a:cubicBezTo>
                  <a:cubicBezTo>
                    <a:pt x="104" y="2225"/>
                    <a:pt x="235" y="2344"/>
                    <a:pt x="354" y="2487"/>
                  </a:cubicBezTo>
                  <a:cubicBezTo>
                    <a:pt x="259" y="2487"/>
                    <a:pt x="187" y="2511"/>
                    <a:pt x="104" y="2535"/>
                  </a:cubicBezTo>
                  <a:cubicBezTo>
                    <a:pt x="80" y="2535"/>
                    <a:pt x="80" y="2570"/>
                    <a:pt x="104" y="2570"/>
                  </a:cubicBezTo>
                  <a:cubicBezTo>
                    <a:pt x="181" y="2596"/>
                    <a:pt x="259" y="2605"/>
                    <a:pt x="337" y="2605"/>
                  </a:cubicBezTo>
                  <a:cubicBezTo>
                    <a:pt x="475" y="2605"/>
                    <a:pt x="614" y="2578"/>
                    <a:pt x="759" y="2570"/>
                  </a:cubicBezTo>
                  <a:cubicBezTo>
                    <a:pt x="771" y="2570"/>
                    <a:pt x="771" y="2558"/>
                    <a:pt x="759" y="2535"/>
                  </a:cubicBezTo>
                  <a:cubicBezTo>
                    <a:pt x="663" y="2523"/>
                    <a:pt x="580" y="2511"/>
                    <a:pt x="509" y="2511"/>
                  </a:cubicBezTo>
                  <a:cubicBezTo>
                    <a:pt x="580" y="2380"/>
                    <a:pt x="640" y="2273"/>
                    <a:pt x="616" y="2106"/>
                  </a:cubicBezTo>
                  <a:cubicBezTo>
                    <a:pt x="616" y="2098"/>
                    <a:pt x="604" y="2084"/>
                    <a:pt x="597" y="2084"/>
                  </a:cubicBezTo>
                  <a:cubicBezTo>
                    <a:pt x="594" y="2084"/>
                    <a:pt x="592" y="2087"/>
                    <a:pt x="592" y="2094"/>
                  </a:cubicBezTo>
                  <a:cubicBezTo>
                    <a:pt x="532" y="2201"/>
                    <a:pt x="473" y="2273"/>
                    <a:pt x="413" y="2368"/>
                  </a:cubicBezTo>
                  <a:cubicBezTo>
                    <a:pt x="461" y="1987"/>
                    <a:pt x="461" y="1618"/>
                    <a:pt x="461" y="1225"/>
                  </a:cubicBezTo>
                  <a:lnTo>
                    <a:pt x="461" y="558"/>
                  </a:lnTo>
                  <a:cubicBezTo>
                    <a:pt x="461" y="463"/>
                    <a:pt x="473" y="368"/>
                    <a:pt x="461" y="260"/>
                  </a:cubicBezTo>
                  <a:lnTo>
                    <a:pt x="461" y="260"/>
                  </a:lnTo>
                  <a:cubicBezTo>
                    <a:pt x="532" y="332"/>
                    <a:pt x="604" y="403"/>
                    <a:pt x="675" y="499"/>
                  </a:cubicBezTo>
                  <a:cubicBezTo>
                    <a:pt x="682" y="502"/>
                    <a:pt x="689" y="504"/>
                    <a:pt x="695" y="504"/>
                  </a:cubicBezTo>
                  <a:cubicBezTo>
                    <a:pt x="710" y="504"/>
                    <a:pt x="719" y="495"/>
                    <a:pt x="711" y="487"/>
                  </a:cubicBezTo>
                  <a:cubicBezTo>
                    <a:pt x="675" y="284"/>
                    <a:pt x="556" y="130"/>
                    <a:pt x="401" y="22"/>
                  </a:cubicBezTo>
                  <a:lnTo>
                    <a:pt x="401" y="10"/>
                  </a:lnTo>
                  <a:lnTo>
                    <a:pt x="378" y="10"/>
                  </a:lnTo>
                  <a:cubicBezTo>
                    <a:pt x="371" y="3"/>
                    <a:pt x="363"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9"/>
            <p:cNvSpPr/>
            <p:nvPr/>
          </p:nvSpPr>
          <p:spPr>
            <a:xfrm>
              <a:off x="2320450" y="3532700"/>
              <a:ext cx="25100" cy="16075"/>
            </a:xfrm>
            <a:custGeom>
              <a:avLst/>
              <a:gdLst/>
              <a:ahLst/>
              <a:cxnLst/>
              <a:rect l="l" t="t" r="r" b="b"/>
              <a:pathLst>
                <a:path w="1004" h="643" extrusionOk="0">
                  <a:moveTo>
                    <a:pt x="587" y="1"/>
                  </a:moveTo>
                  <a:cubicBezTo>
                    <a:pt x="575" y="1"/>
                    <a:pt x="563" y="1"/>
                    <a:pt x="539" y="13"/>
                  </a:cubicBezTo>
                  <a:cubicBezTo>
                    <a:pt x="527" y="25"/>
                    <a:pt x="527" y="48"/>
                    <a:pt x="527" y="60"/>
                  </a:cubicBezTo>
                  <a:cubicBezTo>
                    <a:pt x="527" y="96"/>
                    <a:pt x="515" y="167"/>
                    <a:pt x="515" y="203"/>
                  </a:cubicBezTo>
                  <a:cubicBezTo>
                    <a:pt x="479" y="310"/>
                    <a:pt x="420" y="394"/>
                    <a:pt x="289" y="394"/>
                  </a:cubicBezTo>
                  <a:cubicBezTo>
                    <a:pt x="241" y="394"/>
                    <a:pt x="206" y="382"/>
                    <a:pt x="217" y="346"/>
                  </a:cubicBezTo>
                  <a:cubicBezTo>
                    <a:pt x="239" y="248"/>
                    <a:pt x="371" y="190"/>
                    <a:pt x="457" y="190"/>
                  </a:cubicBezTo>
                  <a:cubicBezTo>
                    <a:pt x="465" y="190"/>
                    <a:pt x="472" y="190"/>
                    <a:pt x="479" y="191"/>
                  </a:cubicBezTo>
                  <a:cubicBezTo>
                    <a:pt x="503" y="191"/>
                    <a:pt x="515" y="191"/>
                    <a:pt x="515" y="179"/>
                  </a:cubicBezTo>
                  <a:cubicBezTo>
                    <a:pt x="515" y="156"/>
                    <a:pt x="515" y="144"/>
                    <a:pt x="503" y="132"/>
                  </a:cubicBezTo>
                  <a:cubicBezTo>
                    <a:pt x="478" y="115"/>
                    <a:pt x="450" y="108"/>
                    <a:pt x="420" y="108"/>
                  </a:cubicBezTo>
                  <a:cubicBezTo>
                    <a:pt x="236" y="108"/>
                    <a:pt x="1" y="386"/>
                    <a:pt x="206" y="489"/>
                  </a:cubicBezTo>
                  <a:cubicBezTo>
                    <a:pt x="233" y="505"/>
                    <a:pt x="265" y="511"/>
                    <a:pt x="299" y="511"/>
                  </a:cubicBezTo>
                  <a:cubicBezTo>
                    <a:pt x="366" y="511"/>
                    <a:pt x="440" y="485"/>
                    <a:pt x="503" y="453"/>
                  </a:cubicBezTo>
                  <a:lnTo>
                    <a:pt x="539" y="417"/>
                  </a:lnTo>
                  <a:cubicBezTo>
                    <a:pt x="563" y="453"/>
                    <a:pt x="575" y="501"/>
                    <a:pt x="598" y="548"/>
                  </a:cubicBezTo>
                  <a:cubicBezTo>
                    <a:pt x="647" y="616"/>
                    <a:pt x="719" y="642"/>
                    <a:pt x="792" y="642"/>
                  </a:cubicBezTo>
                  <a:cubicBezTo>
                    <a:pt x="862" y="642"/>
                    <a:pt x="934" y="619"/>
                    <a:pt x="991" y="584"/>
                  </a:cubicBezTo>
                  <a:cubicBezTo>
                    <a:pt x="1003" y="548"/>
                    <a:pt x="1003" y="525"/>
                    <a:pt x="979" y="525"/>
                  </a:cubicBezTo>
                  <a:cubicBezTo>
                    <a:pt x="956" y="529"/>
                    <a:pt x="934" y="531"/>
                    <a:pt x="914" y="531"/>
                  </a:cubicBezTo>
                  <a:cubicBezTo>
                    <a:pt x="810" y="531"/>
                    <a:pt x="743" y="479"/>
                    <a:pt x="694" y="370"/>
                  </a:cubicBezTo>
                  <a:cubicBezTo>
                    <a:pt x="658" y="310"/>
                    <a:pt x="646" y="227"/>
                    <a:pt x="646" y="144"/>
                  </a:cubicBezTo>
                  <a:lnTo>
                    <a:pt x="646" y="84"/>
                  </a:lnTo>
                  <a:cubicBezTo>
                    <a:pt x="646" y="72"/>
                    <a:pt x="658" y="72"/>
                    <a:pt x="658" y="60"/>
                  </a:cubicBezTo>
                  <a:cubicBezTo>
                    <a:pt x="658" y="25"/>
                    <a:pt x="646" y="1"/>
                    <a:pt x="5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9"/>
            <p:cNvSpPr/>
            <p:nvPr/>
          </p:nvSpPr>
          <p:spPr>
            <a:xfrm>
              <a:off x="2437500" y="3580550"/>
              <a:ext cx="22950" cy="24525"/>
            </a:xfrm>
            <a:custGeom>
              <a:avLst/>
              <a:gdLst/>
              <a:ahLst/>
              <a:cxnLst/>
              <a:rect l="l" t="t" r="r" b="b"/>
              <a:pathLst>
                <a:path w="918" h="981" extrusionOk="0">
                  <a:moveTo>
                    <a:pt x="238" y="182"/>
                  </a:moveTo>
                  <a:lnTo>
                    <a:pt x="238" y="182"/>
                  </a:lnTo>
                  <a:cubicBezTo>
                    <a:pt x="203" y="301"/>
                    <a:pt x="167" y="420"/>
                    <a:pt x="119" y="528"/>
                  </a:cubicBezTo>
                  <a:cubicBezTo>
                    <a:pt x="119" y="397"/>
                    <a:pt x="167" y="278"/>
                    <a:pt x="238" y="182"/>
                  </a:cubicBezTo>
                  <a:close/>
                  <a:moveTo>
                    <a:pt x="301" y="1"/>
                  </a:moveTo>
                  <a:cubicBezTo>
                    <a:pt x="295" y="1"/>
                    <a:pt x="290" y="2"/>
                    <a:pt x="286" y="4"/>
                  </a:cubicBezTo>
                  <a:cubicBezTo>
                    <a:pt x="48" y="135"/>
                    <a:pt x="0" y="432"/>
                    <a:pt x="48" y="694"/>
                  </a:cubicBezTo>
                  <a:cubicBezTo>
                    <a:pt x="24" y="718"/>
                    <a:pt x="24" y="730"/>
                    <a:pt x="12" y="766"/>
                  </a:cubicBezTo>
                  <a:cubicBezTo>
                    <a:pt x="12" y="774"/>
                    <a:pt x="18" y="783"/>
                    <a:pt x="30" y="783"/>
                  </a:cubicBezTo>
                  <a:cubicBezTo>
                    <a:pt x="35" y="783"/>
                    <a:pt x="41" y="781"/>
                    <a:pt x="48" y="778"/>
                  </a:cubicBezTo>
                  <a:lnTo>
                    <a:pt x="60" y="766"/>
                  </a:lnTo>
                  <a:cubicBezTo>
                    <a:pt x="84" y="849"/>
                    <a:pt x="131" y="944"/>
                    <a:pt x="203" y="968"/>
                  </a:cubicBezTo>
                  <a:cubicBezTo>
                    <a:pt x="223" y="977"/>
                    <a:pt x="241" y="980"/>
                    <a:pt x="259" y="980"/>
                  </a:cubicBezTo>
                  <a:cubicBezTo>
                    <a:pt x="314" y="980"/>
                    <a:pt x="360" y="942"/>
                    <a:pt x="405" y="897"/>
                  </a:cubicBezTo>
                  <a:cubicBezTo>
                    <a:pt x="464" y="926"/>
                    <a:pt x="523" y="947"/>
                    <a:pt x="601" y="947"/>
                  </a:cubicBezTo>
                  <a:cubicBezTo>
                    <a:pt x="618" y="947"/>
                    <a:pt x="636" y="946"/>
                    <a:pt x="655" y="944"/>
                  </a:cubicBezTo>
                  <a:cubicBezTo>
                    <a:pt x="774" y="920"/>
                    <a:pt x="858" y="813"/>
                    <a:pt x="917" y="718"/>
                  </a:cubicBezTo>
                  <a:cubicBezTo>
                    <a:pt x="917" y="710"/>
                    <a:pt x="911" y="701"/>
                    <a:pt x="903" y="701"/>
                  </a:cubicBezTo>
                  <a:cubicBezTo>
                    <a:pt x="900" y="701"/>
                    <a:pt x="897" y="703"/>
                    <a:pt x="893" y="706"/>
                  </a:cubicBezTo>
                  <a:cubicBezTo>
                    <a:pt x="798" y="778"/>
                    <a:pt x="715" y="789"/>
                    <a:pt x="596" y="789"/>
                  </a:cubicBezTo>
                  <a:cubicBezTo>
                    <a:pt x="550" y="789"/>
                    <a:pt x="497" y="754"/>
                    <a:pt x="437" y="754"/>
                  </a:cubicBezTo>
                  <a:cubicBezTo>
                    <a:pt x="419" y="754"/>
                    <a:pt x="401" y="757"/>
                    <a:pt x="381" y="766"/>
                  </a:cubicBezTo>
                  <a:cubicBezTo>
                    <a:pt x="330" y="783"/>
                    <a:pt x="303" y="875"/>
                    <a:pt x="256" y="875"/>
                  </a:cubicBezTo>
                  <a:cubicBezTo>
                    <a:pt x="238" y="875"/>
                    <a:pt x="217" y="861"/>
                    <a:pt x="191" y="825"/>
                  </a:cubicBezTo>
                  <a:cubicBezTo>
                    <a:pt x="167" y="778"/>
                    <a:pt x="131" y="718"/>
                    <a:pt x="131" y="670"/>
                  </a:cubicBezTo>
                  <a:cubicBezTo>
                    <a:pt x="262" y="492"/>
                    <a:pt x="346" y="254"/>
                    <a:pt x="357" y="51"/>
                  </a:cubicBezTo>
                  <a:cubicBezTo>
                    <a:pt x="357" y="22"/>
                    <a:pt x="325" y="1"/>
                    <a:pt x="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9"/>
            <p:cNvSpPr/>
            <p:nvPr/>
          </p:nvSpPr>
          <p:spPr>
            <a:xfrm>
              <a:off x="2102725" y="3668225"/>
              <a:ext cx="33875" cy="27325"/>
            </a:xfrm>
            <a:custGeom>
              <a:avLst/>
              <a:gdLst/>
              <a:ahLst/>
              <a:cxnLst/>
              <a:rect l="l" t="t" r="r" b="b"/>
              <a:pathLst>
                <a:path w="1355" h="1093" extrusionOk="0">
                  <a:moveTo>
                    <a:pt x="640" y="283"/>
                  </a:moveTo>
                  <a:cubicBezTo>
                    <a:pt x="652" y="330"/>
                    <a:pt x="675" y="378"/>
                    <a:pt x="699" y="438"/>
                  </a:cubicBezTo>
                  <a:cubicBezTo>
                    <a:pt x="652" y="438"/>
                    <a:pt x="604" y="438"/>
                    <a:pt x="544" y="461"/>
                  </a:cubicBezTo>
                  <a:lnTo>
                    <a:pt x="640" y="283"/>
                  </a:lnTo>
                  <a:close/>
                  <a:moveTo>
                    <a:pt x="634" y="0"/>
                  </a:moveTo>
                  <a:cubicBezTo>
                    <a:pt x="604" y="0"/>
                    <a:pt x="574" y="15"/>
                    <a:pt x="556" y="45"/>
                  </a:cubicBezTo>
                  <a:cubicBezTo>
                    <a:pt x="485" y="188"/>
                    <a:pt x="413" y="354"/>
                    <a:pt x="342" y="497"/>
                  </a:cubicBezTo>
                  <a:cubicBezTo>
                    <a:pt x="235" y="533"/>
                    <a:pt x="128" y="557"/>
                    <a:pt x="21" y="604"/>
                  </a:cubicBezTo>
                  <a:cubicBezTo>
                    <a:pt x="0" y="615"/>
                    <a:pt x="6" y="642"/>
                    <a:pt x="31" y="642"/>
                  </a:cubicBezTo>
                  <a:cubicBezTo>
                    <a:pt x="35" y="642"/>
                    <a:pt x="39" y="642"/>
                    <a:pt x="44" y="640"/>
                  </a:cubicBezTo>
                  <a:cubicBezTo>
                    <a:pt x="128" y="616"/>
                    <a:pt x="199" y="604"/>
                    <a:pt x="294" y="592"/>
                  </a:cubicBezTo>
                  <a:lnTo>
                    <a:pt x="294" y="604"/>
                  </a:lnTo>
                  <a:cubicBezTo>
                    <a:pt x="223" y="759"/>
                    <a:pt x="116" y="902"/>
                    <a:pt x="44" y="1069"/>
                  </a:cubicBezTo>
                  <a:cubicBezTo>
                    <a:pt x="44" y="1081"/>
                    <a:pt x="56" y="1092"/>
                    <a:pt x="68" y="1092"/>
                  </a:cubicBezTo>
                  <a:cubicBezTo>
                    <a:pt x="223" y="1057"/>
                    <a:pt x="318" y="878"/>
                    <a:pt x="402" y="735"/>
                  </a:cubicBezTo>
                  <a:cubicBezTo>
                    <a:pt x="425" y="676"/>
                    <a:pt x="461" y="640"/>
                    <a:pt x="485" y="581"/>
                  </a:cubicBezTo>
                  <a:cubicBezTo>
                    <a:pt x="580" y="557"/>
                    <a:pt x="664" y="557"/>
                    <a:pt x="735" y="557"/>
                  </a:cubicBezTo>
                  <a:cubicBezTo>
                    <a:pt x="794" y="723"/>
                    <a:pt x="854" y="890"/>
                    <a:pt x="949" y="1057"/>
                  </a:cubicBezTo>
                  <a:cubicBezTo>
                    <a:pt x="954" y="1061"/>
                    <a:pt x="958" y="1064"/>
                    <a:pt x="963" y="1064"/>
                  </a:cubicBezTo>
                  <a:cubicBezTo>
                    <a:pt x="971" y="1064"/>
                    <a:pt x="982" y="1056"/>
                    <a:pt x="997" y="1033"/>
                  </a:cubicBezTo>
                  <a:cubicBezTo>
                    <a:pt x="1009" y="878"/>
                    <a:pt x="973" y="711"/>
                    <a:pt x="937" y="557"/>
                  </a:cubicBezTo>
                  <a:cubicBezTo>
                    <a:pt x="1056" y="557"/>
                    <a:pt x="1175" y="592"/>
                    <a:pt x="1295" y="616"/>
                  </a:cubicBezTo>
                  <a:cubicBezTo>
                    <a:pt x="1330" y="616"/>
                    <a:pt x="1354" y="581"/>
                    <a:pt x="1318" y="557"/>
                  </a:cubicBezTo>
                  <a:cubicBezTo>
                    <a:pt x="1187" y="473"/>
                    <a:pt x="1033" y="438"/>
                    <a:pt x="890" y="426"/>
                  </a:cubicBezTo>
                  <a:cubicBezTo>
                    <a:pt x="842" y="295"/>
                    <a:pt x="771" y="164"/>
                    <a:pt x="711" y="45"/>
                  </a:cubicBezTo>
                  <a:cubicBezTo>
                    <a:pt x="693" y="15"/>
                    <a:pt x="664" y="0"/>
                    <a:pt x="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9"/>
            <p:cNvSpPr/>
            <p:nvPr/>
          </p:nvSpPr>
          <p:spPr>
            <a:xfrm>
              <a:off x="2326475" y="3666950"/>
              <a:ext cx="20550" cy="30825"/>
            </a:xfrm>
            <a:custGeom>
              <a:avLst/>
              <a:gdLst/>
              <a:ahLst/>
              <a:cxnLst/>
              <a:rect l="l" t="t" r="r" b="b"/>
              <a:pathLst>
                <a:path w="822" h="1233" extrusionOk="0">
                  <a:moveTo>
                    <a:pt x="179" y="0"/>
                  </a:moveTo>
                  <a:cubicBezTo>
                    <a:pt x="119" y="0"/>
                    <a:pt x="96" y="48"/>
                    <a:pt x="107" y="108"/>
                  </a:cubicBezTo>
                  <a:cubicBezTo>
                    <a:pt x="167" y="405"/>
                    <a:pt x="72" y="751"/>
                    <a:pt x="215" y="1024"/>
                  </a:cubicBezTo>
                  <a:cubicBezTo>
                    <a:pt x="220" y="1039"/>
                    <a:pt x="231" y="1046"/>
                    <a:pt x="242" y="1046"/>
                  </a:cubicBezTo>
                  <a:cubicBezTo>
                    <a:pt x="258" y="1046"/>
                    <a:pt x="274" y="1033"/>
                    <a:pt x="274" y="1013"/>
                  </a:cubicBezTo>
                  <a:cubicBezTo>
                    <a:pt x="286" y="751"/>
                    <a:pt x="298" y="453"/>
                    <a:pt x="274" y="179"/>
                  </a:cubicBezTo>
                  <a:lnTo>
                    <a:pt x="274" y="179"/>
                  </a:lnTo>
                  <a:cubicBezTo>
                    <a:pt x="381" y="191"/>
                    <a:pt x="477" y="227"/>
                    <a:pt x="560" y="298"/>
                  </a:cubicBezTo>
                  <a:cubicBezTo>
                    <a:pt x="738" y="453"/>
                    <a:pt x="512" y="584"/>
                    <a:pt x="369" y="643"/>
                  </a:cubicBezTo>
                  <a:cubicBezTo>
                    <a:pt x="304" y="665"/>
                    <a:pt x="328" y="766"/>
                    <a:pt x="387" y="766"/>
                  </a:cubicBezTo>
                  <a:cubicBezTo>
                    <a:pt x="392" y="766"/>
                    <a:pt x="399" y="765"/>
                    <a:pt x="405" y="762"/>
                  </a:cubicBezTo>
                  <a:cubicBezTo>
                    <a:pt x="457" y="738"/>
                    <a:pt x="507" y="726"/>
                    <a:pt x="550" y="726"/>
                  </a:cubicBezTo>
                  <a:cubicBezTo>
                    <a:pt x="655" y="726"/>
                    <a:pt x="713" y="800"/>
                    <a:pt x="619" y="953"/>
                  </a:cubicBezTo>
                  <a:cubicBezTo>
                    <a:pt x="522" y="1099"/>
                    <a:pt x="322" y="1165"/>
                    <a:pt x="148" y="1165"/>
                  </a:cubicBezTo>
                  <a:cubicBezTo>
                    <a:pt x="109" y="1165"/>
                    <a:pt x="71" y="1162"/>
                    <a:pt x="36" y="1155"/>
                  </a:cubicBezTo>
                  <a:cubicBezTo>
                    <a:pt x="24" y="1155"/>
                    <a:pt x="0" y="1191"/>
                    <a:pt x="36" y="1191"/>
                  </a:cubicBezTo>
                  <a:cubicBezTo>
                    <a:pt x="123" y="1217"/>
                    <a:pt x="216" y="1232"/>
                    <a:pt x="306" y="1232"/>
                  </a:cubicBezTo>
                  <a:cubicBezTo>
                    <a:pt x="511" y="1232"/>
                    <a:pt x="700" y="1152"/>
                    <a:pt x="774" y="929"/>
                  </a:cubicBezTo>
                  <a:cubicBezTo>
                    <a:pt x="822" y="715"/>
                    <a:pt x="750" y="632"/>
                    <a:pt x="643" y="596"/>
                  </a:cubicBezTo>
                  <a:cubicBezTo>
                    <a:pt x="715" y="524"/>
                    <a:pt x="774" y="429"/>
                    <a:pt x="762" y="310"/>
                  </a:cubicBezTo>
                  <a:cubicBezTo>
                    <a:pt x="727" y="60"/>
                    <a:pt x="369"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9"/>
            <p:cNvSpPr/>
            <p:nvPr/>
          </p:nvSpPr>
          <p:spPr>
            <a:xfrm>
              <a:off x="2216475" y="3430050"/>
              <a:ext cx="13275" cy="19150"/>
            </a:xfrm>
            <a:custGeom>
              <a:avLst/>
              <a:gdLst/>
              <a:ahLst/>
              <a:cxnLst/>
              <a:rect l="l" t="t" r="r" b="b"/>
              <a:pathLst>
                <a:path w="531" h="766" extrusionOk="0">
                  <a:moveTo>
                    <a:pt x="359" y="1"/>
                  </a:moveTo>
                  <a:cubicBezTo>
                    <a:pt x="333" y="1"/>
                    <a:pt x="309" y="5"/>
                    <a:pt x="293" y="11"/>
                  </a:cubicBezTo>
                  <a:cubicBezTo>
                    <a:pt x="197" y="59"/>
                    <a:pt x="114" y="178"/>
                    <a:pt x="90" y="285"/>
                  </a:cubicBezTo>
                  <a:cubicBezTo>
                    <a:pt x="1" y="534"/>
                    <a:pt x="144" y="766"/>
                    <a:pt x="374" y="766"/>
                  </a:cubicBezTo>
                  <a:cubicBezTo>
                    <a:pt x="419" y="766"/>
                    <a:pt x="468" y="757"/>
                    <a:pt x="519" y="737"/>
                  </a:cubicBezTo>
                  <a:cubicBezTo>
                    <a:pt x="531" y="737"/>
                    <a:pt x="531" y="725"/>
                    <a:pt x="519" y="714"/>
                  </a:cubicBezTo>
                  <a:cubicBezTo>
                    <a:pt x="435" y="702"/>
                    <a:pt x="293" y="666"/>
                    <a:pt x="233" y="583"/>
                  </a:cubicBezTo>
                  <a:cubicBezTo>
                    <a:pt x="174" y="499"/>
                    <a:pt x="197" y="416"/>
                    <a:pt x="221" y="321"/>
                  </a:cubicBezTo>
                  <a:cubicBezTo>
                    <a:pt x="257" y="249"/>
                    <a:pt x="293" y="178"/>
                    <a:pt x="352" y="130"/>
                  </a:cubicBezTo>
                  <a:cubicBezTo>
                    <a:pt x="361" y="127"/>
                    <a:pt x="374" y="126"/>
                    <a:pt x="390" y="126"/>
                  </a:cubicBezTo>
                  <a:cubicBezTo>
                    <a:pt x="405" y="126"/>
                    <a:pt x="422" y="127"/>
                    <a:pt x="438" y="127"/>
                  </a:cubicBezTo>
                  <a:cubicBezTo>
                    <a:pt x="471" y="127"/>
                    <a:pt x="501" y="124"/>
                    <a:pt x="507" y="106"/>
                  </a:cubicBezTo>
                  <a:cubicBezTo>
                    <a:pt x="516" y="28"/>
                    <a:pt x="430" y="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9"/>
            <p:cNvSpPr/>
            <p:nvPr/>
          </p:nvSpPr>
          <p:spPr>
            <a:xfrm>
              <a:off x="2403850" y="3461525"/>
              <a:ext cx="70575" cy="59425"/>
            </a:xfrm>
            <a:custGeom>
              <a:avLst/>
              <a:gdLst/>
              <a:ahLst/>
              <a:cxnLst/>
              <a:rect l="l" t="t" r="r" b="b"/>
              <a:pathLst>
                <a:path w="2823" h="2377" extrusionOk="0">
                  <a:moveTo>
                    <a:pt x="1049" y="300"/>
                  </a:moveTo>
                  <a:cubicBezTo>
                    <a:pt x="1072" y="347"/>
                    <a:pt x="1096" y="431"/>
                    <a:pt x="1096" y="514"/>
                  </a:cubicBezTo>
                  <a:cubicBezTo>
                    <a:pt x="1096" y="538"/>
                    <a:pt x="1072" y="586"/>
                    <a:pt x="1072" y="609"/>
                  </a:cubicBezTo>
                  <a:cubicBezTo>
                    <a:pt x="1061" y="514"/>
                    <a:pt x="1013" y="419"/>
                    <a:pt x="953" y="347"/>
                  </a:cubicBezTo>
                  <a:lnTo>
                    <a:pt x="1049" y="300"/>
                  </a:lnTo>
                  <a:close/>
                  <a:moveTo>
                    <a:pt x="918" y="359"/>
                  </a:moveTo>
                  <a:cubicBezTo>
                    <a:pt x="930" y="407"/>
                    <a:pt x="953" y="455"/>
                    <a:pt x="977" y="514"/>
                  </a:cubicBezTo>
                  <a:cubicBezTo>
                    <a:pt x="989" y="574"/>
                    <a:pt x="1013" y="609"/>
                    <a:pt x="1049" y="669"/>
                  </a:cubicBezTo>
                  <a:cubicBezTo>
                    <a:pt x="1013" y="717"/>
                    <a:pt x="989" y="752"/>
                    <a:pt x="941" y="776"/>
                  </a:cubicBezTo>
                  <a:lnTo>
                    <a:pt x="894" y="645"/>
                  </a:lnTo>
                  <a:cubicBezTo>
                    <a:pt x="870" y="574"/>
                    <a:pt x="834" y="514"/>
                    <a:pt x="822" y="431"/>
                  </a:cubicBezTo>
                  <a:cubicBezTo>
                    <a:pt x="858" y="407"/>
                    <a:pt x="882" y="395"/>
                    <a:pt x="918" y="359"/>
                  </a:cubicBezTo>
                  <a:close/>
                  <a:moveTo>
                    <a:pt x="763" y="490"/>
                  </a:moveTo>
                  <a:cubicBezTo>
                    <a:pt x="775" y="574"/>
                    <a:pt x="811" y="633"/>
                    <a:pt x="822" y="705"/>
                  </a:cubicBezTo>
                  <a:cubicBezTo>
                    <a:pt x="834" y="752"/>
                    <a:pt x="858" y="788"/>
                    <a:pt x="882" y="824"/>
                  </a:cubicBezTo>
                  <a:cubicBezTo>
                    <a:pt x="870" y="836"/>
                    <a:pt x="846" y="836"/>
                    <a:pt x="834" y="848"/>
                  </a:cubicBezTo>
                  <a:cubicBezTo>
                    <a:pt x="822" y="848"/>
                    <a:pt x="811" y="871"/>
                    <a:pt x="799" y="871"/>
                  </a:cubicBezTo>
                  <a:cubicBezTo>
                    <a:pt x="799" y="824"/>
                    <a:pt x="763" y="776"/>
                    <a:pt x="739" y="728"/>
                  </a:cubicBezTo>
                  <a:cubicBezTo>
                    <a:pt x="715" y="693"/>
                    <a:pt x="703" y="645"/>
                    <a:pt x="680" y="598"/>
                  </a:cubicBezTo>
                  <a:cubicBezTo>
                    <a:pt x="691" y="586"/>
                    <a:pt x="691" y="574"/>
                    <a:pt x="703" y="550"/>
                  </a:cubicBezTo>
                  <a:cubicBezTo>
                    <a:pt x="715" y="526"/>
                    <a:pt x="739" y="514"/>
                    <a:pt x="763" y="490"/>
                  </a:cubicBezTo>
                  <a:close/>
                  <a:moveTo>
                    <a:pt x="716" y="95"/>
                  </a:moveTo>
                  <a:cubicBezTo>
                    <a:pt x="782" y="95"/>
                    <a:pt x="847" y="107"/>
                    <a:pt x="906" y="133"/>
                  </a:cubicBezTo>
                  <a:cubicBezTo>
                    <a:pt x="930" y="157"/>
                    <a:pt x="941" y="157"/>
                    <a:pt x="953" y="169"/>
                  </a:cubicBezTo>
                  <a:cubicBezTo>
                    <a:pt x="703" y="300"/>
                    <a:pt x="477" y="550"/>
                    <a:pt x="430" y="824"/>
                  </a:cubicBezTo>
                  <a:cubicBezTo>
                    <a:pt x="441" y="871"/>
                    <a:pt x="441" y="895"/>
                    <a:pt x="418" y="907"/>
                  </a:cubicBezTo>
                  <a:cubicBezTo>
                    <a:pt x="394" y="907"/>
                    <a:pt x="382" y="895"/>
                    <a:pt x="346" y="883"/>
                  </a:cubicBezTo>
                  <a:cubicBezTo>
                    <a:pt x="287" y="824"/>
                    <a:pt x="227" y="764"/>
                    <a:pt x="179" y="693"/>
                  </a:cubicBezTo>
                  <a:cubicBezTo>
                    <a:pt x="168" y="657"/>
                    <a:pt x="168" y="609"/>
                    <a:pt x="168" y="574"/>
                  </a:cubicBezTo>
                  <a:lnTo>
                    <a:pt x="156" y="574"/>
                  </a:lnTo>
                  <a:cubicBezTo>
                    <a:pt x="156" y="586"/>
                    <a:pt x="156" y="598"/>
                    <a:pt x="132" y="609"/>
                  </a:cubicBezTo>
                  <a:cubicBezTo>
                    <a:pt x="108" y="514"/>
                    <a:pt x="120" y="407"/>
                    <a:pt x="227" y="300"/>
                  </a:cubicBezTo>
                  <a:cubicBezTo>
                    <a:pt x="348" y="179"/>
                    <a:pt x="538" y="95"/>
                    <a:pt x="716" y="95"/>
                  </a:cubicBezTo>
                  <a:close/>
                  <a:moveTo>
                    <a:pt x="644" y="669"/>
                  </a:moveTo>
                  <a:cubicBezTo>
                    <a:pt x="656" y="764"/>
                    <a:pt x="691" y="848"/>
                    <a:pt x="751" y="883"/>
                  </a:cubicBezTo>
                  <a:cubicBezTo>
                    <a:pt x="691" y="895"/>
                    <a:pt x="644" y="907"/>
                    <a:pt x="584" y="907"/>
                  </a:cubicBezTo>
                  <a:cubicBezTo>
                    <a:pt x="596" y="824"/>
                    <a:pt x="620" y="752"/>
                    <a:pt x="644" y="669"/>
                  </a:cubicBezTo>
                  <a:close/>
                  <a:moveTo>
                    <a:pt x="1579" y="157"/>
                  </a:moveTo>
                  <a:cubicBezTo>
                    <a:pt x="1972" y="157"/>
                    <a:pt x="2358" y="347"/>
                    <a:pt x="2501" y="728"/>
                  </a:cubicBezTo>
                  <a:cubicBezTo>
                    <a:pt x="2787" y="1431"/>
                    <a:pt x="2251" y="2252"/>
                    <a:pt x="1525" y="2264"/>
                  </a:cubicBezTo>
                  <a:cubicBezTo>
                    <a:pt x="1519" y="2264"/>
                    <a:pt x="1513" y="2265"/>
                    <a:pt x="1508" y="2265"/>
                  </a:cubicBezTo>
                  <a:cubicBezTo>
                    <a:pt x="932" y="2265"/>
                    <a:pt x="454" y="1676"/>
                    <a:pt x="477" y="1133"/>
                  </a:cubicBezTo>
                  <a:lnTo>
                    <a:pt x="477" y="1133"/>
                  </a:lnTo>
                  <a:cubicBezTo>
                    <a:pt x="501" y="1181"/>
                    <a:pt x="513" y="1229"/>
                    <a:pt x="537" y="1252"/>
                  </a:cubicBezTo>
                  <a:cubicBezTo>
                    <a:pt x="542" y="1257"/>
                    <a:pt x="551" y="1260"/>
                    <a:pt x="559" y="1260"/>
                  </a:cubicBezTo>
                  <a:cubicBezTo>
                    <a:pt x="572" y="1260"/>
                    <a:pt x="584" y="1254"/>
                    <a:pt x="584" y="1240"/>
                  </a:cubicBezTo>
                  <a:lnTo>
                    <a:pt x="584" y="1002"/>
                  </a:lnTo>
                  <a:cubicBezTo>
                    <a:pt x="656" y="1002"/>
                    <a:pt x="727" y="979"/>
                    <a:pt x="811" y="955"/>
                  </a:cubicBezTo>
                  <a:cubicBezTo>
                    <a:pt x="846" y="943"/>
                    <a:pt x="894" y="907"/>
                    <a:pt x="941" y="883"/>
                  </a:cubicBezTo>
                  <a:lnTo>
                    <a:pt x="941" y="895"/>
                  </a:lnTo>
                  <a:lnTo>
                    <a:pt x="953" y="895"/>
                  </a:lnTo>
                  <a:lnTo>
                    <a:pt x="953" y="883"/>
                  </a:lnTo>
                  <a:cubicBezTo>
                    <a:pt x="1168" y="728"/>
                    <a:pt x="1251" y="467"/>
                    <a:pt x="1132" y="240"/>
                  </a:cubicBezTo>
                  <a:cubicBezTo>
                    <a:pt x="1180" y="228"/>
                    <a:pt x="1227" y="217"/>
                    <a:pt x="1287" y="193"/>
                  </a:cubicBezTo>
                  <a:cubicBezTo>
                    <a:pt x="1382" y="169"/>
                    <a:pt x="1481" y="157"/>
                    <a:pt x="1579" y="157"/>
                  </a:cubicBezTo>
                  <a:close/>
                  <a:moveTo>
                    <a:pt x="745" y="0"/>
                  </a:moveTo>
                  <a:cubicBezTo>
                    <a:pt x="540" y="0"/>
                    <a:pt x="316" y="107"/>
                    <a:pt x="179" y="228"/>
                  </a:cubicBezTo>
                  <a:cubicBezTo>
                    <a:pt x="84" y="312"/>
                    <a:pt x="1" y="467"/>
                    <a:pt x="37" y="598"/>
                  </a:cubicBezTo>
                  <a:cubicBezTo>
                    <a:pt x="49" y="693"/>
                    <a:pt x="96" y="752"/>
                    <a:pt x="144" y="824"/>
                  </a:cubicBezTo>
                  <a:cubicBezTo>
                    <a:pt x="179" y="871"/>
                    <a:pt x="227" y="907"/>
                    <a:pt x="275" y="931"/>
                  </a:cubicBezTo>
                  <a:cubicBezTo>
                    <a:pt x="322" y="955"/>
                    <a:pt x="358" y="967"/>
                    <a:pt x="406" y="990"/>
                  </a:cubicBezTo>
                  <a:cubicBezTo>
                    <a:pt x="382" y="1109"/>
                    <a:pt x="394" y="1229"/>
                    <a:pt x="406" y="1348"/>
                  </a:cubicBezTo>
                  <a:cubicBezTo>
                    <a:pt x="453" y="1645"/>
                    <a:pt x="584" y="1943"/>
                    <a:pt x="822" y="2133"/>
                  </a:cubicBezTo>
                  <a:cubicBezTo>
                    <a:pt x="1031" y="2298"/>
                    <a:pt x="1275" y="2376"/>
                    <a:pt x="1516" y="2376"/>
                  </a:cubicBezTo>
                  <a:cubicBezTo>
                    <a:pt x="1866" y="2376"/>
                    <a:pt x="2211" y="2211"/>
                    <a:pt x="2430" y="1907"/>
                  </a:cubicBezTo>
                  <a:cubicBezTo>
                    <a:pt x="2775" y="1467"/>
                    <a:pt x="2823" y="764"/>
                    <a:pt x="2406" y="347"/>
                  </a:cubicBezTo>
                  <a:cubicBezTo>
                    <a:pt x="2190" y="139"/>
                    <a:pt x="1887" y="44"/>
                    <a:pt x="1585" y="44"/>
                  </a:cubicBezTo>
                  <a:cubicBezTo>
                    <a:pt x="1439" y="44"/>
                    <a:pt x="1292" y="67"/>
                    <a:pt x="1156" y="109"/>
                  </a:cubicBezTo>
                  <a:cubicBezTo>
                    <a:pt x="1120" y="121"/>
                    <a:pt x="1096" y="121"/>
                    <a:pt x="1072" y="133"/>
                  </a:cubicBezTo>
                  <a:cubicBezTo>
                    <a:pt x="1072" y="133"/>
                    <a:pt x="1072" y="121"/>
                    <a:pt x="1061" y="121"/>
                  </a:cubicBezTo>
                  <a:cubicBezTo>
                    <a:pt x="974" y="35"/>
                    <a:pt x="863"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9"/>
            <p:cNvSpPr/>
            <p:nvPr/>
          </p:nvSpPr>
          <p:spPr>
            <a:xfrm>
              <a:off x="2433325" y="3482950"/>
              <a:ext cx="20875" cy="21500"/>
            </a:xfrm>
            <a:custGeom>
              <a:avLst/>
              <a:gdLst/>
              <a:ahLst/>
              <a:cxnLst/>
              <a:rect l="l" t="t" r="r" b="b"/>
              <a:pathLst>
                <a:path w="835" h="860" extrusionOk="0">
                  <a:moveTo>
                    <a:pt x="243" y="84"/>
                  </a:moveTo>
                  <a:cubicBezTo>
                    <a:pt x="446" y="84"/>
                    <a:pt x="606" y="154"/>
                    <a:pt x="584" y="395"/>
                  </a:cubicBezTo>
                  <a:cubicBezTo>
                    <a:pt x="560" y="401"/>
                    <a:pt x="533" y="404"/>
                    <a:pt x="507" y="404"/>
                  </a:cubicBezTo>
                  <a:cubicBezTo>
                    <a:pt x="480" y="404"/>
                    <a:pt x="453" y="401"/>
                    <a:pt x="429" y="395"/>
                  </a:cubicBezTo>
                  <a:cubicBezTo>
                    <a:pt x="370" y="395"/>
                    <a:pt x="310" y="383"/>
                    <a:pt x="239" y="372"/>
                  </a:cubicBezTo>
                  <a:cubicBezTo>
                    <a:pt x="227" y="276"/>
                    <a:pt x="215" y="193"/>
                    <a:pt x="191" y="86"/>
                  </a:cubicBezTo>
                  <a:cubicBezTo>
                    <a:pt x="209" y="85"/>
                    <a:pt x="226" y="84"/>
                    <a:pt x="243" y="84"/>
                  </a:cubicBezTo>
                  <a:close/>
                  <a:moveTo>
                    <a:pt x="240" y="1"/>
                  </a:moveTo>
                  <a:cubicBezTo>
                    <a:pt x="216" y="1"/>
                    <a:pt x="192" y="1"/>
                    <a:pt x="167" y="2"/>
                  </a:cubicBezTo>
                  <a:cubicBezTo>
                    <a:pt x="155" y="2"/>
                    <a:pt x="120" y="26"/>
                    <a:pt x="120" y="50"/>
                  </a:cubicBezTo>
                  <a:cubicBezTo>
                    <a:pt x="120" y="157"/>
                    <a:pt x="155" y="264"/>
                    <a:pt x="167" y="360"/>
                  </a:cubicBezTo>
                  <a:cubicBezTo>
                    <a:pt x="120" y="360"/>
                    <a:pt x="72" y="360"/>
                    <a:pt x="36" y="383"/>
                  </a:cubicBezTo>
                  <a:cubicBezTo>
                    <a:pt x="13" y="383"/>
                    <a:pt x="13" y="395"/>
                    <a:pt x="36" y="395"/>
                  </a:cubicBezTo>
                  <a:cubicBezTo>
                    <a:pt x="72" y="407"/>
                    <a:pt x="132" y="431"/>
                    <a:pt x="179" y="443"/>
                  </a:cubicBezTo>
                  <a:lnTo>
                    <a:pt x="179" y="598"/>
                  </a:lnTo>
                  <a:cubicBezTo>
                    <a:pt x="172" y="652"/>
                    <a:pt x="146" y="664"/>
                    <a:pt x="109" y="664"/>
                  </a:cubicBezTo>
                  <a:cubicBezTo>
                    <a:pt x="82" y="664"/>
                    <a:pt x="48" y="657"/>
                    <a:pt x="13" y="657"/>
                  </a:cubicBezTo>
                  <a:cubicBezTo>
                    <a:pt x="1" y="657"/>
                    <a:pt x="1" y="681"/>
                    <a:pt x="1" y="693"/>
                  </a:cubicBezTo>
                  <a:cubicBezTo>
                    <a:pt x="38" y="731"/>
                    <a:pt x="78" y="748"/>
                    <a:pt x="114" y="748"/>
                  </a:cubicBezTo>
                  <a:cubicBezTo>
                    <a:pt x="180" y="748"/>
                    <a:pt x="235" y="690"/>
                    <a:pt x="251" y="598"/>
                  </a:cubicBezTo>
                  <a:cubicBezTo>
                    <a:pt x="274" y="562"/>
                    <a:pt x="274" y="503"/>
                    <a:pt x="251" y="455"/>
                  </a:cubicBezTo>
                  <a:lnTo>
                    <a:pt x="251" y="455"/>
                  </a:lnTo>
                  <a:cubicBezTo>
                    <a:pt x="334" y="467"/>
                    <a:pt x="405" y="467"/>
                    <a:pt x="477" y="491"/>
                  </a:cubicBezTo>
                  <a:cubicBezTo>
                    <a:pt x="513" y="491"/>
                    <a:pt x="536" y="503"/>
                    <a:pt x="584" y="503"/>
                  </a:cubicBezTo>
                  <a:cubicBezTo>
                    <a:pt x="572" y="622"/>
                    <a:pt x="536" y="729"/>
                    <a:pt x="536" y="848"/>
                  </a:cubicBezTo>
                  <a:cubicBezTo>
                    <a:pt x="536" y="848"/>
                    <a:pt x="536" y="860"/>
                    <a:pt x="548" y="860"/>
                  </a:cubicBezTo>
                  <a:cubicBezTo>
                    <a:pt x="632" y="860"/>
                    <a:pt x="667" y="669"/>
                    <a:pt x="691" y="514"/>
                  </a:cubicBezTo>
                  <a:cubicBezTo>
                    <a:pt x="751" y="514"/>
                    <a:pt x="810" y="503"/>
                    <a:pt x="834" y="467"/>
                  </a:cubicBezTo>
                  <a:cubicBezTo>
                    <a:pt x="834" y="455"/>
                    <a:pt x="822" y="431"/>
                    <a:pt x="810" y="407"/>
                  </a:cubicBezTo>
                  <a:cubicBezTo>
                    <a:pt x="794" y="403"/>
                    <a:pt x="778" y="402"/>
                    <a:pt x="763" y="402"/>
                  </a:cubicBezTo>
                  <a:cubicBezTo>
                    <a:pt x="733" y="402"/>
                    <a:pt x="707" y="407"/>
                    <a:pt x="691" y="407"/>
                  </a:cubicBezTo>
                  <a:lnTo>
                    <a:pt x="691" y="324"/>
                  </a:lnTo>
                  <a:cubicBezTo>
                    <a:pt x="670" y="57"/>
                    <a:pt x="456"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8" name="Google Shape;1868;p29"/>
          <p:cNvGrpSpPr/>
          <p:nvPr/>
        </p:nvGrpSpPr>
        <p:grpSpPr>
          <a:xfrm rot="3844007">
            <a:off x="8328186" y="2702497"/>
            <a:ext cx="628613" cy="674640"/>
            <a:chOff x="-65178" y="1702099"/>
            <a:chExt cx="593880" cy="637338"/>
          </a:xfrm>
        </p:grpSpPr>
        <p:sp>
          <p:nvSpPr>
            <p:cNvPr id="1869" name="Google Shape;1869;p29"/>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9"/>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514683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0"/>
        <p:cNvGrpSpPr/>
        <p:nvPr/>
      </p:nvGrpSpPr>
      <p:grpSpPr>
        <a:xfrm>
          <a:off x="0" y="0"/>
          <a:ext cx="0" cy="0"/>
          <a:chOff x="0" y="0"/>
          <a:chExt cx="0" cy="0"/>
        </a:xfrm>
      </p:grpSpPr>
      <p:grpSp>
        <p:nvGrpSpPr>
          <p:cNvPr id="391" name="Google Shape;391;p7"/>
          <p:cNvGrpSpPr/>
          <p:nvPr/>
        </p:nvGrpSpPr>
        <p:grpSpPr>
          <a:xfrm>
            <a:off x="-1" y="25"/>
            <a:ext cx="9191685" cy="5143534"/>
            <a:chOff x="47742" y="-20"/>
            <a:chExt cx="9144135" cy="5143534"/>
          </a:xfrm>
        </p:grpSpPr>
        <p:grpSp>
          <p:nvGrpSpPr>
            <p:cNvPr id="392" name="Google Shape;392;p7"/>
            <p:cNvGrpSpPr/>
            <p:nvPr/>
          </p:nvGrpSpPr>
          <p:grpSpPr>
            <a:xfrm>
              <a:off x="47742" y="30"/>
              <a:ext cx="9144135" cy="5143454"/>
              <a:chOff x="-2821150" y="2703625"/>
              <a:chExt cx="3534375" cy="2439853"/>
            </a:xfrm>
          </p:grpSpPr>
          <p:sp>
            <p:nvSpPr>
              <p:cNvPr id="393" name="Google Shape;393;p7"/>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7"/>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8" name="Google Shape;438;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439" name="Google Shape;439;p7"/>
          <p:cNvGrpSpPr/>
          <p:nvPr/>
        </p:nvGrpSpPr>
        <p:grpSpPr>
          <a:xfrm rot="-2205381">
            <a:off x="7114580" y="3857980"/>
            <a:ext cx="1833135" cy="2011176"/>
            <a:chOff x="3843533" y="1063355"/>
            <a:chExt cx="281600" cy="308950"/>
          </a:xfrm>
        </p:grpSpPr>
        <p:sp>
          <p:nvSpPr>
            <p:cNvPr id="440" name="Google Shape;440;p7"/>
            <p:cNvSpPr/>
            <p:nvPr/>
          </p:nvSpPr>
          <p:spPr>
            <a:xfrm>
              <a:off x="3843533" y="1063355"/>
              <a:ext cx="281600" cy="308950"/>
            </a:xfrm>
            <a:custGeom>
              <a:avLst/>
              <a:gdLst/>
              <a:ahLst/>
              <a:cxnLst/>
              <a:rect l="l" t="t" r="r" b="b"/>
              <a:pathLst>
                <a:path w="11264" h="12358" extrusionOk="0">
                  <a:moveTo>
                    <a:pt x="595" y="0"/>
                  </a:moveTo>
                  <a:lnTo>
                    <a:pt x="0" y="202"/>
                  </a:lnTo>
                  <a:lnTo>
                    <a:pt x="548" y="834"/>
                  </a:lnTo>
                  <a:lnTo>
                    <a:pt x="512" y="857"/>
                  </a:lnTo>
                  <a:cubicBezTo>
                    <a:pt x="452" y="917"/>
                    <a:pt x="441" y="1012"/>
                    <a:pt x="488" y="1084"/>
                  </a:cubicBezTo>
                  <a:cubicBezTo>
                    <a:pt x="1453" y="2703"/>
                    <a:pt x="1417" y="3786"/>
                    <a:pt x="1417" y="3786"/>
                  </a:cubicBezTo>
                  <a:lnTo>
                    <a:pt x="1750" y="4167"/>
                  </a:lnTo>
                  <a:lnTo>
                    <a:pt x="8668" y="12061"/>
                  </a:lnTo>
                  <a:cubicBezTo>
                    <a:pt x="8750" y="12150"/>
                    <a:pt x="8864" y="12196"/>
                    <a:pt x="8973" y="12196"/>
                  </a:cubicBezTo>
                  <a:cubicBezTo>
                    <a:pt x="9053" y="12196"/>
                    <a:pt x="9131" y="12171"/>
                    <a:pt x="9192" y="12121"/>
                  </a:cubicBezTo>
                  <a:lnTo>
                    <a:pt x="9346" y="12299"/>
                  </a:lnTo>
                  <a:cubicBezTo>
                    <a:pt x="9382" y="12335"/>
                    <a:pt x="9426" y="12358"/>
                    <a:pt x="9471" y="12358"/>
                  </a:cubicBezTo>
                  <a:cubicBezTo>
                    <a:pt x="9501" y="12358"/>
                    <a:pt x="9532" y="12347"/>
                    <a:pt x="9561" y="12323"/>
                  </a:cubicBezTo>
                  <a:lnTo>
                    <a:pt x="11192" y="10894"/>
                  </a:lnTo>
                  <a:cubicBezTo>
                    <a:pt x="11251" y="10835"/>
                    <a:pt x="11263" y="10739"/>
                    <a:pt x="11204" y="10668"/>
                  </a:cubicBezTo>
                  <a:lnTo>
                    <a:pt x="11049" y="10489"/>
                  </a:lnTo>
                  <a:cubicBezTo>
                    <a:pt x="11204" y="10335"/>
                    <a:pt x="11204" y="10120"/>
                    <a:pt x="11061" y="9954"/>
                  </a:cubicBezTo>
                  <a:lnTo>
                    <a:pt x="4131" y="2060"/>
                  </a:lnTo>
                  <a:lnTo>
                    <a:pt x="4120" y="2048"/>
                  </a:lnTo>
                  <a:lnTo>
                    <a:pt x="3810" y="1691"/>
                  </a:lnTo>
                  <a:cubicBezTo>
                    <a:pt x="3810" y="1691"/>
                    <a:pt x="3808" y="1692"/>
                    <a:pt x="3803" y="1692"/>
                  </a:cubicBezTo>
                  <a:cubicBezTo>
                    <a:pt x="3709" y="1692"/>
                    <a:pt x="2647" y="1553"/>
                    <a:pt x="1250" y="417"/>
                  </a:cubicBezTo>
                  <a:cubicBezTo>
                    <a:pt x="1208" y="387"/>
                    <a:pt x="1167" y="372"/>
                    <a:pt x="1127" y="372"/>
                  </a:cubicBezTo>
                  <a:cubicBezTo>
                    <a:pt x="1086" y="372"/>
                    <a:pt x="1048" y="387"/>
                    <a:pt x="1012" y="417"/>
                  </a:cubicBezTo>
                  <a:lnTo>
                    <a:pt x="976" y="441"/>
                  </a:lnTo>
                  <a:lnTo>
                    <a:pt x="5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885300" y="1112775"/>
              <a:ext cx="236950" cy="253600"/>
            </a:xfrm>
            <a:custGeom>
              <a:avLst/>
              <a:gdLst/>
              <a:ahLst/>
              <a:cxnLst/>
              <a:rect l="l" t="t" r="r" b="b"/>
              <a:pathLst>
                <a:path w="9478" h="10144" extrusionOk="0">
                  <a:moveTo>
                    <a:pt x="2393" y="0"/>
                  </a:moveTo>
                  <a:lnTo>
                    <a:pt x="0" y="2096"/>
                  </a:lnTo>
                  <a:lnTo>
                    <a:pt x="6930" y="10013"/>
                  </a:lnTo>
                  <a:cubicBezTo>
                    <a:pt x="7002" y="10098"/>
                    <a:pt x="7113" y="10144"/>
                    <a:pt x="7225" y="10144"/>
                  </a:cubicBezTo>
                  <a:cubicBezTo>
                    <a:pt x="7316" y="10144"/>
                    <a:pt x="7408" y="10113"/>
                    <a:pt x="7477" y="10049"/>
                  </a:cubicBezTo>
                  <a:lnTo>
                    <a:pt x="9299" y="8454"/>
                  </a:lnTo>
                  <a:cubicBezTo>
                    <a:pt x="9466" y="8299"/>
                    <a:pt x="9478" y="8061"/>
                    <a:pt x="9323" y="7918"/>
                  </a:cubicBezTo>
                  <a:lnTo>
                    <a:pt x="23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852850" y="1070275"/>
              <a:ext cx="92900" cy="94900"/>
            </a:xfrm>
            <a:custGeom>
              <a:avLst/>
              <a:gdLst/>
              <a:ahLst/>
              <a:cxnLst/>
              <a:rect l="l" t="t" r="r" b="b"/>
              <a:pathLst>
                <a:path w="3716" h="3796" extrusionOk="0">
                  <a:moveTo>
                    <a:pt x="694" y="1"/>
                  </a:moveTo>
                  <a:cubicBezTo>
                    <a:pt x="652" y="1"/>
                    <a:pt x="614" y="15"/>
                    <a:pt x="584" y="45"/>
                  </a:cubicBezTo>
                  <a:lnTo>
                    <a:pt x="72" y="486"/>
                  </a:lnTo>
                  <a:cubicBezTo>
                    <a:pt x="12" y="533"/>
                    <a:pt x="1" y="641"/>
                    <a:pt x="48" y="712"/>
                  </a:cubicBezTo>
                  <a:cubicBezTo>
                    <a:pt x="1024" y="2343"/>
                    <a:pt x="977" y="3427"/>
                    <a:pt x="977" y="3427"/>
                  </a:cubicBezTo>
                  <a:lnTo>
                    <a:pt x="1310" y="3796"/>
                  </a:lnTo>
                  <a:lnTo>
                    <a:pt x="3715" y="1700"/>
                  </a:lnTo>
                  <a:lnTo>
                    <a:pt x="3394" y="1331"/>
                  </a:lnTo>
                  <a:cubicBezTo>
                    <a:pt x="3394" y="1331"/>
                    <a:pt x="2310" y="1224"/>
                    <a:pt x="822" y="45"/>
                  </a:cubicBezTo>
                  <a:cubicBezTo>
                    <a:pt x="780" y="15"/>
                    <a:pt x="736" y="1"/>
                    <a:pt x="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3877850" y="1103550"/>
              <a:ext cx="59850" cy="52400"/>
            </a:xfrm>
            <a:custGeom>
              <a:avLst/>
              <a:gdLst/>
              <a:ahLst/>
              <a:cxnLst/>
              <a:rect l="l" t="t" r="r" b="b"/>
              <a:pathLst>
                <a:path w="2394" h="2096" fill="none" extrusionOk="0">
                  <a:moveTo>
                    <a:pt x="1" y="2096"/>
                  </a:moveTo>
                  <a:lnTo>
                    <a:pt x="2394" y="0"/>
                  </a:lnTo>
                </a:path>
              </a:pathLst>
            </a:custGeom>
            <a:noFill/>
            <a:ln w="6850"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902550" y="1160800"/>
              <a:ext cx="165225" cy="185525"/>
            </a:xfrm>
            <a:custGeom>
              <a:avLst/>
              <a:gdLst/>
              <a:ahLst/>
              <a:cxnLst/>
              <a:rect l="l" t="t" r="r" b="b"/>
              <a:pathLst>
                <a:path w="6609" h="7421" extrusionOk="0">
                  <a:moveTo>
                    <a:pt x="283" y="1"/>
                  </a:moveTo>
                  <a:cubicBezTo>
                    <a:pt x="225" y="1"/>
                    <a:pt x="167" y="19"/>
                    <a:pt x="120" y="56"/>
                  </a:cubicBezTo>
                  <a:cubicBezTo>
                    <a:pt x="13" y="151"/>
                    <a:pt x="1" y="306"/>
                    <a:pt x="96" y="413"/>
                  </a:cubicBezTo>
                  <a:lnTo>
                    <a:pt x="6144" y="7330"/>
                  </a:lnTo>
                  <a:cubicBezTo>
                    <a:pt x="6198" y="7391"/>
                    <a:pt x="6274" y="7421"/>
                    <a:pt x="6348" y="7421"/>
                  </a:cubicBezTo>
                  <a:cubicBezTo>
                    <a:pt x="6405" y="7421"/>
                    <a:pt x="6460" y="7402"/>
                    <a:pt x="6502" y="7366"/>
                  </a:cubicBezTo>
                  <a:cubicBezTo>
                    <a:pt x="6609" y="7271"/>
                    <a:pt x="6609" y="7104"/>
                    <a:pt x="6537" y="7009"/>
                  </a:cubicBezTo>
                  <a:lnTo>
                    <a:pt x="477" y="91"/>
                  </a:lnTo>
                  <a:cubicBezTo>
                    <a:pt x="430" y="31"/>
                    <a:pt x="357" y="1"/>
                    <a:pt x="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08668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981227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183765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629371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32924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350643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05826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5949677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6882549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2023/12/22</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022182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5"/>
        <p:cNvGrpSpPr/>
        <p:nvPr/>
      </p:nvGrpSpPr>
      <p:grpSpPr>
        <a:xfrm>
          <a:off x="0" y="0"/>
          <a:ext cx="0" cy="0"/>
          <a:chOff x="0" y="0"/>
          <a:chExt cx="0" cy="0"/>
        </a:xfrm>
      </p:grpSpPr>
      <p:grpSp>
        <p:nvGrpSpPr>
          <p:cNvPr id="446" name="Google Shape;446;p8"/>
          <p:cNvGrpSpPr/>
          <p:nvPr/>
        </p:nvGrpSpPr>
        <p:grpSpPr>
          <a:xfrm>
            <a:off x="-1" y="25"/>
            <a:ext cx="9191685" cy="5143534"/>
            <a:chOff x="47742" y="-20"/>
            <a:chExt cx="9144135" cy="5143534"/>
          </a:xfrm>
        </p:grpSpPr>
        <p:grpSp>
          <p:nvGrpSpPr>
            <p:cNvPr id="447" name="Google Shape;447;p8"/>
            <p:cNvGrpSpPr/>
            <p:nvPr/>
          </p:nvGrpSpPr>
          <p:grpSpPr>
            <a:xfrm>
              <a:off x="47742" y="30"/>
              <a:ext cx="9144135" cy="5143454"/>
              <a:chOff x="-2821150" y="2703625"/>
              <a:chExt cx="3534375" cy="2439853"/>
            </a:xfrm>
          </p:grpSpPr>
          <p:sp>
            <p:nvSpPr>
              <p:cNvPr id="448" name="Google Shape;448;p8"/>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8"/>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8"/>
          <p:cNvSpPr txBox="1">
            <a:spLocks noGrp="1"/>
          </p:cNvSpPr>
          <p:nvPr>
            <p:ph type="title"/>
          </p:nvPr>
        </p:nvSpPr>
        <p:spPr>
          <a:xfrm>
            <a:off x="176850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93" name="Google Shape;493;p8"/>
          <p:cNvGrpSpPr/>
          <p:nvPr/>
        </p:nvGrpSpPr>
        <p:grpSpPr>
          <a:xfrm rot="1654481">
            <a:off x="-1130361" y="3440386"/>
            <a:ext cx="3503814" cy="1838208"/>
            <a:chOff x="600900" y="4101099"/>
            <a:chExt cx="3503846" cy="1838225"/>
          </a:xfrm>
        </p:grpSpPr>
        <p:sp>
          <p:nvSpPr>
            <p:cNvPr id="494" name="Google Shape;494;p8"/>
            <p:cNvSpPr/>
            <p:nvPr/>
          </p:nvSpPr>
          <p:spPr>
            <a:xfrm>
              <a:off x="645595" y="4159835"/>
              <a:ext cx="3459151" cy="1779489"/>
            </a:xfrm>
            <a:custGeom>
              <a:avLst/>
              <a:gdLst/>
              <a:ahLst/>
              <a:cxnLst/>
              <a:rect l="l" t="t" r="r" b="b"/>
              <a:pathLst>
                <a:path w="17491" h="8998" extrusionOk="0">
                  <a:moveTo>
                    <a:pt x="1140" y="1"/>
                  </a:moveTo>
                  <a:cubicBezTo>
                    <a:pt x="923" y="1"/>
                    <a:pt x="738" y="140"/>
                    <a:pt x="727" y="361"/>
                  </a:cubicBezTo>
                  <a:cubicBezTo>
                    <a:pt x="691" y="587"/>
                    <a:pt x="679" y="801"/>
                    <a:pt x="655" y="1016"/>
                  </a:cubicBezTo>
                  <a:cubicBezTo>
                    <a:pt x="619" y="1242"/>
                    <a:pt x="608" y="1468"/>
                    <a:pt x="572" y="1670"/>
                  </a:cubicBezTo>
                  <a:lnTo>
                    <a:pt x="0" y="6850"/>
                  </a:lnTo>
                  <a:lnTo>
                    <a:pt x="0" y="6897"/>
                  </a:lnTo>
                  <a:cubicBezTo>
                    <a:pt x="0" y="6957"/>
                    <a:pt x="12" y="7004"/>
                    <a:pt x="24" y="7052"/>
                  </a:cubicBezTo>
                  <a:cubicBezTo>
                    <a:pt x="36" y="7064"/>
                    <a:pt x="36" y="7088"/>
                    <a:pt x="60" y="7112"/>
                  </a:cubicBezTo>
                  <a:lnTo>
                    <a:pt x="96" y="7147"/>
                  </a:lnTo>
                  <a:lnTo>
                    <a:pt x="119" y="7171"/>
                  </a:lnTo>
                  <a:cubicBezTo>
                    <a:pt x="131" y="7183"/>
                    <a:pt x="143" y="7195"/>
                    <a:pt x="155" y="7195"/>
                  </a:cubicBezTo>
                  <a:cubicBezTo>
                    <a:pt x="179" y="7195"/>
                    <a:pt x="179" y="7207"/>
                    <a:pt x="191" y="7207"/>
                  </a:cubicBezTo>
                  <a:cubicBezTo>
                    <a:pt x="203" y="7231"/>
                    <a:pt x="215" y="7231"/>
                    <a:pt x="238" y="7242"/>
                  </a:cubicBezTo>
                  <a:cubicBezTo>
                    <a:pt x="250" y="7242"/>
                    <a:pt x="262" y="7254"/>
                    <a:pt x="274" y="7254"/>
                  </a:cubicBezTo>
                  <a:cubicBezTo>
                    <a:pt x="298" y="7254"/>
                    <a:pt x="298" y="7266"/>
                    <a:pt x="310" y="7266"/>
                  </a:cubicBezTo>
                  <a:cubicBezTo>
                    <a:pt x="334" y="7266"/>
                    <a:pt x="369" y="7278"/>
                    <a:pt x="381" y="7278"/>
                  </a:cubicBezTo>
                  <a:cubicBezTo>
                    <a:pt x="1036" y="7326"/>
                    <a:pt x="1679" y="7373"/>
                    <a:pt x="2334" y="7421"/>
                  </a:cubicBezTo>
                  <a:cubicBezTo>
                    <a:pt x="4287" y="7564"/>
                    <a:pt x="6227" y="7743"/>
                    <a:pt x="8180" y="7969"/>
                  </a:cubicBezTo>
                  <a:cubicBezTo>
                    <a:pt x="8835" y="8040"/>
                    <a:pt x="9490" y="8124"/>
                    <a:pt x="10156" y="8195"/>
                  </a:cubicBezTo>
                  <a:cubicBezTo>
                    <a:pt x="11430" y="8338"/>
                    <a:pt x="12692" y="8516"/>
                    <a:pt x="13966" y="8695"/>
                  </a:cubicBezTo>
                  <a:cubicBezTo>
                    <a:pt x="14645" y="8790"/>
                    <a:pt x="15300" y="8897"/>
                    <a:pt x="15955" y="8993"/>
                  </a:cubicBezTo>
                  <a:cubicBezTo>
                    <a:pt x="15978" y="8996"/>
                    <a:pt x="16000" y="8998"/>
                    <a:pt x="16022" y="8998"/>
                  </a:cubicBezTo>
                  <a:cubicBezTo>
                    <a:pt x="16230" y="8998"/>
                    <a:pt x="16396" y="8851"/>
                    <a:pt x="16407" y="8636"/>
                  </a:cubicBezTo>
                  <a:cubicBezTo>
                    <a:pt x="16526" y="7540"/>
                    <a:pt x="16645" y="6433"/>
                    <a:pt x="16788" y="5349"/>
                  </a:cubicBezTo>
                  <a:cubicBezTo>
                    <a:pt x="16883" y="5361"/>
                    <a:pt x="17002" y="5385"/>
                    <a:pt x="17110" y="5385"/>
                  </a:cubicBezTo>
                  <a:cubicBezTo>
                    <a:pt x="17117" y="5386"/>
                    <a:pt x="17123" y="5386"/>
                    <a:pt x="17130" y="5386"/>
                  </a:cubicBezTo>
                  <a:cubicBezTo>
                    <a:pt x="17217" y="5386"/>
                    <a:pt x="17288" y="5319"/>
                    <a:pt x="17288" y="5230"/>
                  </a:cubicBezTo>
                  <a:cubicBezTo>
                    <a:pt x="17348" y="4671"/>
                    <a:pt x="17407" y="4099"/>
                    <a:pt x="17479" y="3516"/>
                  </a:cubicBezTo>
                  <a:cubicBezTo>
                    <a:pt x="17491" y="3444"/>
                    <a:pt x="17407" y="3373"/>
                    <a:pt x="17324" y="3361"/>
                  </a:cubicBezTo>
                  <a:cubicBezTo>
                    <a:pt x="17217" y="3337"/>
                    <a:pt x="17098" y="3337"/>
                    <a:pt x="16991" y="3325"/>
                  </a:cubicBezTo>
                  <a:cubicBezTo>
                    <a:pt x="17038" y="2956"/>
                    <a:pt x="17086" y="2563"/>
                    <a:pt x="17110" y="2194"/>
                  </a:cubicBezTo>
                  <a:lnTo>
                    <a:pt x="17110" y="2111"/>
                  </a:lnTo>
                  <a:lnTo>
                    <a:pt x="17110" y="2075"/>
                  </a:lnTo>
                  <a:cubicBezTo>
                    <a:pt x="17110" y="2051"/>
                    <a:pt x="17098" y="2028"/>
                    <a:pt x="17098" y="2016"/>
                  </a:cubicBezTo>
                  <a:cubicBezTo>
                    <a:pt x="17098" y="2004"/>
                    <a:pt x="17098" y="2004"/>
                    <a:pt x="17086" y="1992"/>
                  </a:cubicBezTo>
                  <a:cubicBezTo>
                    <a:pt x="17062" y="1968"/>
                    <a:pt x="17062" y="1944"/>
                    <a:pt x="17050" y="1920"/>
                  </a:cubicBezTo>
                  <a:lnTo>
                    <a:pt x="17038" y="1909"/>
                  </a:lnTo>
                  <a:cubicBezTo>
                    <a:pt x="17026" y="1885"/>
                    <a:pt x="16991" y="1873"/>
                    <a:pt x="16979" y="1849"/>
                  </a:cubicBezTo>
                  <a:cubicBezTo>
                    <a:pt x="16919" y="1789"/>
                    <a:pt x="16824" y="1766"/>
                    <a:pt x="16740" y="1766"/>
                  </a:cubicBezTo>
                  <a:cubicBezTo>
                    <a:pt x="11526" y="1408"/>
                    <a:pt x="6334" y="825"/>
                    <a:pt x="1191" y="4"/>
                  </a:cubicBezTo>
                  <a:cubicBezTo>
                    <a:pt x="1174" y="2"/>
                    <a:pt x="1156" y="1"/>
                    <a:pt x="1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600900" y="4101099"/>
              <a:ext cx="3397843" cy="1783643"/>
            </a:xfrm>
            <a:custGeom>
              <a:avLst/>
              <a:gdLst/>
              <a:ahLst/>
              <a:cxnLst/>
              <a:rect l="l" t="t" r="r" b="b"/>
              <a:pathLst>
                <a:path w="17181" h="9019" extrusionOk="0">
                  <a:moveTo>
                    <a:pt x="1177" y="0"/>
                  </a:moveTo>
                  <a:cubicBezTo>
                    <a:pt x="970" y="0"/>
                    <a:pt x="784" y="139"/>
                    <a:pt x="762" y="360"/>
                  </a:cubicBezTo>
                  <a:cubicBezTo>
                    <a:pt x="512" y="2527"/>
                    <a:pt x="274" y="4694"/>
                    <a:pt x="36" y="6849"/>
                  </a:cubicBezTo>
                  <a:cubicBezTo>
                    <a:pt x="0" y="7075"/>
                    <a:pt x="167" y="7289"/>
                    <a:pt x="405" y="7301"/>
                  </a:cubicBezTo>
                  <a:cubicBezTo>
                    <a:pt x="5608" y="7647"/>
                    <a:pt x="10811" y="8218"/>
                    <a:pt x="15966" y="9016"/>
                  </a:cubicBezTo>
                  <a:cubicBezTo>
                    <a:pt x="15982" y="9017"/>
                    <a:pt x="15997" y="9018"/>
                    <a:pt x="16012" y="9018"/>
                  </a:cubicBezTo>
                  <a:cubicBezTo>
                    <a:pt x="16231" y="9018"/>
                    <a:pt x="16420" y="8859"/>
                    <a:pt x="16431" y="8647"/>
                  </a:cubicBezTo>
                  <a:cubicBezTo>
                    <a:pt x="16669" y="6504"/>
                    <a:pt x="16907" y="4349"/>
                    <a:pt x="17145" y="2206"/>
                  </a:cubicBezTo>
                  <a:cubicBezTo>
                    <a:pt x="17181" y="1991"/>
                    <a:pt x="17014" y="1777"/>
                    <a:pt x="16776" y="1765"/>
                  </a:cubicBezTo>
                  <a:cubicBezTo>
                    <a:pt x="11561" y="1408"/>
                    <a:pt x="6382" y="812"/>
                    <a:pt x="1226" y="3"/>
                  </a:cubicBezTo>
                  <a:cubicBezTo>
                    <a:pt x="1210" y="1"/>
                    <a:pt x="1194" y="0"/>
                    <a:pt x="1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603075" y="4466567"/>
              <a:ext cx="3395668" cy="1418173"/>
            </a:xfrm>
            <a:custGeom>
              <a:avLst/>
              <a:gdLst/>
              <a:ahLst/>
              <a:cxnLst/>
              <a:rect l="l" t="t" r="r" b="b"/>
              <a:pathLst>
                <a:path w="17170" h="7171" extrusionOk="0">
                  <a:moveTo>
                    <a:pt x="17003" y="0"/>
                  </a:moveTo>
                  <a:lnTo>
                    <a:pt x="17003" y="48"/>
                  </a:lnTo>
                  <a:cubicBezTo>
                    <a:pt x="16848" y="1358"/>
                    <a:pt x="16705" y="2679"/>
                    <a:pt x="16551" y="3989"/>
                  </a:cubicBezTo>
                  <a:cubicBezTo>
                    <a:pt x="16388" y="5475"/>
                    <a:pt x="15177" y="6507"/>
                    <a:pt x="13738" y="6507"/>
                  </a:cubicBezTo>
                  <a:cubicBezTo>
                    <a:pt x="13598" y="6507"/>
                    <a:pt x="13456" y="6497"/>
                    <a:pt x="13312" y="6477"/>
                  </a:cubicBezTo>
                  <a:cubicBezTo>
                    <a:pt x="8966" y="5882"/>
                    <a:pt x="4621" y="5441"/>
                    <a:pt x="239" y="5144"/>
                  </a:cubicBezTo>
                  <a:cubicBezTo>
                    <a:pt x="156" y="5144"/>
                    <a:pt x="61" y="5096"/>
                    <a:pt x="1" y="5049"/>
                  </a:cubicBezTo>
                  <a:lnTo>
                    <a:pt x="1" y="5049"/>
                  </a:lnTo>
                  <a:cubicBezTo>
                    <a:pt x="1" y="5263"/>
                    <a:pt x="168" y="5441"/>
                    <a:pt x="382" y="5453"/>
                  </a:cubicBezTo>
                  <a:cubicBezTo>
                    <a:pt x="5585" y="5799"/>
                    <a:pt x="10776" y="6370"/>
                    <a:pt x="15943" y="7168"/>
                  </a:cubicBezTo>
                  <a:cubicBezTo>
                    <a:pt x="15961" y="7170"/>
                    <a:pt x="15978" y="7170"/>
                    <a:pt x="15995" y="7170"/>
                  </a:cubicBezTo>
                  <a:cubicBezTo>
                    <a:pt x="16212" y="7170"/>
                    <a:pt x="16397" y="7032"/>
                    <a:pt x="16408" y="6811"/>
                  </a:cubicBezTo>
                  <a:cubicBezTo>
                    <a:pt x="16646" y="4668"/>
                    <a:pt x="16884" y="2501"/>
                    <a:pt x="17122" y="358"/>
                  </a:cubicBezTo>
                  <a:cubicBezTo>
                    <a:pt x="17170" y="215"/>
                    <a:pt x="17110" y="84"/>
                    <a:pt x="17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918412" y="4758466"/>
              <a:ext cx="146348" cy="409967"/>
            </a:xfrm>
            <a:custGeom>
              <a:avLst/>
              <a:gdLst/>
              <a:ahLst/>
              <a:cxnLst/>
              <a:rect l="l" t="t" r="r" b="b"/>
              <a:pathLst>
                <a:path w="740" h="2073" extrusionOk="0">
                  <a:moveTo>
                    <a:pt x="227" y="1"/>
                  </a:moveTo>
                  <a:cubicBezTo>
                    <a:pt x="144" y="667"/>
                    <a:pt x="72" y="1358"/>
                    <a:pt x="1" y="2025"/>
                  </a:cubicBezTo>
                  <a:lnTo>
                    <a:pt x="358" y="2072"/>
                  </a:lnTo>
                  <a:cubicBezTo>
                    <a:pt x="465" y="2072"/>
                    <a:pt x="537" y="2013"/>
                    <a:pt x="537" y="1918"/>
                  </a:cubicBezTo>
                  <a:cubicBezTo>
                    <a:pt x="608" y="1346"/>
                    <a:pt x="668" y="775"/>
                    <a:pt x="727" y="215"/>
                  </a:cubicBezTo>
                  <a:cubicBezTo>
                    <a:pt x="739" y="120"/>
                    <a:pt x="668" y="48"/>
                    <a:pt x="584" y="36"/>
                  </a:cubicBezTo>
                  <a:cubicBezTo>
                    <a:pt x="465" y="13"/>
                    <a:pt x="346" y="13"/>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720944" y="4301631"/>
              <a:ext cx="3259011" cy="492435"/>
            </a:xfrm>
            <a:custGeom>
              <a:avLst/>
              <a:gdLst/>
              <a:ahLst/>
              <a:cxnLst/>
              <a:rect l="l" t="t" r="r" b="b"/>
              <a:pathLst>
                <a:path w="16479" h="2490" extrusionOk="0">
                  <a:moveTo>
                    <a:pt x="84" y="1"/>
                  </a:moveTo>
                  <a:cubicBezTo>
                    <a:pt x="48" y="215"/>
                    <a:pt x="36" y="441"/>
                    <a:pt x="0" y="656"/>
                  </a:cubicBezTo>
                  <a:cubicBezTo>
                    <a:pt x="5453" y="1406"/>
                    <a:pt x="10930" y="2013"/>
                    <a:pt x="16407" y="2489"/>
                  </a:cubicBezTo>
                  <a:cubicBezTo>
                    <a:pt x="16431" y="2263"/>
                    <a:pt x="16455" y="2061"/>
                    <a:pt x="16479" y="1846"/>
                  </a:cubicBezTo>
                  <a:cubicBezTo>
                    <a:pt x="11002" y="1406"/>
                    <a:pt x="5525" y="787"/>
                    <a:pt x="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777504" y="4325165"/>
              <a:ext cx="3174168" cy="358152"/>
            </a:xfrm>
            <a:custGeom>
              <a:avLst/>
              <a:gdLst/>
              <a:ahLst/>
              <a:cxnLst/>
              <a:rect l="l" t="t" r="r" b="b"/>
              <a:pathLst>
                <a:path w="16050" h="1811" fill="none" extrusionOk="0">
                  <a:moveTo>
                    <a:pt x="0" y="1"/>
                  </a:moveTo>
                  <a:cubicBezTo>
                    <a:pt x="5334" y="763"/>
                    <a:pt x="10668" y="1358"/>
                    <a:pt x="16050" y="1811"/>
                  </a:cubicBezTo>
                </a:path>
              </a:pathLst>
            </a:custGeom>
            <a:solidFill>
              <a:schemeClr val="lt1"/>
            </a:solidFill>
            <a:ln w="20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3963305" y="4683118"/>
              <a:ext cx="14239" cy="198"/>
            </a:xfrm>
            <a:custGeom>
              <a:avLst/>
              <a:gdLst/>
              <a:ahLst/>
              <a:cxnLst/>
              <a:rect l="l" t="t" r="r" b="b"/>
              <a:pathLst>
                <a:path w="72" h="1" fill="none" extrusionOk="0">
                  <a:moveTo>
                    <a:pt x="0" y="1"/>
                  </a:moveTo>
                  <a:lnTo>
                    <a:pt x="72" y="1"/>
                  </a:lnTo>
                </a:path>
              </a:pathLst>
            </a:custGeom>
            <a:noFill/>
            <a:ln w="2075" cap="rnd" cmpd="sng">
              <a:solidFill>
                <a:srgbClr val="F9F7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720944" y="4410006"/>
              <a:ext cx="16612" cy="4944"/>
            </a:xfrm>
            <a:custGeom>
              <a:avLst/>
              <a:gdLst/>
              <a:ahLst/>
              <a:cxnLst/>
              <a:rect l="l" t="t" r="r" b="b"/>
              <a:pathLst>
                <a:path w="84" h="25" fill="none" extrusionOk="0">
                  <a:moveTo>
                    <a:pt x="0" y="1"/>
                  </a:moveTo>
                  <a:cubicBezTo>
                    <a:pt x="36" y="1"/>
                    <a:pt x="48" y="1"/>
                    <a:pt x="84" y="24"/>
                  </a:cubicBezTo>
                </a:path>
              </a:pathLst>
            </a:custGeom>
            <a:noFill/>
            <a:ln w="2075" cap="rnd" cmpd="sng">
              <a:solidFill>
                <a:srgbClr val="F9F7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765638" y="4417126"/>
              <a:ext cx="3174366" cy="355779"/>
            </a:xfrm>
            <a:custGeom>
              <a:avLst/>
              <a:gdLst/>
              <a:ahLst/>
              <a:cxnLst/>
              <a:rect l="l" t="t" r="r" b="b"/>
              <a:pathLst>
                <a:path w="16051" h="1799" fill="none" extrusionOk="0">
                  <a:moveTo>
                    <a:pt x="1" y="0"/>
                  </a:moveTo>
                  <a:cubicBezTo>
                    <a:pt x="5335" y="727"/>
                    <a:pt x="10692" y="1322"/>
                    <a:pt x="16050" y="1798"/>
                  </a:cubicBezTo>
                </a:path>
              </a:pathLst>
            </a:custGeom>
            <a:solidFill>
              <a:schemeClr val="lt1"/>
            </a:solidFill>
            <a:ln w="20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953812" y="4772705"/>
              <a:ext cx="14239" cy="198"/>
            </a:xfrm>
            <a:custGeom>
              <a:avLst/>
              <a:gdLst/>
              <a:ahLst/>
              <a:cxnLst/>
              <a:rect l="l" t="t" r="r" b="b"/>
              <a:pathLst>
                <a:path w="72" h="1" fill="none" extrusionOk="0">
                  <a:moveTo>
                    <a:pt x="1" y="0"/>
                  </a:moveTo>
                  <a:lnTo>
                    <a:pt x="72" y="0"/>
                  </a:lnTo>
                </a:path>
              </a:pathLst>
            </a:custGeom>
            <a:noFill/>
            <a:ln w="2075" cap="rnd" cmpd="sng">
              <a:solidFill>
                <a:srgbClr val="F9F7F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8"/>
          <p:cNvGrpSpPr/>
          <p:nvPr/>
        </p:nvGrpSpPr>
        <p:grpSpPr>
          <a:xfrm rot="4799437" flipH="1">
            <a:off x="87609" y="-300915"/>
            <a:ext cx="1373624" cy="2076697"/>
            <a:chOff x="605725" y="1160127"/>
            <a:chExt cx="527272" cy="797150"/>
          </a:xfrm>
        </p:grpSpPr>
        <p:sp>
          <p:nvSpPr>
            <p:cNvPr id="505" name="Google Shape;505;p8"/>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8"/>
          <p:cNvGrpSpPr/>
          <p:nvPr/>
        </p:nvGrpSpPr>
        <p:grpSpPr>
          <a:xfrm rot="-755313">
            <a:off x="8590648" y="2243897"/>
            <a:ext cx="883281" cy="987339"/>
            <a:chOff x="714375" y="2555250"/>
            <a:chExt cx="325350" cy="363650"/>
          </a:xfrm>
        </p:grpSpPr>
        <p:sp>
          <p:nvSpPr>
            <p:cNvPr id="512" name="Google Shape;512;p8"/>
            <p:cNvSpPr/>
            <p:nvPr/>
          </p:nvSpPr>
          <p:spPr>
            <a:xfrm>
              <a:off x="728950" y="2556075"/>
              <a:ext cx="310775" cy="362825"/>
            </a:xfrm>
            <a:custGeom>
              <a:avLst/>
              <a:gdLst/>
              <a:ahLst/>
              <a:cxnLst/>
              <a:rect l="l" t="t" r="r" b="b"/>
              <a:pathLst>
                <a:path w="12431" h="14513" extrusionOk="0">
                  <a:moveTo>
                    <a:pt x="6607" y="1"/>
                  </a:moveTo>
                  <a:cubicBezTo>
                    <a:pt x="6425" y="1"/>
                    <a:pt x="6239" y="39"/>
                    <a:pt x="6061" y="121"/>
                  </a:cubicBezTo>
                  <a:lnTo>
                    <a:pt x="941" y="2454"/>
                  </a:lnTo>
                  <a:cubicBezTo>
                    <a:pt x="286" y="2752"/>
                    <a:pt x="0" y="3514"/>
                    <a:pt x="298" y="4169"/>
                  </a:cubicBezTo>
                  <a:lnTo>
                    <a:pt x="762" y="5193"/>
                  </a:lnTo>
                  <a:cubicBezTo>
                    <a:pt x="834" y="5371"/>
                    <a:pt x="977" y="5502"/>
                    <a:pt x="1179" y="5538"/>
                  </a:cubicBezTo>
                  <a:cubicBezTo>
                    <a:pt x="2251" y="5752"/>
                    <a:pt x="3025" y="6931"/>
                    <a:pt x="3691" y="8407"/>
                  </a:cubicBezTo>
                  <a:cubicBezTo>
                    <a:pt x="4358" y="9872"/>
                    <a:pt x="4751" y="11229"/>
                    <a:pt x="4215" y="12205"/>
                  </a:cubicBezTo>
                  <a:cubicBezTo>
                    <a:pt x="4120" y="12360"/>
                    <a:pt x="4120" y="12574"/>
                    <a:pt x="4215" y="12741"/>
                  </a:cubicBezTo>
                  <a:lnTo>
                    <a:pt x="4668" y="13765"/>
                  </a:lnTo>
                  <a:cubicBezTo>
                    <a:pt x="4886" y="14229"/>
                    <a:pt x="5355" y="14512"/>
                    <a:pt x="5849" y="14512"/>
                  </a:cubicBezTo>
                  <a:cubicBezTo>
                    <a:pt x="6027" y="14512"/>
                    <a:pt x="6208" y="14475"/>
                    <a:pt x="6382" y="14396"/>
                  </a:cubicBezTo>
                  <a:lnTo>
                    <a:pt x="11502" y="12062"/>
                  </a:lnTo>
                  <a:cubicBezTo>
                    <a:pt x="12145" y="11765"/>
                    <a:pt x="12431" y="11003"/>
                    <a:pt x="12145" y="10372"/>
                  </a:cubicBezTo>
                  <a:lnTo>
                    <a:pt x="11669" y="9336"/>
                  </a:lnTo>
                  <a:cubicBezTo>
                    <a:pt x="11597" y="9181"/>
                    <a:pt x="11442" y="9026"/>
                    <a:pt x="11264" y="9003"/>
                  </a:cubicBezTo>
                  <a:cubicBezTo>
                    <a:pt x="10192" y="8776"/>
                    <a:pt x="9418" y="7598"/>
                    <a:pt x="8752" y="6133"/>
                  </a:cubicBezTo>
                  <a:cubicBezTo>
                    <a:pt x="8109" y="4621"/>
                    <a:pt x="7728" y="3276"/>
                    <a:pt x="8240" y="2323"/>
                  </a:cubicBezTo>
                  <a:cubicBezTo>
                    <a:pt x="8335" y="2156"/>
                    <a:pt x="8335" y="1942"/>
                    <a:pt x="8240" y="1787"/>
                  </a:cubicBezTo>
                  <a:lnTo>
                    <a:pt x="7763" y="752"/>
                  </a:lnTo>
                  <a:cubicBezTo>
                    <a:pt x="7547" y="275"/>
                    <a:pt x="7091" y="1"/>
                    <a:pt x="6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714375" y="2555250"/>
              <a:ext cx="311075" cy="363075"/>
            </a:xfrm>
            <a:custGeom>
              <a:avLst/>
              <a:gdLst/>
              <a:ahLst/>
              <a:cxnLst/>
              <a:rect l="l" t="t" r="r" b="b"/>
              <a:pathLst>
                <a:path w="12443" h="14523" extrusionOk="0">
                  <a:moveTo>
                    <a:pt x="6594" y="0"/>
                  </a:moveTo>
                  <a:cubicBezTo>
                    <a:pt x="6415" y="0"/>
                    <a:pt x="6233" y="38"/>
                    <a:pt x="6060" y="118"/>
                  </a:cubicBezTo>
                  <a:lnTo>
                    <a:pt x="941" y="2451"/>
                  </a:lnTo>
                  <a:cubicBezTo>
                    <a:pt x="286" y="2749"/>
                    <a:pt x="0" y="3511"/>
                    <a:pt x="298" y="4166"/>
                  </a:cubicBezTo>
                  <a:lnTo>
                    <a:pt x="762" y="5190"/>
                  </a:lnTo>
                  <a:cubicBezTo>
                    <a:pt x="845" y="5357"/>
                    <a:pt x="1000" y="5488"/>
                    <a:pt x="1179" y="5535"/>
                  </a:cubicBezTo>
                  <a:cubicBezTo>
                    <a:pt x="2250" y="5761"/>
                    <a:pt x="3024" y="6928"/>
                    <a:pt x="3691" y="8405"/>
                  </a:cubicBezTo>
                  <a:cubicBezTo>
                    <a:pt x="4358" y="9881"/>
                    <a:pt x="4751" y="11238"/>
                    <a:pt x="4215" y="12203"/>
                  </a:cubicBezTo>
                  <a:cubicBezTo>
                    <a:pt x="4120" y="12369"/>
                    <a:pt x="4131" y="12572"/>
                    <a:pt x="4215" y="12738"/>
                  </a:cubicBezTo>
                  <a:lnTo>
                    <a:pt x="4667" y="13762"/>
                  </a:lnTo>
                  <a:cubicBezTo>
                    <a:pt x="4885" y="14241"/>
                    <a:pt x="5358" y="14523"/>
                    <a:pt x="5848" y="14523"/>
                  </a:cubicBezTo>
                  <a:cubicBezTo>
                    <a:pt x="6027" y="14523"/>
                    <a:pt x="6209" y="14485"/>
                    <a:pt x="6382" y="14405"/>
                  </a:cubicBezTo>
                  <a:lnTo>
                    <a:pt x="11501" y="12072"/>
                  </a:lnTo>
                  <a:cubicBezTo>
                    <a:pt x="12156" y="11786"/>
                    <a:pt x="12442" y="11012"/>
                    <a:pt x="12144" y="10369"/>
                  </a:cubicBezTo>
                  <a:lnTo>
                    <a:pt x="11668" y="9345"/>
                  </a:lnTo>
                  <a:cubicBezTo>
                    <a:pt x="11597" y="9178"/>
                    <a:pt x="11442" y="9047"/>
                    <a:pt x="11263" y="9000"/>
                  </a:cubicBezTo>
                  <a:cubicBezTo>
                    <a:pt x="10192" y="8774"/>
                    <a:pt x="9418" y="7607"/>
                    <a:pt x="8751" y="6130"/>
                  </a:cubicBezTo>
                  <a:cubicBezTo>
                    <a:pt x="8084" y="4654"/>
                    <a:pt x="7691" y="3309"/>
                    <a:pt x="8239" y="2320"/>
                  </a:cubicBezTo>
                  <a:cubicBezTo>
                    <a:pt x="8334" y="2154"/>
                    <a:pt x="8322" y="1951"/>
                    <a:pt x="8239" y="1785"/>
                  </a:cubicBezTo>
                  <a:lnTo>
                    <a:pt x="7775" y="761"/>
                  </a:lnTo>
                  <a:cubicBezTo>
                    <a:pt x="7557" y="282"/>
                    <a:pt x="7084" y="0"/>
                    <a:pt x="6594" y="0"/>
                  </a:cubicBezTo>
                  <a:close/>
                </a:path>
              </a:pathLst>
            </a:custGeom>
            <a:solidFill>
              <a:srgbClr val="64B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714375" y="2555250"/>
              <a:ext cx="311075" cy="363075"/>
            </a:xfrm>
            <a:custGeom>
              <a:avLst/>
              <a:gdLst/>
              <a:ahLst/>
              <a:cxnLst/>
              <a:rect l="l" t="t" r="r" b="b"/>
              <a:pathLst>
                <a:path w="12443" h="14523" extrusionOk="0">
                  <a:moveTo>
                    <a:pt x="6594" y="0"/>
                  </a:moveTo>
                  <a:cubicBezTo>
                    <a:pt x="6415" y="0"/>
                    <a:pt x="6233" y="38"/>
                    <a:pt x="6060" y="118"/>
                  </a:cubicBezTo>
                  <a:lnTo>
                    <a:pt x="941" y="2451"/>
                  </a:lnTo>
                  <a:cubicBezTo>
                    <a:pt x="286" y="2749"/>
                    <a:pt x="0" y="3511"/>
                    <a:pt x="298" y="4166"/>
                  </a:cubicBezTo>
                  <a:lnTo>
                    <a:pt x="762" y="5190"/>
                  </a:lnTo>
                  <a:cubicBezTo>
                    <a:pt x="845" y="5357"/>
                    <a:pt x="1000" y="5488"/>
                    <a:pt x="1179" y="5535"/>
                  </a:cubicBezTo>
                  <a:cubicBezTo>
                    <a:pt x="2250" y="5761"/>
                    <a:pt x="3024" y="6928"/>
                    <a:pt x="3691" y="8405"/>
                  </a:cubicBezTo>
                  <a:cubicBezTo>
                    <a:pt x="4358" y="9881"/>
                    <a:pt x="4751" y="11238"/>
                    <a:pt x="4215" y="12203"/>
                  </a:cubicBezTo>
                  <a:cubicBezTo>
                    <a:pt x="4120" y="12369"/>
                    <a:pt x="4131" y="12572"/>
                    <a:pt x="4215" y="12738"/>
                  </a:cubicBezTo>
                  <a:lnTo>
                    <a:pt x="4667" y="13762"/>
                  </a:lnTo>
                  <a:cubicBezTo>
                    <a:pt x="4885" y="14241"/>
                    <a:pt x="5358" y="14523"/>
                    <a:pt x="5848" y="14523"/>
                  </a:cubicBezTo>
                  <a:cubicBezTo>
                    <a:pt x="6027" y="14523"/>
                    <a:pt x="6209" y="14485"/>
                    <a:pt x="6382" y="14405"/>
                  </a:cubicBezTo>
                  <a:lnTo>
                    <a:pt x="11501" y="12072"/>
                  </a:lnTo>
                  <a:cubicBezTo>
                    <a:pt x="12156" y="11786"/>
                    <a:pt x="12442" y="11012"/>
                    <a:pt x="12144" y="10369"/>
                  </a:cubicBezTo>
                  <a:lnTo>
                    <a:pt x="11668" y="9345"/>
                  </a:lnTo>
                  <a:cubicBezTo>
                    <a:pt x="11597" y="9178"/>
                    <a:pt x="11442" y="9047"/>
                    <a:pt x="11263" y="9000"/>
                  </a:cubicBezTo>
                  <a:cubicBezTo>
                    <a:pt x="10192" y="8774"/>
                    <a:pt x="9418" y="7607"/>
                    <a:pt x="8751" y="6130"/>
                  </a:cubicBezTo>
                  <a:cubicBezTo>
                    <a:pt x="8084" y="4654"/>
                    <a:pt x="7691" y="3309"/>
                    <a:pt x="8239" y="2320"/>
                  </a:cubicBezTo>
                  <a:cubicBezTo>
                    <a:pt x="8334" y="2154"/>
                    <a:pt x="8322" y="1951"/>
                    <a:pt x="8239" y="1785"/>
                  </a:cubicBezTo>
                  <a:lnTo>
                    <a:pt x="7775" y="761"/>
                  </a:lnTo>
                  <a:cubicBezTo>
                    <a:pt x="7557" y="282"/>
                    <a:pt x="7084" y="0"/>
                    <a:pt x="6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811400" y="2564975"/>
              <a:ext cx="197975" cy="314400"/>
            </a:xfrm>
            <a:custGeom>
              <a:avLst/>
              <a:gdLst/>
              <a:ahLst/>
              <a:cxnLst/>
              <a:rect l="l" t="t" r="r" b="b"/>
              <a:pathLst>
                <a:path w="7919" h="12576" extrusionOk="0">
                  <a:moveTo>
                    <a:pt x="2241" y="1"/>
                  </a:moveTo>
                  <a:cubicBezTo>
                    <a:pt x="2087" y="1"/>
                    <a:pt x="1933" y="32"/>
                    <a:pt x="1786" y="98"/>
                  </a:cubicBezTo>
                  <a:lnTo>
                    <a:pt x="0" y="919"/>
                  </a:lnTo>
                  <a:lnTo>
                    <a:pt x="5323" y="12576"/>
                  </a:lnTo>
                  <a:lnTo>
                    <a:pt x="7108" y="11754"/>
                  </a:lnTo>
                  <a:cubicBezTo>
                    <a:pt x="7680" y="11492"/>
                    <a:pt x="7918" y="10754"/>
                    <a:pt x="7644" y="10135"/>
                  </a:cubicBezTo>
                  <a:lnTo>
                    <a:pt x="7180" y="9123"/>
                  </a:lnTo>
                  <a:cubicBezTo>
                    <a:pt x="7108" y="8956"/>
                    <a:pt x="6966" y="8825"/>
                    <a:pt x="6787" y="8778"/>
                  </a:cubicBezTo>
                  <a:cubicBezTo>
                    <a:pt x="5811" y="8527"/>
                    <a:pt x="5061" y="7384"/>
                    <a:pt x="4406" y="5932"/>
                  </a:cubicBezTo>
                  <a:cubicBezTo>
                    <a:pt x="3787" y="4503"/>
                    <a:pt x="3382" y="3182"/>
                    <a:pt x="3846" y="2289"/>
                  </a:cubicBezTo>
                  <a:cubicBezTo>
                    <a:pt x="3918" y="2146"/>
                    <a:pt x="3906" y="1931"/>
                    <a:pt x="3834" y="1765"/>
                  </a:cubicBezTo>
                  <a:lnTo>
                    <a:pt x="3370" y="753"/>
                  </a:lnTo>
                  <a:cubicBezTo>
                    <a:pt x="3156" y="280"/>
                    <a:pt x="2701" y="1"/>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833425" y="2623675"/>
              <a:ext cx="125350" cy="257200"/>
            </a:xfrm>
            <a:custGeom>
              <a:avLst/>
              <a:gdLst/>
              <a:ahLst/>
              <a:cxnLst/>
              <a:rect l="l" t="t" r="r" b="b"/>
              <a:pathLst>
                <a:path w="5014" h="10288" extrusionOk="0">
                  <a:moveTo>
                    <a:pt x="1" y="0"/>
                  </a:moveTo>
                  <a:lnTo>
                    <a:pt x="4692" y="10287"/>
                  </a:lnTo>
                  <a:lnTo>
                    <a:pt x="5013" y="10132"/>
                  </a:lnTo>
                  <a:lnTo>
                    <a:pt x="608" y="512"/>
                  </a:lnTo>
                  <a:cubicBezTo>
                    <a:pt x="489" y="238"/>
                    <a:pt x="251" y="6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802175" y="2623050"/>
              <a:ext cx="148550" cy="273000"/>
            </a:xfrm>
            <a:custGeom>
              <a:avLst/>
              <a:gdLst/>
              <a:ahLst/>
              <a:cxnLst/>
              <a:rect l="l" t="t" r="r" b="b"/>
              <a:pathLst>
                <a:path w="5942" h="10920" extrusionOk="0">
                  <a:moveTo>
                    <a:pt x="1045" y="1"/>
                  </a:moveTo>
                  <a:cubicBezTo>
                    <a:pt x="916" y="1"/>
                    <a:pt x="780" y="30"/>
                    <a:pt x="655" y="85"/>
                  </a:cubicBezTo>
                  <a:cubicBezTo>
                    <a:pt x="191" y="299"/>
                    <a:pt x="0" y="835"/>
                    <a:pt x="215" y="1287"/>
                  </a:cubicBezTo>
                  <a:lnTo>
                    <a:pt x="4620" y="10919"/>
                  </a:lnTo>
                  <a:lnTo>
                    <a:pt x="5942" y="10312"/>
                  </a:lnTo>
                  <a:lnTo>
                    <a:pt x="1239" y="25"/>
                  </a:lnTo>
                  <a:cubicBezTo>
                    <a:pt x="1177" y="9"/>
                    <a:pt x="1112"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833125" y="2623675"/>
              <a:ext cx="325" cy="25"/>
            </a:xfrm>
            <a:custGeom>
              <a:avLst/>
              <a:gdLst/>
              <a:ahLst/>
              <a:cxnLst/>
              <a:rect l="l" t="t" r="r" b="b"/>
              <a:pathLst>
                <a:path w="13" h="1" fill="none" extrusionOk="0">
                  <a:moveTo>
                    <a:pt x="13" y="0"/>
                  </a:moveTo>
                  <a:lnTo>
                    <a:pt x="1" y="0"/>
                  </a:lnTo>
                </a:path>
              </a:pathLst>
            </a:custGeom>
            <a:noFill/>
            <a:ln w="18150" cap="flat" cmpd="sng">
              <a:solidFill>
                <a:srgbClr val="A9A8B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65575" y="2749900"/>
              <a:ext cx="17875" cy="15875"/>
            </a:xfrm>
            <a:custGeom>
              <a:avLst/>
              <a:gdLst/>
              <a:ahLst/>
              <a:cxnLst/>
              <a:rect l="l" t="t" r="r" b="b"/>
              <a:pathLst>
                <a:path w="715" h="635" extrusionOk="0">
                  <a:moveTo>
                    <a:pt x="357" y="0"/>
                  </a:moveTo>
                  <a:cubicBezTo>
                    <a:pt x="311" y="0"/>
                    <a:pt x="262" y="11"/>
                    <a:pt x="215" y="35"/>
                  </a:cubicBezTo>
                  <a:cubicBezTo>
                    <a:pt x="72" y="118"/>
                    <a:pt x="0" y="309"/>
                    <a:pt x="72" y="452"/>
                  </a:cubicBezTo>
                  <a:cubicBezTo>
                    <a:pt x="124" y="566"/>
                    <a:pt x="241" y="634"/>
                    <a:pt x="361" y="634"/>
                  </a:cubicBezTo>
                  <a:cubicBezTo>
                    <a:pt x="404" y="634"/>
                    <a:pt x="448" y="626"/>
                    <a:pt x="489" y="607"/>
                  </a:cubicBezTo>
                  <a:cubicBezTo>
                    <a:pt x="631" y="535"/>
                    <a:pt x="715" y="333"/>
                    <a:pt x="631" y="190"/>
                  </a:cubicBezTo>
                  <a:cubicBezTo>
                    <a:pt x="580" y="71"/>
                    <a:pt x="474"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8"/>
          <p:cNvGrpSpPr/>
          <p:nvPr/>
        </p:nvGrpSpPr>
        <p:grpSpPr>
          <a:xfrm rot="-3847615">
            <a:off x="7361799" y="4407893"/>
            <a:ext cx="1820838" cy="2222043"/>
            <a:chOff x="1857650" y="1220225"/>
            <a:chExt cx="286375" cy="349475"/>
          </a:xfrm>
        </p:grpSpPr>
        <p:sp>
          <p:nvSpPr>
            <p:cNvPr id="521" name="Google Shape;521;p8"/>
            <p:cNvSpPr/>
            <p:nvPr/>
          </p:nvSpPr>
          <p:spPr>
            <a:xfrm>
              <a:off x="1860625" y="1229450"/>
              <a:ext cx="283400" cy="340250"/>
            </a:xfrm>
            <a:custGeom>
              <a:avLst/>
              <a:gdLst/>
              <a:ahLst/>
              <a:cxnLst/>
              <a:rect l="l" t="t" r="r" b="b"/>
              <a:pathLst>
                <a:path w="11336" h="13610" extrusionOk="0">
                  <a:moveTo>
                    <a:pt x="9752" y="1071"/>
                  </a:moveTo>
                  <a:cubicBezTo>
                    <a:pt x="9831" y="1071"/>
                    <a:pt x="9911" y="1097"/>
                    <a:pt x="9978" y="1155"/>
                  </a:cubicBezTo>
                  <a:cubicBezTo>
                    <a:pt x="10145" y="1286"/>
                    <a:pt x="10181" y="1524"/>
                    <a:pt x="10050" y="1679"/>
                  </a:cubicBezTo>
                  <a:cubicBezTo>
                    <a:pt x="9970" y="1780"/>
                    <a:pt x="9851" y="1838"/>
                    <a:pt x="9732" y="1838"/>
                  </a:cubicBezTo>
                  <a:cubicBezTo>
                    <a:pt x="9656" y="1838"/>
                    <a:pt x="9579" y="1814"/>
                    <a:pt x="9514" y="1763"/>
                  </a:cubicBezTo>
                  <a:cubicBezTo>
                    <a:pt x="9335" y="1643"/>
                    <a:pt x="9312" y="1405"/>
                    <a:pt x="9443" y="1227"/>
                  </a:cubicBezTo>
                  <a:cubicBezTo>
                    <a:pt x="9520" y="1128"/>
                    <a:pt x="9636" y="1071"/>
                    <a:pt x="9752" y="1071"/>
                  </a:cubicBezTo>
                  <a:close/>
                  <a:moveTo>
                    <a:pt x="9074" y="0"/>
                  </a:moveTo>
                  <a:lnTo>
                    <a:pt x="1" y="11883"/>
                  </a:lnTo>
                  <a:lnTo>
                    <a:pt x="2263" y="13609"/>
                  </a:lnTo>
                  <a:lnTo>
                    <a:pt x="11336" y="1727"/>
                  </a:lnTo>
                  <a:lnTo>
                    <a:pt x="9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1857650" y="1220225"/>
              <a:ext cx="283400" cy="340250"/>
            </a:xfrm>
            <a:custGeom>
              <a:avLst/>
              <a:gdLst/>
              <a:ahLst/>
              <a:cxnLst/>
              <a:rect l="l" t="t" r="r" b="b"/>
              <a:pathLst>
                <a:path w="11336" h="13610" extrusionOk="0">
                  <a:moveTo>
                    <a:pt x="9752" y="1083"/>
                  </a:moveTo>
                  <a:cubicBezTo>
                    <a:pt x="9831" y="1083"/>
                    <a:pt x="9911" y="1109"/>
                    <a:pt x="9978" y="1167"/>
                  </a:cubicBezTo>
                  <a:cubicBezTo>
                    <a:pt x="10145" y="1298"/>
                    <a:pt x="10181" y="1536"/>
                    <a:pt x="10050" y="1703"/>
                  </a:cubicBezTo>
                  <a:cubicBezTo>
                    <a:pt x="9971" y="1796"/>
                    <a:pt x="9853" y="1850"/>
                    <a:pt x="9736" y="1850"/>
                  </a:cubicBezTo>
                  <a:cubicBezTo>
                    <a:pt x="9658" y="1850"/>
                    <a:pt x="9580" y="1827"/>
                    <a:pt x="9514" y="1774"/>
                  </a:cubicBezTo>
                  <a:cubicBezTo>
                    <a:pt x="9335" y="1643"/>
                    <a:pt x="9312" y="1405"/>
                    <a:pt x="9443" y="1239"/>
                  </a:cubicBezTo>
                  <a:cubicBezTo>
                    <a:pt x="9520" y="1140"/>
                    <a:pt x="9636" y="1083"/>
                    <a:pt x="9752" y="1083"/>
                  </a:cubicBezTo>
                  <a:close/>
                  <a:moveTo>
                    <a:pt x="9073" y="0"/>
                  </a:moveTo>
                  <a:lnTo>
                    <a:pt x="1" y="11883"/>
                  </a:lnTo>
                  <a:lnTo>
                    <a:pt x="2263" y="13609"/>
                  </a:lnTo>
                  <a:lnTo>
                    <a:pt x="11336" y="1727"/>
                  </a:lnTo>
                  <a:lnTo>
                    <a:pt x="9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1888625" y="1245525"/>
              <a:ext cx="245575" cy="308100"/>
            </a:xfrm>
            <a:custGeom>
              <a:avLst/>
              <a:gdLst/>
              <a:ahLst/>
              <a:cxnLst/>
              <a:rect l="l" t="t" r="r" b="b"/>
              <a:pathLst>
                <a:path w="9823" h="12324" extrusionOk="0">
                  <a:moveTo>
                    <a:pt x="8823" y="0"/>
                  </a:moveTo>
                  <a:lnTo>
                    <a:pt x="8727" y="155"/>
                  </a:lnTo>
                  <a:cubicBezTo>
                    <a:pt x="8882" y="274"/>
                    <a:pt x="8930" y="524"/>
                    <a:pt x="8799" y="691"/>
                  </a:cubicBezTo>
                  <a:cubicBezTo>
                    <a:pt x="8727" y="784"/>
                    <a:pt x="8608" y="838"/>
                    <a:pt x="8488" y="838"/>
                  </a:cubicBezTo>
                  <a:cubicBezTo>
                    <a:pt x="8409" y="838"/>
                    <a:pt x="8330" y="815"/>
                    <a:pt x="8263" y="762"/>
                  </a:cubicBezTo>
                  <a:lnTo>
                    <a:pt x="0" y="11585"/>
                  </a:lnTo>
                  <a:lnTo>
                    <a:pt x="988" y="12323"/>
                  </a:lnTo>
                  <a:lnTo>
                    <a:pt x="9823" y="750"/>
                  </a:lnTo>
                  <a:lnTo>
                    <a:pt x="8823" y="0"/>
                  </a:lnTo>
                  <a:close/>
                </a:path>
              </a:pathLst>
            </a:custGeom>
            <a:solidFill>
              <a:srgbClr val="F8F8F8">
                <a:alpha val="3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2057975" y="1262200"/>
              <a:ext cx="8075" cy="5975"/>
            </a:xfrm>
            <a:custGeom>
              <a:avLst/>
              <a:gdLst/>
              <a:ahLst/>
              <a:cxnLst/>
              <a:rect l="l" t="t" r="r" b="b"/>
              <a:pathLst>
                <a:path w="323" h="239" fill="none" extrusionOk="0">
                  <a:moveTo>
                    <a:pt x="322" y="238"/>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2048150" y="1275000"/>
              <a:ext cx="5400" cy="3875"/>
            </a:xfrm>
            <a:custGeom>
              <a:avLst/>
              <a:gdLst/>
              <a:ahLst/>
              <a:cxnLst/>
              <a:rect l="l" t="t" r="r" b="b"/>
              <a:pathLst>
                <a:path w="216" h="155" fill="none" extrusionOk="0">
                  <a:moveTo>
                    <a:pt x="1" y="0"/>
                  </a:moveTo>
                  <a:lnTo>
                    <a:pt x="215" y="155"/>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039225" y="1286900"/>
              <a:ext cx="8375" cy="5975"/>
            </a:xfrm>
            <a:custGeom>
              <a:avLst/>
              <a:gdLst/>
              <a:ahLst/>
              <a:cxnLst/>
              <a:rect l="l" t="t" r="r" b="b"/>
              <a:pathLst>
                <a:path w="335" h="239" fill="none" extrusionOk="0">
                  <a:moveTo>
                    <a:pt x="334" y="238"/>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029700" y="1299400"/>
              <a:ext cx="5100" cy="4200"/>
            </a:xfrm>
            <a:custGeom>
              <a:avLst/>
              <a:gdLst/>
              <a:ahLst/>
              <a:cxnLst/>
              <a:rect l="l" t="t" r="r" b="b"/>
              <a:pathLst>
                <a:path w="204" h="168" fill="none" extrusionOk="0">
                  <a:moveTo>
                    <a:pt x="1" y="0"/>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020775" y="1311000"/>
              <a:ext cx="8050" cy="6275"/>
            </a:xfrm>
            <a:custGeom>
              <a:avLst/>
              <a:gdLst/>
              <a:ahLst/>
              <a:cxnLst/>
              <a:rect l="l" t="t" r="r" b="b"/>
              <a:pathLst>
                <a:path w="322" h="251" fill="none" extrusionOk="0">
                  <a:moveTo>
                    <a:pt x="322"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010950" y="1324100"/>
              <a:ext cx="5375" cy="3600"/>
            </a:xfrm>
            <a:custGeom>
              <a:avLst/>
              <a:gdLst/>
              <a:ahLst/>
              <a:cxnLst/>
              <a:rect l="l" t="t" r="r" b="b"/>
              <a:pathLst>
                <a:path w="215" h="144" fill="none" extrusionOk="0">
                  <a:moveTo>
                    <a:pt x="1" y="1"/>
                  </a:moveTo>
                  <a:lnTo>
                    <a:pt x="215" y="143"/>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2002025" y="1335425"/>
              <a:ext cx="8350" cy="6275"/>
            </a:xfrm>
            <a:custGeom>
              <a:avLst/>
              <a:gdLst/>
              <a:ahLst/>
              <a:cxnLst/>
              <a:rect l="l" t="t" r="r" b="b"/>
              <a:pathLst>
                <a:path w="334" h="251" fill="none" extrusionOk="0">
                  <a:moveTo>
                    <a:pt x="334" y="250"/>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1992500" y="1348200"/>
              <a:ext cx="5075" cy="4200"/>
            </a:xfrm>
            <a:custGeom>
              <a:avLst/>
              <a:gdLst/>
              <a:ahLst/>
              <a:cxnLst/>
              <a:rect l="l" t="t" r="r" b="b"/>
              <a:pathLst>
                <a:path w="203" h="168" fill="none" extrusionOk="0">
                  <a:moveTo>
                    <a:pt x="0" y="1"/>
                  </a:moveTo>
                  <a:lnTo>
                    <a:pt x="203"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1983575" y="1359825"/>
              <a:ext cx="8050" cy="6275"/>
            </a:xfrm>
            <a:custGeom>
              <a:avLst/>
              <a:gdLst/>
              <a:ahLst/>
              <a:cxnLst/>
              <a:rect l="l" t="t" r="r" b="b"/>
              <a:pathLst>
                <a:path w="322" h="251" fill="none" extrusionOk="0">
                  <a:moveTo>
                    <a:pt x="322" y="250"/>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1973750" y="1372625"/>
              <a:ext cx="5375" cy="4175"/>
            </a:xfrm>
            <a:custGeom>
              <a:avLst/>
              <a:gdLst/>
              <a:ahLst/>
              <a:cxnLst/>
              <a:rect l="l" t="t" r="r" b="b"/>
              <a:pathLst>
                <a:path w="215" h="167" fill="none" extrusionOk="0">
                  <a:moveTo>
                    <a:pt x="0" y="0"/>
                  </a:moveTo>
                  <a:lnTo>
                    <a:pt x="215"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1964825" y="1384225"/>
              <a:ext cx="8350" cy="6275"/>
            </a:xfrm>
            <a:custGeom>
              <a:avLst/>
              <a:gdLst/>
              <a:ahLst/>
              <a:cxnLst/>
              <a:rect l="l" t="t" r="r" b="b"/>
              <a:pathLst>
                <a:path w="334" h="251" fill="none" extrusionOk="0">
                  <a:moveTo>
                    <a:pt x="334" y="251"/>
                  </a:moveTo>
                  <a:lnTo>
                    <a:pt x="0"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1955300" y="1397025"/>
              <a:ext cx="5075" cy="4200"/>
            </a:xfrm>
            <a:custGeom>
              <a:avLst/>
              <a:gdLst/>
              <a:ahLst/>
              <a:cxnLst/>
              <a:rect l="l" t="t" r="r" b="b"/>
              <a:pathLst>
                <a:path w="203" h="168" fill="none" extrusionOk="0">
                  <a:moveTo>
                    <a:pt x="0" y="1"/>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1946350" y="1408925"/>
              <a:ext cx="8075" cy="5975"/>
            </a:xfrm>
            <a:custGeom>
              <a:avLst/>
              <a:gdLst/>
              <a:ahLst/>
              <a:cxnLst/>
              <a:rect l="l" t="t" r="r" b="b"/>
              <a:pathLst>
                <a:path w="323" h="239" fill="none" extrusionOk="0">
                  <a:moveTo>
                    <a:pt x="322" y="239"/>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1936250" y="1421425"/>
              <a:ext cx="5675" cy="4200"/>
            </a:xfrm>
            <a:custGeom>
              <a:avLst/>
              <a:gdLst/>
              <a:ahLst/>
              <a:cxnLst/>
              <a:rect l="l" t="t" r="r" b="b"/>
              <a:pathLst>
                <a:path w="227" h="168" fill="none" extrusionOk="0">
                  <a:moveTo>
                    <a:pt x="0" y="1"/>
                  </a:moveTo>
                  <a:lnTo>
                    <a:pt x="226"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1927600" y="1433050"/>
              <a:ext cx="8075" cy="6275"/>
            </a:xfrm>
            <a:custGeom>
              <a:avLst/>
              <a:gdLst/>
              <a:ahLst/>
              <a:cxnLst/>
              <a:rect l="l" t="t" r="r" b="b"/>
              <a:pathLst>
                <a:path w="323" h="251" fill="none" extrusionOk="0">
                  <a:moveTo>
                    <a:pt x="322" y="250"/>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1917500" y="1446150"/>
              <a:ext cx="5675" cy="3600"/>
            </a:xfrm>
            <a:custGeom>
              <a:avLst/>
              <a:gdLst/>
              <a:ahLst/>
              <a:cxnLst/>
              <a:rect l="l" t="t" r="r" b="b"/>
              <a:pathLst>
                <a:path w="227" h="144" fill="none" extrusionOk="0">
                  <a:moveTo>
                    <a:pt x="0" y="0"/>
                  </a:moveTo>
                  <a:lnTo>
                    <a:pt x="226" y="143"/>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1909150" y="1457450"/>
              <a:ext cx="7775" cy="6275"/>
            </a:xfrm>
            <a:custGeom>
              <a:avLst/>
              <a:gdLst/>
              <a:ahLst/>
              <a:cxnLst/>
              <a:rect l="l" t="t" r="r" b="b"/>
              <a:pathLst>
                <a:path w="311" h="251" fill="none" extrusionOk="0">
                  <a:moveTo>
                    <a:pt x="310"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1899025" y="1470250"/>
              <a:ext cx="5100" cy="4200"/>
            </a:xfrm>
            <a:custGeom>
              <a:avLst/>
              <a:gdLst/>
              <a:ahLst/>
              <a:cxnLst/>
              <a:rect l="l" t="t" r="r" b="b"/>
              <a:pathLst>
                <a:path w="204" h="168" fill="none" extrusionOk="0">
                  <a:moveTo>
                    <a:pt x="1" y="1"/>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1890400" y="1481850"/>
              <a:ext cx="8075" cy="6275"/>
            </a:xfrm>
            <a:custGeom>
              <a:avLst/>
              <a:gdLst/>
              <a:ahLst/>
              <a:cxnLst/>
              <a:rect l="l" t="t" r="r" b="b"/>
              <a:pathLst>
                <a:path w="323" h="251" fill="none" extrusionOk="0">
                  <a:moveTo>
                    <a:pt x="322"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1880275" y="1494650"/>
              <a:ext cx="5400" cy="4200"/>
            </a:xfrm>
            <a:custGeom>
              <a:avLst/>
              <a:gdLst/>
              <a:ahLst/>
              <a:cxnLst/>
              <a:rect l="l" t="t" r="r" b="b"/>
              <a:pathLst>
                <a:path w="216" h="168" fill="none" extrusionOk="0">
                  <a:moveTo>
                    <a:pt x="1" y="1"/>
                  </a:moveTo>
                  <a:lnTo>
                    <a:pt x="215"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1871950" y="1506275"/>
              <a:ext cx="7750" cy="6575"/>
            </a:xfrm>
            <a:custGeom>
              <a:avLst/>
              <a:gdLst/>
              <a:ahLst/>
              <a:cxnLst/>
              <a:rect l="l" t="t" r="r" b="b"/>
              <a:pathLst>
                <a:path w="310" h="263" fill="none" extrusionOk="0">
                  <a:moveTo>
                    <a:pt x="310" y="262"/>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81087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399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879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33822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23353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94069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4252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656443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13446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7693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5"/>
        <p:cNvGrpSpPr/>
        <p:nvPr/>
      </p:nvGrpSpPr>
      <p:grpSpPr>
        <a:xfrm>
          <a:off x="0" y="0"/>
          <a:ext cx="0" cy="0"/>
          <a:chOff x="0" y="0"/>
          <a:chExt cx="0" cy="0"/>
        </a:xfrm>
      </p:grpSpPr>
      <p:grpSp>
        <p:nvGrpSpPr>
          <p:cNvPr id="546" name="Google Shape;546;p9"/>
          <p:cNvGrpSpPr/>
          <p:nvPr/>
        </p:nvGrpSpPr>
        <p:grpSpPr>
          <a:xfrm>
            <a:off x="-1" y="25"/>
            <a:ext cx="9191685" cy="5143534"/>
            <a:chOff x="47742" y="-20"/>
            <a:chExt cx="9144135" cy="5143534"/>
          </a:xfrm>
        </p:grpSpPr>
        <p:grpSp>
          <p:nvGrpSpPr>
            <p:cNvPr id="547" name="Google Shape;547;p9"/>
            <p:cNvGrpSpPr/>
            <p:nvPr/>
          </p:nvGrpSpPr>
          <p:grpSpPr>
            <a:xfrm>
              <a:off x="47742" y="30"/>
              <a:ext cx="9144135" cy="5143454"/>
              <a:chOff x="-2821150" y="2703625"/>
              <a:chExt cx="3534375" cy="2439853"/>
            </a:xfrm>
          </p:grpSpPr>
          <p:sp>
            <p:nvSpPr>
              <p:cNvPr id="548" name="Google Shape;548;p9"/>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9"/>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9"/>
          <p:cNvSpPr txBox="1">
            <a:spLocks noGrp="1"/>
          </p:cNvSpPr>
          <p:nvPr>
            <p:ph type="title"/>
          </p:nvPr>
        </p:nvSpPr>
        <p:spPr>
          <a:xfrm>
            <a:off x="2135550" y="1240563"/>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3" name="Google Shape;593;p9"/>
          <p:cNvSpPr txBox="1">
            <a:spLocks noGrp="1"/>
          </p:cNvSpPr>
          <p:nvPr>
            <p:ph type="subTitle" idx="1"/>
          </p:nvPr>
        </p:nvSpPr>
        <p:spPr>
          <a:xfrm>
            <a:off x="2135550" y="2401988"/>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94" name="Google Shape;594;p9"/>
          <p:cNvGrpSpPr/>
          <p:nvPr/>
        </p:nvGrpSpPr>
        <p:grpSpPr>
          <a:xfrm rot="-5010816">
            <a:off x="8602287" y="1587800"/>
            <a:ext cx="1385749" cy="2076716"/>
            <a:chOff x="605725" y="1160035"/>
            <a:chExt cx="531921" cy="797150"/>
          </a:xfrm>
        </p:grpSpPr>
        <p:sp>
          <p:nvSpPr>
            <p:cNvPr id="595" name="Google Shape;595;p9"/>
            <p:cNvSpPr/>
            <p:nvPr/>
          </p:nvSpPr>
          <p:spPr>
            <a:xfrm>
              <a:off x="611646" y="1160035"/>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rgbClr val="FF308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50433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6782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97883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81711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0191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14505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7346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49451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59183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8036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4"/>
        <p:cNvGrpSpPr/>
        <p:nvPr/>
      </p:nvGrpSpPr>
      <p:grpSpPr>
        <a:xfrm>
          <a:off x="0" y="0"/>
          <a:ext cx="0" cy="0"/>
          <a:chOff x="0" y="0"/>
          <a:chExt cx="0" cy="0"/>
        </a:xfrm>
      </p:grpSpPr>
      <p:grpSp>
        <p:nvGrpSpPr>
          <p:cNvPr id="605" name="Google Shape;605;p11"/>
          <p:cNvGrpSpPr/>
          <p:nvPr/>
        </p:nvGrpSpPr>
        <p:grpSpPr>
          <a:xfrm>
            <a:off x="-1" y="25"/>
            <a:ext cx="9191685" cy="5143534"/>
            <a:chOff x="47742" y="-20"/>
            <a:chExt cx="9144135" cy="5143534"/>
          </a:xfrm>
        </p:grpSpPr>
        <p:grpSp>
          <p:nvGrpSpPr>
            <p:cNvPr id="606" name="Google Shape;606;p11"/>
            <p:cNvGrpSpPr/>
            <p:nvPr/>
          </p:nvGrpSpPr>
          <p:grpSpPr>
            <a:xfrm>
              <a:off x="47742" y="30"/>
              <a:ext cx="9144135" cy="5143454"/>
              <a:chOff x="-2821150" y="2703625"/>
              <a:chExt cx="3534375" cy="2439853"/>
            </a:xfrm>
          </p:grpSpPr>
          <p:sp>
            <p:nvSpPr>
              <p:cNvPr id="607" name="Google Shape;607;p11"/>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9" name="Google Shape;649;p11"/>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11"/>
          <p:cNvSpPr txBox="1">
            <a:spLocks noGrp="1"/>
          </p:cNvSpPr>
          <p:nvPr>
            <p:ph type="title" hasCustomPrompt="1"/>
          </p:nvPr>
        </p:nvSpPr>
        <p:spPr>
          <a:xfrm>
            <a:off x="1284000" y="1573600"/>
            <a:ext cx="6576000" cy="12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52" name="Google Shape;652;p11"/>
          <p:cNvSpPr txBox="1">
            <a:spLocks noGrp="1"/>
          </p:cNvSpPr>
          <p:nvPr>
            <p:ph type="subTitle" idx="1"/>
          </p:nvPr>
        </p:nvSpPr>
        <p:spPr>
          <a:xfrm>
            <a:off x="1284000" y="27740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53" name="Google Shape;653;p11"/>
          <p:cNvGrpSpPr/>
          <p:nvPr/>
        </p:nvGrpSpPr>
        <p:grpSpPr>
          <a:xfrm>
            <a:off x="-278673" y="3710649"/>
            <a:ext cx="2131962" cy="2387743"/>
            <a:chOff x="34977" y="3169649"/>
            <a:chExt cx="2131962" cy="2387743"/>
          </a:xfrm>
        </p:grpSpPr>
        <p:sp>
          <p:nvSpPr>
            <p:cNvPr id="654" name="Google Shape;654;p11"/>
            <p:cNvSpPr/>
            <p:nvPr/>
          </p:nvSpPr>
          <p:spPr>
            <a:xfrm>
              <a:off x="67445" y="3202116"/>
              <a:ext cx="2099494" cy="2355275"/>
            </a:xfrm>
            <a:custGeom>
              <a:avLst/>
              <a:gdLst/>
              <a:ahLst/>
              <a:cxnLst/>
              <a:rect l="l" t="t" r="r" b="b"/>
              <a:pathLst>
                <a:path w="17718" h="19877" extrusionOk="0">
                  <a:moveTo>
                    <a:pt x="6013" y="1"/>
                  </a:moveTo>
                  <a:cubicBezTo>
                    <a:pt x="5585" y="1"/>
                    <a:pt x="5168" y="287"/>
                    <a:pt x="5025" y="715"/>
                  </a:cubicBezTo>
                  <a:lnTo>
                    <a:pt x="4870" y="1156"/>
                  </a:lnTo>
                  <a:lnTo>
                    <a:pt x="4811" y="1144"/>
                  </a:lnTo>
                  <a:cubicBezTo>
                    <a:pt x="4804" y="1137"/>
                    <a:pt x="4796" y="1134"/>
                    <a:pt x="4787" y="1134"/>
                  </a:cubicBezTo>
                  <a:cubicBezTo>
                    <a:pt x="4763" y="1134"/>
                    <a:pt x="4736" y="1154"/>
                    <a:pt x="4728" y="1179"/>
                  </a:cubicBezTo>
                  <a:lnTo>
                    <a:pt x="4728" y="1203"/>
                  </a:lnTo>
                  <a:cubicBezTo>
                    <a:pt x="4704" y="1227"/>
                    <a:pt x="4728" y="1275"/>
                    <a:pt x="4763" y="1287"/>
                  </a:cubicBezTo>
                  <a:lnTo>
                    <a:pt x="4823" y="1299"/>
                  </a:lnTo>
                  <a:lnTo>
                    <a:pt x="4430" y="2465"/>
                  </a:lnTo>
                  <a:lnTo>
                    <a:pt x="4370" y="2453"/>
                  </a:lnTo>
                  <a:cubicBezTo>
                    <a:pt x="4360" y="2447"/>
                    <a:pt x="4349" y="2444"/>
                    <a:pt x="4339" y="2444"/>
                  </a:cubicBezTo>
                  <a:cubicBezTo>
                    <a:pt x="4311" y="2444"/>
                    <a:pt x="4284" y="2463"/>
                    <a:pt x="4275" y="2489"/>
                  </a:cubicBezTo>
                  <a:lnTo>
                    <a:pt x="4275" y="2513"/>
                  </a:lnTo>
                  <a:cubicBezTo>
                    <a:pt x="4263" y="2537"/>
                    <a:pt x="4275" y="2584"/>
                    <a:pt x="4323" y="2596"/>
                  </a:cubicBezTo>
                  <a:lnTo>
                    <a:pt x="4382" y="2608"/>
                  </a:lnTo>
                  <a:lnTo>
                    <a:pt x="3977" y="3775"/>
                  </a:lnTo>
                  <a:lnTo>
                    <a:pt x="3918" y="3763"/>
                  </a:lnTo>
                  <a:cubicBezTo>
                    <a:pt x="3911" y="3756"/>
                    <a:pt x="3903" y="3754"/>
                    <a:pt x="3894" y="3754"/>
                  </a:cubicBezTo>
                  <a:cubicBezTo>
                    <a:pt x="3870" y="3754"/>
                    <a:pt x="3843" y="3773"/>
                    <a:pt x="3835" y="3799"/>
                  </a:cubicBezTo>
                  <a:lnTo>
                    <a:pt x="3835" y="3823"/>
                  </a:lnTo>
                  <a:cubicBezTo>
                    <a:pt x="3811" y="3846"/>
                    <a:pt x="3835" y="3894"/>
                    <a:pt x="3870" y="3906"/>
                  </a:cubicBezTo>
                  <a:lnTo>
                    <a:pt x="3930" y="3918"/>
                  </a:lnTo>
                  <a:lnTo>
                    <a:pt x="3537" y="5085"/>
                  </a:lnTo>
                  <a:lnTo>
                    <a:pt x="3477" y="5061"/>
                  </a:lnTo>
                  <a:cubicBezTo>
                    <a:pt x="3469" y="5058"/>
                    <a:pt x="3460" y="5057"/>
                    <a:pt x="3451" y="5057"/>
                  </a:cubicBezTo>
                  <a:cubicBezTo>
                    <a:pt x="3421" y="5057"/>
                    <a:pt x="3391" y="5072"/>
                    <a:pt x="3382" y="5109"/>
                  </a:cubicBezTo>
                  <a:lnTo>
                    <a:pt x="3382" y="5132"/>
                  </a:lnTo>
                  <a:cubicBezTo>
                    <a:pt x="3370" y="5156"/>
                    <a:pt x="3382" y="5204"/>
                    <a:pt x="3430" y="5216"/>
                  </a:cubicBezTo>
                  <a:lnTo>
                    <a:pt x="3489" y="5228"/>
                  </a:lnTo>
                  <a:lnTo>
                    <a:pt x="3084" y="6394"/>
                  </a:lnTo>
                  <a:lnTo>
                    <a:pt x="3025" y="6383"/>
                  </a:lnTo>
                  <a:cubicBezTo>
                    <a:pt x="3018" y="6376"/>
                    <a:pt x="3010" y="6373"/>
                    <a:pt x="3001" y="6373"/>
                  </a:cubicBezTo>
                  <a:cubicBezTo>
                    <a:pt x="2977" y="6373"/>
                    <a:pt x="2950" y="6392"/>
                    <a:pt x="2942" y="6418"/>
                  </a:cubicBezTo>
                  <a:lnTo>
                    <a:pt x="2942" y="6442"/>
                  </a:lnTo>
                  <a:cubicBezTo>
                    <a:pt x="2918" y="6466"/>
                    <a:pt x="2942" y="6513"/>
                    <a:pt x="2977" y="6525"/>
                  </a:cubicBezTo>
                  <a:lnTo>
                    <a:pt x="3037" y="6537"/>
                  </a:lnTo>
                  <a:lnTo>
                    <a:pt x="2584" y="7656"/>
                  </a:lnTo>
                  <a:lnTo>
                    <a:pt x="2525" y="7645"/>
                  </a:lnTo>
                  <a:cubicBezTo>
                    <a:pt x="2515" y="7638"/>
                    <a:pt x="2505" y="7635"/>
                    <a:pt x="2495" y="7635"/>
                  </a:cubicBezTo>
                  <a:cubicBezTo>
                    <a:pt x="2466" y="7635"/>
                    <a:pt x="2438" y="7657"/>
                    <a:pt x="2430" y="7692"/>
                  </a:cubicBezTo>
                  <a:lnTo>
                    <a:pt x="2430" y="7704"/>
                  </a:lnTo>
                  <a:cubicBezTo>
                    <a:pt x="2418" y="7728"/>
                    <a:pt x="2430" y="7776"/>
                    <a:pt x="2477" y="7787"/>
                  </a:cubicBezTo>
                  <a:lnTo>
                    <a:pt x="2537" y="7811"/>
                  </a:lnTo>
                  <a:lnTo>
                    <a:pt x="2132" y="8966"/>
                  </a:lnTo>
                  <a:lnTo>
                    <a:pt x="2072" y="8954"/>
                  </a:lnTo>
                  <a:cubicBezTo>
                    <a:pt x="2067" y="8951"/>
                    <a:pt x="2060" y="8950"/>
                    <a:pt x="2052" y="8950"/>
                  </a:cubicBezTo>
                  <a:cubicBezTo>
                    <a:pt x="2028" y="8950"/>
                    <a:pt x="1998" y="8965"/>
                    <a:pt x="1989" y="9002"/>
                  </a:cubicBezTo>
                  <a:lnTo>
                    <a:pt x="1989" y="9014"/>
                  </a:lnTo>
                  <a:cubicBezTo>
                    <a:pt x="1965" y="9038"/>
                    <a:pt x="1989" y="9085"/>
                    <a:pt x="2025" y="9097"/>
                  </a:cubicBezTo>
                  <a:lnTo>
                    <a:pt x="2084" y="9121"/>
                  </a:lnTo>
                  <a:lnTo>
                    <a:pt x="1691" y="10276"/>
                  </a:lnTo>
                  <a:lnTo>
                    <a:pt x="1632" y="10264"/>
                  </a:lnTo>
                  <a:cubicBezTo>
                    <a:pt x="1623" y="10261"/>
                    <a:pt x="1614" y="10260"/>
                    <a:pt x="1605" y="10260"/>
                  </a:cubicBezTo>
                  <a:cubicBezTo>
                    <a:pt x="1576" y="10260"/>
                    <a:pt x="1546" y="10275"/>
                    <a:pt x="1537" y="10312"/>
                  </a:cubicBezTo>
                  <a:lnTo>
                    <a:pt x="1537" y="10323"/>
                  </a:lnTo>
                  <a:cubicBezTo>
                    <a:pt x="1525" y="10347"/>
                    <a:pt x="1537" y="10395"/>
                    <a:pt x="1584" y="10407"/>
                  </a:cubicBezTo>
                  <a:lnTo>
                    <a:pt x="1644" y="10431"/>
                  </a:lnTo>
                  <a:lnTo>
                    <a:pt x="1239" y="11586"/>
                  </a:lnTo>
                  <a:lnTo>
                    <a:pt x="1179" y="11574"/>
                  </a:lnTo>
                  <a:cubicBezTo>
                    <a:pt x="1174" y="11571"/>
                    <a:pt x="1167" y="11569"/>
                    <a:pt x="1159" y="11569"/>
                  </a:cubicBezTo>
                  <a:cubicBezTo>
                    <a:pt x="1135" y="11569"/>
                    <a:pt x="1105" y="11585"/>
                    <a:pt x="1096" y="11621"/>
                  </a:cubicBezTo>
                  <a:lnTo>
                    <a:pt x="1096" y="11633"/>
                  </a:lnTo>
                  <a:cubicBezTo>
                    <a:pt x="1072" y="11657"/>
                    <a:pt x="1096" y="11705"/>
                    <a:pt x="1132" y="11717"/>
                  </a:cubicBezTo>
                  <a:lnTo>
                    <a:pt x="1191" y="11740"/>
                  </a:lnTo>
                  <a:lnTo>
                    <a:pt x="798" y="12895"/>
                  </a:lnTo>
                  <a:lnTo>
                    <a:pt x="739" y="12883"/>
                  </a:lnTo>
                  <a:cubicBezTo>
                    <a:pt x="731" y="12881"/>
                    <a:pt x="721" y="12879"/>
                    <a:pt x="712" y="12879"/>
                  </a:cubicBezTo>
                  <a:cubicBezTo>
                    <a:pt x="683" y="12879"/>
                    <a:pt x="653" y="12895"/>
                    <a:pt x="644" y="12931"/>
                  </a:cubicBezTo>
                  <a:lnTo>
                    <a:pt x="644" y="12943"/>
                  </a:lnTo>
                  <a:cubicBezTo>
                    <a:pt x="632" y="12967"/>
                    <a:pt x="644" y="13014"/>
                    <a:pt x="691" y="13026"/>
                  </a:cubicBezTo>
                  <a:lnTo>
                    <a:pt x="751" y="13050"/>
                  </a:lnTo>
                  <a:lnTo>
                    <a:pt x="346" y="14205"/>
                  </a:lnTo>
                  <a:lnTo>
                    <a:pt x="287" y="14193"/>
                  </a:lnTo>
                  <a:cubicBezTo>
                    <a:pt x="281" y="14190"/>
                    <a:pt x="274" y="14189"/>
                    <a:pt x="266" y="14189"/>
                  </a:cubicBezTo>
                  <a:cubicBezTo>
                    <a:pt x="242" y="14189"/>
                    <a:pt x="212" y="14204"/>
                    <a:pt x="203" y="14241"/>
                  </a:cubicBezTo>
                  <a:lnTo>
                    <a:pt x="203" y="14253"/>
                  </a:lnTo>
                  <a:cubicBezTo>
                    <a:pt x="179" y="14276"/>
                    <a:pt x="203" y="14324"/>
                    <a:pt x="239" y="14336"/>
                  </a:cubicBezTo>
                  <a:lnTo>
                    <a:pt x="298" y="14360"/>
                  </a:lnTo>
                  <a:lnTo>
                    <a:pt x="156" y="14788"/>
                  </a:lnTo>
                  <a:cubicBezTo>
                    <a:pt x="1" y="15217"/>
                    <a:pt x="156" y="15693"/>
                    <a:pt x="501" y="15967"/>
                  </a:cubicBezTo>
                  <a:cubicBezTo>
                    <a:pt x="584" y="16038"/>
                    <a:pt x="691" y="16098"/>
                    <a:pt x="810" y="16146"/>
                  </a:cubicBezTo>
                  <a:lnTo>
                    <a:pt x="10883" y="19670"/>
                  </a:lnTo>
                  <a:lnTo>
                    <a:pt x="10895" y="19670"/>
                  </a:lnTo>
                  <a:lnTo>
                    <a:pt x="11014" y="19717"/>
                  </a:lnTo>
                  <a:lnTo>
                    <a:pt x="11133" y="19753"/>
                  </a:lnTo>
                  <a:lnTo>
                    <a:pt x="11300" y="19813"/>
                  </a:lnTo>
                  <a:cubicBezTo>
                    <a:pt x="11417" y="19856"/>
                    <a:pt x="11537" y="19876"/>
                    <a:pt x="11655" y="19876"/>
                  </a:cubicBezTo>
                  <a:cubicBezTo>
                    <a:pt x="12092" y="19876"/>
                    <a:pt x="12507" y="19598"/>
                    <a:pt x="12657" y="19158"/>
                  </a:cubicBezTo>
                  <a:lnTo>
                    <a:pt x="17562" y="5109"/>
                  </a:lnTo>
                  <a:cubicBezTo>
                    <a:pt x="17717" y="4549"/>
                    <a:pt x="17420" y="3942"/>
                    <a:pt x="16872" y="3739"/>
                  </a:cubicBezTo>
                  <a:lnTo>
                    <a:pt x="16705" y="3680"/>
                  </a:lnTo>
                  <a:lnTo>
                    <a:pt x="16586" y="3632"/>
                  </a:lnTo>
                  <a:lnTo>
                    <a:pt x="16467" y="3596"/>
                  </a:lnTo>
                  <a:lnTo>
                    <a:pt x="16455" y="3596"/>
                  </a:lnTo>
                  <a:lnTo>
                    <a:pt x="6371" y="60"/>
                  </a:lnTo>
                  <a:cubicBezTo>
                    <a:pt x="6252" y="25"/>
                    <a:pt x="6132" y="1"/>
                    <a:pt x="6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80124" y="3186831"/>
              <a:ext cx="2060036" cy="2335250"/>
            </a:xfrm>
            <a:custGeom>
              <a:avLst/>
              <a:gdLst/>
              <a:ahLst/>
              <a:cxnLst/>
              <a:rect l="l" t="t" r="r" b="b"/>
              <a:pathLst>
                <a:path w="17385" h="19708" extrusionOk="0">
                  <a:moveTo>
                    <a:pt x="6119" y="1"/>
                  </a:moveTo>
                  <a:cubicBezTo>
                    <a:pt x="5675" y="1"/>
                    <a:pt x="5260" y="278"/>
                    <a:pt x="5109" y="713"/>
                  </a:cubicBezTo>
                  <a:lnTo>
                    <a:pt x="191" y="14763"/>
                  </a:lnTo>
                  <a:cubicBezTo>
                    <a:pt x="1" y="15322"/>
                    <a:pt x="299" y="15929"/>
                    <a:pt x="846" y="16120"/>
                  </a:cubicBezTo>
                  <a:lnTo>
                    <a:pt x="10919" y="19644"/>
                  </a:lnTo>
                  <a:cubicBezTo>
                    <a:pt x="11038" y="19687"/>
                    <a:pt x="11160" y="19708"/>
                    <a:pt x="11280" y="19708"/>
                  </a:cubicBezTo>
                  <a:cubicBezTo>
                    <a:pt x="11723" y="19708"/>
                    <a:pt x="12136" y="19430"/>
                    <a:pt x="12276" y="18989"/>
                  </a:cubicBezTo>
                  <a:lnTo>
                    <a:pt x="17194" y="4940"/>
                  </a:lnTo>
                  <a:cubicBezTo>
                    <a:pt x="17384" y="4392"/>
                    <a:pt x="17086" y="3785"/>
                    <a:pt x="16539" y="3583"/>
                  </a:cubicBezTo>
                  <a:lnTo>
                    <a:pt x="6466" y="58"/>
                  </a:lnTo>
                  <a:cubicBezTo>
                    <a:pt x="6351" y="19"/>
                    <a:pt x="6234" y="1"/>
                    <a:pt x="6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60454" y="3179839"/>
              <a:ext cx="2059917" cy="2335250"/>
            </a:xfrm>
            <a:custGeom>
              <a:avLst/>
              <a:gdLst/>
              <a:ahLst/>
              <a:cxnLst/>
              <a:rect l="l" t="t" r="r" b="b"/>
              <a:pathLst>
                <a:path w="17384" h="19708" extrusionOk="0">
                  <a:moveTo>
                    <a:pt x="6123" y="0"/>
                  </a:moveTo>
                  <a:cubicBezTo>
                    <a:pt x="5681" y="0"/>
                    <a:pt x="5259" y="277"/>
                    <a:pt x="5108" y="713"/>
                  </a:cubicBezTo>
                  <a:lnTo>
                    <a:pt x="203" y="14762"/>
                  </a:lnTo>
                  <a:cubicBezTo>
                    <a:pt x="0" y="15322"/>
                    <a:pt x="298" y="15929"/>
                    <a:pt x="857" y="16119"/>
                  </a:cubicBezTo>
                  <a:lnTo>
                    <a:pt x="10930" y="19644"/>
                  </a:lnTo>
                  <a:cubicBezTo>
                    <a:pt x="11047" y="19687"/>
                    <a:pt x="11166" y="19707"/>
                    <a:pt x="11284" y="19707"/>
                  </a:cubicBezTo>
                  <a:cubicBezTo>
                    <a:pt x="11718" y="19707"/>
                    <a:pt x="12128" y="19429"/>
                    <a:pt x="12287" y="18989"/>
                  </a:cubicBezTo>
                  <a:lnTo>
                    <a:pt x="17193" y="4939"/>
                  </a:lnTo>
                  <a:cubicBezTo>
                    <a:pt x="17383" y="4392"/>
                    <a:pt x="17086" y="3784"/>
                    <a:pt x="16538" y="3582"/>
                  </a:cubicBezTo>
                  <a:lnTo>
                    <a:pt x="6465" y="58"/>
                  </a:lnTo>
                  <a:cubicBezTo>
                    <a:pt x="6353" y="19"/>
                    <a:pt x="6237" y="0"/>
                    <a:pt x="6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46353" y="3174152"/>
              <a:ext cx="2059917" cy="2335961"/>
            </a:xfrm>
            <a:custGeom>
              <a:avLst/>
              <a:gdLst/>
              <a:ahLst/>
              <a:cxnLst/>
              <a:rect l="l" t="t" r="r" b="b"/>
              <a:pathLst>
                <a:path w="17384" h="19714" extrusionOk="0">
                  <a:moveTo>
                    <a:pt x="6124" y="1"/>
                  </a:moveTo>
                  <a:cubicBezTo>
                    <a:pt x="5682" y="1"/>
                    <a:pt x="5259" y="280"/>
                    <a:pt x="5108" y="725"/>
                  </a:cubicBezTo>
                  <a:lnTo>
                    <a:pt x="203" y="14774"/>
                  </a:lnTo>
                  <a:cubicBezTo>
                    <a:pt x="0" y="15322"/>
                    <a:pt x="298" y="15929"/>
                    <a:pt x="857" y="16120"/>
                  </a:cubicBezTo>
                  <a:lnTo>
                    <a:pt x="10930" y="19656"/>
                  </a:lnTo>
                  <a:cubicBezTo>
                    <a:pt x="11043" y="19695"/>
                    <a:pt x="11158" y="19713"/>
                    <a:pt x="11271" y="19713"/>
                  </a:cubicBezTo>
                  <a:cubicBezTo>
                    <a:pt x="11710" y="19713"/>
                    <a:pt x="12127" y="19436"/>
                    <a:pt x="12287" y="19001"/>
                  </a:cubicBezTo>
                  <a:lnTo>
                    <a:pt x="17193" y="4952"/>
                  </a:lnTo>
                  <a:cubicBezTo>
                    <a:pt x="17383" y="4392"/>
                    <a:pt x="17086" y="3785"/>
                    <a:pt x="16538" y="3594"/>
                  </a:cubicBezTo>
                  <a:lnTo>
                    <a:pt x="6465" y="58"/>
                  </a:lnTo>
                  <a:cubicBezTo>
                    <a:pt x="6353" y="19"/>
                    <a:pt x="6238" y="1"/>
                    <a:pt x="6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4977" y="3169649"/>
              <a:ext cx="719739" cy="1887823"/>
            </a:xfrm>
            <a:custGeom>
              <a:avLst/>
              <a:gdLst/>
              <a:ahLst/>
              <a:cxnLst/>
              <a:rect l="l" t="t" r="r" b="b"/>
              <a:pathLst>
                <a:path w="6074" h="15932" extrusionOk="0">
                  <a:moveTo>
                    <a:pt x="6073" y="1"/>
                  </a:moveTo>
                  <a:cubicBezTo>
                    <a:pt x="5633" y="1"/>
                    <a:pt x="5216" y="287"/>
                    <a:pt x="5073" y="715"/>
                  </a:cubicBezTo>
                  <a:lnTo>
                    <a:pt x="144" y="14765"/>
                  </a:lnTo>
                  <a:cubicBezTo>
                    <a:pt x="1" y="15193"/>
                    <a:pt x="144" y="15658"/>
                    <a:pt x="489" y="15931"/>
                  </a:cubicBezTo>
                  <a:lnTo>
                    <a:pt x="60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94225" y="3169649"/>
              <a:ext cx="1997944" cy="2334776"/>
            </a:xfrm>
            <a:custGeom>
              <a:avLst/>
              <a:gdLst/>
              <a:ahLst/>
              <a:cxnLst/>
              <a:rect l="l" t="t" r="r" b="b"/>
              <a:pathLst>
                <a:path w="16861" h="19704" extrusionOk="0">
                  <a:moveTo>
                    <a:pt x="5585" y="1"/>
                  </a:moveTo>
                  <a:lnTo>
                    <a:pt x="1" y="15943"/>
                  </a:lnTo>
                  <a:cubicBezTo>
                    <a:pt x="96" y="16015"/>
                    <a:pt x="191" y="16074"/>
                    <a:pt x="311" y="16122"/>
                  </a:cubicBezTo>
                  <a:lnTo>
                    <a:pt x="10395" y="19646"/>
                  </a:lnTo>
                  <a:cubicBezTo>
                    <a:pt x="10508" y="19685"/>
                    <a:pt x="10623" y="19704"/>
                    <a:pt x="10736" y="19704"/>
                  </a:cubicBezTo>
                  <a:cubicBezTo>
                    <a:pt x="11175" y="19704"/>
                    <a:pt x="11589" y="19427"/>
                    <a:pt x="11741" y="18991"/>
                  </a:cubicBezTo>
                  <a:lnTo>
                    <a:pt x="16670" y="4942"/>
                  </a:lnTo>
                  <a:cubicBezTo>
                    <a:pt x="16860" y="4394"/>
                    <a:pt x="16563" y="3775"/>
                    <a:pt x="16015" y="3585"/>
                  </a:cubicBezTo>
                  <a:lnTo>
                    <a:pt x="5942" y="60"/>
                  </a:lnTo>
                  <a:cubicBezTo>
                    <a:pt x="5823" y="13"/>
                    <a:pt x="5704" y="1"/>
                    <a:pt x="5585" y="1"/>
                  </a:cubicBezTo>
                  <a:close/>
                </a:path>
              </a:pathLst>
            </a:custGeom>
            <a:solidFill>
              <a:schemeClr val="accent3"/>
            </a:solidFill>
            <a:ln w="10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641672" y="3308761"/>
              <a:ext cx="49531" cy="45146"/>
            </a:xfrm>
            <a:custGeom>
              <a:avLst/>
              <a:gdLst/>
              <a:ahLst/>
              <a:cxnLst/>
              <a:rect l="l" t="t" r="r" b="b"/>
              <a:pathLst>
                <a:path w="418" h="381" extrusionOk="0">
                  <a:moveTo>
                    <a:pt x="199" y="1"/>
                  </a:moveTo>
                  <a:cubicBezTo>
                    <a:pt x="127" y="1"/>
                    <a:pt x="52" y="55"/>
                    <a:pt x="24" y="137"/>
                  </a:cubicBezTo>
                  <a:cubicBezTo>
                    <a:pt x="1" y="220"/>
                    <a:pt x="36" y="339"/>
                    <a:pt x="143" y="375"/>
                  </a:cubicBezTo>
                  <a:cubicBezTo>
                    <a:pt x="160" y="379"/>
                    <a:pt x="177" y="381"/>
                    <a:pt x="194" y="381"/>
                  </a:cubicBezTo>
                  <a:cubicBezTo>
                    <a:pt x="277" y="381"/>
                    <a:pt x="362" y="335"/>
                    <a:pt x="382" y="256"/>
                  </a:cubicBezTo>
                  <a:cubicBezTo>
                    <a:pt x="417" y="160"/>
                    <a:pt x="370" y="41"/>
                    <a:pt x="263" y="18"/>
                  </a:cubicBezTo>
                  <a:cubicBezTo>
                    <a:pt x="243" y="6"/>
                    <a:pt x="221"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99370" y="3301177"/>
              <a:ext cx="77733" cy="38392"/>
            </a:xfrm>
            <a:custGeom>
              <a:avLst/>
              <a:gdLst/>
              <a:ahLst/>
              <a:cxnLst/>
              <a:rect l="l" t="t" r="r" b="b"/>
              <a:pathLst>
                <a:path w="656" h="324" extrusionOk="0">
                  <a:moveTo>
                    <a:pt x="80" y="1"/>
                  </a:moveTo>
                  <a:cubicBezTo>
                    <a:pt x="48" y="1"/>
                    <a:pt x="21" y="20"/>
                    <a:pt x="12" y="46"/>
                  </a:cubicBezTo>
                  <a:cubicBezTo>
                    <a:pt x="0" y="93"/>
                    <a:pt x="12" y="141"/>
                    <a:pt x="60" y="153"/>
                  </a:cubicBezTo>
                  <a:lnTo>
                    <a:pt x="536" y="320"/>
                  </a:lnTo>
                  <a:cubicBezTo>
                    <a:pt x="545" y="322"/>
                    <a:pt x="554" y="324"/>
                    <a:pt x="563" y="324"/>
                  </a:cubicBezTo>
                  <a:cubicBezTo>
                    <a:pt x="592" y="324"/>
                    <a:pt x="622" y="308"/>
                    <a:pt x="631" y="272"/>
                  </a:cubicBezTo>
                  <a:cubicBezTo>
                    <a:pt x="655" y="248"/>
                    <a:pt x="620" y="201"/>
                    <a:pt x="596" y="165"/>
                  </a:cubicBezTo>
                  <a:lnTo>
                    <a:pt x="119" y="10"/>
                  </a:lnTo>
                  <a:cubicBezTo>
                    <a:pt x="106" y="3"/>
                    <a:pt x="93" y="1"/>
                    <a:pt x="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588113" y="3463277"/>
              <a:ext cx="49412" cy="44435"/>
            </a:xfrm>
            <a:custGeom>
              <a:avLst/>
              <a:gdLst/>
              <a:ahLst/>
              <a:cxnLst/>
              <a:rect l="l" t="t" r="r" b="b"/>
              <a:pathLst>
                <a:path w="417" h="375" extrusionOk="0">
                  <a:moveTo>
                    <a:pt x="210" y="1"/>
                  </a:moveTo>
                  <a:cubicBezTo>
                    <a:pt x="127" y="1"/>
                    <a:pt x="55" y="54"/>
                    <a:pt x="36" y="130"/>
                  </a:cubicBezTo>
                  <a:cubicBezTo>
                    <a:pt x="0" y="214"/>
                    <a:pt x="48" y="333"/>
                    <a:pt x="155" y="369"/>
                  </a:cubicBezTo>
                  <a:cubicBezTo>
                    <a:pt x="169" y="373"/>
                    <a:pt x="185" y="375"/>
                    <a:pt x="200" y="375"/>
                  </a:cubicBezTo>
                  <a:cubicBezTo>
                    <a:pt x="277" y="375"/>
                    <a:pt x="363" y="328"/>
                    <a:pt x="393" y="249"/>
                  </a:cubicBezTo>
                  <a:cubicBezTo>
                    <a:pt x="417" y="154"/>
                    <a:pt x="369" y="35"/>
                    <a:pt x="274" y="11"/>
                  </a:cubicBezTo>
                  <a:cubicBezTo>
                    <a:pt x="253" y="4"/>
                    <a:pt x="231"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544388" y="3456405"/>
              <a:ext cx="77614" cy="38392"/>
            </a:xfrm>
            <a:custGeom>
              <a:avLst/>
              <a:gdLst/>
              <a:ahLst/>
              <a:cxnLst/>
              <a:rect l="l" t="t" r="r" b="b"/>
              <a:pathLst>
                <a:path w="655" h="324" extrusionOk="0">
                  <a:moveTo>
                    <a:pt x="80" y="0"/>
                  </a:moveTo>
                  <a:cubicBezTo>
                    <a:pt x="48" y="0"/>
                    <a:pt x="21" y="20"/>
                    <a:pt x="12" y="46"/>
                  </a:cubicBezTo>
                  <a:cubicBezTo>
                    <a:pt x="0" y="93"/>
                    <a:pt x="12" y="141"/>
                    <a:pt x="60" y="153"/>
                  </a:cubicBezTo>
                  <a:lnTo>
                    <a:pt x="536" y="319"/>
                  </a:lnTo>
                  <a:cubicBezTo>
                    <a:pt x="547" y="322"/>
                    <a:pt x="558" y="324"/>
                    <a:pt x="568" y="324"/>
                  </a:cubicBezTo>
                  <a:cubicBezTo>
                    <a:pt x="600" y="324"/>
                    <a:pt x="625" y="308"/>
                    <a:pt x="643" y="272"/>
                  </a:cubicBezTo>
                  <a:cubicBezTo>
                    <a:pt x="655" y="224"/>
                    <a:pt x="619" y="188"/>
                    <a:pt x="595" y="165"/>
                  </a:cubicBezTo>
                  <a:lnTo>
                    <a:pt x="119" y="10"/>
                  </a:lnTo>
                  <a:cubicBezTo>
                    <a:pt x="106" y="3"/>
                    <a:pt x="93" y="0"/>
                    <a:pt x="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533012" y="3618386"/>
              <a:ext cx="49531" cy="44553"/>
            </a:xfrm>
            <a:custGeom>
              <a:avLst/>
              <a:gdLst/>
              <a:ahLst/>
              <a:cxnLst/>
              <a:rect l="l" t="t" r="r" b="b"/>
              <a:pathLst>
                <a:path w="418" h="376" extrusionOk="0">
                  <a:moveTo>
                    <a:pt x="204" y="0"/>
                  </a:moveTo>
                  <a:cubicBezTo>
                    <a:pt x="124" y="0"/>
                    <a:pt x="55" y="48"/>
                    <a:pt x="37" y="131"/>
                  </a:cubicBezTo>
                  <a:cubicBezTo>
                    <a:pt x="1" y="214"/>
                    <a:pt x="48" y="333"/>
                    <a:pt x="156" y="369"/>
                  </a:cubicBezTo>
                  <a:cubicBezTo>
                    <a:pt x="170" y="373"/>
                    <a:pt x="185" y="375"/>
                    <a:pt x="201" y="375"/>
                  </a:cubicBezTo>
                  <a:cubicBezTo>
                    <a:pt x="277" y="375"/>
                    <a:pt x="364" y="329"/>
                    <a:pt x="394" y="250"/>
                  </a:cubicBezTo>
                  <a:cubicBezTo>
                    <a:pt x="418" y="155"/>
                    <a:pt x="382" y="36"/>
                    <a:pt x="275" y="12"/>
                  </a:cubicBezTo>
                  <a:cubicBezTo>
                    <a:pt x="251" y="4"/>
                    <a:pt x="227"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489288" y="3611513"/>
              <a:ext cx="77733" cy="38510"/>
            </a:xfrm>
            <a:custGeom>
              <a:avLst/>
              <a:gdLst/>
              <a:ahLst/>
              <a:cxnLst/>
              <a:rect l="l" t="t" r="r" b="b"/>
              <a:pathLst>
                <a:path w="656" h="325" extrusionOk="0">
                  <a:moveTo>
                    <a:pt x="83" y="1"/>
                  </a:moveTo>
                  <a:cubicBezTo>
                    <a:pt x="53" y="1"/>
                    <a:pt x="30" y="20"/>
                    <a:pt x="13" y="46"/>
                  </a:cubicBezTo>
                  <a:cubicBezTo>
                    <a:pt x="1" y="94"/>
                    <a:pt x="13" y="141"/>
                    <a:pt x="60" y="153"/>
                  </a:cubicBezTo>
                  <a:lnTo>
                    <a:pt x="537" y="320"/>
                  </a:lnTo>
                  <a:cubicBezTo>
                    <a:pt x="548" y="323"/>
                    <a:pt x="558" y="324"/>
                    <a:pt x="568" y="324"/>
                  </a:cubicBezTo>
                  <a:cubicBezTo>
                    <a:pt x="600" y="324"/>
                    <a:pt x="625" y="309"/>
                    <a:pt x="644" y="272"/>
                  </a:cubicBezTo>
                  <a:cubicBezTo>
                    <a:pt x="656" y="225"/>
                    <a:pt x="644" y="189"/>
                    <a:pt x="596" y="165"/>
                  </a:cubicBezTo>
                  <a:lnTo>
                    <a:pt x="120" y="10"/>
                  </a:lnTo>
                  <a:cubicBezTo>
                    <a:pt x="106" y="4"/>
                    <a:pt x="94"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479453" y="3771480"/>
              <a:ext cx="49531" cy="44435"/>
            </a:xfrm>
            <a:custGeom>
              <a:avLst/>
              <a:gdLst/>
              <a:ahLst/>
              <a:cxnLst/>
              <a:rect l="l" t="t" r="r" b="b"/>
              <a:pathLst>
                <a:path w="418" h="375" extrusionOk="0">
                  <a:moveTo>
                    <a:pt x="223" y="1"/>
                  </a:moveTo>
                  <a:cubicBezTo>
                    <a:pt x="145" y="1"/>
                    <a:pt x="55" y="54"/>
                    <a:pt x="24" y="125"/>
                  </a:cubicBezTo>
                  <a:cubicBezTo>
                    <a:pt x="0" y="220"/>
                    <a:pt x="36" y="339"/>
                    <a:pt x="143" y="363"/>
                  </a:cubicBezTo>
                  <a:cubicBezTo>
                    <a:pt x="164" y="371"/>
                    <a:pt x="187" y="375"/>
                    <a:pt x="209" y="375"/>
                  </a:cubicBezTo>
                  <a:cubicBezTo>
                    <a:pt x="287" y="375"/>
                    <a:pt x="363" y="327"/>
                    <a:pt x="381" y="244"/>
                  </a:cubicBezTo>
                  <a:cubicBezTo>
                    <a:pt x="417" y="161"/>
                    <a:pt x="369" y="42"/>
                    <a:pt x="262" y="6"/>
                  </a:cubicBezTo>
                  <a:cubicBezTo>
                    <a:pt x="250" y="2"/>
                    <a:pt x="236"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437150" y="3764608"/>
              <a:ext cx="77733" cy="39221"/>
            </a:xfrm>
            <a:custGeom>
              <a:avLst/>
              <a:gdLst/>
              <a:ahLst/>
              <a:cxnLst/>
              <a:rect l="l" t="t" r="r" b="b"/>
              <a:pathLst>
                <a:path w="656" h="331" extrusionOk="0">
                  <a:moveTo>
                    <a:pt x="86" y="0"/>
                  </a:moveTo>
                  <a:cubicBezTo>
                    <a:pt x="51" y="0"/>
                    <a:pt x="21" y="16"/>
                    <a:pt x="12" y="52"/>
                  </a:cubicBezTo>
                  <a:cubicBezTo>
                    <a:pt x="0" y="100"/>
                    <a:pt x="12" y="135"/>
                    <a:pt x="60" y="159"/>
                  </a:cubicBezTo>
                  <a:lnTo>
                    <a:pt x="536" y="326"/>
                  </a:lnTo>
                  <a:cubicBezTo>
                    <a:pt x="544" y="329"/>
                    <a:pt x="554" y="330"/>
                    <a:pt x="563" y="330"/>
                  </a:cubicBezTo>
                  <a:cubicBezTo>
                    <a:pt x="592" y="330"/>
                    <a:pt x="622" y="315"/>
                    <a:pt x="631" y="278"/>
                  </a:cubicBezTo>
                  <a:cubicBezTo>
                    <a:pt x="655" y="231"/>
                    <a:pt x="619" y="183"/>
                    <a:pt x="596" y="171"/>
                  </a:cubicBezTo>
                  <a:lnTo>
                    <a:pt x="119" y="4"/>
                  </a:lnTo>
                  <a:cubicBezTo>
                    <a:pt x="108" y="2"/>
                    <a:pt x="97" y="0"/>
                    <a:pt x="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425774" y="3926589"/>
              <a:ext cx="49531" cy="44553"/>
            </a:xfrm>
            <a:custGeom>
              <a:avLst/>
              <a:gdLst/>
              <a:ahLst/>
              <a:cxnLst/>
              <a:rect l="l" t="t" r="r" b="b"/>
              <a:pathLst>
                <a:path w="418" h="376" extrusionOk="0">
                  <a:moveTo>
                    <a:pt x="220" y="1"/>
                  </a:moveTo>
                  <a:cubicBezTo>
                    <a:pt x="133" y="1"/>
                    <a:pt x="56" y="47"/>
                    <a:pt x="37" y="126"/>
                  </a:cubicBezTo>
                  <a:cubicBezTo>
                    <a:pt x="1" y="221"/>
                    <a:pt x="49" y="340"/>
                    <a:pt x="156" y="364"/>
                  </a:cubicBezTo>
                  <a:cubicBezTo>
                    <a:pt x="174" y="372"/>
                    <a:pt x="194" y="375"/>
                    <a:pt x="215" y="375"/>
                  </a:cubicBezTo>
                  <a:cubicBezTo>
                    <a:pt x="288" y="375"/>
                    <a:pt x="366" y="328"/>
                    <a:pt x="394" y="245"/>
                  </a:cubicBezTo>
                  <a:cubicBezTo>
                    <a:pt x="418" y="161"/>
                    <a:pt x="370" y="42"/>
                    <a:pt x="275" y="7"/>
                  </a:cubicBezTo>
                  <a:cubicBezTo>
                    <a:pt x="256" y="2"/>
                    <a:pt x="238"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82050" y="3919717"/>
              <a:ext cx="77733" cy="39221"/>
            </a:xfrm>
            <a:custGeom>
              <a:avLst/>
              <a:gdLst/>
              <a:ahLst/>
              <a:cxnLst/>
              <a:rect l="l" t="t" r="r" b="b"/>
              <a:pathLst>
                <a:path w="656" h="331" extrusionOk="0">
                  <a:moveTo>
                    <a:pt x="87" y="1"/>
                  </a:moveTo>
                  <a:cubicBezTo>
                    <a:pt x="52" y="1"/>
                    <a:pt x="22" y="16"/>
                    <a:pt x="13" y="53"/>
                  </a:cubicBezTo>
                  <a:cubicBezTo>
                    <a:pt x="1" y="100"/>
                    <a:pt x="13" y="148"/>
                    <a:pt x="60" y="160"/>
                  </a:cubicBezTo>
                  <a:lnTo>
                    <a:pt x="537" y="327"/>
                  </a:lnTo>
                  <a:cubicBezTo>
                    <a:pt x="548" y="329"/>
                    <a:pt x="558" y="331"/>
                    <a:pt x="568" y="331"/>
                  </a:cubicBezTo>
                  <a:cubicBezTo>
                    <a:pt x="600" y="331"/>
                    <a:pt x="626" y="315"/>
                    <a:pt x="644" y="279"/>
                  </a:cubicBezTo>
                  <a:cubicBezTo>
                    <a:pt x="656" y="231"/>
                    <a:pt x="620" y="184"/>
                    <a:pt x="596" y="172"/>
                  </a:cubicBezTo>
                  <a:lnTo>
                    <a:pt x="120" y="5"/>
                  </a:lnTo>
                  <a:cubicBezTo>
                    <a:pt x="109" y="2"/>
                    <a:pt x="97" y="1"/>
                    <a:pt x="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370793" y="4081224"/>
              <a:ext cx="49531" cy="45146"/>
            </a:xfrm>
            <a:custGeom>
              <a:avLst/>
              <a:gdLst/>
              <a:ahLst/>
              <a:cxnLst/>
              <a:rect l="l" t="t" r="r" b="b"/>
              <a:pathLst>
                <a:path w="418" h="381" extrusionOk="0">
                  <a:moveTo>
                    <a:pt x="211" y="1"/>
                  </a:moveTo>
                  <a:cubicBezTo>
                    <a:pt x="128" y="1"/>
                    <a:pt x="55" y="54"/>
                    <a:pt x="36" y="130"/>
                  </a:cubicBezTo>
                  <a:cubicBezTo>
                    <a:pt x="1" y="226"/>
                    <a:pt x="48" y="345"/>
                    <a:pt x="155" y="368"/>
                  </a:cubicBezTo>
                  <a:cubicBezTo>
                    <a:pt x="174" y="376"/>
                    <a:pt x="194" y="380"/>
                    <a:pt x="215" y="380"/>
                  </a:cubicBezTo>
                  <a:cubicBezTo>
                    <a:pt x="287" y="380"/>
                    <a:pt x="366" y="333"/>
                    <a:pt x="394" y="249"/>
                  </a:cubicBezTo>
                  <a:cubicBezTo>
                    <a:pt x="417" y="166"/>
                    <a:pt x="382" y="47"/>
                    <a:pt x="274" y="11"/>
                  </a:cubicBezTo>
                  <a:cubicBezTo>
                    <a:pt x="253" y="4"/>
                    <a:pt x="232"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327068" y="4073522"/>
              <a:ext cx="77733" cy="38392"/>
            </a:xfrm>
            <a:custGeom>
              <a:avLst/>
              <a:gdLst/>
              <a:ahLst/>
              <a:cxnLst/>
              <a:rect l="l" t="t" r="r" b="b"/>
              <a:pathLst>
                <a:path w="656" h="324" extrusionOk="0">
                  <a:moveTo>
                    <a:pt x="88" y="1"/>
                  </a:moveTo>
                  <a:cubicBezTo>
                    <a:pt x="56" y="1"/>
                    <a:pt x="31" y="16"/>
                    <a:pt x="12" y="52"/>
                  </a:cubicBezTo>
                  <a:cubicBezTo>
                    <a:pt x="1" y="100"/>
                    <a:pt x="12" y="136"/>
                    <a:pt x="60" y="160"/>
                  </a:cubicBezTo>
                  <a:lnTo>
                    <a:pt x="536" y="314"/>
                  </a:lnTo>
                  <a:cubicBezTo>
                    <a:pt x="550" y="321"/>
                    <a:pt x="563" y="324"/>
                    <a:pt x="575" y="324"/>
                  </a:cubicBezTo>
                  <a:cubicBezTo>
                    <a:pt x="608" y="324"/>
                    <a:pt x="635" y="304"/>
                    <a:pt x="643" y="279"/>
                  </a:cubicBezTo>
                  <a:cubicBezTo>
                    <a:pt x="655" y="243"/>
                    <a:pt x="643" y="195"/>
                    <a:pt x="596" y="172"/>
                  </a:cubicBezTo>
                  <a:lnTo>
                    <a:pt x="120" y="5"/>
                  </a:lnTo>
                  <a:cubicBezTo>
                    <a:pt x="108" y="2"/>
                    <a:pt x="98"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317233" y="4235385"/>
              <a:ext cx="49412" cy="44672"/>
            </a:xfrm>
            <a:custGeom>
              <a:avLst/>
              <a:gdLst/>
              <a:ahLst/>
              <a:cxnLst/>
              <a:rect l="l" t="t" r="r" b="b"/>
              <a:pathLst>
                <a:path w="417" h="377" extrusionOk="0">
                  <a:moveTo>
                    <a:pt x="210" y="1"/>
                  </a:moveTo>
                  <a:cubicBezTo>
                    <a:pt x="135" y="1"/>
                    <a:pt x="53" y="41"/>
                    <a:pt x="24" y="127"/>
                  </a:cubicBezTo>
                  <a:cubicBezTo>
                    <a:pt x="0" y="222"/>
                    <a:pt x="36" y="341"/>
                    <a:pt x="143" y="365"/>
                  </a:cubicBezTo>
                  <a:cubicBezTo>
                    <a:pt x="164" y="373"/>
                    <a:pt x="186" y="377"/>
                    <a:pt x="208" y="377"/>
                  </a:cubicBezTo>
                  <a:cubicBezTo>
                    <a:pt x="286" y="377"/>
                    <a:pt x="363" y="330"/>
                    <a:pt x="381" y="246"/>
                  </a:cubicBezTo>
                  <a:cubicBezTo>
                    <a:pt x="417" y="163"/>
                    <a:pt x="369" y="32"/>
                    <a:pt x="262" y="8"/>
                  </a:cubicBezTo>
                  <a:cubicBezTo>
                    <a:pt x="246" y="3"/>
                    <a:pt x="228" y="1"/>
                    <a:pt x="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274812" y="4228749"/>
              <a:ext cx="77733" cy="38392"/>
            </a:xfrm>
            <a:custGeom>
              <a:avLst/>
              <a:gdLst/>
              <a:ahLst/>
              <a:cxnLst/>
              <a:rect l="l" t="t" r="r" b="b"/>
              <a:pathLst>
                <a:path w="656" h="324" extrusionOk="0">
                  <a:moveTo>
                    <a:pt x="87" y="0"/>
                  </a:moveTo>
                  <a:cubicBezTo>
                    <a:pt x="52" y="0"/>
                    <a:pt x="22" y="16"/>
                    <a:pt x="13" y="52"/>
                  </a:cubicBezTo>
                  <a:cubicBezTo>
                    <a:pt x="1" y="100"/>
                    <a:pt x="13" y="135"/>
                    <a:pt x="61" y="159"/>
                  </a:cubicBezTo>
                  <a:lnTo>
                    <a:pt x="537" y="314"/>
                  </a:lnTo>
                  <a:cubicBezTo>
                    <a:pt x="547" y="321"/>
                    <a:pt x="558" y="324"/>
                    <a:pt x="568" y="324"/>
                  </a:cubicBezTo>
                  <a:cubicBezTo>
                    <a:pt x="596" y="324"/>
                    <a:pt x="623" y="304"/>
                    <a:pt x="632" y="278"/>
                  </a:cubicBezTo>
                  <a:cubicBezTo>
                    <a:pt x="656" y="231"/>
                    <a:pt x="620" y="183"/>
                    <a:pt x="596" y="171"/>
                  </a:cubicBezTo>
                  <a:lnTo>
                    <a:pt x="120" y="5"/>
                  </a:lnTo>
                  <a:cubicBezTo>
                    <a:pt x="109" y="2"/>
                    <a:pt x="98" y="0"/>
                    <a:pt x="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263555" y="4389546"/>
              <a:ext cx="49531" cy="45738"/>
            </a:xfrm>
            <a:custGeom>
              <a:avLst/>
              <a:gdLst/>
              <a:ahLst/>
              <a:cxnLst/>
              <a:rect l="l" t="t" r="r" b="b"/>
              <a:pathLst>
                <a:path w="418" h="386" extrusionOk="0">
                  <a:moveTo>
                    <a:pt x="199" y="0"/>
                  </a:moveTo>
                  <a:cubicBezTo>
                    <a:pt x="121" y="0"/>
                    <a:pt x="55" y="54"/>
                    <a:pt x="36" y="136"/>
                  </a:cubicBezTo>
                  <a:cubicBezTo>
                    <a:pt x="1" y="231"/>
                    <a:pt x="48" y="350"/>
                    <a:pt x="156" y="374"/>
                  </a:cubicBezTo>
                  <a:cubicBezTo>
                    <a:pt x="174" y="382"/>
                    <a:pt x="194" y="386"/>
                    <a:pt x="215" y="386"/>
                  </a:cubicBezTo>
                  <a:cubicBezTo>
                    <a:pt x="287" y="386"/>
                    <a:pt x="366" y="338"/>
                    <a:pt x="394" y="255"/>
                  </a:cubicBezTo>
                  <a:cubicBezTo>
                    <a:pt x="417" y="172"/>
                    <a:pt x="370" y="52"/>
                    <a:pt x="275" y="17"/>
                  </a:cubicBezTo>
                  <a:cubicBezTo>
                    <a:pt x="249" y="5"/>
                    <a:pt x="224"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19830" y="4383858"/>
              <a:ext cx="77733" cy="37918"/>
            </a:xfrm>
            <a:custGeom>
              <a:avLst/>
              <a:gdLst/>
              <a:ahLst/>
              <a:cxnLst/>
              <a:rect l="l" t="t" r="r" b="b"/>
              <a:pathLst>
                <a:path w="656" h="320" extrusionOk="0">
                  <a:moveTo>
                    <a:pt x="86" y="1"/>
                  </a:moveTo>
                  <a:cubicBezTo>
                    <a:pt x="52" y="1"/>
                    <a:pt x="22" y="16"/>
                    <a:pt x="13" y="53"/>
                  </a:cubicBezTo>
                  <a:cubicBezTo>
                    <a:pt x="1" y="100"/>
                    <a:pt x="13" y="136"/>
                    <a:pt x="60" y="148"/>
                  </a:cubicBezTo>
                  <a:lnTo>
                    <a:pt x="536" y="315"/>
                  </a:lnTo>
                  <a:cubicBezTo>
                    <a:pt x="548" y="318"/>
                    <a:pt x="558" y="319"/>
                    <a:pt x="568" y="319"/>
                  </a:cubicBezTo>
                  <a:cubicBezTo>
                    <a:pt x="600" y="319"/>
                    <a:pt x="625" y="304"/>
                    <a:pt x="644" y="267"/>
                  </a:cubicBezTo>
                  <a:cubicBezTo>
                    <a:pt x="655" y="231"/>
                    <a:pt x="620" y="184"/>
                    <a:pt x="596" y="172"/>
                  </a:cubicBezTo>
                  <a:lnTo>
                    <a:pt x="120" y="5"/>
                  </a:lnTo>
                  <a:cubicBezTo>
                    <a:pt x="108" y="2"/>
                    <a:pt x="97" y="1"/>
                    <a:pt x="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208573" y="4544062"/>
              <a:ext cx="49531" cy="44435"/>
            </a:xfrm>
            <a:custGeom>
              <a:avLst/>
              <a:gdLst/>
              <a:ahLst/>
              <a:cxnLst/>
              <a:rect l="l" t="t" r="r" b="b"/>
              <a:pathLst>
                <a:path w="418" h="375" extrusionOk="0">
                  <a:moveTo>
                    <a:pt x="211" y="0"/>
                  </a:moveTo>
                  <a:cubicBezTo>
                    <a:pt x="128" y="0"/>
                    <a:pt x="55" y="53"/>
                    <a:pt x="36" y="130"/>
                  </a:cubicBezTo>
                  <a:cubicBezTo>
                    <a:pt x="0" y="213"/>
                    <a:pt x="48" y="332"/>
                    <a:pt x="155" y="368"/>
                  </a:cubicBezTo>
                  <a:cubicBezTo>
                    <a:pt x="172" y="372"/>
                    <a:pt x="189" y="375"/>
                    <a:pt x="207" y="375"/>
                  </a:cubicBezTo>
                  <a:cubicBezTo>
                    <a:pt x="282" y="375"/>
                    <a:pt x="365" y="335"/>
                    <a:pt x="393" y="249"/>
                  </a:cubicBezTo>
                  <a:cubicBezTo>
                    <a:pt x="417" y="153"/>
                    <a:pt x="381" y="34"/>
                    <a:pt x="274" y="11"/>
                  </a:cubicBezTo>
                  <a:cubicBezTo>
                    <a:pt x="253" y="3"/>
                    <a:pt x="231"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164848" y="4537663"/>
              <a:ext cx="77733" cy="37799"/>
            </a:xfrm>
            <a:custGeom>
              <a:avLst/>
              <a:gdLst/>
              <a:ahLst/>
              <a:cxnLst/>
              <a:rect l="l" t="t" r="r" b="b"/>
              <a:pathLst>
                <a:path w="656" h="319" extrusionOk="0">
                  <a:moveTo>
                    <a:pt x="88" y="1"/>
                  </a:moveTo>
                  <a:cubicBezTo>
                    <a:pt x="56" y="1"/>
                    <a:pt x="30" y="16"/>
                    <a:pt x="12" y="53"/>
                  </a:cubicBezTo>
                  <a:cubicBezTo>
                    <a:pt x="0" y="88"/>
                    <a:pt x="12" y="136"/>
                    <a:pt x="60" y="148"/>
                  </a:cubicBezTo>
                  <a:lnTo>
                    <a:pt x="536" y="315"/>
                  </a:lnTo>
                  <a:cubicBezTo>
                    <a:pt x="547" y="317"/>
                    <a:pt x="559" y="319"/>
                    <a:pt x="569" y="319"/>
                  </a:cubicBezTo>
                  <a:cubicBezTo>
                    <a:pt x="604" y="319"/>
                    <a:pt x="634" y="303"/>
                    <a:pt x="643" y="267"/>
                  </a:cubicBezTo>
                  <a:cubicBezTo>
                    <a:pt x="655" y="231"/>
                    <a:pt x="643" y="184"/>
                    <a:pt x="596" y="172"/>
                  </a:cubicBezTo>
                  <a:lnTo>
                    <a:pt x="119" y="5"/>
                  </a:lnTo>
                  <a:cubicBezTo>
                    <a:pt x="108" y="2"/>
                    <a:pt x="98"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154894" y="4699052"/>
              <a:ext cx="49531" cy="44672"/>
            </a:xfrm>
            <a:custGeom>
              <a:avLst/>
              <a:gdLst/>
              <a:ahLst/>
              <a:cxnLst/>
              <a:rect l="l" t="t" r="r" b="b"/>
              <a:pathLst>
                <a:path w="418" h="377" extrusionOk="0">
                  <a:moveTo>
                    <a:pt x="204" y="0"/>
                  </a:moveTo>
                  <a:cubicBezTo>
                    <a:pt x="131" y="0"/>
                    <a:pt x="53" y="48"/>
                    <a:pt x="25" y="131"/>
                  </a:cubicBezTo>
                  <a:cubicBezTo>
                    <a:pt x="1" y="215"/>
                    <a:pt x="37" y="334"/>
                    <a:pt x="144" y="369"/>
                  </a:cubicBezTo>
                  <a:cubicBezTo>
                    <a:pt x="162" y="374"/>
                    <a:pt x="182" y="376"/>
                    <a:pt x="202" y="376"/>
                  </a:cubicBezTo>
                  <a:cubicBezTo>
                    <a:pt x="282" y="376"/>
                    <a:pt x="363" y="336"/>
                    <a:pt x="382" y="250"/>
                  </a:cubicBezTo>
                  <a:cubicBezTo>
                    <a:pt x="418" y="155"/>
                    <a:pt x="370" y="36"/>
                    <a:pt x="263" y="12"/>
                  </a:cubicBezTo>
                  <a:cubicBezTo>
                    <a:pt x="244" y="4"/>
                    <a:pt x="224"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104398" y="4685863"/>
              <a:ext cx="77733" cy="37799"/>
            </a:xfrm>
            <a:custGeom>
              <a:avLst/>
              <a:gdLst/>
              <a:ahLst/>
              <a:cxnLst/>
              <a:rect l="l" t="t" r="r" b="b"/>
              <a:pathLst>
                <a:path w="656" h="319" extrusionOk="0">
                  <a:moveTo>
                    <a:pt x="88" y="1"/>
                  </a:moveTo>
                  <a:cubicBezTo>
                    <a:pt x="56" y="1"/>
                    <a:pt x="30" y="16"/>
                    <a:pt x="12" y="53"/>
                  </a:cubicBezTo>
                  <a:cubicBezTo>
                    <a:pt x="0" y="88"/>
                    <a:pt x="12" y="136"/>
                    <a:pt x="60" y="148"/>
                  </a:cubicBezTo>
                  <a:lnTo>
                    <a:pt x="536" y="315"/>
                  </a:lnTo>
                  <a:cubicBezTo>
                    <a:pt x="547" y="317"/>
                    <a:pt x="559" y="319"/>
                    <a:pt x="569" y="319"/>
                  </a:cubicBezTo>
                  <a:cubicBezTo>
                    <a:pt x="604" y="319"/>
                    <a:pt x="634" y="303"/>
                    <a:pt x="643" y="267"/>
                  </a:cubicBezTo>
                  <a:cubicBezTo>
                    <a:pt x="655" y="231"/>
                    <a:pt x="643" y="184"/>
                    <a:pt x="596" y="172"/>
                  </a:cubicBezTo>
                  <a:lnTo>
                    <a:pt x="119" y="5"/>
                  </a:lnTo>
                  <a:cubicBezTo>
                    <a:pt x="108" y="2"/>
                    <a:pt x="98"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1"/>
          <p:cNvGrpSpPr/>
          <p:nvPr/>
        </p:nvGrpSpPr>
        <p:grpSpPr>
          <a:xfrm>
            <a:off x="8013002" y="216102"/>
            <a:ext cx="1833132" cy="2016049"/>
            <a:chOff x="3844361" y="1056676"/>
            <a:chExt cx="281600" cy="309699"/>
          </a:xfrm>
        </p:grpSpPr>
        <p:sp>
          <p:nvSpPr>
            <p:cNvPr id="681" name="Google Shape;681;p11"/>
            <p:cNvSpPr/>
            <p:nvPr/>
          </p:nvSpPr>
          <p:spPr>
            <a:xfrm>
              <a:off x="3844361" y="1056676"/>
              <a:ext cx="281600" cy="308950"/>
            </a:xfrm>
            <a:custGeom>
              <a:avLst/>
              <a:gdLst/>
              <a:ahLst/>
              <a:cxnLst/>
              <a:rect l="l" t="t" r="r" b="b"/>
              <a:pathLst>
                <a:path w="11264" h="12358" extrusionOk="0">
                  <a:moveTo>
                    <a:pt x="595" y="0"/>
                  </a:moveTo>
                  <a:lnTo>
                    <a:pt x="0" y="202"/>
                  </a:lnTo>
                  <a:lnTo>
                    <a:pt x="548" y="834"/>
                  </a:lnTo>
                  <a:lnTo>
                    <a:pt x="512" y="857"/>
                  </a:lnTo>
                  <a:cubicBezTo>
                    <a:pt x="452" y="917"/>
                    <a:pt x="441" y="1012"/>
                    <a:pt x="488" y="1084"/>
                  </a:cubicBezTo>
                  <a:cubicBezTo>
                    <a:pt x="1453" y="2703"/>
                    <a:pt x="1417" y="3786"/>
                    <a:pt x="1417" y="3786"/>
                  </a:cubicBezTo>
                  <a:lnTo>
                    <a:pt x="1750" y="4167"/>
                  </a:lnTo>
                  <a:lnTo>
                    <a:pt x="8668" y="12061"/>
                  </a:lnTo>
                  <a:cubicBezTo>
                    <a:pt x="8750" y="12150"/>
                    <a:pt x="8864" y="12196"/>
                    <a:pt x="8973" y="12196"/>
                  </a:cubicBezTo>
                  <a:cubicBezTo>
                    <a:pt x="9053" y="12196"/>
                    <a:pt x="9131" y="12171"/>
                    <a:pt x="9192" y="12121"/>
                  </a:cubicBezTo>
                  <a:lnTo>
                    <a:pt x="9346" y="12299"/>
                  </a:lnTo>
                  <a:cubicBezTo>
                    <a:pt x="9382" y="12335"/>
                    <a:pt x="9426" y="12358"/>
                    <a:pt x="9471" y="12358"/>
                  </a:cubicBezTo>
                  <a:cubicBezTo>
                    <a:pt x="9501" y="12358"/>
                    <a:pt x="9532" y="12347"/>
                    <a:pt x="9561" y="12323"/>
                  </a:cubicBezTo>
                  <a:lnTo>
                    <a:pt x="11192" y="10894"/>
                  </a:lnTo>
                  <a:cubicBezTo>
                    <a:pt x="11251" y="10835"/>
                    <a:pt x="11263" y="10739"/>
                    <a:pt x="11204" y="10668"/>
                  </a:cubicBezTo>
                  <a:lnTo>
                    <a:pt x="11049" y="10489"/>
                  </a:lnTo>
                  <a:cubicBezTo>
                    <a:pt x="11204" y="10335"/>
                    <a:pt x="11204" y="10120"/>
                    <a:pt x="11061" y="9954"/>
                  </a:cubicBezTo>
                  <a:lnTo>
                    <a:pt x="4131" y="2060"/>
                  </a:lnTo>
                  <a:lnTo>
                    <a:pt x="4120" y="2048"/>
                  </a:lnTo>
                  <a:lnTo>
                    <a:pt x="3810" y="1691"/>
                  </a:lnTo>
                  <a:cubicBezTo>
                    <a:pt x="3810" y="1691"/>
                    <a:pt x="3808" y="1692"/>
                    <a:pt x="3803" y="1692"/>
                  </a:cubicBezTo>
                  <a:cubicBezTo>
                    <a:pt x="3709" y="1692"/>
                    <a:pt x="2647" y="1553"/>
                    <a:pt x="1250" y="417"/>
                  </a:cubicBezTo>
                  <a:cubicBezTo>
                    <a:pt x="1208" y="387"/>
                    <a:pt x="1167" y="372"/>
                    <a:pt x="1127" y="372"/>
                  </a:cubicBezTo>
                  <a:cubicBezTo>
                    <a:pt x="1086" y="372"/>
                    <a:pt x="1048" y="387"/>
                    <a:pt x="1012" y="417"/>
                  </a:cubicBezTo>
                  <a:lnTo>
                    <a:pt x="976" y="441"/>
                  </a:lnTo>
                  <a:lnTo>
                    <a:pt x="5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3885300" y="1112775"/>
              <a:ext cx="236950" cy="253600"/>
            </a:xfrm>
            <a:custGeom>
              <a:avLst/>
              <a:gdLst/>
              <a:ahLst/>
              <a:cxnLst/>
              <a:rect l="l" t="t" r="r" b="b"/>
              <a:pathLst>
                <a:path w="9478" h="10144" extrusionOk="0">
                  <a:moveTo>
                    <a:pt x="2393" y="0"/>
                  </a:moveTo>
                  <a:lnTo>
                    <a:pt x="0" y="2096"/>
                  </a:lnTo>
                  <a:lnTo>
                    <a:pt x="6930" y="10013"/>
                  </a:lnTo>
                  <a:cubicBezTo>
                    <a:pt x="7002" y="10098"/>
                    <a:pt x="7113" y="10144"/>
                    <a:pt x="7225" y="10144"/>
                  </a:cubicBezTo>
                  <a:cubicBezTo>
                    <a:pt x="7316" y="10144"/>
                    <a:pt x="7408" y="10113"/>
                    <a:pt x="7477" y="10049"/>
                  </a:cubicBezTo>
                  <a:lnTo>
                    <a:pt x="9299" y="8454"/>
                  </a:lnTo>
                  <a:cubicBezTo>
                    <a:pt x="9466" y="8299"/>
                    <a:pt x="9478" y="8061"/>
                    <a:pt x="9323" y="7918"/>
                  </a:cubicBezTo>
                  <a:lnTo>
                    <a:pt x="23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3852850" y="1070275"/>
              <a:ext cx="92900" cy="94900"/>
            </a:xfrm>
            <a:custGeom>
              <a:avLst/>
              <a:gdLst/>
              <a:ahLst/>
              <a:cxnLst/>
              <a:rect l="l" t="t" r="r" b="b"/>
              <a:pathLst>
                <a:path w="3716" h="3796" extrusionOk="0">
                  <a:moveTo>
                    <a:pt x="694" y="1"/>
                  </a:moveTo>
                  <a:cubicBezTo>
                    <a:pt x="652" y="1"/>
                    <a:pt x="614" y="15"/>
                    <a:pt x="584" y="45"/>
                  </a:cubicBezTo>
                  <a:lnTo>
                    <a:pt x="72" y="486"/>
                  </a:lnTo>
                  <a:cubicBezTo>
                    <a:pt x="12" y="533"/>
                    <a:pt x="1" y="641"/>
                    <a:pt x="48" y="712"/>
                  </a:cubicBezTo>
                  <a:cubicBezTo>
                    <a:pt x="1024" y="2343"/>
                    <a:pt x="977" y="3427"/>
                    <a:pt x="977" y="3427"/>
                  </a:cubicBezTo>
                  <a:lnTo>
                    <a:pt x="1310" y="3796"/>
                  </a:lnTo>
                  <a:lnTo>
                    <a:pt x="3715" y="1700"/>
                  </a:lnTo>
                  <a:lnTo>
                    <a:pt x="3394" y="1331"/>
                  </a:lnTo>
                  <a:cubicBezTo>
                    <a:pt x="3394" y="1331"/>
                    <a:pt x="2310" y="1224"/>
                    <a:pt x="822" y="45"/>
                  </a:cubicBezTo>
                  <a:cubicBezTo>
                    <a:pt x="780" y="15"/>
                    <a:pt x="736" y="1"/>
                    <a:pt x="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3877850" y="1103550"/>
              <a:ext cx="59850" cy="52400"/>
            </a:xfrm>
            <a:custGeom>
              <a:avLst/>
              <a:gdLst/>
              <a:ahLst/>
              <a:cxnLst/>
              <a:rect l="l" t="t" r="r" b="b"/>
              <a:pathLst>
                <a:path w="2394" h="2096" fill="none" extrusionOk="0">
                  <a:moveTo>
                    <a:pt x="1" y="2096"/>
                  </a:moveTo>
                  <a:lnTo>
                    <a:pt x="2394" y="0"/>
                  </a:lnTo>
                </a:path>
              </a:pathLst>
            </a:custGeom>
            <a:noFill/>
            <a:ln w="68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902550" y="1160800"/>
              <a:ext cx="165225" cy="185525"/>
            </a:xfrm>
            <a:custGeom>
              <a:avLst/>
              <a:gdLst/>
              <a:ahLst/>
              <a:cxnLst/>
              <a:rect l="l" t="t" r="r" b="b"/>
              <a:pathLst>
                <a:path w="6609" h="7421" extrusionOk="0">
                  <a:moveTo>
                    <a:pt x="283" y="1"/>
                  </a:moveTo>
                  <a:cubicBezTo>
                    <a:pt x="225" y="1"/>
                    <a:pt x="167" y="19"/>
                    <a:pt x="120" y="56"/>
                  </a:cubicBezTo>
                  <a:cubicBezTo>
                    <a:pt x="13" y="151"/>
                    <a:pt x="1" y="306"/>
                    <a:pt x="96" y="413"/>
                  </a:cubicBezTo>
                  <a:lnTo>
                    <a:pt x="6144" y="7330"/>
                  </a:lnTo>
                  <a:cubicBezTo>
                    <a:pt x="6198" y="7391"/>
                    <a:pt x="6274" y="7421"/>
                    <a:pt x="6348" y="7421"/>
                  </a:cubicBezTo>
                  <a:cubicBezTo>
                    <a:pt x="6405" y="7421"/>
                    <a:pt x="6460" y="7402"/>
                    <a:pt x="6502" y="7366"/>
                  </a:cubicBezTo>
                  <a:cubicBezTo>
                    <a:pt x="6609" y="7271"/>
                    <a:pt x="6609" y="7104"/>
                    <a:pt x="6537" y="7009"/>
                  </a:cubicBezTo>
                  <a:lnTo>
                    <a:pt x="477" y="91"/>
                  </a:lnTo>
                  <a:cubicBezTo>
                    <a:pt x="430" y="31"/>
                    <a:pt x="357" y="1"/>
                    <a:pt x="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80475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8153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8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87"/>
        <p:cNvGrpSpPr/>
        <p:nvPr/>
      </p:nvGrpSpPr>
      <p:grpSpPr>
        <a:xfrm>
          <a:off x="0" y="0"/>
          <a:ext cx="0" cy="0"/>
          <a:chOff x="0" y="0"/>
          <a:chExt cx="0" cy="0"/>
        </a:xfrm>
      </p:grpSpPr>
      <p:grpSp>
        <p:nvGrpSpPr>
          <p:cNvPr id="688" name="Google Shape;688;p13"/>
          <p:cNvGrpSpPr/>
          <p:nvPr/>
        </p:nvGrpSpPr>
        <p:grpSpPr>
          <a:xfrm>
            <a:off x="-1" y="25"/>
            <a:ext cx="9191685" cy="5143534"/>
            <a:chOff x="47742" y="-20"/>
            <a:chExt cx="9144135" cy="5143534"/>
          </a:xfrm>
        </p:grpSpPr>
        <p:grpSp>
          <p:nvGrpSpPr>
            <p:cNvPr id="689" name="Google Shape;689;p13"/>
            <p:cNvGrpSpPr/>
            <p:nvPr/>
          </p:nvGrpSpPr>
          <p:grpSpPr>
            <a:xfrm>
              <a:off x="47742" y="30"/>
              <a:ext cx="9144135" cy="5143454"/>
              <a:chOff x="-2821150" y="2703625"/>
              <a:chExt cx="3534375" cy="2439853"/>
            </a:xfrm>
          </p:grpSpPr>
          <p:sp>
            <p:nvSpPr>
              <p:cNvPr id="690" name="Google Shape;690;p13"/>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3"/>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13"/>
          <p:cNvSpPr txBox="1">
            <a:spLocks noGrp="1"/>
          </p:cNvSpPr>
          <p:nvPr>
            <p:ph type="subTitle" idx="1"/>
          </p:nvPr>
        </p:nvSpPr>
        <p:spPr>
          <a:xfrm>
            <a:off x="720000" y="2197406"/>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6" name="Google Shape;736;p13"/>
          <p:cNvSpPr txBox="1">
            <a:spLocks noGrp="1"/>
          </p:cNvSpPr>
          <p:nvPr>
            <p:ph type="subTitle" idx="2"/>
          </p:nvPr>
        </p:nvSpPr>
        <p:spPr>
          <a:xfrm>
            <a:off x="3419271" y="2197406"/>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7" name="Google Shape;737;p13"/>
          <p:cNvSpPr txBox="1">
            <a:spLocks noGrp="1"/>
          </p:cNvSpPr>
          <p:nvPr>
            <p:ph type="subTitle" idx="3"/>
          </p:nvPr>
        </p:nvSpPr>
        <p:spPr>
          <a:xfrm>
            <a:off x="720000" y="4064900"/>
            <a:ext cx="2305500" cy="52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8" name="Google Shape;738;p13"/>
          <p:cNvSpPr txBox="1">
            <a:spLocks noGrp="1"/>
          </p:cNvSpPr>
          <p:nvPr>
            <p:ph type="subTitle" idx="4"/>
          </p:nvPr>
        </p:nvSpPr>
        <p:spPr>
          <a:xfrm>
            <a:off x="3419271" y="4064900"/>
            <a:ext cx="2305500" cy="52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13"/>
          <p:cNvSpPr txBox="1">
            <a:spLocks noGrp="1"/>
          </p:cNvSpPr>
          <p:nvPr>
            <p:ph type="subTitle" idx="5"/>
          </p:nvPr>
        </p:nvSpPr>
        <p:spPr>
          <a:xfrm>
            <a:off x="6118549" y="2197406"/>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13"/>
          <p:cNvSpPr txBox="1">
            <a:spLocks noGrp="1"/>
          </p:cNvSpPr>
          <p:nvPr>
            <p:ph type="subTitle" idx="6"/>
          </p:nvPr>
        </p:nvSpPr>
        <p:spPr>
          <a:xfrm>
            <a:off x="6118550" y="4064900"/>
            <a:ext cx="2305500" cy="526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13"/>
          <p:cNvSpPr txBox="1">
            <a:spLocks noGrp="1"/>
          </p:cNvSpPr>
          <p:nvPr>
            <p:ph type="title" idx="7" hasCustomPrompt="1"/>
          </p:nvPr>
        </p:nvSpPr>
        <p:spPr>
          <a:xfrm>
            <a:off x="831475" y="1102175"/>
            <a:ext cx="641100" cy="447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2" name="Google Shape;742;p13"/>
          <p:cNvSpPr txBox="1">
            <a:spLocks noGrp="1"/>
          </p:cNvSpPr>
          <p:nvPr>
            <p:ph type="title" idx="8" hasCustomPrompt="1"/>
          </p:nvPr>
        </p:nvSpPr>
        <p:spPr>
          <a:xfrm>
            <a:off x="831500" y="2866975"/>
            <a:ext cx="641100" cy="447600"/>
          </a:xfrm>
          <a:prstGeom prst="rect">
            <a:avLst/>
          </a:prstGeom>
          <a:solidFill>
            <a:schemeClr val="accent5"/>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3" name="Google Shape;743;p13"/>
          <p:cNvSpPr txBox="1">
            <a:spLocks noGrp="1"/>
          </p:cNvSpPr>
          <p:nvPr>
            <p:ph type="title" idx="9" hasCustomPrompt="1"/>
          </p:nvPr>
        </p:nvSpPr>
        <p:spPr>
          <a:xfrm>
            <a:off x="3528708" y="1102175"/>
            <a:ext cx="641100" cy="447600"/>
          </a:xfrm>
          <a:prstGeom prst="rect">
            <a:avLst/>
          </a:prstGeom>
          <a:solidFill>
            <a:schemeClr val="dk2"/>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4" name="Google Shape;744;p13"/>
          <p:cNvSpPr txBox="1">
            <a:spLocks noGrp="1"/>
          </p:cNvSpPr>
          <p:nvPr>
            <p:ph type="title" idx="13" hasCustomPrompt="1"/>
          </p:nvPr>
        </p:nvSpPr>
        <p:spPr>
          <a:xfrm>
            <a:off x="3530745" y="2867025"/>
            <a:ext cx="641100" cy="447600"/>
          </a:xfrm>
          <a:prstGeom prst="rect">
            <a:avLst/>
          </a:prstGeom>
          <a:solidFill>
            <a:schemeClr val="accent6"/>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5" name="Google Shape;745;p13"/>
          <p:cNvSpPr txBox="1">
            <a:spLocks noGrp="1"/>
          </p:cNvSpPr>
          <p:nvPr>
            <p:ph type="title" idx="14" hasCustomPrompt="1"/>
          </p:nvPr>
        </p:nvSpPr>
        <p:spPr>
          <a:xfrm>
            <a:off x="6225922" y="1102175"/>
            <a:ext cx="641100" cy="4476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6" name="Google Shape;746;p13"/>
          <p:cNvSpPr txBox="1">
            <a:spLocks noGrp="1"/>
          </p:cNvSpPr>
          <p:nvPr>
            <p:ph type="title" idx="15" hasCustomPrompt="1"/>
          </p:nvPr>
        </p:nvSpPr>
        <p:spPr>
          <a:xfrm>
            <a:off x="6229997" y="2866925"/>
            <a:ext cx="641100" cy="447600"/>
          </a:xfrm>
          <a:prstGeom prst="rect">
            <a:avLst/>
          </a:prstGeom>
          <a:solidFill>
            <a:schemeClr val="accent3"/>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7" name="Google Shape;747;p13"/>
          <p:cNvSpPr txBox="1">
            <a:spLocks noGrp="1"/>
          </p:cNvSpPr>
          <p:nvPr>
            <p:ph type="subTitle" idx="16"/>
          </p:nvPr>
        </p:nvSpPr>
        <p:spPr>
          <a:xfrm>
            <a:off x="720000" y="1516799"/>
            <a:ext cx="2305500" cy="85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8" name="Google Shape;748;p13"/>
          <p:cNvSpPr txBox="1">
            <a:spLocks noGrp="1"/>
          </p:cNvSpPr>
          <p:nvPr>
            <p:ph type="subTitle" idx="17"/>
          </p:nvPr>
        </p:nvSpPr>
        <p:spPr>
          <a:xfrm>
            <a:off x="3419275" y="1516823"/>
            <a:ext cx="2305500" cy="85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9" name="Google Shape;749;p13"/>
          <p:cNvSpPr txBox="1">
            <a:spLocks noGrp="1"/>
          </p:cNvSpPr>
          <p:nvPr>
            <p:ph type="subTitle" idx="18"/>
          </p:nvPr>
        </p:nvSpPr>
        <p:spPr>
          <a:xfrm>
            <a:off x="6118550" y="1516775"/>
            <a:ext cx="2305500" cy="85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3"/>
          <p:cNvSpPr txBox="1">
            <a:spLocks noGrp="1"/>
          </p:cNvSpPr>
          <p:nvPr>
            <p:ph type="subTitle" idx="19"/>
          </p:nvPr>
        </p:nvSpPr>
        <p:spPr>
          <a:xfrm>
            <a:off x="719975" y="3269307"/>
            <a:ext cx="2305500" cy="85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1" name="Google Shape;751;p13"/>
          <p:cNvSpPr txBox="1">
            <a:spLocks noGrp="1"/>
          </p:cNvSpPr>
          <p:nvPr>
            <p:ph type="subTitle" idx="20"/>
          </p:nvPr>
        </p:nvSpPr>
        <p:spPr>
          <a:xfrm>
            <a:off x="3419250" y="3269307"/>
            <a:ext cx="2305500" cy="85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2" name="Google Shape;752;p13"/>
          <p:cNvSpPr txBox="1">
            <a:spLocks noGrp="1"/>
          </p:cNvSpPr>
          <p:nvPr>
            <p:ph type="subTitle" idx="21"/>
          </p:nvPr>
        </p:nvSpPr>
        <p:spPr>
          <a:xfrm>
            <a:off x="6118525" y="3269283"/>
            <a:ext cx="2305500" cy="85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200" b="1">
                <a:solidFill>
                  <a:schemeClr val="dk1"/>
                </a:solidFill>
                <a:latin typeface="DM Sans"/>
                <a:ea typeface="DM Sans"/>
                <a:cs typeface="DM Sans"/>
                <a:sym typeface="DM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3" name="Google Shape;753;p13"/>
          <p:cNvGrpSpPr/>
          <p:nvPr/>
        </p:nvGrpSpPr>
        <p:grpSpPr>
          <a:xfrm>
            <a:off x="7962327" y="27"/>
            <a:ext cx="1833132" cy="2016049"/>
            <a:chOff x="3844361" y="1056676"/>
            <a:chExt cx="281600" cy="309699"/>
          </a:xfrm>
        </p:grpSpPr>
        <p:sp>
          <p:nvSpPr>
            <p:cNvPr id="754" name="Google Shape;754;p13"/>
            <p:cNvSpPr/>
            <p:nvPr/>
          </p:nvSpPr>
          <p:spPr>
            <a:xfrm>
              <a:off x="3844361" y="1056676"/>
              <a:ext cx="281600" cy="308950"/>
            </a:xfrm>
            <a:custGeom>
              <a:avLst/>
              <a:gdLst/>
              <a:ahLst/>
              <a:cxnLst/>
              <a:rect l="l" t="t" r="r" b="b"/>
              <a:pathLst>
                <a:path w="11264" h="12358" extrusionOk="0">
                  <a:moveTo>
                    <a:pt x="595" y="0"/>
                  </a:moveTo>
                  <a:lnTo>
                    <a:pt x="0" y="202"/>
                  </a:lnTo>
                  <a:lnTo>
                    <a:pt x="548" y="834"/>
                  </a:lnTo>
                  <a:lnTo>
                    <a:pt x="512" y="857"/>
                  </a:lnTo>
                  <a:cubicBezTo>
                    <a:pt x="452" y="917"/>
                    <a:pt x="441" y="1012"/>
                    <a:pt x="488" y="1084"/>
                  </a:cubicBezTo>
                  <a:cubicBezTo>
                    <a:pt x="1453" y="2703"/>
                    <a:pt x="1417" y="3786"/>
                    <a:pt x="1417" y="3786"/>
                  </a:cubicBezTo>
                  <a:lnTo>
                    <a:pt x="1750" y="4167"/>
                  </a:lnTo>
                  <a:lnTo>
                    <a:pt x="8668" y="12061"/>
                  </a:lnTo>
                  <a:cubicBezTo>
                    <a:pt x="8750" y="12150"/>
                    <a:pt x="8864" y="12196"/>
                    <a:pt x="8973" y="12196"/>
                  </a:cubicBezTo>
                  <a:cubicBezTo>
                    <a:pt x="9053" y="12196"/>
                    <a:pt x="9131" y="12171"/>
                    <a:pt x="9192" y="12121"/>
                  </a:cubicBezTo>
                  <a:lnTo>
                    <a:pt x="9346" y="12299"/>
                  </a:lnTo>
                  <a:cubicBezTo>
                    <a:pt x="9382" y="12335"/>
                    <a:pt x="9426" y="12358"/>
                    <a:pt x="9471" y="12358"/>
                  </a:cubicBezTo>
                  <a:cubicBezTo>
                    <a:pt x="9501" y="12358"/>
                    <a:pt x="9532" y="12347"/>
                    <a:pt x="9561" y="12323"/>
                  </a:cubicBezTo>
                  <a:lnTo>
                    <a:pt x="11192" y="10894"/>
                  </a:lnTo>
                  <a:cubicBezTo>
                    <a:pt x="11251" y="10835"/>
                    <a:pt x="11263" y="10739"/>
                    <a:pt x="11204" y="10668"/>
                  </a:cubicBezTo>
                  <a:lnTo>
                    <a:pt x="11049" y="10489"/>
                  </a:lnTo>
                  <a:cubicBezTo>
                    <a:pt x="11204" y="10335"/>
                    <a:pt x="11204" y="10120"/>
                    <a:pt x="11061" y="9954"/>
                  </a:cubicBezTo>
                  <a:lnTo>
                    <a:pt x="4131" y="2060"/>
                  </a:lnTo>
                  <a:lnTo>
                    <a:pt x="4120" y="2048"/>
                  </a:lnTo>
                  <a:lnTo>
                    <a:pt x="3810" y="1691"/>
                  </a:lnTo>
                  <a:cubicBezTo>
                    <a:pt x="3810" y="1691"/>
                    <a:pt x="3808" y="1692"/>
                    <a:pt x="3803" y="1692"/>
                  </a:cubicBezTo>
                  <a:cubicBezTo>
                    <a:pt x="3709" y="1692"/>
                    <a:pt x="2647" y="1553"/>
                    <a:pt x="1250" y="417"/>
                  </a:cubicBezTo>
                  <a:cubicBezTo>
                    <a:pt x="1208" y="387"/>
                    <a:pt x="1167" y="372"/>
                    <a:pt x="1127" y="372"/>
                  </a:cubicBezTo>
                  <a:cubicBezTo>
                    <a:pt x="1086" y="372"/>
                    <a:pt x="1048" y="387"/>
                    <a:pt x="1012" y="417"/>
                  </a:cubicBezTo>
                  <a:lnTo>
                    <a:pt x="976" y="441"/>
                  </a:lnTo>
                  <a:lnTo>
                    <a:pt x="5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3885300" y="1112775"/>
              <a:ext cx="236950" cy="253600"/>
            </a:xfrm>
            <a:custGeom>
              <a:avLst/>
              <a:gdLst/>
              <a:ahLst/>
              <a:cxnLst/>
              <a:rect l="l" t="t" r="r" b="b"/>
              <a:pathLst>
                <a:path w="9478" h="10144" extrusionOk="0">
                  <a:moveTo>
                    <a:pt x="2393" y="0"/>
                  </a:moveTo>
                  <a:lnTo>
                    <a:pt x="0" y="2096"/>
                  </a:lnTo>
                  <a:lnTo>
                    <a:pt x="6930" y="10013"/>
                  </a:lnTo>
                  <a:cubicBezTo>
                    <a:pt x="7002" y="10098"/>
                    <a:pt x="7113" y="10144"/>
                    <a:pt x="7225" y="10144"/>
                  </a:cubicBezTo>
                  <a:cubicBezTo>
                    <a:pt x="7316" y="10144"/>
                    <a:pt x="7408" y="10113"/>
                    <a:pt x="7477" y="10049"/>
                  </a:cubicBezTo>
                  <a:lnTo>
                    <a:pt x="9299" y="8454"/>
                  </a:lnTo>
                  <a:cubicBezTo>
                    <a:pt x="9466" y="8299"/>
                    <a:pt x="9478" y="8061"/>
                    <a:pt x="9323" y="7918"/>
                  </a:cubicBezTo>
                  <a:lnTo>
                    <a:pt x="23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3852850" y="1070275"/>
              <a:ext cx="92900" cy="94900"/>
            </a:xfrm>
            <a:custGeom>
              <a:avLst/>
              <a:gdLst/>
              <a:ahLst/>
              <a:cxnLst/>
              <a:rect l="l" t="t" r="r" b="b"/>
              <a:pathLst>
                <a:path w="3716" h="3796" extrusionOk="0">
                  <a:moveTo>
                    <a:pt x="694" y="1"/>
                  </a:moveTo>
                  <a:cubicBezTo>
                    <a:pt x="652" y="1"/>
                    <a:pt x="614" y="15"/>
                    <a:pt x="584" y="45"/>
                  </a:cubicBezTo>
                  <a:lnTo>
                    <a:pt x="72" y="486"/>
                  </a:lnTo>
                  <a:cubicBezTo>
                    <a:pt x="12" y="533"/>
                    <a:pt x="1" y="641"/>
                    <a:pt x="48" y="712"/>
                  </a:cubicBezTo>
                  <a:cubicBezTo>
                    <a:pt x="1024" y="2343"/>
                    <a:pt x="977" y="3427"/>
                    <a:pt x="977" y="3427"/>
                  </a:cubicBezTo>
                  <a:lnTo>
                    <a:pt x="1310" y="3796"/>
                  </a:lnTo>
                  <a:lnTo>
                    <a:pt x="3715" y="1700"/>
                  </a:lnTo>
                  <a:lnTo>
                    <a:pt x="3394" y="1331"/>
                  </a:lnTo>
                  <a:cubicBezTo>
                    <a:pt x="3394" y="1331"/>
                    <a:pt x="2310" y="1224"/>
                    <a:pt x="822" y="45"/>
                  </a:cubicBezTo>
                  <a:cubicBezTo>
                    <a:pt x="780" y="15"/>
                    <a:pt x="736" y="1"/>
                    <a:pt x="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3877850" y="1103550"/>
              <a:ext cx="59850" cy="52400"/>
            </a:xfrm>
            <a:custGeom>
              <a:avLst/>
              <a:gdLst/>
              <a:ahLst/>
              <a:cxnLst/>
              <a:rect l="l" t="t" r="r" b="b"/>
              <a:pathLst>
                <a:path w="2394" h="2096" fill="none" extrusionOk="0">
                  <a:moveTo>
                    <a:pt x="1" y="2096"/>
                  </a:moveTo>
                  <a:lnTo>
                    <a:pt x="2394" y="0"/>
                  </a:lnTo>
                </a:path>
              </a:pathLst>
            </a:custGeom>
            <a:noFill/>
            <a:ln w="68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3902550" y="1160800"/>
              <a:ext cx="165225" cy="185525"/>
            </a:xfrm>
            <a:custGeom>
              <a:avLst/>
              <a:gdLst/>
              <a:ahLst/>
              <a:cxnLst/>
              <a:rect l="l" t="t" r="r" b="b"/>
              <a:pathLst>
                <a:path w="6609" h="7421" extrusionOk="0">
                  <a:moveTo>
                    <a:pt x="283" y="1"/>
                  </a:moveTo>
                  <a:cubicBezTo>
                    <a:pt x="225" y="1"/>
                    <a:pt x="167" y="19"/>
                    <a:pt x="120" y="56"/>
                  </a:cubicBezTo>
                  <a:cubicBezTo>
                    <a:pt x="13" y="151"/>
                    <a:pt x="1" y="306"/>
                    <a:pt x="96" y="413"/>
                  </a:cubicBezTo>
                  <a:lnTo>
                    <a:pt x="6144" y="7330"/>
                  </a:lnTo>
                  <a:cubicBezTo>
                    <a:pt x="6198" y="7391"/>
                    <a:pt x="6274" y="7421"/>
                    <a:pt x="6348" y="7421"/>
                  </a:cubicBezTo>
                  <a:cubicBezTo>
                    <a:pt x="6405" y="7421"/>
                    <a:pt x="6460" y="7402"/>
                    <a:pt x="6502" y="7366"/>
                  </a:cubicBezTo>
                  <a:cubicBezTo>
                    <a:pt x="6609" y="7271"/>
                    <a:pt x="6609" y="7104"/>
                    <a:pt x="6537" y="7009"/>
                  </a:cubicBezTo>
                  <a:lnTo>
                    <a:pt x="477" y="91"/>
                  </a:lnTo>
                  <a:cubicBezTo>
                    <a:pt x="430" y="31"/>
                    <a:pt x="357" y="1"/>
                    <a:pt x="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26"/>
        <p:cNvGrpSpPr/>
        <p:nvPr/>
      </p:nvGrpSpPr>
      <p:grpSpPr>
        <a:xfrm>
          <a:off x="0" y="0"/>
          <a:ext cx="0" cy="0"/>
          <a:chOff x="0" y="0"/>
          <a:chExt cx="0" cy="0"/>
        </a:xfrm>
      </p:grpSpPr>
      <p:grpSp>
        <p:nvGrpSpPr>
          <p:cNvPr id="927" name="Google Shape;927;p16"/>
          <p:cNvGrpSpPr/>
          <p:nvPr/>
        </p:nvGrpSpPr>
        <p:grpSpPr>
          <a:xfrm>
            <a:off x="-1" y="25"/>
            <a:ext cx="9191685" cy="5143534"/>
            <a:chOff x="47742" y="-20"/>
            <a:chExt cx="9144135" cy="5143534"/>
          </a:xfrm>
        </p:grpSpPr>
        <p:grpSp>
          <p:nvGrpSpPr>
            <p:cNvPr id="928" name="Google Shape;928;p16"/>
            <p:cNvGrpSpPr/>
            <p:nvPr/>
          </p:nvGrpSpPr>
          <p:grpSpPr>
            <a:xfrm>
              <a:off x="47742" y="30"/>
              <a:ext cx="9144135" cy="5143454"/>
              <a:chOff x="-2821150" y="2703625"/>
              <a:chExt cx="3534375" cy="2439853"/>
            </a:xfrm>
          </p:grpSpPr>
          <p:sp>
            <p:nvSpPr>
              <p:cNvPr id="929" name="Google Shape;929;p16"/>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6"/>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6"/>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6"/>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6"/>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6"/>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6"/>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6"/>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6"/>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6"/>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 name="Google Shape;971;p16"/>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16"/>
          <p:cNvSpPr txBox="1">
            <a:spLocks noGrp="1"/>
          </p:cNvSpPr>
          <p:nvPr>
            <p:ph type="title"/>
          </p:nvPr>
        </p:nvSpPr>
        <p:spPr>
          <a:xfrm>
            <a:off x="1226400" y="3088050"/>
            <a:ext cx="6691200" cy="66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4" name="Google Shape;974;p16"/>
          <p:cNvSpPr txBox="1">
            <a:spLocks noGrp="1"/>
          </p:cNvSpPr>
          <p:nvPr>
            <p:ph type="subTitle" idx="1"/>
          </p:nvPr>
        </p:nvSpPr>
        <p:spPr>
          <a:xfrm>
            <a:off x="1226400" y="1224750"/>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975" name="Google Shape;975;p16"/>
          <p:cNvGrpSpPr/>
          <p:nvPr/>
        </p:nvGrpSpPr>
        <p:grpSpPr>
          <a:xfrm rot="4799391" flipH="1">
            <a:off x="7096103" y="3631432"/>
            <a:ext cx="1449792" cy="2207777"/>
            <a:chOff x="603835" y="1149995"/>
            <a:chExt cx="526000" cy="801005"/>
          </a:xfrm>
        </p:grpSpPr>
        <p:sp>
          <p:nvSpPr>
            <p:cNvPr id="976" name="Google Shape;976;p16"/>
            <p:cNvSpPr/>
            <p:nvPr/>
          </p:nvSpPr>
          <p:spPr>
            <a:xfrm>
              <a:off x="603835" y="1149995"/>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82"/>
        <p:cNvGrpSpPr/>
        <p:nvPr/>
      </p:nvGrpSpPr>
      <p:grpSpPr>
        <a:xfrm>
          <a:off x="0" y="0"/>
          <a:ext cx="0" cy="0"/>
          <a:chOff x="0" y="0"/>
          <a:chExt cx="0" cy="0"/>
        </a:xfrm>
      </p:grpSpPr>
      <p:grpSp>
        <p:nvGrpSpPr>
          <p:cNvPr id="983" name="Google Shape;983;p17"/>
          <p:cNvGrpSpPr/>
          <p:nvPr/>
        </p:nvGrpSpPr>
        <p:grpSpPr>
          <a:xfrm>
            <a:off x="-1" y="25"/>
            <a:ext cx="9191685" cy="5143534"/>
            <a:chOff x="47742" y="-20"/>
            <a:chExt cx="9144135" cy="5143534"/>
          </a:xfrm>
        </p:grpSpPr>
        <p:grpSp>
          <p:nvGrpSpPr>
            <p:cNvPr id="984" name="Google Shape;984;p17"/>
            <p:cNvGrpSpPr/>
            <p:nvPr/>
          </p:nvGrpSpPr>
          <p:grpSpPr>
            <a:xfrm>
              <a:off x="47742" y="30"/>
              <a:ext cx="9144135" cy="5143454"/>
              <a:chOff x="-2821150" y="2703625"/>
              <a:chExt cx="3534375" cy="2439853"/>
            </a:xfrm>
          </p:grpSpPr>
          <p:sp>
            <p:nvSpPr>
              <p:cNvPr id="985" name="Google Shape;985;p17"/>
              <p:cNvSpPr/>
              <p:nvPr/>
            </p:nvSpPr>
            <p:spPr>
              <a:xfrm>
                <a:off x="-2601475" y="2703625"/>
                <a:ext cx="0" cy="2439853"/>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7"/>
              <p:cNvSpPr/>
              <p:nvPr/>
            </p:nvSpPr>
            <p:spPr>
              <a:xfrm>
                <a:off x="-2467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7"/>
              <p:cNvSpPr/>
              <p:nvPr/>
            </p:nvSpPr>
            <p:spPr>
              <a:xfrm>
                <a:off x="-2332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7"/>
              <p:cNvSpPr/>
              <p:nvPr/>
            </p:nvSpPr>
            <p:spPr>
              <a:xfrm>
                <a:off x="-2197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7"/>
              <p:cNvSpPr/>
              <p:nvPr/>
            </p:nvSpPr>
            <p:spPr>
              <a:xfrm>
                <a:off x="-2063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7"/>
              <p:cNvSpPr/>
              <p:nvPr/>
            </p:nvSpPr>
            <p:spPr>
              <a:xfrm>
                <a:off x="-1928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7"/>
              <p:cNvSpPr/>
              <p:nvPr/>
            </p:nvSpPr>
            <p:spPr>
              <a:xfrm>
                <a:off x="-1794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7"/>
              <p:cNvSpPr/>
              <p:nvPr/>
            </p:nvSpPr>
            <p:spPr>
              <a:xfrm>
                <a:off x="-16594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7"/>
              <p:cNvSpPr/>
              <p:nvPr/>
            </p:nvSpPr>
            <p:spPr>
              <a:xfrm>
                <a:off x="-152487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7"/>
              <p:cNvSpPr/>
              <p:nvPr/>
            </p:nvSpPr>
            <p:spPr>
              <a:xfrm>
                <a:off x="-1390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255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7"/>
              <p:cNvSpPr/>
              <p:nvPr/>
            </p:nvSpPr>
            <p:spPr>
              <a:xfrm>
                <a:off x="-11212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7"/>
              <p:cNvSpPr/>
              <p:nvPr/>
            </p:nvSpPr>
            <p:spPr>
              <a:xfrm>
                <a:off x="-98700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852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7176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7"/>
              <p:cNvSpPr/>
              <p:nvPr/>
            </p:nvSpPr>
            <p:spPr>
              <a:xfrm>
                <a:off x="-58277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4485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7"/>
              <p:cNvSpPr/>
              <p:nvPr/>
            </p:nvSpPr>
            <p:spPr>
              <a:xfrm>
                <a:off x="-3137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7"/>
              <p:cNvSpPr/>
              <p:nvPr/>
            </p:nvSpPr>
            <p:spPr>
              <a:xfrm>
                <a:off x="-1791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44325"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89925"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224750" y="2703625"/>
                <a:ext cx="25" cy="2439853"/>
              </a:xfrm>
              <a:custGeom>
                <a:avLst/>
                <a:gdLst/>
                <a:ahLst/>
                <a:cxnLst/>
                <a:rect l="l" t="t" r="r" b="b"/>
                <a:pathLst>
                  <a:path w="1" h="126993" fill="none" extrusionOk="0">
                    <a:moveTo>
                      <a:pt x="1" y="1"/>
                    </a:moveTo>
                    <a:lnTo>
                      <a:pt x="1"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35930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493850" y="2703625"/>
                <a:ext cx="25" cy="2439853"/>
              </a:xfrm>
              <a:custGeom>
                <a:avLst/>
                <a:gdLst/>
                <a:ahLst/>
                <a:cxnLst/>
                <a:rect l="l" t="t" r="r" b="b"/>
                <a:pathLst>
                  <a:path w="1"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2821150" y="28161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2821150" y="2950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2821150" y="3084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2821150" y="3219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2821150" y="3354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2821150" y="348852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2821150" y="3623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2821150" y="3758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2821150" y="38927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2821150" y="40269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2821150" y="4161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2821150" y="429635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2821150" y="44312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2821150" y="4565425"/>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2821150" y="4700275"/>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2821150" y="4834800"/>
                <a:ext cx="3534375" cy="25"/>
              </a:xfrm>
              <a:custGeom>
                <a:avLst/>
                <a:gdLst/>
                <a:ahLst/>
                <a:cxnLst/>
                <a:rect l="l" t="t" r="r" b="b"/>
                <a:pathLst>
                  <a:path w="141375" h="1" fill="none" extrusionOk="0">
                    <a:moveTo>
                      <a:pt x="141375" y="1"/>
                    </a:moveTo>
                    <a:lnTo>
                      <a:pt x="0" y="1"/>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2821150" y="496965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2821150" y="5103900"/>
                <a:ext cx="3534375" cy="25"/>
              </a:xfrm>
              <a:custGeom>
                <a:avLst/>
                <a:gdLst/>
                <a:ahLst/>
                <a:cxnLst/>
                <a:rect l="l" t="t" r="r" b="b"/>
                <a:pathLst>
                  <a:path w="141375" h="1" fill="none" extrusionOk="0">
                    <a:moveTo>
                      <a:pt x="141375" y="0"/>
                    </a:moveTo>
                    <a:lnTo>
                      <a:pt x="0" y="0"/>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17"/>
            <p:cNvSpPr/>
            <p:nvPr/>
          </p:nvSpPr>
          <p:spPr>
            <a:xfrm>
              <a:off x="300010"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8932485" y="-20"/>
              <a:ext cx="0" cy="5143534"/>
            </a:xfrm>
            <a:custGeom>
              <a:avLst/>
              <a:gdLst/>
              <a:ahLst/>
              <a:cxnLst/>
              <a:rect l="l" t="t" r="r" b="b"/>
              <a:pathLst>
                <a:path h="126993" fill="none" extrusionOk="0">
                  <a:moveTo>
                    <a:pt x="0" y="1"/>
                  </a:moveTo>
                  <a:lnTo>
                    <a:pt x="0" y="126993"/>
                  </a:lnTo>
                </a:path>
              </a:pathLst>
            </a:custGeom>
            <a:noFill/>
            <a:ln w="3875"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17"/>
          <p:cNvSpPr txBox="1">
            <a:spLocks noGrp="1"/>
          </p:cNvSpPr>
          <p:nvPr>
            <p:ph type="title"/>
          </p:nvPr>
        </p:nvSpPr>
        <p:spPr>
          <a:xfrm>
            <a:off x="957725" y="777050"/>
            <a:ext cx="36804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0" name="Google Shape;1030;p17"/>
          <p:cNvSpPr txBox="1">
            <a:spLocks noGrp="1"/>
          </p:cNvSpPr>
          <p:nvPr>
            <p:ph type="subTitle" idx="1"/>
          </p:nvPr>
        </p:nvSpPr>
        <p:spPr>
          <a:xfrm>
            <a:off x="957725" y="3073100"/>
            <a:ext cx="36804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1" name="Google Shape;1031;p17"/>
          <p:cNvSpPr>
            <a:spLocks noGrp="1"/>
          </p:cNvSpPr>
          <p:nvPr>
            <p:ph type="pic" idx="2"/>
          </p:nvPr>
        </p:nvSpPr>
        <p:spPr>
          <a:xfrm>
            <a:off x="5273100" y="533875"/>
            <a:ext cx="2877000" cy="4029300"/>
          </a:xfrm>
          <a:prstGeom prst="rect">
            <a:avLst/>
          </a:prstGeom>
          <a:noFill/>
          <a:ln w="76200" cap="flat" cmpd="sng">
            <a:solidFill>
              <a:schemeClr val="accent2"/>
            </a:solidFill>
            <a:prstDash val="solid"/>
            <a:round/>
            <a:headEnd type="none" w="sm" len="sm"/>
            <a:tailEnd type="none" w="sm" len="sm"/>
          </a:ln>
        </p:spPr>
      </p:sp>
      <p:grpSp>
        <p:nvGrpSpPr>
          <p:cNvPr id="1032" name="Google Shape;1032;p17"/>
          <p:cNvGrpSpPr/>
          <p:nvPr/>
        </p:nvGrpSpPr>
        <p:grpSpPr>
          <a:xfrm rot="-4685447">
            <a:off x="204952" y="3982702"/>
            <a:ext cx="1820846" cy="2222052"/>
            <a:chOff x="1857650" y="1220225"/>
            <a:chExt cx="286375" cy="349475"/>
          </a:xfrm>
        </p:grpSpPr>
        <p:sp>
          <p:nvSpPr>
            <p:cNvPr id="1033" name="Google Shape;1033;p17"/>
            <p:cNvSpPr/>
            <p:nvPr/>
          </p:nvSpPr>
          <p:spPr>
            <a:xfrm>
              <a:off x="1860625" y="1229450"/>
              <a:ext cx="283400" cy="340250"/>
            </a:xfrm>
            <a:custGeom>
              <a:avLst/>
              <a:gdLst/>
              <a:ahLst/>
              <a:cxnLst/>
              <a:rect l="l" t="t" r="r" b="b"/>
              <a:pathLst>
                <a:path w="11336" h="13610" extrusionOk="0">
                  <a:moveTo>
                    <a:pt x="9752" y="1071"/>
                  </a:moveTo>
                  <a:cubicBezTo>
                    <a:pt x="9831" y="1071"/>
                    <a:pt x="9911" y="1097"/>
                    <a:pt x="9978" y="1155"/>
                  </a:cubicBezTo>
                  <a:cubicBezTo>
                    <a:pt x="10145" y="1286"/>
                    <a:pt x="10181" y="1524"/>
                    <a:pt x="10050" y="1679"/>
                  </a:cubicBezTo>
                  <a:cubicBezTo>
                    <a:pt x="9970" y="1780"/>
                    <a:pt x="9851" y="1838"/>
                    <a:pt x="9732" y="1838"/>
                  </a:cubicBezTo>
                  <a:cubicBezTo>
                    <a:pt x="9656" y="1838"/>
                    <a:pt x="9579" y="1814"/>
                    <a:pt x="9514" y="1763"/>
                  </a:cubicBezTo>
                  <a:cubicBezTo>
                    <a:pt x="9335" y="1643"/>
                    <a:pt x="9312" y="1405"/>
                    <a:pt x="9443" y="1227"/>
                  </a:cubicBezTo>
                  <a:cubicBezTo>
                    <a:pt x="9520" y="1128"/>
                    <a:pt x="9636" y="1071"/>
                    <a:pt x="9752" y="1071"/>
                  </a:cubicBezTo>
                  <a:close/>
                  <a:moveTo>
                    <a:pt x="9074" y="0"/>
                  </a:moveTo>
                  <a:lnTo>
                    <a:pt x="1" y="11883"/>
                  </a:lnTo>
                  <a:lnTo>
                    <a:pt x="2263" y="13609"/>
                  </a:lnTo>
                  <a:lnTo>
                    <a:pt x="11336" y="1727"/>
                  </a:lnTo>
                  <a:lnTo>
                    <a:pt x="9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857650" y="1220225"/>
              <a:ext cx="283400" cy="340250"/>
            </a:xfrm>
            <a:custGeom>
              <a:avLst/>
              <a:gdLst/>
              <a:ahLst/>
              <a:cxnLst/>
              <a:rect l="l" t="t" r="r" b="b"/>
              <a:pathLst>
                <a:path w="11336" h="13610" extrusionOk="0">
                  <a:moveTo>
                    <a:pt x="9752" y="1083"/>
                  </a:moveTo>
                  <a:cubicBezTo>
                    <a:pt x="9831" y="1083"/>
                    <a:pt x="9911" y="1109"/>
                    <a:pt x="9978" y="1167"/>
                  </a:cubicBezTo>
                  <a:cubicBezTo>
                    <a:pt x="10145" y="1298"/>
                    <a:pt x="10181" y="1536"/>
                    <a:pt x="10050" y="1703"/>
                  </a:cubicBezTo>
                  <a:cubicBezTo>
                    <a:pt x="9971" y="1796"/>
                    <a:pt x="9853" y="1850"/>
                    <a:pt x="9736" y="1850"/>
                  </a:cubicBezTo>
                  <a:cubicBezTo>
                    <a:pt x="9658" y="1850"/>
                    <a:pt x="9580" y="1827"/>
                    <a:pt x="9514" y="1774"/>
                  </a:cubicBezTo>
                  <a:cubicBezTo>
                    <a:pt x="9335" y="1643"/>
                    <a:pt x="9312" y="1405"/>
                    <a:pt x="9443" y="1239"/>
                  </a:cubicBezTo>
                  <a:cubicBezTo>
                    <a:pt x="9520" y="1140"/>
                    <a:pt x="9636" y="1083"/>
                    <a:pt x="9752" y="1083"/>
                  </a:cubicBezTo>
                  <a:close/>
                  <a:moveTo>
                    <a:pt x="9073" y="0"/>
                  </a:moveTo>
                  <a:lnTo>
                    <a:pt x="1" y="11883"/>
                  </a:lnTo>
                  <a:lnTo>
                    <a:pt x="2263" y="13609"/>
                  </a:lnTo>
                  <a:lnTo>
                    <a:pt x="11336" y="1727"/>
                  </a:lnTo>
                  <a:lnTo>
                    <a:pt x="9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888625" y="1245525"/>
              <a:ext cx="245575" cy="308100"/>
            </a:xfrm>
            <a:custGeom>
              <a:avLst/>
              <a:gdLst/>
              <a:ahLst/>
              <a:cxnLst/>
              <a:rect l="l" t="t" r="r" b="b"/>
              <a:pathLst>
                <a:path w="9823" h="12324" extrusionOk="0">
                  <a:moveTo>
                    <a:pt x="8823" y="0"/>
                  </a:moveTo>
                  <a:lnTo>
                    <a:pt x="8727" y="155"/>
                  </a:lnTo>
                  <a:cubicBezTo>
                    <a:pt x="8882" y="274"/>
                    <a:pt x="8930" y="524"/>
                    <a:pt x="8799" y="691"/>
                  </a:cubicBezTo>
                  <a:cubicBezTo>
                    <a:pt x="8727" y="784"/>
                    <a:pt x="8608" y="838"/>
                    <a:pt x="8488" y="838"/>
                  </a:cubicBezTo>
                  <a:cubicBezTo>
                    <a:pt x="8409" y="838"/>
                    <a:pt x="8330" y="815"/>
                    <a:pt x="8263" y="762"/>
                  </a:cubicBezTo>
                  <a:lnTo>
                    <a:pt x="0" y="11585"/>
                  </a:lnTo>
                  <a:lnTo>
                    <a:pt x="988" y="12323"/>
                  </a:lnTo>
                  <a:lnTo>
                    <a:pt x="9823" y="750"/>
                  </a:lnTo>
                  <a:lnTo>
                    <a:pt x="8823" y="0"/>
                  </a:lnTo>
                  <a:close/>
                </a:path>
              </a:pathLst>
            </a:custGeom>
            <a:solidFill>
              <a:srgbClr val="F8F8F8">
                <a:alpha val="3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2057975" y="1262200"/>
              <a:ext cx="8075" cy="5975"/>
            </a:xfrm>
            <a:custGeom>
              <a:avLst/>
              <a:gdLst/>
              <a:ahLst/>
              <a:cxnLst/>
              <a:rect l="l" t="t" r="r" b="b"/>
              <a:pathLst>
                <a:path w="323" h="239" fill="none" extrusionOk="0">
                  <a:moveTo>
                    <a:pt x="322" y="238"/>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2048150" y="1275000"/>
              <a:ext cx="5400" cy="3875"/>
            </a:xfrm>
            <a:custGeom>
              <a:avLst/>
              <a:gdLst/>
              <a:ahLst/>
              <a:cxnLst/>
              <a:rect l="l" t="t" r="r" b="b"/>
              <a:pathLst>
                <a:path w="216" h="155" fill="none" extrusionOk="0">
                  <a:moveTo>
                    <a:pt x="1" y="0"/>
                  </a:moveTo>
                  <a:lnTo>
                    <a:pt x="215" y="155"/>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2039225" y="1286900"/>
              <a:ext cx="8375" cy="5975"/>
            </a:xfrm>
            <a:custGeom>
              <a:avLst/>
              <a:gdLst/>
              <a:ahLst/>
              <a:cxnLst/>
              <a:rect l="l" t="t" r="r" b="b"/>
              <a:pathLst>
                <a:path w="335" h="239" fill="none" extrusionOk="0">
                  <a:moveTo>
                    <a:pt x="334" y="238"/>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2029700" y="1299400"/>
              <a:ext cx="5100" cy="4200"/>
            </a:xfrm>
            <a:custGeom>
              <a:avLst/>
              <a:gdLst/>
              <a:ahLst/>
              <a:cxnLst/>
              <a:rect l="l" t="t" r="r" b="b"/>
              <a:pathLst>
                <a:path w="204" h="168" fill="none" extrusionOk="0">
                  <a:moveTo>
                    <a:pt x="1" y="0"/>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2020775" y="1311000"/>
              <a:ext cx="8050" cy="6275"/>
            </a:xfrm>
            <a:custGeom>
              <a:avLst/>
              <a:gdLst/>
              <a:ahLst/>
              <a:cxnLst/>
              <a:rect l="l" t="t" r="r" b="b"/>
              <a:pathLst>
                <a:path w="322" h="251" fill="none" extrusionOk="0">
                  <a:moveTo>
                    <a:pt x="322"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2010950" y="1324100"/>
              <a:ext cx="5375" cy="3600"/>
            </a:xfrm>
            <a:custGeom>
              <a:avLst/>
              <a:gdLst/>
              <a:ahLst/>
              <a:cxnLst/>
              <a:rect l="l" t="t" r="r" b="b"/>
              <a:pathLst>
                <a:path w="215" h="144" fill="none" extrusionOk="0">
                  <a:moveTo>
                    <a:pt x="1" y="1"/>
                  </a:moveTo>
                  <a:lnTo>
                    <a:pt x="215" y="143"/>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2002025" y="1335425"/>
              <a:ext cx="8350" cy="6275"/>
            </a:xfrm>
            <a:custGeom>
              <a:avLst/>
              <a:gdLst/>
              <a:ahLst/>
              <a:cxnLst/>
              <a:rect l="l" t="t" r="r" b="b"/>
              <a:pathLst>
                <a:path w="334" h="251" fill="none" extrusionOk="0">
                  <a:moveTo>
                    <a:pt x="334" y="250"/>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992500" y="1348200"/>
              <a:ext cx="5075" cy="4200"/>
            </a:xfrm>
            <a:custGeom>
              <a:avLst/>
              <a:gdLst/>
              <a:ahLst/>
              <a:cxnLst/>
              <a:rect l="l" t="t" r="r" b="b"/>
              <a:pathLst>
                <a:path w="203" h="168" fill="none" extrusionOk="0">
                  <a:moveTo>
                    <a:pt x="0" y="1"/>
                  </a:moveTo>
                  <a:lnTo>
                    <a:pt x="203"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983575" y="1359825"/>
              <a:ext cx="8050" cy="6275"/>
            </a:xfrm>
            <a:custGeom>
              <a:avLst/>
              <a:gdLst/>
              <a:ahLst/>
              <a:cxnLst/>
              <a:rect l="l" t="t" r="r" b="b"/>
              <a:pathLst>
                <a:path w="322" h="251" fill="none" extrusionOk="0">
                  <a:moveTo>
                    <a:pt x="322" y="250"/>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973750" y="1372625"/>
              <a:ext cx="5375" cy="4175"/>
            </a:xfrm>
            <a:custGeom>
              <a:avLst/>
              <a:gdLst/>
              <a:ahLst/>
              <a:cxnLst/>
              <a:rect l="l" t="t" r="r" b="b"/>
              <a:pathLst>
                <a:path w="215" h="167" fill="none" extrusionOk="0">
                  <a:moveTo>
                    <a:pt x="0" y="0"/>
                  </a:moveTo>
                  <a:lnTo>
                    <a:pt x="215"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964825" y="1384225"/>
              <a:ext cx="8350" cy="6275"/>
            </a:xfrm>
            <a:custGeom>
              <a:avLst/>
              <a:gdLst/>
              <a:ahLst/>
              <a:cxnLst/>
              <a:rect l="l" t="t" r="r" b="b"/>
              <a:pathLst>
                <a:path w="334" h="251" fill="none" extrusionOk="0">
                  <a:moveTo>
                    <a:pt x="334" y="251"/>
                  </a:moveTo>
                  <a:lnTo>
                    <a:pt x="0"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955300" y="1397025"/>
              <a:ext cx="5075" cy="4200"/>
            </a:xfrm>
            <a:custGeom>
              <a:avLst/>
              <a:gdLst/>
              <a:ahLst/>
              <a:cxnLst/>
              <a:rect l="l" t="t" r="r" b="b"/>
              <a:pathLst>
                <a:path w="203" h="168" fill="none" extrusionOk="0">
                  <a:moveTo>
                    <a:pt x="0" y="1"/>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946350" y="1408925"/>
              <a:ext cx="8075" cy="5975"/>
            </a:xfrm>
            <a:custGeom>
              <a:avLst/>
              <a:gdLst/>
              <a:ahLst/>
              <a:cxnLst/>
              <a:rect l="l" t="t" r="r" b="b"/>
              <a:pathLst>
                <a:path w="323" h="239" fill="none" extrusionOk="0">
                  <a:moveTo>
                    <a:pt x="322" y="239"/>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936250" y="1421425"/>
              <a:ext cx="5675" cy="4200"/>
            </a:xfrm>
            <a:custGeom>
              <a:avLst/>
              <a:gdLst/>
              <a:ahLst/>
              <a:cxnLst/>
              <a:rect l="l" t="t" r="r" b="b"/>
              <a:pathLst>
                <a:path w="227" h="168" fill="none" extrusionOk="0">
                  <a:moveTo>
                    <a:pt x="0" y="1"/>
                  </a:moveTo>
                  <a:lnTo>
                    <a:pt x="226"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927600" y="1433050"/>
              <a:ext cx="8075" cy="6275"/>
            </a:xfrm>
            <a:custGeom>
              <a:avLst/>
              <a:gdLst/>
              <a:ahLst/>
              <a:cxnLst/>
              <a:rect l="l" t="t" r="r" b="b"/>
              <a:pathLst>
                <a:path w="323" h="251" fill="none" extrusionOk="0">
                  <a:moveTo>
                    <a:pt x="322" y="250"/>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917500" y="1446150"/>
              <a:ext cx="5675" cy="3600"/>
            </a:xfrm>
            <a:custGeom>
              <a:avLst/>
              <a:gdLst/>
              <a:ahLst/>
              <a:cxnLst/>
              <a:rect l="l" t="t" r="r" b="b"/>
              <a:pathLst>
                <a:path w="227" h="144" fill="none" extrusionOk="0">
                  <a:moveTo>
                    <a:pt x="0" y="0"/>
                  </a:moveTo>
                  <a:lnTo>
                    <a:pt x="226" y="143"/>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909150" y="1457450"/>
              <a:ext cx="7775" cy="6275"/>
            </a:xfrm>
            <a:custGeom>
              <a:avLst/>
              <a:gdLst/>
              <a:ahLst/>
              <a:cxnLst/>
              <a:rect l="l" t="t" r="r" b="b"/>
              <a:pathLst>
                <a:path w="311" h="251" fill="none" extrusionOk="0">
                  <a:moveTo>
                    <a:pt x="310"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899025" y="1470250"/>
              <a:ext cx="5100" cy="4200"/>
            </a:xfrm>
            <a:custGeom>
              <a:avLst/>
              <a:gdLst/>
              <a:ahLst/>
              <a:cxnLst/>
              <a:rect l="l" t="t" r="r" b="b"/>
              <a:pathLst>
                <a:path w="204" h="168" fill="none" extrusionOk="0">
                  <a:moveTo>
                    <a:pt x="1" y="1"/>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890400" y="1481850"/>
              <a:ext cx="8075" cy="6275"/>
            </a:xfrm>
            <a:custGeom>
              <a:avLst/>
              <a:gdLst/>
              <a:ahLst/>
              <a:cxnLst/>
              <a:rect l="l" t="t" r="r" b="b"/>
              <a:pathLst>
                <a:path w="323" h="251" fill="none" extrusionOk="0">
                  <a:moveTo>
                    <a:pt x="322"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880275" y="1494650"/>
              <a:ext cx="5400" cy="4200"/>
            </a:xfrm>
            <a:custGeom>
              <a:avLst/>
              <a:gdLst/>
              <a:ahLst/>
              <a:cxnLst/>
              <a:rect l="l" t="t" r="r" b="b"/>
              <a:pathLst>
                <a:path w="216" h="168" fill="none" extrusionOk="0">
                  <a:moveTo>
                    <a:pt x="1" y="1"/>
                  </a:moveTo>
                  <a:lnTo>
                    <a:pt x="215"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871950" y="1506275"/>
              <a:ext cx="7750" cy="6575"/>
            </a:xfrm>
            <a:custGeom>
              <a:avLst/>
              <a:gdLst/>
              <a:ahLst/>
              <a:cxnLst/>
              <a:rect l="l" t="t" r="r" b="b"/>
              <a:pathLst>
                <a:path w="310" h="263" fill="none" extrusionOk="0">
                  <a:moveTo>
                    <a:pt x="310" y="262"/>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4" r:id="rId17"/>
    <p:sldLayoutId id="214748367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2023/12/22</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8347080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12/22/2023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176680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marL="0" marR="0" lvl="0" indent="0" algn="l" defTabSz="51435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514350" rtl="0" eaLnBrk="1" fontAlgn="auto" latinLnBrk="0" hangingPunct="1">
                <a:lnSpc>
                  <a:spcPct val="100000"/>
                </a:lnSpc>
                <a:spcBef>
                  <a:spcPts val="0"/>
                </a:spcBef>
                <a:spcAft>
                  <a:spcPts val="0"/>
                </a:spcAft>
                <a:buClrTx/>
                <a:buSzTx/>
                <a:buFont typeface="Arial"/>
                <a:buNone/>
                <a:tabLst/>
                <a:defRPr/>
              </a:pPr>
              <a:t>12/22/2023</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marL="0" marR="0" lvl="0" indent="0" algn="r" defTabSz="51435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675"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514350" rtl="0" eaLnBrk="1" fontAlgn="auto" latinLnBrk="0" hangingPunct="1">
                <a:lnSpc>
                  <a:spcPct val="100000"/>
                </a:lnSpc>
                <a:spcBef>
                  <a:spcPts val="0"/>
                </a:spcBef>
                <a:spcAft>
                  <a:spcPts val="0"/>
                </a:spcAft>
                <a:buClrTx/>
                <a:buSzTx/>
                <a:buFont typeface="Arial"/>
                <a:buNone/>
                <a:tabLst/>
                <a:defRPr/>
              </a:pPr>
              <a:t>‹#›</a:t>
            </a:fld>
            <a:endParaRPr kumimoji="0" lang="en-US" sz="675"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9656066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42.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microsoft.com/office/2007/relationships/media" Target="../media/media3.mp3"/><Relationship Id="rId7" Type="http://schemas.openxmlformats.org/officeDocument/2006/relationships/notesSlide" Target="../notesSlides/notesSlide34.xml"/><Relationship Id="rId12" Type="http://schemas.openxmlformats.org/officeDocument/2006/relationships/image" Target="../media/image73.png"/><Relationship Id="rId17" Type="http://schemas.openxmlformats.org/officeDocument/2006/relationships/image" Target="../media/image66.png"/><Relationship Id="rId2" Type="http://schemas.microsoft.com/office/2007/relationships/media" Target="../media/media2.mp3"/><Relationship Id="rId16" Type="http://schemas.openxmlformats.org/officeDocument/2006/relationships/image" Target="../media/image77.png"/><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72.png"/><Relationship Id="rId5" Type="http://schemas.openxmlformats.org/officeDocument/2006/relationships/audio" Target="../media/media1.mp3"/><Relationship Id="rId15" Type="http://schemas.openxmlformats.org/officeDocument/2006/relationships/image" Target="../media/image76.png"/><Relationship Id="rId10" Type="http://schemas.openxmlformats.org/officeDocument/2006/relationships/image" Target="../media/image71.png"/><Relationship Id="rId4" Type="http://schemas.microsoft.com/office/2007/relationships/media" Target="../media/media1.mp3"/><Relationship Id="rId9" Type="http://schemas.openxmlformats.org/officeDocument/2006/relationships/image" Target="../media/image70.png"/><Relationship Id="rId1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1.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78.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6.png"/><Relationship Id="rId3" Type="http://schemas.microsoft.com/office/2007/relationships/media" Target="../media/media3.mp3"/><Relationship Id="rId7" Type="http://schemas.openxmlformats.org/officeDocument/2006/relationships/notesSlide" Target="../notesSlides/notesSlide35.xml"/><Relationship Id="rId12" Type="http://schemas.openxmlformats.org/officeDocument/2006/relationships/image" Target="../media/image7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76.png"/><Relationship Id="rId5" Type="http://schemas.openxmlformats.org/officeDocument/2006/relationships/audio" Target="../media/media1.mp3"/><Relationship Id="rId10" Type="http://schemas.openxmlformats.org/officeDocument/2006/relationships/image" Target="../media/image75.png"/><Relationship Id="rId4" Type="http://schemas.microsoft.com/office/2007/relationships/media" Target="../media/media1.mp3"/><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1.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79.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3.png"/><Relationship Id="rId3" Type="http://schemas.microsoft.com/office/2007/relationships/media" Target="../media/media3.mp3"/><Relationship Id="rId7" Type="http://schemas.openxmlformats.org/officeDocument/2006/relationships/notesSlide" Target="../notesSlides/notesSlide36.xml"/><Relationship Id="rId12" Type="http://schemas.openxmlformats.org/officeDocument/2006/relationships/image" Target="../media/image82.png"/><Relationship Id="rId17" Type="http://schemas.openxmlformats.org/officeDocument/2006/relationships/image" Target="../media/image66.png"/><Relationship Id="rId2" Type="http://schemas.microsoft.com/office/2007/relationships/media" Target="../media/media2.mp3"/><Relationship Id="rId16" Type="http://schemas.openxmlformats.org/officeDocument/2006/relationships/image" Target="../media/image77.png"/><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81.png"/><Relationship Id="rId5" Type="http://schemas.openxmlformats.org/officeDocument/2006/relationships/audio" Target="../media/media1.mp3"/><Relationship Id="rId15" Type="http://schemas.openxmlformats.org/officeDocument/2006/relationships/image" Target="../media/image76.png"/><Relationship Id="rId10" Type="http://schemas.openxmlformats.org/officeDocument/2006/relationships/image" Target="../media/image80.png"/><Relationship Id="rId4" Type="http://schemas.microsoft.com/office/2007/relationships/media" Target="../media/media1.mp3"/><Relationship Id="rId9" Type="http://schemas.openxmlformats.org/officeDocument/2006/relationships/image" Target="../media/image70.png"/><Relationship Id="rId1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1.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84.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6.png"/><Relationship Id="rId3" Type="http://schemas.microsoft.com/office/2007/relationships/media" Target="../media/media3.mp3"/><Relationship Id="rId7" Type="http://schemas.openxmlformats.org/officeDocument/2006/relationships/notesSlide" Target="../notesSlides/notesSlide37.xml"/><Relationship Id="rId12" Type="http://schemas.openxmlformats.org/officeDocument/2006/relationships/image" Target="../media/image7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76.png"/><Relationship Id="rId5" Type="http://schemas.openxmlformats.org/officeDocument/2006/relationships/audio" Target="../media/media1.mp3"/><Relationship Id="rId10" Type="http://schemas.openxmlformats.org/officeDocument/2006/relationships/image" Target="../media/image75.png"/><Relationship Id="rId4" Type="http://schemas.microsoft.com/office/2007/relationships/media" Target="../media/media1.mp3"/><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31.xml"/><Relationship Id="rId7"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8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9.png"/><Relationship Id="rId3" Type="http://schemas.microsoft.com/office/2007/relationships/media" Target="../media/media3.mp3"/><Relationship Id="rId7" Type="http://schemas.openxmlformats.org/officeDocument/2006/relationships/notesSlide" Target="../notesSlides/notesSlide38.xml"/><Relationship Id="rId12" Type="http://schemas.openxmlformats.org/officeDocument/2006/relationships/image" Target="../media/image88.png"/><Relationship Id="rId17" Type="http://schemas.openxmlformats.org/officeDocument/2006/relationships/image" Target="../media/image66.png"/><Relationship Id="rId2" Type="http://schemas.microsoft.com/office/2007/relationships/media" Target="../media/media2.mp3"/><Relationship Id="rId16" Type="http://schemas.openxmlformats.org/officeDocument/2006/relationships/image" Target="../media/image77.png"/><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87.png"/><Relationship Id="rId5" Type="http://schemas.openxmlformats.org/officeDocument/2006/relationships/audio" Target="../media/media1.mp3"/><Relationship Id="rId15" Type="http://schemas.openxmlformats.org/officeDocument/2006/relationships/image" Target="../media/image76.png"/><Relationship Id="rId10" Type="http://schemas.openxmlformats.org/officeDocument/2006/relationships/image" Target="../media/image86.png"/><Relationship Id="rId4" Type="http://schemas.microsoft.com/office/2007/relationships/media" Target="../media/media1.mp3"/><Relationship Id="rId9" Type="http://schemas.openxmlformats.org/officeDocument/2006/relationships/image" Target="../media/image70.png"/><Relationship Id="rId1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9.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9.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15.png"/><Relationship Id="rId5" Type="http://schemas.microsoft.com/office/2007/relationships/hdphoto" Target="../media/hdphoto7.wdp"/><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pSp>
        <p:nvGrpSpPr>
          <p:cNvPr id="19" name="Google Shape;2045;p36"/>
          <p:cNvGrpSpPr/>
          <p:nvPr/>
        </p:nvGrpSpPr>
        <p:grpSpPr>
          <a:xfrm flipH="1">
            <a:off x="7203430" y="3514475"/>
            <a:ext cx="2410173" cy="2706631"/>
            <a:chOff x="1149825" y="1767900"/>
            <a:chExt cx="503375" cy="559900"/>
          </a:xfrm>
        </p:grpSpPr>
        <p:sp>
          <p:nvSpPr>
            <p:cNvPr id="20" name="Google Shape;2046;p36"/>
            <p:cNvSpPr/>
            <p:nvPr/>
          </p:nvSpPr>
          <p:spPr>
            <a:xfrm>
              <a:off x="1150425" y="1775575"/>
              <a:ext cx="502775" cy="552225"/>
            </a:xfrm>
            <a:custGeom>
              <a:avLst/>
              <a:gdLst/>
              <a:ahLst/>
              <a:cxnLst/>
              <a:rect l="l" t="t" r="r" b="b"/>
              <a:pathLst>
                <a:path w="20111" h="22089" extrusionOk="0">
                  <a:moveTo>
                    <a:pt x="7128" y="0"/>
                  </a:moveTo>
                  <a:cubicBezTo>
                    <a:pt x="7106" y="0"/>
                    <a:pt x="7084" y="1"/>
                    <a:pt x="7061" y="3"/>
                  </a:cubicBezTo>
                  <a:cubicBezTo>
                    <a:pt x="6561" y="3"/>
                    <a:pt x="6109" y="313"/>
                    <a:pt x="5942" y="789"/>
                  </a:cubicBezTo>
                  <a:lnTo>
                    <a:pt x="5775" y="1277"/>
                  </a:lnTo>
                  <a:lnTo>
                    <a:pt x="5716" y="1242"/>
                  </a:lnTo>
                  <a:cubicBezTo>
                    <a:pt x="5704" y="1239"/>
                    <a:pt x="5694" y="1237"/>
                    <a:pt x="5684" y="1237"/>
                  </a:cubicBezTo>
                  <a:cubicBezTo>
                    <a:pt x="5652" y="1237"/>
                    <a:pt x="5627" y="1253"/>
                    <a:pt x="5609" y="1289"/>
                  </a:cubicBezTo>
                  <a:lnTo>
                    <a:pt x="5597" y="1301"/>
                  </a:lnTo>
                  <a:cubicBezTo>
                    <a:pt x="5585" y="1349"/>
                    <a:pt x="5597" y="1396"/>
                    <a:pt x="5644" y="1408"/>
                  </a:cubicBezTo>
                  <a:lnTo>
                    <a:pt x="5704" y="1432"/>
                  </a:lnTo>
                  <a:lnTo>
                    <a:pt x="5239" y="2718"/>
                  </a:lnTo>
                  <a:lnTo>
                    <a:pt x="5180" y="2682"/>
                  </a:lnTo>
                  <a:cubicBezTo>
                    <a:pt x="5169" y="2679"/>
                    <a:pt x="5157" y="2678"/>
                    <a:pt x="5147" y="2678"/>
                  </a:cubicBezTo>
                  <a:cubicBezTo>
                    <a:pt x="5112" y="2678"/>
                    <a:pt x="5082" y="2693"/>
                    <a:pt x="5073" y="2730"/>
                  </a:cubicBezTo>
                  <a:lnTo>
                    <a:pt x="5061" y="2742"/>
                  </a:lnTo>
                  <a:cubicBezTo>
                    <a:pt x="5049" y="2789"/>
                    <a:pt x="5061" y="2837"/>
                    <a:pt x="5108" y="2849"/>
                  </a:cubicBezTo>
                  <a:lnTo>
                    <a:pt x="5168" y="2885"/>
                  </a:lnTo>
                  <a:lnTo>
                    <a:pt x="4704" y="4159"/>
                  </a:lnTo>
                  <a:lnTo>
                    <a:pt x="4644" y="4135"/>
                  </a:lnTo>
                  <a:cubicBezTo>
                    <a:pt x="4631" y="4128"/>
                    <a:pt x="4617" y="4125"/>
                    <a:pt x="4605" y="4125"/>
                  </a:cubicBezTo>
                  <a:cubicBezTo>
                    <a:pt x="4573" y="4125"/>
                    <a:pt x="4546" y="4145"/>
                    <a:pt x="4537" y="4171"/>
                  </a:cubicBezTo>
                  <a:lnTo>
                    <a:pt x="4525" y="4194"/>
                  </a:lnTo>
                  <a:cubicBezTo>
                    <a:pt x="4513" y="4230"/>
                    <a:pt x="4525" y="4278"/>
                    <a:pt x="4573" y="4290"/>
                  </a:cubicBezTo>
                  <a:lnTo>
                    <a:pt x="4632" y="4325"/>
                  </a:lnTo>
                  <a:lnTo>
                    <a:pt x="4168" y="5599"/>
                  </a:lnTo>
                  <a:lnTo>
                    <a:pt x="4108" y="5575"/>
                  </a:lnTo>
                  <a:cubicBezTo>
                    <a:pt x="4097" y="5573"/>
                    <a:pt x="4086" y="5571"/>
                    <a:pt x="4075" y="5571"/>
                  </a:cubicBezTo>
                  <a:cubicBezTo>
                    <a:pt x="4040" y="5571"/>
                    <a:pt x="4010" y="5587"/>
                    <a:pt x="4001" y="5623"/>
                  </a:cubicBezTo>
                  <a:lnTo>
                    <a:pt x="3989" y="5635"/>
                  </a:lnTo>
                  <a:cubicBezTo>
                    <a:pt x="3977" y="5683"/>
                    <a:pt x="3989" y="5718"/>
                    <a:pt x="4037" y="5742"/>
                  </a:cubicBezTo>
                  <a:lnTo>
                    <a:pt x="4096" y="5766"/>
                  </a:lnTo>
                  <a:lnTo>
                    <a:pt x="3632" y="7052"/>
                  </a:lnTo>
                  <a:lnTo>
                    <a:pt x="3573" y="7016"/>
                  </a:lnTo>
                  <a:cubicBezTo>
                    <a:pt x="3561" y="7013"/>
                    <a:pt x="3550" y="7012"/>
                    <a:pt x="3539" y="7012"/>
                  </a:cubicBezTo>
                  <a:cubicBezTo>
                    <a:pt x="3504" y="7012"/>
                    <a:pt x="3474" y="7027"/>
                    <a:pt x="3465" y="7064"/>
                  </a:cubicBezTo>
                  <a:lnTo>
                    <a:pt x="3453" y="7076"/>
                  </a:lnTo>
                  <a:cubicBezTo>
                    <a:pt x="3442" y="7123"/>
                    <a:pt x="3453" y="7171"/>
                    <a:pt x="3501" y="7183"/>
                  </a:cubicBezTo>
                  <a:lnTo>
                    <a:pt x="3561" y="7207"/>
                  </a:lnTo>
                  <a:lnTo>
                    <a:pt x="3096" y="8492"/>
                  </a:lnTo>
                  <a:lnTo>
                    <a:pt x="3037" y="8457"/>
                  </a:lnTo>
                  <a:cubicBezTo>
                    <a:pt x="3026" y="8454"/>
                    <a:pt x="3014" y="8452"/>
                    <a:pt x="3003" y="8452"/>
                  </a:cubicBezTo>
                  <a:cubicBezTo>
                    <a:pt x="2969" y="8452"/>
                    <a:pt x="2939" y="8468"/>
                    <a:pt x="2930" y="8504"/>
                  </a:cubicBezTo>
                  <a:lnTo>
                    <a:pt x="2918" y="8516"/>
                  </a:lnTo>
                  <a:cubicBezTo>
                    <a:pt x="2906" y="8564"/>
                    <a:pt x="2918" y="8612"/>
                    <a:pt x="2965" y="8623"/>
                  </a:cubicBezTo>
                  <a:lnTo>
                    <a:pt x="3025" y="8659"/>
                  </a:lnTo>
                  <a:lnTo>
                    <a:pt x="2561" y="9933"/>
                  </a:lnTo>
                  <a:lnTo>
                    <a:pt x="2501" y="9909"/>
                  </a:lnTo>
                  <a:cubicBezTo>
                    <a:pt x="2488" y="9903"/>
                    <a:pt x="2474" y="9900"/>
                    <a:pt x="2462" y="9900"/>
                  </a:cubicBezTo>
                  <a:cubicBezTo>
                    <a:pt x="2430" y="9900"/>
                    <a:pt x="2402" y="9919"/>
                    <a:pt x="2394" y="9945"/>
                  </a:cubicBezTo>
                  <a:lnTo>
                    <a:pt x="2382" y="9969"/>
                  </a:lnTo>
                  <a:cubicBezTo>
                    <a:pt x="2370" y="10005"/>
                    <a:pt x="2382" y="10052"/>
                    <a:pt x="2430" y="10064"/>
                  </a:cubicBezTo>
                  <a:lnTo>
                    <a:pt x="2489" y="10100"/>
                  </a:lnTo>
                  <a:lnTo>
                    <a:pt x="2025" y="11374"/>
                  </a:lnTo>
                  <a:lnTo>
                    <a:pt x="1965" y="11350"/>
                  </a:lnTo>
                  <a:cubicBezTo>
                    <a:pt x="1954" y="11347"/>
                    <a:pt x="1943" y="11346"/>
                    <a:pt x="1932" y="11346"/>
                  </a:cubicBezTo>
                  <a:cubicBezTo>
                    <a:pt x="1897" y="11346"/>
                    <a:pt x="1867" y="11361"/>
                    <a:pt x="1858" y="11398"/>
                  </a:cubicBezTo>
                  <a:lnTo>
                    <a:pt x="1846" y="11409"/>
                  </a:lnTo>
                  <a:cubicBezTo>
                    <a:pt x="1834" y="11457"/>
                    <a:pt x="1846" y="11493"/>
                    <a:pt x="1894" y="11517"/>
                  </a:cubicBezTo>
                  <a:lnTo>
                    <a:pt x="1953" y="11540"/>
                  </a:lnTo>
                  <a:lnTo>
                    <a:pt x="1489" y="12826"/>
                  </a:lnTo>
                  <a:lnTo>
                    <a:pt x="1429" y="12791"/>
                  </a:lnTo>
                  <a:cubicBezTo>
                    <a:pt x="1418" y="12788"/>
                    <a:pt x="1407" y="12786"/>
                    <a:pt x="1396" y="12786"/>
                  </a:cubicBezTo>
                  <a:cubicBezTo>
                    <a:pt x="1361" y="12786"/>
                    <a:pt x="1331" y="12802"/>
                    <a:pt x="1322" y="12838"/>
                  </a:cubicBezTo>
                  <a:lnTo>
                    <a:pt x="1310" y="12850"/>
                  </a:lnTo>
                  <a:cubicBezTo>
                    <a:pt x="1298" y="12898"/>
                    <a:pt x="1310" y="12945"/>
                    <a:pt x="1358" y="12957"/>
                  </a:cubicBezTo>
                  <a:lnTo>
                    <a:pt x="1418" y="12981"/>
                  </a:lnTo>
                  <a:lnTo>
                    <a:pt x="953" y="14267"/>
                  </a:lnTo>
                  <a:lnTo>
                    <a:pt x="894" y="14231"/>
                  </a:lnTo>
                  <a:cubicBezTo>
                    <a:pt x="882" y="14228"/>
                    <a:pt x="871" y="14227"/>
                    <a:pt x="860" y="14227"/>
                  </a:cubicBezTo>
                  <a:cubicBezTo>
                    <a:pt x="826" y="14227"/>
                    <a:pt x="796" y="14243"/>
                    <a:pt x="786" y="14279"/>
                  </a:cubicBezTo>
                  <a:lnTo>
                    <a:pt x="775" y="14291"/>
                  </a:lnTo>
                  <a:cubicBezTo>
                    <a:pt x="763" y="14338"/>
                    <a:pt x="775" y="14386"/>
                    <a:pt x="822" y="14398"/>
                  </a:cubicBezTo>
                  <a:lnTo>
                    <a:pt x="882" y="14434"/>
                  </a:lnTo>
                  <a:lnTo>
                    <a:pt x="417" y="15708"/>
                  </a:lnTo>
                  <a:lnTo>
                    <a:pt x="358" y="15684"/>
                  </a:lnTo>
                  <a:cubicBezTo>
                    <a:pt x="345" y="15677"/>
                    <a:pt x="331" y="15674"/>
                    <a:pt x="319" y="15674"/>
                  </a:cubicBezTo>
                  <a:cubicBezTo>
                    <a:pt x="286" y="15674"/>
                    <a:pt x="259" y="15694"/>
                    <a:pt x="251" y="15720"/>
                  </a:cubicBezTo>
                  <a:lnTo>
                    <a:pt x="239" y="15743"/>
                  </a:lnTo>
                  <a:cubicBezTo>
                    <a:pt x="227" y="15779"/>
                    <a:pt x="239" y="15827"/>
                    <a:pt x="286" y="15839"/>
                  </a:cubicBezTo>
                  <a:lnTo>
                    <a:pt x="346" y="15874"/>
                  </a:lnTo>
                  <a:lnTo>
                    <a:pt x="179" y="16351"/>
                  </a:lnTo>
                  <a:cubicBezTo>
                    <a:pt x="1" y="16839"/>
                    <a:pt x="167" y="17363"/>
                    <a:pt x="548" y="17672"/>
                  </a:cubicBezTo>
                  <a:cubicBezTo>
                    <a:pt x="656" y="17767"/>
                    <a:pt x="775" y="17827"/>
                    <a:pt x="906" y="17863"/>
                  </a:cubicBezTo>
                  <a:lnTo>
                    <a:pt x="12145" y="21851"/>
                  </a:lnTo>
                  <a:lnTo>
                    <a:pt x="12157" y="21851"/>
                  </a:lnTo>
                  <a:lnTo>
                    <a:pt x="12288" y="21899"/>
                  </a:lnTo>
                  <a:lnTo>
                    <a:pt x="12431" y="21947"/>
                  </a:lnTo>
                  <a:lnTo>
                    <a:pt x="12621" y="22018"/>
                  </a:lnTo>
                  <a:cubicBezTo>
                    <a:pt x="12751" y="22066"/>
                    <a:pt x="12884" y="22089"/>
                    <a:pt x="13016" y="22089"/>
                  </a:cubicBezTo>
                  <a:cubicBezTo>
                    <a:pt x="13501" y="22089"/>
                    <a:pt x="13965" y="21779"/>
                    <a:pt x="14133" y="21292"/>
                  </a:cubicBezTo>
                  <a:lnTo>
                    <a:pt x="19706" y="5623"/>
                  </a:lnTo>
                  <a:cubicBezTo>
                    <a:pt x="20110" y="5123"/>
                    <a:pt x="19777" y="4444"/>
                    <a:pt x="19170" y="4218"/>
                  </a:cubicBezTo>
                  <a:lnTo>
                    <a:pt x="18979" y="4147"/>
                  </a:lnTo>
                  <a:lnTo>
                    <a:pt x="18848" y="4099"/>
                  </a:lnTo>
                  <a:lnTo>
                    <a:pt x="18705" y="4051"/>
                  </a:lnTo>
                  <a:lnTo>
                    <a:pt x="18693" y="4051"/>
                  </a:lnTo>
                  <a:lnTo>
                    <a:pt x="7454" y="63"/>
                  </a:lnTo>
                  <a:cubicBezTo>
                    <a:pt x="7345" y="23"/>
                    <a:pt x="7237" y="0"/>
                    <a:pt x="7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47;p36"/>
            <p:cNvSpPr/>
            <p:nvPr/>
          </p:nvSpPr>
          <p:spPr>
            <a:xfrm>
              <a:off x="1160550" y="1771925"/>
              <a:ext cx="486700" cy="551125"/>
            </a:xfrm>
            <a:custGeom>
              <a:avLst/>
              <a:gdLst/>
              <a:ahLst/>
              <a:cxnLst/>
              <a:rect l="l" t="t" r="r" b="b"/>
              <a:pathLst>
                <a:path w="19468" h="22045" extrusionOk="0">
                  <a:moveTo>
                    <a:pt x="6907" y="1"/>
                  </a:moveTo>
                  <a:cubicBezTo>
                    <a:pt x="6419" y="1"/>
                    <a:pt x="5955" y="310"/>
                    <a:pt x="5775" y="792"/>
                  </a:cubicBezTo>
                  <a:lnTo>
                    <a:pt x="203" y="16461"/>
                  </a:lnTo>
                  <a:cubicBezTo>
                    <a:pt x="0" y="17080"/>
                    <a:pt x="322" y="17759"/>
                    <a:pt x="941" y="17985"/>
                  </a:cubicBezTo>
                  <a:lnTo>
                    <a:pt x="12169" y="21973"/>
                  </a:lnTo>
                  <a:cubicBezTo>
                    <a:pt x="12301" y="22022"/>
                    <a:pt x="12435" y="22044"/>
                    <a:pt x="12568" y="22044"/>
                  </a:cubicBezTo>
                  <a:cubicBezTo>
                    <a:pt x="13057" y="22044"/>
                    <a:pt x="13515" y="21734"/>
                    <a:pt x="13693" y="21247"/>
                  </a:cubicBezTo>
                  <a:lnTo>
                    <a:pt x="19253" y="5567"/>
                  </a:lnTo>
                  <a:cubicBezTo>
                    <a:pt x="19467" y="4959"/>
                    <a:pt x="19134" y="4269"/>
                    <a:pt x="18527" y="4055"/>
                  </a:cubicBezTo>
                  <a:lnTo>
                    <a:pt x="7287" y="66"/>
                  </a:lnTo>
                  <a:cubicBezTo>
                    <a:pt x="7162" y="22"/>
                    <a:pt x="7034" y="1"/>
                    <a:pt x="69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48;p36"/>
            <p:cNvSpPr/>
            <p:nvPr/>
          </p:nvSpPr>
          <p:spPr>
            <a:xfrm>
              <a:off x="1155775" y="1770150"/>
              <a:ext cx="486700" cy="551000"/>
            </a:xfrm>
            <a:custGeom>
              <a:avLst/>
              <a:gdLst/>
              <a:ahLst/>
              <a:cxnLst/>
              <a:rect l="l" t="t" r="r" b="b"/>
              <a:pathLst>
                <a:path w="19468" h="22040" extrusionOk="0">
                  <a:moveTo>
                    <a:pt x="6906" y="0"/>
                  </a:moveTo>
                  <a:cubicBezTo>
                    <a:pt x="6415" y="0"/>
                    <a:pt x="5943" y="310"/>
                    <a:pt x="5764" y="792"/>
                  </a:cubicBezTo>
                  <a:lnTo>
                    <a:pt x="203" y="16460"/>
                  </a:lnTo>
                  <a:cubicBezTo>
                    <a:pt x="1" y="17068"/>
                    <a:pt x="322" y="17758"/>
                    <a:pt x="930" y="17984"/>
                  </a:cubicBezTo>
                  <a:lnTo>
                    <a:pt x="12169" y="21973"/>
                  </a:lnTo>
                  <a:cubicBezTo>
                    <a:pt x="12297" y="22018"/>
                    <a:pt x="12428" y="22039"/>
                    <a:pt x="12558" y="22039"/>
                  </a:cubicBezTo>
                  <a:cubicBezTo>
                    <a:pt x="13046" y="22039"/>
                    <a:pt x="13515" y="21738"/>
                    <a:pt x="13693" y="21259"/>
                  </a:cubicBezTo>
                  <a:lnTo>
                    <a:pt x="19253" y="5566"/>
                  </a:lnTo>
                  <a:cubicBezTo>
                    <a:pt x="19468" y="4959"/>
                    <a:pt x="19134" y="4268"/>
                    <a:pt x="18527" y="4042"/>
                  </a:cubicBezTo>
                  <a:lnTo>
                    <a:pt x="7288" y="66"/>
                  </a:lnTo>
                  <a:cubicBezTo>
                    <a:pt x="7162" y="21"/>
                    <a:pt x="7034" y="0"/>
                    <a:pt x="69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49;p36"/>
            <p:cNvSpPr/>
            <p:nvPr/>
          </p:nvSpPr>
          <p:spPr>
            <a:xfrm>
              <a:off x="1152225" y="1768950"/>
              <a:ext cx="486675" cy="551125"/>
            </a:xfrm>
            <a:custGeom>
              <a:avLst/>
              <a:gdLst/>
              <a:ahLst/>
              <a:cxnLst/>
              <a:rect l="l" t="t" r="r" b="b"/>
              <a:pathLst>
                <a:path w="19467" h="22045" extrusionOk="0">
                  <a:moveTo>
                    <a:pt x="6917" y="1"/>
                  </a:moveTo>
                  <a:cubicBezTo>
                    <a:pt x="6426" y="1"/>
                    <a:pt x="5954" y="310"/>
                    <a:pt x="5775" y="792"/>
                  </a:cubicBezTo>
                  <a:lnTo>
                    <a:pt x="214" y="16461"/>
                  </a:lnTo>
                  <a:cubicBezTo>
                    <a:pt x="0" y="17080"/>
                    <a:pt x="333" y="17759"/>
                    <a:pt x="941" y="17985"/>
                  </a:cubicBezTo>
                  <a:lnTo>
                    <a:pt x="12180" y="21973"/>
                  </a:lnTo>
                  <a:cubicBezTo>
                    <a:pt x="12310" y="22022"/>
                    <a:pt x="12443" y="22044"/>
                    <a:pt x="12575" y="22044"/>
                  </a:cubicBezTo>
                  <a:cubicBezTo>
                    <a:pt x="13060" y="22044"/>
                    <a:pt x="13524" y="21734"/>
                    <a:pt x="13692" y="21247"/>
                  </a:cubicBezTo>
                  <a:lnTo>
                    <a:pt x="19264" y="5567"/>
                  </a:lnTo>
                  <a:cubicBezTo>
                    <a:pt x="19467" y="4959"/>
                    <a:pt x="19145" y="4269"/>
                    <a:pt x="18538" y="4055"/>
                  </a:cubicBezTo>
                  <a:lnTo>
                    <a:pt x="7299" y="66"/>
                  </a:lnTo>
                  <a:cubicBezTo>
                    <a:pt x="7173" y="22"/>
                    <a:pt x="7045" y="1"/>
                    <a:pt x="6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0;p36"/>
            <p:cNvSpPr/>
            <p:nvPr/>
          </p:nvSpPr>
          <p:spPr>
            <a:xfrm>
              <a:off x="1149825" y="1767900"/>
              <a:ext cx="171175" cy="444425"/>
            </a:xfrm>
            <a:custGeom>
              <a:avLst/>
              <a:gdLst/>
              <a:ahLst/>
              <a:cxnLst/>
              <a:rect l="l" t="t" r="r" b="b"/>
              <a:pathLst>
                <a:path w="6847" h="17777" extrusionOk="0">
                  <a:moveTo>
                    <a:pt x="6847" y="1"/>
                  </a:moveTo>
                  <a:cubicBezTo>
                    <a:pt x="6347" y="1"/>
                    <a:pt x="5894" y="298"/>
                    <a:pt x="5728" y="775"/>
                  </a:cubicBezTo>
                  <a:lnTo>
                    <a:pt x="156" y="16443"/>
                  </a:lnTo>
                  <a:cubicBezTo>
                    <a:pt x="1" y="16943"/>
                    <a:pt x="156" y="17455"/>
                    <a:pt x="537" y="17777"/>
                  </a:cubicBezTo>
                  <a:lnTo>
                    <a:pt x="68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1;p36"/>
            <p:cNvSpPr/>
            <p:nvPr/>
          </p:nvSpPr>
          <p:spPr>
            <a:xfrm>
              <a:off x="1163225" y="1767900"/>
              <a:ext cx="472100" cy="550825"/>
            </a:xfrm>
            <a:custGeom>
              <a:avLst/>
              <a:gdLst/>
              <a:ahLst/>
              <a:cxnLst/>
              <a:rect l="l" t="t" r="r" b="b"/>
              <a:pathLst>
                <a:path w="18884" h="22033" extrusionOk="0">
                  <a:moveTo>
                    <a:pt x="6311" y="1"/>
                  </a:moveTo>
                  <a:lnTo>
                    <a:pt x="1" y="17789"/>
                  </a:lnTo>
                  <a:cubicBezTo>
                    <a:pt x="96" y="17860"/>
                    <a:pt x="215" y="17932"/>
                    <a:pt x="358" y="17979"/>
                  </a:cubicBezTo>
                  <a:lnTo>
                    <a:pt x="11585" y="21968"/>
                  </a:lnTo>
                  <a:cubicBezTo>
                    <a:pt x="11713" y="22012"/>
                    <a:pt x="11843" y="22033"/>
                    <a:pt x="11972" y="22033"/>
                  </a:cubicBezTo>
                  <a:cubicBezTo>
                    <a:pt x="12465" y="22033"/>
                    <a:pt x="12930" y="21723"/>
                    <a:pt x="13109" y="21241"/>
                  </a:cubicBezTo>
                  <a:lnTo>
                    <a:pt x="18670" y="5573"/>
                  </a:lnTo>
                  <a:cubicBezTo>
                    <a:pt x="18884" y="4954"/>
                    <a:pt x="18574" y="4275"/>
                    <a:pt x="17943" y="4049"/>
                  </a:cubicBezTo>
                  <a:lnTo>
                    <a:pt x="6704" y="60"/>
                  </a:lnTo>
                  <a:cubicBezTo>
                    <a:pt x="6573" y="13"/>
                    <a:pt x="6442" y="1"/>
                    <a:pt x="6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52;p36"/>
            <p:cNvSpPr/>
            <p:nvPr/>
          </p:nvSpPr>
          <p:spPr>
            <a:xfrm>
              <a:off x="1337350" y="1853325"/>
              <a:ext cx="204525" cy="136050"/>
            </a:xfrm>
            <a:custGeom>
              <a:avLst/>
              <a:gdLst/>
              <a:ahLst/>
              <a:cxnLst/>
              <a:rect l="l" t="t" r="r" b="b"/>
              <a:pathLst>
                <a:path w="8181" h="5442" extrusionOk="0">
                  <a:moveTo>
                    <a:pt x="1025" y="1"/>
                  </a:moveTo>
                  <a:lnTo>
                    <a:pt x="1" y="2906"/>
                  </a:lnTo>
                  <a:lnTo>
                    <a:pt x="7156" y="5442"/>
                  </a:lnTo>
                  <a:lnTo>
                    <a:pt x="8180" y="2537"/>
                  </a:ln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53;p36"/>
            <p:cNvSpPr/>
            <p:nvPr/>
          </p:nvSpPr>
          <p:spPr>
            <a:xfrm>
              <a:off x="1326350" y="1938175"/>
              <a:ext cx="184875" cy="80675"/>
            </a:xfrm>
            <a:custGeom>
              <a:avLst/>
              <a:gdLst/>
              <a:ahLst/>
              <a:cxnLst/>
              <a:rect l="l" t="t" r="r" b="b"/>
              <a:pathLst>
                <a:path w="7395" h="3227" extrusionOk="0">
                  <a:moveTo>
                    <a:pt x="238" y="0"/>
                  </a:moveTo>
                  <a:lnTo>
                    <a:pt x="0" y="691"/>
                  </a:lnTo>
                  <a:lnTo>
                    <a:pt x="7156" y="3227"/>
                  </a:lnTo>
                  <a:lnTo>
                    <a:pt x="7394" y="2548"/>
                  </a:lnTo>
                  <a:lnTo>
                    <a:pt x="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54;p36"/>
            <p:cNvSpPr/>
            <p:nvPr/>
          </p:nvSpPr>
          <p:spPr>
            <a:xfrm>
              <a:off x="1293900" y="1800675"/>
              <a:ext cx="11625" cy="10700"/>
            </a:xfrm>
            <a:custGeom>
              <a:avLst/>
              <a:gdLst/>
              <a:ahLst/>
              <a:cxnLst/>
              <a:rect l="l" t="t" r="r" b="b"/>
              <a:pathLst>
                <a:path w="465" h="428" extrusionOk="0">
                  <a:moveTo>
                    <a:pt x="246" y="1"/>
                  </a:moveTo>
                  <a:cubicBezTo>
                    <a:pt x="159" y="1"/>
                    <a:pt x="74" y="56"/>
                    <a:pt x="36" y="142"/>
                  </a:cubicBezTo>
                  <a:cubicBezTo>
                    <a:pt x="0" y="249"/>
                    <a:pt x="72" y="380"/>
                    <a:pt x="167" y="416"/>
                  </a:cubicBezTo>
                  <a:cubicBezTo>
                    <a:pt x="190" y="424"/>
                    <a:pt x="214" y="428"/>
                    <a:pt x="238" y="428"/>
                  </a:cubicBezTo>
                  <a:cubicBezTo>
                    <a:pt x="323" y="428"/>
                    <a:pt x="404" y="378"/>
                    <a:pt x="441" y="285"/>
                  </a:cubicBezTo>
                  <a:cubicBezTo>
                    <a:pt x="465" y="178"/>
                    <a:pt x="405" y="59"/>
                    <a:pt x="310" y="11"/>
                  </a:cubicBezTo>
                  <a:cubicBezTo>
                    <a:pt x="289" y="4"/>
                    <a:pt x="267" y="1"/>
                    <a:pt x="2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5;p36"/>
            <p:cNvSpPr/>
            <p:nvPr/>
          </p:nvSpPr>
          <p:spPr>
            <a:xfrm>
              <a:off x="1283775" y="1799075"/>
              <a:ext cx="18175" cy="9125"/>
            </a:xfrm>
            <a:custGeom>
              <a:avLst/>
              <a:gdLst/>
              <a:ahLst/>
              <a:cxnLst/>
              <a:rect l="l" t="t" r="r" b="b"/>
              <a:pathLst>
                <a:path w="727" h="365" extrusionOk="0">
                  <a:moveTo>
                    <a:pt x="106" y="1"/>
                  </a:moveTo>
                  <a:cubicBezTo>
                    <a:pt x="65" y="1"/>
                    <a:pt x="22" y="24"/>
                    <a:pt x="13" y="63"/>
                  </a:cubicBezTo>
                  <a:cubicBezTo>
                    <a:pt x="1" y="111"/>
                    <a:pt x="24" y="171"/>
                    <a:pt x="72" y="183"/>
                  </a:cubicBezTo>
                  <a:lnTo>
                    <a:pt x="596" y="361"/>
                  </a:lnTo>
                  <a:cubicBezTo>
                    <a:pt x="602" y="363"/>
                    <a:pt x="609" y="364"/>
                    <a:pt x="616" y="364"/>
                  </a:cubicBezTo>
                  <a:cubicBezTo>
                    <a:pt x="651" y="364"/>
                    <a:pt x="695" y="341"/>
                    <a:pt x="715" y="302"/>
                  </a:cubicBezTo>
                  <a:cubicBezTo>
                    <a:pt x="727" y="254"/>
                    <a:pt x="715" y="194"/>
                    <a:pt x="656" y="183"/>
                  </a:cubicBezTo>
                  <a:lnTo>
                    <a:pt x="132" y="4"/>
                  </a:lnTo>
                  <a:cubicBezTo>
                    <a:pt x="123" y="2"/>
                    <a:pt x="115"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56;p36"/>
            <p:cNvSpPr/>
            <p:nvPr/>
          </p:nvSpPr>
          <p:spPr>
            <a:xfrm>
              <a:off x="1281400" y="1837000"/>
              <a:ext cx="11625" cy="10375"/>
            </a:xfrm>
            <a:custGeom>
              <a:avLst/>
              <a:gdLst/>
              <a:ahLst/>
              <a:cxnLst/>
              <a:rect l="l" t="t" r="r" b="b"/>
              <a:pathLst>
                <a:path w="465" h="415" extrusionOk="0">
                  <a:moveTo>
                    <a:pt x="228" y="1"/>
                  </a:moveTo>
                  <a:cubicBezTo>
                    <a:pt x="135" y="1"/>
                    <a:pt x="53" y="56"/>
                    <a:pt x="24" y="142"/>
                  </a:cubicBezTo>
                  <a:cubicBezTo>
                    <a:pt x="0" y="237"/>
                    <a:pt x="60" y="356"/>
                    <a:pt x="167" y="404"/>
                  </a:cubicBezTo>
                  <a:cubicBezTo>
                    <a:pt x="186" y="411"/>
                    <a:pt x="206" y="414"/>
                    <a:pt x="226" y="414"/>
                  </a:cubicBezTo>
                  <a:cubicBezTo>
                    <a:pt x="307" y="414"/>
                    <a:pt x="391" y="359"/>
                    <a:pt x="429" y="273"/>
                  </a:cubicBezTo>
                  <a:cubicBezTo>
                    <a:pt x="465" y="166"/>
                    <a:pt x="405" y="47"/>
                    <a:pt x="298" y="11"/>
                  </a:cubicBezTo>
                  <a:cubicBezTo>
                    <a:pt x="275" y="4"/>
                    <a:pt x="251" y="1"/>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57;p36"/>
            <p:cNvSpPr/>
            <p:nvPr/>
          </p:nvSpPr>
          <p:spPr>
            <a:xfrm>
              <a:off x="1270975" y="1835575"/>
              <a:ext cx="18175" cy="9200"/>
            </a:xfrm>
            <a:custGeom>
              <a:avLst/>
              <a:gdLst/>
              <a:ahLst/>
              <a:cxnLst/>
              <a:rect l="l" t="t" r="r" b="b"/>
              <a:pathLst>
                <a:path w="727" h="368" extrusionOk="0">
                  <a:moveTo>
                    <a:pt x="105" y="1"/>
                  </a:moveTo>
                  <a:cubicBezTo>
                    <a:pt x="72" y="1"/>
                    <a:pt x="31" y="31"/>
                    <a:pt x="13" y="68"/>
                  </a:cubicBezTo>
                  <a:cubicBezTo>
                    <a:pt x="1" y="104"/>
                    <a:pt x="25" y="163"/>
                    <a:pt x="72" y="187"/>
                  </a:cubicBezTo>
                  <a:lnTo>
                    <a:pt x="596" y="366"/>
                  </a:lnTo>
                  <a:cubicBezTo>
                    <a:pt x="602" y="367"/>
                    <a:pt x="609" y="368"/>
                    <a:pt x="616" y="368"/>
                  </a:cubicBezTo>
                  <a:cubicBezTo>
                    <a:pt x="659" y="368"/>
                    <a:pt x="705" y="337"/>
                    <a:pt x="715" y="306"/>
                  </a:cubicBezTo>
                  <a:cubicBezTo>
                    <a:pt x="727" y="258"/>
                    <a:pt x="703" y="199"/>
                    <a:pt x="656" y="187"/>
                  </a:cubicBezTo>
                  <a:lnTo>
                    <a:pt x="132" y="8"/>
                  </a:lnTo>
                  <a:cubicBezTo>
                    <a:pt x="124" y="3"/>
                    <a:pt x="115"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58;p36"/>
            <p:cNvSpPr/>
            <p:nvPr/>
          </p:nvSpPr>
          <p:spPr>
            <a:xfrm>
              <a:off x="1268300" y="1873175"/>
              <a:ext cx="11625" cy="10675"/>
            </a:xfrm>
            <a:custGeom>
              <a:avLst/>
              <a:gdLst/>
              <a:ahLst/>
              <a:cxnLst/>
              <a:rect l="l" t="t" r="r" b="b"/>
              <a:pathLst>
                <a:path w="465" h="427" extrusionOk="0">
                  <a:moveTo>
                    <a:pt x="216" y="0"/>
                  </a:moveTo>
                  <a:cubicBezTo>
                    <a:pt x="129" y="0"/>
                    <a:pt x="54" y="56"/>
                    <a:pt x="36" y="147"/>
                  </a:cubicBezTo>
                  <a:cubicBezTo>
                    <a:pt x="1" y="255"/>
                    <a:pt x="60" y="374"/>
                    <a:pt x="167" y="421"/>
                  </a:cubicBezTo>
                  <a:cubicBezTo>
                    <a:pt x="183" y="425"/>
                    <a:pt x="199" y="427"/>
                    <a:pt x="216" y="427"/>
                  </a:cubicBezTo>
                  <a:cubicBezTo>
                    <a:pt x="308" y="427"/>
                    <a:pt x="399" y="371"/>
                    <a:pt x="429" y="290"/>
                  </a:cubicBezTo>
                  <a:cubicBezTo>
                    <a:pt x="465" y="183"/>
                    <a:pt x="405" y="64"/>
                    <a:pt x="298" y="16"/>
                  </a:cubicBezTo>
                  <a:cubicBezTo>
                    <a:pt x="270" y="5"/>
                    <a:pt x="242" y="0"/>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59;p36"/>
            <p:cNvSpPr/>
            <p:nvPr/>
          </p:nvSpPr>
          <p:spPr>
            <a:xfrm>
              <a:off x="1257875" y="1871600"/>
              <a:ext cx="18475" cy="9225"/>
            </a:xfrm>
            <a:custGeom>
              <a:avLst/>
              <a:gdLst/>
              <a:ahLst/>
              <a:cxnLst/>
              <a:rect l="l" t="t" r="r" b="b"/>
              <a:pathLst>
                <a:path w="739" h="369" extrusionOk="0">
                  <a:moveTo>
                    <a:pt x="111" y="0"/>
                  </a:moveTo>
                  <a:cubicBezTo>
                    <a:pt x="72" y="0"/>
                    <a:pt x="34" y="30"/>
                    <a:pt x="25" y="68"/>
                  </a:cubicBezTo>
                  <a:cubicBezTo>
                    <a:pt x="1" y="115"/>
                    <a:pt x="37" y="163"/>
                    <a:pt x="72" y="187"/>
                  </a:cubicBezTo>
                  <a:lnTo>
                    <a:pt x="596" y="365"/>
                  </a:lnTo>
                  <a:cubicBezTo>
                    <a:pt x="604" y="367"/>
                    <a:pt x="613" y="368"/>
                    <a:pt x="621" y="368"/>
                  </a:cubicBezTo>
                  <a:cubicBezTo>
                    <a:pt x="663" y="368"/>
                    <a:pt x="705" y="345"/>
                    <a:pt x="715" y="306"/>
                  </a:cubicBezTo>
                  <a:cubicBezTo>
                    <a:pt x="739" y="258"/>
                    <a:pt x="715" y="210"/>
                    <a:pt x="656" y="187"/>
                  </a:cubicBezTo>
                  <a:lnTo>
                    <a:pt x="144" y="8"/>
                  </a:lnTo>
                  <a:cubicBezTo>
                    <a:pt x="133" y="3"/>
                    <a:pt x="122"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60;p36"/>
            <p:cNvSpPr/>
            <p:nvPr/>
          </p:nvSpPr>
          <p:spPr>
            <a:xfrm>
              <a:off x="1255200" y="1909775"/>
              <a:ext cx="11625" cy="10525"/>
            </a:xfrm>
            <a:custGeom>
              <a:avLst/>
              <a:gdLst/>
              <a:ahLst/>
              <a:cxnLst/>
              <a:rect l="l" t="t" r="r" b="b"/>
              <a:pathLst>
                <a:path w="465" h="421" extrusionOk="0">
                  <a:moveTo>
                    <a:pt x="229" y="1"/>
                  </a:moveTo>
                  <a:cubicBezTo>
                    <a:pt x="151" y="1"/>
                    <a:pt x="73" y="57"/>
                    <a:pt x="36" y="148"/>
                  </a:cubicBezTo>
                  <a:cubicBezTo>
                    <a:pt x="1" y="243"/>
                    <a:pt x="60" y="374"/>
                    <a:pt x="167" y="410"/>
                  </a:cubicBezTo>
                  <a:cubicBezTo>
                    <a:pt x="188" y="417"/>
                    <a:pt x="210" y="420"/>
                    <a:pt x="231" y="420"/>
                  </a:cubicBezTo>
                  <a:cubicBezTo>
                    <a:pt x="319" y="420"/>
                    <a:pt x="403" y="365"/>
                    <a:pt x="441" y="279"/>
                  </a:cubicBezTo>
                  <a:cubicBezTo>
                    <a:pt x="465" y="172"/>
                    <a:pt x="405" y="53"/>
                    <a:pt x="298" y="17"/>
                  </a:cubicBezTo>
                  <a:cubicBezTo>
                    <a:pt x="276" y="6"/>
                    <a:pt x="252"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61;p36"/>
            <p:cNvSpPr/>
            <p:nvPr/>
          </p:nvSpPr>
          <p:spPr>
            <a:xfrm>
              <a:off x="1244775" y="1908025"/>
              <a:ext cx="18500" cy="9225"/>
            </a:xfrm>
            <a:custGeom>
              <a:avLst/>
              <a:gdLst/>
              <a:ahLst/>
              <a:cxnLst/>
              <a:rect l="l" t="t" r="r" b="b"/>
              <a:pathLst>
                <a:path w="740" h="369" extrusionOk="0">
                  <a:moveTo>
                    <a:pt x="119" y="1"/>
                  </a:moveTo>
                  <a:cubicBezTo>
                    <a:pt x="77" y="1"/>
                    <a:pt x="35" y="24"/>
                    <a:pt x="25" y="63"/>
                  </a:cubicBezTo>
                  <a:cubicBezTo>
                    <a:pt x="1" y="111"/>
                    <a:pt x="37" y="170"/>
                    <a:pt x="84" y="182"/>
                  </a:cubicBezTo>
                  <a:lnTo>
                    <a:pt x="596" y="361"/>
                  </a:lnTo>
                  <a:cubicBezTo>
                    <a:pt x="607" y="366"/>
                    <a:pt x="618" y="368"/>
                    <a:pt x="629" y="368"/>
                  </a:cubicBezTo>
                  <a:cubicBezTo>
                    <a:pt x="668" y="368"/>
                    <a:pt x="706" y="338"/>
                    <a:pt x="715" y="301"/>
                  </a:cubicBezTo>
                  <a:cubicBezTo>
                    <a:pt x="739" y="266"/>
                    <a:pt x="715" y="206"/>
                    <a:pt x="668" y="182"/>
                  </a:cubicBezTo>
                  <a:lnTo>
                    <a:pt x="144" y="4"/>
                  </a:lnTo>
                  <a:cubicBezTo>
                    <a:pt x="136" y="2"/>
                    <a:pt x="127"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62;p36"/>
            <p:cNvSpPr/>
            <p:nvPr/>
          </p:nvSpPr>
          <p:spPr>
            <a:xfrm>
              <a:off x="1242700" y="1945950"/>
              <a:ext cx="11625" cy="10525"/>
            </a:xfrm>
            <a:custGeom>
              <a:avLst/>
              <a:gdLst/>
              <a:ahLst/>
              <a:cxnLst/>
              <a:rect l="l" t="t" r="r" b="b"/>
              <a:pathLst>
                <a:path w="465" h="421" extrusionOk="0">
                  <a:moveTo>
                    <a:pt x="229" y="0"/>
                  </a:moveTo>
                  <a:cubicBezTo>
                    <a:pt x="136" y="0"/>
                    <a:pt x="55" y="56"/>
                    <a:pt x="36" y="142"/>
                  </a:cubicBezTo>
                  <a:cubicBezTo>
                    <a:pt x="1" y="249"/>
                    <a:pt x="60" y="368"/>
                    <a:pt x="167" y="415"/>
                  </a:cubicBezTo>
                  <a:cubicBezTo>
                    <a:pt x="181" y="419"/>
                    <a:pt x="196" y="421"/>
                    <a:pt x="211" y="421"/>
                  </a:cubicBezTo>
                  <a:cubicBezTo>
                    <a:pt x="296" y="421"/>
                    <a:pt x="389" y="364"/>
                    <a:pt x="429" y="273"/>
                  </a:cubicBezTo>
                  <a:cubicBezTo>
                    <a:pt x="465" y="177"/>
                    <a:pt x="405" y="58"/>
                    <a:pt x="298" y="11"/>
                  </a:cubicBezTo>
                  <a:cubicBezTo>
                    <a:pt x="275" y="4"/>
                    <a:pt x="251"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63;p36"/>
            <p:cNvSpPr/>
            <p:nvPr/>
          </p:nvSpPr>
          <p:spPr>
            <a:xfrm>
              <a:off x="1232275" y="1944650"/>
              <a:ext cx="18200" cy="9100"/>
            </a:xfrm>
            <a:custGeom>
              <a:avLst/>
              <a:gdLst/>
              <a:ahLst/>
              <a:cxnLst/>
              <a:rect l="l" t="t" r="r" b="b"/>
              <a:pathLst>
                <a:path w="728" h="364" extrusionOk="0">
                  <a:moveTo>
                    <a:pt x="112" y="0"/>
                  </a:moveTo>
                  <a:cubicBezTo>
                    <a:pt x="77" y="0"/>
                    <a:pt x="33" y="23"/>
                    <a:pt x="13" y="63"/>
                  </a:cubicBezTo>
                  <a:cubicBezTo>
                    <a:pt x="1" y="110"/>
                    <a:pt x="25" y="170"/>
                    <a:pt x="72" y="182"/>
                  </a:cubicBezTo>
                  <a:lnTo>
                    <a:pt x="596" y="360"/>
                  </a:lnTo>
                  <a:cubicBezTo>
                    <a:pt x="604" y="362"/>
                    <a:pt x="613" y="363"/>
                    <a:pt x="621" y="363"/>
                  </a:cubicBezTo>
                  <a:cubicBezTo>
                    <a:pt x="663" y="363"/>
                    <a:pt x="705" y="340"/>
                    <a:pt x="715" y="301"/>
                  </a:cubicBezTo>
                  <a:cubicBezTo>
                    <a:pt x="727" y="253"/>
                    <a:pt x="703" y="194"/>
                    <a:pt x="656" y="182"/>
                  </a:cubicBezTo>
                  <a:lnTo>
                    <a:pt x="132" y="3"/>
                  </a:ln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64;p36"/>
            <p:cNvSpPr/>
            <p:nvPr/>
          </p:nvSpPr>
          <p:spPr>
            <a:xfrm>
              <a:off x="1229600" y="1982225"/>
              <a:ext cx="11650" cy="10700"/>
            </a:xfrm>
            <a:custGeom>
              <a:avLst/>
              <a:gdLst/>
              <a:ahLst/>
              <a:cxnLst/>
              <a:rect l="l" t="t" r="r" b="b"/>
              <a:pathLst>
                <a:path w="466" h="428" extrusionOk="0">
                  <a:moveTo>
                    <a:pt x="223" y="1"/>
                  </a:moveTo>
                  <a:cubicBezTo>
                    <a:pt x="133" y="1"/>
                    <a:pt x="55" y="52"/>
                    <a:pt x="36" y="155"/>
                  </a:cubicBezTo>
                  <a:cubicBezTo>
                    <a:pt x="1" y="250"/>
                    <a:pt x="60" y="369"/>
                    <a:pt x="167" y="417"/>
                  </a:cubicBezTo>
                  <a:cubicBezTo>
                    <a:pt x="189" y="424"/>
                    <a:pt x="210" y="427"/>
                    <a:pt x="231" y="427"/>
                  </a:cubicBezTo>
                  <a:cubicBezTo>
                    <a:pt x="318" y="427"/>
                    <a:pt x="401" y="372"/>
                    <a:pt x="429" y="286"/>
                  </a:cubicBezTo>
                  <a:cubicBezTo>
                    <a:pt x="465" y="179"/>
                    <a:pt x="406" y="60"/>
                    <a:pt x="298" y="12"/>
                  </a:cubicBezTo>
                  <a:cubicBezTo>
                    <a:pt x="273" y="5"/>
                    <a:pt x="247"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65;p36"/>
            <p:cNvSpPr/>
            <p:nvPr/>
          </p:nvSpPr>
          <p:spPr>
            <a:xfrm>
              <a:off x="1219200" y="1980650"/>
              <a:ext cx="18475" cy="9100"/>
            </a:xfrm>
            <a:custGeom>
              <a:avLst/>
              <a:gdLst/>
              <a:ahLst/>
              <a:cxnLst/>
              <a:rect l="l" t="t" r="r" b="b"/>
              <a:pathLst>
                <a:path w="739" h="364" extrusionOk="0">
                  <a:moveTo>
                    <a:pt x="118" y="1"/>
                  </a:moveTo>
                  <a:cubicBezTo>
                    <a:pt x="76" y="1"/>
                    <a:pt x="34" y="24"/>
                    <a:pt x="24" y="63"/>
                  </a:cubicBezTo>
                  <a:cubicBezTo>
                    <a:pt x="0" y="111"/>
                    <a:pt x="36" y="170"/>
                    <a:pt x="83" y="182"/>
                  </a:cubicBezTo>
                  <a:lnTo>
                    <a:pt x="595" y="361"/>
                  </a:lnTo>
                  <a:cubicBezTo>
                    <a:pt x="603" y="363"/>
                    <a:pt x="612" y="364"/>
                    <a:pt x="621" y="364"/>
                  </a:cubicBezTo>
                  <a:cubicBezTo>
                    <a:pt x="662" y="364"/>
                    <a:pt x="705" y="341"/>
                    <a:pt x="714" y="301"/>
                  </a:cubicBezTo>
                  <a:cubicBezTo>
                    <a:pt x="738" y="254"/>
                    <a:pt x="702" y="218"/>
                    <a:pt x="655" y="182"/>
                  </a:cubicBezTo>
                  <a:lnTo>
                    <a:pt x="143" y="4"/>
                  </a:lnTo>
                  <a:cubicBezTo>
                    <a:pt x="135" y="2"/>
                    <a:pt x="126"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6;p36"/>
            <p:cNvSpPr/>
            <p:nvPr/>
          </p:nvSpPr>
          <p:spPr>
            <a:xfrm>
              <a:off x="1216500" y="2018725"/>
              <a:ext cx="11650" cy="10675"/>
            </a:xfrm>
            <a:custGeom>
              <a:avLst/>
              <a:gdLst/>
              <a:ahLst/>
              <a:cxnLst/>
              <a:rect l="l" t="t" r="r" b="b"/>
              <a:pathLst>
                <a:path w="466" h="427" extrusionOk="0">
                  <a:moveTo>
                    <a:pt x="234" y="0"/>
                  </a:moveTo>
                  <a:cubicBezTo>
                    <a:pt x="151" y="0"/>
                    <a:pt x="73" y="56"/>
                    <a:pt x="37" y="148"/>
                  </a:cubicBezTo>
                  <a:cubicBezTo>
                    <a:pt x="1" y="255"/>
                    <a:pt x="60" y="374"/>
                    <a:pt x="168" y="421"/>
                  </a:cubicBezTo>
                  <a:cubicBezTo>
                    <a:pt x="183" y="425"/>
                    <a:pt x="199" y="427"/>
                    <a:pt x="215" y="427"/>
                  </a:cubicBezTo>
                  <a:cubicBezTo>
                    <a:pt x="308" y="427"/>
                    <a:pt x="401" y="370"/>
                    <a:pt x="441" y="279"/>
                  </a:cubicBezTo>
                  <a:cubicBezTo>
                    <a:pt x="465" y="183"/>
                    <a:pt x="406" y="64"/>
                    <a:pt x="310" y="17"/>
                  </a:cubicBezTo>
                  <a:cubicBezTo>
                    <a:pt x="285" y="5"/>
                    <a:pt x="260"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7;p36"/>
            <p:cNvSpPr/>
            <p:nvPr/>
          </p:nvSpPr>
          <p:spPr>
            <a:xfrm>
              <a:off x="1206400" y="2017150"/>
              <a:ext cx="18175" cy="9200"/>
            </a:xfrm>
            <a:custGeom>
              <a:avLst/>
              <a:gdLst/>
              <a:ahLst/>
              <a:cxnLst/>
              <a:rect l="l" t="t" r="r" b="b"/>
              <a:pathLst>
                <a:path w="727" h="368" extrusionOk="0">
                  <a:moveTo>
                    <a:pt x="99" y="1"/>
                  </a:moveTo>
                  <a:cubicBezTo>
                    <a:pt x="60" y="1"/>
                    <a:pt x="21" y="31"/>
                    <a:pt x="12" y="68"/>
                  </a:cubicBezTo>
                  <a:cubicBezTo>
                    <a:pt x="0" y="103"/>
                    <a:pt x="24" y="163"/>
                    <a:pt x="71" y="187"/>
                  </a:cubicBezTo>
                  <a:lnTo>
                    <a:pt x="595" y="365"/>
                  </a:lnTo>
                  <a:cubicBezTo>
                    <a:pt x="600" y="367"/>
                    <a:pt x="605" y="368"/>
                    <a:pt x="611" y="368"/>
                  </a:cubicBezTo>
                  <a:cubicBezTo>
                    <a:pt x="646" y="368"/>
                    <a:pt x="694" y="337"/>
                    <a:pt x="714" y="306"/>
                  </a:cubicBezTo>
                  <a:cubicBezTo>
                    <a:pt x="726" y="258"/>
                    <a:pt x="714" y="199"/>
                    <a:pt x="655" y="187"/>
                  </a:cubicBezTo>
                  <a:lnTo>
                    <a:pt x="131" y="8"/>
                  </a:lnTo>
                  <a:cubicBezTo>
                    <a:pt x="121" y="3"/>
                    <a:pt x="110"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68;p36"/>
            <p:cNvSpPr/>
            <p:nvPr/>
          </p:nvSpPr>
          <p:spPr>
            <a:xfrm>
              <a:off x="1204000" y="2055025"/>
              <a:ext cx="11650" cy="10400"/>
            </a:xfrm>
            <a:custGeom>
              <a:avLst/>
              <a:gdLst/>
              <a:ahLst/>
              <a:cxnLst/>
              <a:rect l="l" t="t" r="r" b="b"/>
              <a:pathLst>
                <a:path w="466" h="416" extrusionOk="0">
                  <a:moveTo>
                    <a:pt x="245" y="0"/>
                  </a:moveTo>
                  <a:cubicBezTo>
                    <a:pt x="146" y="0"/>
                    <a:pt x="57" y="55"/>
                    <a:pt x="37" y="136"/>
                  </a:cubicBezTo>
                  <a:cubicBezTo>
                    <a:pt x="1" y="243"/>
                    <a:pt x="60" y="362"/>
                    <a:pt x="167" y="410"/>
                  </a:cubicBezTo>
                  <a:cubicBezTo>
                    <a:pt x="182" y="414"/>
                    <a:pt x="197" y="415"/>
                    <a:pt x="212" y="415"/>
                  </a:cubicBezTo>
                  <a:cubicBezTo>
                    <a:pt x="300" y="415"/>
                    <a:pt x="399" y="360"/>
                    <a:pt x="429" y="279"/>
                  </a:cubicBezTo>
                  <a:cubicBezTo>
                    <a:pt x="465" y="172"/>
                    <a:pt x="406" y="53"/>
                    <a:pt x="298" y="5"/>
                  </a:cubicBezTo>
                  <a:cubicBezTo>
                    <a:pt x="281" y="2"/>
                    <a:pt x="263"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69;p36"/>
            <p:cNvSpPr/>
            <p:nvPr/>
          </p:nvSpPr>
          <p:spPr>
            <a:xfrm>
              <a:off x="1193600" y="2053575"/>
              <a:ext cx="18175" cy="9100"/>
            </a:xfrm>
            <a:custGeom>
              <a:avLst/>
              <a:gdLst/>
              <a:ahLst/>
              <a:cxnLst/>
              <a:rect l="l" t="t" r="r" b="b"/>
              <a:pathLst>
                <a:path w="727" h="364" extrusionOk="0">
                  <a:moveTo>
                    <a:pt x="111" y="1"/>
                  </a:moveTo>
                  <a:cubicBezTo>
                    <a:pt x="76" y="1"/>
                    <a:pt x="32" y="24"/>
                    <a:pt x="12" y="63"/>
                  </a:cubicBezTo>
                  <a:cubicBezTo>
                    <a:pt x="0" y="111"/>
                    <a:pt x="36" y="170"/>
                    <a:pt x="72" y="182"/>
                  </a:cubicBezTo>
                  <a:lnTo>
                    <a:pt x="595" y="361"/>
                  </a:lnTo>
                  <a:cubicBezTo>
                    <a:pt x="604" y="363"/>
                    <a:pt x="612" y="364"/>
                    <a:pt x="621" y="364"/>
                  </a:cubicBezTo>
                  <a:cubicBezTo>
                    <a:pt x="662" y="364"/>
                    <a:pt x="705" y="341"/>
                    <a:pt x="714" y="301"/>
                  </a:cubicBezTo>
                  <a:cubicBezTo>
                    <a:pt x="726" y="254"/>
                    <a:pt x="703" y="194"/>
                    <a:pt x="655" y="182"/>
                  </a:cubicBezTo>
                  <a:lnTo>
                    <a:pt x="131" y="4"/>
                  </a:lnTo>
                  <a:cubicBezTo>
                    <a:pt x="125" y="2"/>
                    <a:pt x="118"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6"/>
          <p:cNvSpPr txBox="1"/>
          <p:nvPr/>
        </p:nvSpPr>
        <p:spPr>
          <a:xfrm>
            <a:off x="1458663" y="614710"/>
            <a:ext cx="6253941" cy="2788712"/>
          </a:xfrm>
          <a:prstGeom prst="rect">
            <a:avLst/>
          </a:prstGeom>
        </p:spPr>
        <p:txBody>
          <a:bodyPr wrap="square" lIns="0" tIns="0" rIns="0" bIns="0" rtlCol="0" anchor="t">
            <a:spAutoFit/>
          </a:bodyPr>
          <a:lstStyle/>
          <a:p>
            <a:pPr algn="ctr">
              <a:lnSpc>
                <a:spcPct val="150000"/>
              </a:lnSpc>
            </a:pPr>
            <a:r>
              <a:rPr lang="en-US" sz="4200" b="1" dirty="0">
                <a:solidFill>
                  <a:schemeClr val="tx2">
                    <a:lumMod val="75000"/>
                  </a:schemeClr>
                </a:solidFill>
                <a:latin typeface="Arial" panose="020B0604020202020204" pitchFamily="34" charset="0"/>
                <a:cs typeface="Arial" panose="020B0604020202020204" pitchFamily="34" charset="0"/>
              </a:rPr>
              <a:t>CHÀO MỪNG CÁC EM ĐẾN </a:t>
            </a:r>
            <a:r>
              <a:rPr lang="en-US" sz="4200" b="1">
                <a:solidFill>
                  <a:schemeClr val="tx2">
                    <a:lumMod val="75000"/>
                  </a:schemeClr>
                </a:solidFill>
                <a:latin typeface="Arial" panose="020B0604020202020204" pitchFamily="34" charset="0"/>
                <a:cs typeface="Arial" panose="020B0604020202020204" pitchFamily="34" charset="0"/>
              </a:rPr>
              <a:t>VỚI TIẾT HỌC NGÀY HÔM NAY!</a:t>
            </a:r>
            <a:endParaRPr lang="en-US" sz="42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01970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grpSp>
        <p:nvGrpSpPr>
          <p:cNvPr id="2369" name="Google Shape;2369;p45"/>
          <p:cNvGrpSpPr/>
          <p:nvPr/>
        </p:nvGrpSpPr>
        <p:grpSpPr>
          <a:xfrm rot="-3319503">
            <a:off x="862873" y="314243"/>
            <a:ext cx="616311" cy="686929"/>
            <a:chOff x="-246512" y="2165012"/>
            <a:chExt cx="582251" cy="648951"/>
          </a:xfrm>
        </p:grpSpPr>
        <p:sp>
          <p:nvSpPr>
            <p:cNvPr id="2370" name="Google Shape;2370;p45"/>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5"/>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2" name="Google Shape;2372;p45"/>
          <p:cNvGrpSpPr/>
          <p:nvPr/>
        </p:nvGrpSpPr>
        <p:grpSpPr>
          <a:xfrm rot="3844007">
            <a:off x="202636" y="134622"/>
            <a:ext cx="628613" cy="674640"/>
            <a:chOff x="-65178" y="1702099"/>
            <a:chExt cx="593880" cy="637338"/>
          </a:xfrm>
        </p:grpSpPr>
        <p:sp>
          <p:nvSpPr>
            <p:cNvPr id="2373" name="Google Shape;2373;p45"/>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5"/>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TextBox 45"/>
          <p:cNvSpPr txBox="1"/>
          <p:nvPr/>
        </p:nvSpPr>
        <p:spPr>
          <a:xfrm>
            <a:off x="3360717" y="392328"/>
            <a:ext cx="2518857" cy="623248"/>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13" name="TextBox 12"/>
              <p:cNvSpPr txBox="1"/>
              <p:nvPr/>
            </p:nvSpPr>
            <p:spPr>
              <a:xfrm>
                <a:off x="1139156" y="1331109"/>
                <a:ext cx="6961984" cy="496867"/>
              </a:xfrm>
              <a:prstGeom prst="rect">
                <a:avLst/>
              </a:prstGeom>
              <a:noFill/>
            </p:spPr>
            <p:txBody>
              <a:bodyPr wrap="square" rtlCol="0">
                <a:spAutoFit/>
              </a:bodyPr>
              <a:lstStyle/>
              <a:p>
                <a:pPr lvl="0" algn="ctr">
                  <a:lnSpc>
                    <a:spcPct val="150000"/>
                  </a:lnSpc>
                </a:pPr>
                <a:r>
                  <a:rPr lang="en-US" sz="2000"/>
                  <a:t>Xét tính liên tục của hàm số </a:t>
                </a:r>
                <a14:m>
                  <m:oMath xmlns:m="http://schemas.openxmlformats.org/officeDocument/2006/math">
                    <m:r>
                      <a:rPr lang="en-US" sz="2000" i="1">
                        <a:latin typeface="Cambria Math" panose="02040503050406030204" pitchFamily="18" charset="0"/>
                        <a:ea typeface="Dotum" panose="020B0600000101010101" pitchFamily="34" charset="-127"/>
                      </a:rPr>
                      <m:t>𝑓</m:t>
                    </m:r>
                    <m:d>
                      <m:dPr>
                        <m:ctrlPr>
                          <a:rPr lang="en-US" sz="2000" i="1">
                            <a:latin typeface="Cambria Math" panose="02040503050406030204" pitchFamily="18" charset="0"/>
                            <a:ea typeface="Dotum" panose="020B0600000101010101" pitchFamily="34" charset="-127"/>
                          </a:rPr>
                        </m:ctrlPr>
                      </m:dPr>
                      <m:e>
                        <m:r>
                          <a:rPr lang="en-US" sz="2000" b="0" i="1" smtClean="0">
                            <a:latin typeface="Cambria Math" panose="02040503050406030204" pitchFamily="18" charset="0"/>
                            <a:ea typeface="Dotum" panose="020B0600000101010101" pitchFamily="34" charset="-127"/>
                          </a:rPr>
                          <m:t>𝑥</m:t>
                        </m:r>
                      </m:e>
                    </m:d>
                    <m:r>
                      <a:rPr lang="en-US" sz="2000" i="1">
                        <a:latin typeface="Cambria Math" panose="02040503050406030204" pitchFamily="18" charset="0"/>
                        <a:ea typeface="Dotum" panose="020B0600000101010101" pitchFamily="34" charset="-127"/>
                      </a:rPr>
                      <m:t>=</m:t>
                    </m:r>
                    <m:sSup>
                      <m:sSupPr>
                        <m:ctrlPr>
                          <a:rPr lang="en-US" sz="2000" i="1" smtClean="0">
                            <a:latin typeface="Cambria Math" panose="02040503050406030204" pitchFamily="18" charset="0"/>
                            <a:ea typeface="Dotum" panose="020B0600000101010101" pitchFamily="34" charset="-127"/>
                          </a:rPr>
                        </m:ctrlPr>
                      </m:sSupPr>
                      <m:e>
                        <m:r>
                          <a:rPr lang="en-US" sz="2000" b="0" i="1" smtClean="0">
                            <a:latin typeface="Cambria Math" panose="02040503050406030204" pitchFamily="18" charset="0"/>
                            <a:ea typeface="Dotum" panose="020B0600000101010101" pitchFamily="34" charset="-127"/>
                          </a:rPr>
                          <m:t>𝑥</m:t>
                        </m:r>
                      </m:e>
                      <m:sup>
                        <m:r>
                          <a:rPr lang="en-US" sz="2000" b="0" i="1" smtClean="0">
                            <a:latin typeface="Cambria Math" panose="02040503050406030204" pitchFamily="18" charset="0"/>
                            <a:ea typeface="Dotum" panose="020B0600000101010101" pitchFamily="34" charset="-127"/>
                          </a:rPr>
                          <m:t>3</m:t>
                        </m:r>
                      </m:sup>
                    </m:sSup>
                    <m:r>
                      <a:rPr lang="en-US" sz="2000" b="0" i="1" smtClean="0">
                        <a:latin typeface="Cambria Math" panose="02040503050406030204" pitchFamily="18" charset="0"/>
                        <a:ea typeface="Dotum" panose="020B0600000101010101" pitchFamily="34" charset="-127"/>
                      </a:rPr>
                      <m:t>+1</m:t>
                    </m:r>
                  </m:oMath>
                </a14:m>
                <a:r>
                  <a:rPr lang="en-US" sz="2000"/>
                  <a:t> tại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𝑜</m:t>
                        </m:r>
                      </m:sub>
                    </m:sSub>
                    <m:r>
                      <a:rPr lang="en-US" sz="2000" i="1">
                        <a:latin typeface="Cambria Math" panose="02040503050406030204" pitchFamily="18" charset="0"/>
                      </a:rPr>
                      <m:t>=</m:t>
                    </m:r>
                    <m:r>
                      <a:rPr lang="en-US" sz="2000" b="0" i="1" smtClean="0">
                        <a:latin typeface="Cambria Math" panose="02040503050406030204" pitchFamily="18" charset="0"/>
                      </a:rPr>
                      <m:t>1.</m:t>
                    </m:r>
                  </m:oMath>
                </a14:m>
                <a:endParaRPr lang="en-US" sz="2000"/>
              </a:p>
            </p:txBody>
          </p:sp>
        </mc:Choice>
        <mc:Fallback xmlns="">
          <p:sp>
            <p:nvSpPr>
              <p:cNvPr id="13" name="TextBox 12"/>
              <p:cNvSpPr txBox="1">
                <a:spLocks noRot="1" noChangeAspect="1" noMove="1" noResize="1" noEditPoints="1" noAdjustHandles="1" noChangeArrowheads="1" noChangeShapeType="1" noTextEdit="1"/>
              </p:cNvSpPr>
              <p:nvPr/>
            </p:nvSpPr>
            <p:spPr>
              <a:xfrm>
                <a:off x="1139156" y="1331109"/>
                <a:ext cx="6961984" cy="496867"/>
              </a:xfrm>
              <a:prstGeom prst="rect">
                <a:avLst/>
              </a:prstGeom>
              <a:blipFill>
                <a:blip r:embed="rId3"/>
                <a:stretch>
                  <a:fillRect b="-20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526521" y="2636458"/>
                <a:ext cx="6717054" cy="2096279"/>
              </a:xfrm>
              <a:prstGeom prst="rect">
                <a:avLst/>
              </a:prstGeom>
            </p:spPr>
            <p:txBody>
              <a:bodyPr wrap="square">
                <a:spAutoFit/>
              </a:bodyPr>
              <a:lstStyle/>
              <a:p>
                <a:pPr>
                  <a:lnSpc>
                    <a:spcPct val="150000"/>
                  </a:lnSpc>
                  <a:spcBef>
                    <a:spcPts val="600"/>
                  </a:spcBef>
                  <a:spcAft>
                    <a:spcPts val="600"/>
                  </a:spcAft>
                </a:pPr>
                <a:r>
                  <a:rPr lang="en-US" sz="2000">
                    <a:latin typeface="+mn-lt"/>
                    <a:ea typeface="Calibri" panose="020F0502020204030204" pitchFamily="34" charset="0"/>
                    <a:cs typeface="Times New Roman" panose="02020603050405020304" pitchFamily="18" charset="0"/>
                  </a:rPr>
                  <a:t>Ta có: </a:t>
                </a:r>
                <a14:m>
                  <m:oMath xmlns:m="http://schemas.openxmlformats.org/officeDocument/2006/math">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a:effectLst/>
                            <a:latin typeface="Cambria Math" panose="02040503050406030204" pitchFamily="18" charset="0"/>
                            <a:ea typeface="Calibri" panose="020F0502020204030204" pitchFamily="34" charset="0"/>
                            <a:cs typeface="Times New Roman" panose="02020603050405020304" pitchFamily="18" charset="0"/>
                          </a:rPr>
                          <m:t>1</m:t>
                        </m:r>
                      </m:e>
                      <m:sup>
                        <m:r>
                          <a:rPr lang="en-US" sz="2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2000">
                        <a:effectLst/>
                        <a:latin typeface="Cambria Math" panose="02040503050406030204" pitchFamily="18" charset="0"/>
                        <a:ea typeface="Calibri" panose="020F0502020204030204" pitchFamily="34" charset="0"/>
                        <a:cs typeface="Times New Roman" panose="02020603050405020304" pitchFamily="18" charset="0"/>
                      </a:rPr>
                      <m:t>+1=2</m:t>
                    </m:r>
                  </m:oMath>
                </a14:m>
                <a:endParaRPr lang="en-US" sz="20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a:effectLst/>
                    <a:latin typeface="+mn-lt"/>
                    <a:ea typeface="Calibri" panose="020F0502020204030204" pitchFamily="34" charset="0"/>
                    <a:cs typeface="Times New Roman" panose="02020603050405020304" pitchFamily="18" charset="0"/>
                  </a:rPr>
                  <a:t>Suy ra </a:t>
                </a:r>
                <a14:m>
                  <m:oMath xmlns:m="http://schemas.openxmlformats.org/officeDocument/2006/math">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→1</m:t>
                        </m:r>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a:effectLst/>
                            <a:latin typeface="Cambria Math" panose="02040503050406030204" pitchFamily="18" charset="0"/>
                            <a:ea typeface="Calibri" panose="020F0502020204030204" pitchFamily="34" charset="0"/>
                            <a:cs typeface="Times New Roman" panose="02020603050405020304" pitchFamily="18" charset="0"/>
                          </a:rPr>
                          <m:t>1</m:t>
                        </m:r>
                      </m:e>
                    </m:d>
                  </m:oMath>
                </a14:m>
                <a:endParaRPr lang="en-US" sz="20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a:effectLst/>
                    <a:latin typeface="+mn-lt"/>
                    <a:ea typeface="Calibri" panose="020F0502020204030204" pitchFamily="34" charset="0"/>
                    <a:cs typeface="Times New Roman" panose="02020603050405020304" pitchFamily="18" charset="0"/>
                  </a:rPr>
                  <a:t>Vì vậy hàm số liên tục tại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20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26521" y="2636458"/>
                <a:ext cx="6717054" cy="2096279"/>
              </a:xfrm>
              <a:prstGeom prst="rect">
                <a:avLst/>
              </a:prstGeom>
              <a:blipFill>
                <a:blip r:embed="rId4"/>
                <a:stretch>
                  <a:fillRect l="-907" b="-1744"/>
                </a:stretch>
              </a:blipFill>
            </p:spPr>
            <p:txBody>
              <a:bodyPr/>
              <a:lstStyle/>
              <a:p>
                <a:r>
                  <a:rPr lang="en-US">
                    <a:noFill/>
                  </a:rPr>
                  <a:t> </a:t>
                </a:r>
              </a:p>
            </p:txBody>
          </p:sp>
        </mc:Fallback>
      </mc:AlternateContent>
      <p:sp>
        <p:nvSpPr>
          <p:cNvPr id="16" name="Rectangle 15"/>
          <p:cNvSpPr/>
          <p:nvPr/>
        </p:nvSpPr>
        <p:spPr>
          <a:xfrm>
            <a:off x="4244082" y="1970149"/>
            <a:ext cx="752129" cy="496996"/>
          </a:xfrm>
          <a:prstGeom prst="rect">
            <a:avLst/>
          </a:prstGeom>
        </p:spPr>
        <p:txBody>
          <a:bodyPr wrap="none">
            <a:spAutoFit/>
          </a:bodyPr>
          <a:lstStyle/>
          <a:p>
            <a:pPr>
              <a:lnSpc>
                <a:spcPct val="150000"/>
              </a:lnSpc>
            </a:pPr>
            <a:r>
              <a:rPr lang="en-US" sz="2000" b="1" i="1" u="sng">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Giải:</a:t>
            </a:r>
            <a:endParaRPr lang="en-US" sz="2000" b="1" i="1" u="sng">
              <a:solidFill>
                <a:schemeClr val="tx2">
                  <a:lumMod val="75000"/>
                </a:schemeClr>
              </a:solidFill>
            </a:endParaRPr>
          </a:p>
        </p:txBody>
      </p:sp>
      <p:sp>
        <p:nvSpPr>
          <p:cNvPr id="4" name="TextBox 3">
            <a:extLst>
              <a:ext uri="{FF2B5EF4-FFF2-40B4-BE49-F238E27FC236}">
                <a16:creationId xmlns:a16="http://schemas.microsoft.com/office/drawing/2014/main" id="{D573455A-C7EF-E83C-FB07-983BECBE1B45}"/>
              </a:ext>
            </a:extLst>
          </p:cNvPr>
          <p:cNvSpPr txBox="1"/>
          <p:nvPr/>
        </p:nvSpPr>
        <p:spPr>
          <a:xfrm>
            <a:off x="5802352" y="3607005"/>
            <a:ext cx="4597576" cy="523220"/>
          </a:xfrm>
          <a:prstGeom prst="rect">
            <a:avLst/>
          </a:prstGeom>
          <a:noFill/>
        </p:spPr>
        <p:txBody>
          <a:bodyPr wrap="square">
            <a:spAutoFit/>
          </a:bodyPr>
          <a:lstStyle/>
          <a:p>
            <a:r>
              <a:rPr lang="en-US"/>
              <a:t>Xem thêm tại Website VnTeach.Com </a:t>
            </a:r>
          </a:p>
          <a:p>
            <a:r>
              <a:rPr lang="en-US"/>
              <a:t>https://www.vnteach.com</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down)">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1868" y="1324110"/>
            <a:ext cx="1079086" cy="591363"/>
          </a:xfrm>
          <a:prstGeom prst="rect">
            <a:avLst/>
          </a:prstGeom>
        </p:spPr>
      </p:pic>
      <p:grpSp>
        <p:nvGrpSpPr>
          <p:cNvPr id="63" name="Google Shape;3200;p68"/>
          <p:cNvGrpSpPr/>
          <p:nvPr/>
        </p:nvGrpSpPr>
        <p:grpSpPr>
          <a:xfrm rot="9818605">
            <a:off x="8309857" y="71967"/>
            <a:ext cx="676698" cy="657486"/>
            <a:chOff x="2764250" y="2063302"/>
            <a:chExt cx="676698" cy="657486"/>
          </a:xfrm>
        </p:grpSpPr>
        <p:sp>
          <p:nvSpPr>
            <p:cNvPr id="64" name="Google Shape;3201;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rgbClr val="5632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202;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203;p68"/>
            <p:cNvSpPr/>
            <p:nvPr/>
          </p:nvSpPr>
          <p:spPr>
            <a:xfrm>
              <a:off x="2764250" y="2065939"/>
              <a:ext cx="650014" cy="654849"/>
            </a:xfrm>
            <a:custGeom>
              <a:avLst/>
              <a:gdLst/>
              <a:ahLst/>
              <a:cxnLst/>
              <a:rect l="l" t="t" r="r" b="b"/>
              <a:pathLst>
                <a:path w="38451" h="38737" extrusionOk="0">
                  <a:moveTo>
                    <a:pt x="3787" y="0"/>
                  </a:moveTo>
                  <a:cubicBezTo>
                    <a:pt x="3079" y="0"/>
                    <a:pt x="2373" y="297"/>
                    <a:pt x="1855" y="894"/>
                  </a:cubicBezTo>
                  <a:lnTo>
                    <a:pt x="821" y="2049"/>
                  </a:lnTo>
                  <a:cubicBezTo>
                    <a:pt x="183" y="2778"/>
                    <a:pt x="0" y="3721"/>
                    <a:pt x="183" y="4633"/>
                  </a:cubicBezTo>
                  <a:cubicBezTo>
                    <a:pt x="183" y="4724"/>
                    <a:pt x="213" y="4845"/>
                    <a:pt x="274" y="4906"/>
                  </a:cubicBezTo>
                  <a:cubicBezTo>
                    <a:pt x="426" y="5332"/>
                    <a:pt x="639" y="5757"/>
                    <a:pt x="973" y="6092"/>
                  </a:cubicBezTo>
                  <a:lnTo>
                    <a:pt x="2159" y="7277"/>
                  </a:lnTo>
                  <a:lnTo>
                    <a:pt x="2584" y="7672"/>
                  </a:lnTo>
                  <a:lnTo>
                    <a:pt x="3526" y="8645"/>
                  </a:lnTo>
                  <a:lnTo>
                    <a:pt x="3952" y="9040"/>
                  </a:lnTo>
                  <a:lnTo>
                    <a:pt x="29302" y="34542"/>
                  </a:lnTo>
                  <a:cubicBezTo>
                    <a:pt x="29332" y="34572"/>
                    <a:pt x="29332" y="34633"/>
                    <a:pt x="29363" y="34663"/>
                  </a:cubicBezTo>
                  <a:lnTo>
                    <a:pt x="29423" y="34694"/>
                  </a:lnTo>
                  <a:lnTo>
                    <a:pt x="29515" y="34785"/>
                  </a:lnTo>
                  <a:lnTo>
                    <a:pt x="29545" y="34724"/>
                  </a:lnTo>
                  <a:lnTo>
                    <a:pt x="35138" y="37277"/>
                  </a:lnTo>
                  <a:lnTo>
                    <a:pt x="38451" y="38736"/>
                  </a:lnTo>
                  <a:lnTo>
                    <a:pt x="38147" y="38098"/>
                  </a:lnTo>
                  <a:lnTo>
                    <a:pt x="37418" y="36517"/>
                  </a:lnTo>
                  <a:lnTo>
                    <a:pt x="34044" y="29314"/>
                  </a:lnTo>
                  <a:cubicBezTo>
                    <a:pt x="33983" y="29283"/>
                    <a:pt x="33922" y="29223"/>
                    <a:pt x="33831" y="29192"/>
                  </a:cubicBezTo>
                  <a:lnTo>
                    <a:pt x="8542" y="3751"/>
                  </a:lnTo>
                  <a:lnTo>
                    <a:pt x="8177" y="3326"/>
                  </a:lnTo>
                  <a:lnTo>
                    <a:pt x="7204" y="2383"/>
                  </a:lnTo>
                  <a:lnTo>
                    <a:pt x="6809" y="1958"/>
                  </a:lnTo>
                  <a:lnTo>
                    <a:pt x="5624" y="772"/>
                  </a:lnTo>
                  <a:cubicBezTo>
                    <a:pt x="5110" y="259"/>
                    <a:pt x="4447" y="0"/>
                    <a:pt x="3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20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rgbClr val="FFA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20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rgbClr val="FF9D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20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rgbClr val="E87C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20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rgbClr val="6D6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20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20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21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rgbClr val="FFA9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21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rgbClr val="FFD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21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rgbClr val="F2BD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21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rgbClr val="EA7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21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21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21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21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21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21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22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22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22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22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224;p68"/>
            <p:cNvSpPr/>
            <p:nvPr/>
          </p:nvSpPr>
          <p:spPr>
            <a:xfrm>
              <a:off x="3326346" y="2421169"/>
              <a:ext cx="45238" cy="47300"/>
            </a:xfrm>
            <a:custGeom>
              <a:avLst/>
              <a:gdLst/>
              <a:ahLst/>
              <a:cxnLst/>
              <a:rect l="l" t="t" r="r" b="b"/>
              <a:pathLst>
                <a:path w="2676" h="2798" extrusionOk="0">
                  <a:moveTo>
                    <a:pt x="943" y="1"/>
                  </a:moveTo>
                  <a:lnTo>
                    <a:pt x="851" y="973"/>
                  </a:lnTo>
                  <a:lnTo>
                    <a:pt x="0" y="1460"/>
                  </a:lnTo>
                  <a:lnTo>
                    <a:pt x="912" y="1824"/>
                  </a:lnTo>
                  <a:lnTo>
                    <a:pt x="1064" y="2797"/>
                  </a:lnTo>
                  <a:lnTo>
                    <a:pt x="1733" y="2068"/>
                  </a:lnTo>
                  <a:lnTo>
                    <a:pt x="2675" y="2189"/>
                  </a:lnTo>
                  <a:lnTo>
                    <a:pt x="2189" y="1338"/>
                  </a:lnTo>
                  <a:lnTo>
                    <a:pt x="2614" y="457"/>
                  </a:lnTo>
                  <a:lnTo>
                    <a:pt x="1672" y="669"/>
                  </a:lnTo>
                  <a:lnTo>
                    <a:pt x="94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2" name="Rectangle 41"/>
              <p:cNvSpPr/>
              <p:nvPr/>
            </p:nvSpPr>
            <p:spPr>
              <a:xfrm>
                <a:off x="486878" y="1863008"/>
                <a:ext cx="5366654"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Cho hàm số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𝑓</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+1 </m:t>
                    </m:r>
                  </m:oMath>
                </a14:m>
                <a:r>
                  <a:rPr kumimoji="0" lang="en-US" sz="2000" b="0" i="0" u="none" strike="noStrike" kern="0" cap="none" spc="0" normalizeH="0" baseline="0" noProof="0">
                    <a:ln>
                      <a:noFill/>
                    </a:ln>
                    <a:solidFill>
                      <a:srgbClr val="000000"/>
                    </a:solidFill>
                    <a:effectLst/>
                    <a:uLnTx/>
                    <a:uFillTx/>
                    <a:latin typeface="Arial"/>
                    <a:cs typeface="Arial"/>
                    <a:sym typeface="Arial"/>
                  </a:rPr>
                  <a:t>với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ℝ</m:t>
                    </m:r>
                  </m:oMath>
                </a14:m>
                <a:r>
                  <a:rPr kumimoji="0" lang="en-US" sz="2000" b="0" i="0" u="none" strike="noStrike" kern="0" cap="none" spc="0" normalizeH="0" baseline="0" noProof="0">
                    <a:ln>
                      <a:noFill/>
                    </a:ln>
                    <a:solidFill>
                      <a:srgbClr val="000000"/>
                    </a:solidFill>
                    <a:effectLst/>
                    <a:uLnTx/>
                    <a:uFillTx/>
                    <a:latin typeface="Arial"/>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 Giả sử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25000" noProof="0">
                        <a:ln>
                          <a:noFill/>
                        </a:ln>
                        <a:solidFill>
                          <a:srgbClr val="000000"/>
                        </a:solidFill>
                        <a:effectLst/>
                        <a:uLnTx/>
                        <a:uFillTx/>
                        <a:latin typeface="Cambria Math" panose="02040503050406030204" pitchFamily="18" charset="0"/>
                        <a:sym typeface="Arial"/>
                      </a:rPr>
                      <m:t>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t>ℝ</m:t>
                    </m:r>
                  </m:oMath>
                </a14:m>
                <a:r>
                  <a:rPr kumimoji="0" lang="en-US" sz="2000" b="0" i="0" u="none" strike="noStrike" kern="0" cap="none" spc="0" normalizeH="0" baseline="0" noProof="0">
                    <a:ln>
                      <a:noFill/>
                    </a:ln>
                    <a:solidFill>
                      <a:srgbClr val="000000"/>
                    </a:solidFill>
                    <a:effectLst/>
                    <a:uLnTx/>
                    <a:uFillTx/>
                    <a:latin typeface="Arial"/>
                    <a:cs typeface="Arial"/>
                    <a:sym typeface="Arial"/>
                  </a:rPr>
                  <a:t>. Hàm số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𝑓</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2000" b="0" i="0" u="none" strike="noStrike" kern="0" cap="none" spc="0" normalizeH="0" baseline="0" noProof="0">
                    <a:ln>
                      <a:noFill/>
                    </a:ln>
                    <a:solidFill>
                      <a:srgbClr val="000000"/>
                    </a:solidFill>
                    <a:effectLst/>
                    <a:uLnTx/>
                    <a:uFillTx/>
                    <a:latin typeface="Arial"/>
                    <a:cs typeface="Arial"/>
                    <a:sym typeface="Arial"/>
                  </a:rPr>
                  <a:t> có liên tục tại điểm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25000" noProof="0">
                        <a:ln>
                          <a:noFill/>
                        </a:ln>
                        <a:solidFill>
                          <a:srgbClr val="000000"/>
                        </a:solidFill>
                        <a:effectLst/>
                        <a:uLnTx/>
                        <a:uFillTx/>
                        <a:latin typeface="Cambria Math" panose="02040503050406030204" pitchFamily="18" charset="0"/>
                        <a:sym typeface="Arial"/>
                      </a:rPr>
                      <m:t>0</m:t>
                    </m:r>
                  </m:oMath>
                </a14:m>
                <a:r>
                  <a:rPr kumimoji="0" lang="en-US" sz="2000" b="0" i="0" u="none" strike="noStrike" kern="0" cap="none" spc="0" normalizeH="0" baseline="0" noProof="0">
                    <a:ln>
                      <a:noFill/>
                    </a:ln>
                    <a:solidFill>
                      <a:srgbClr val="000000"/>
                    </a:solidFill>
                    <a:effectLst/>
                    <a:uLnTx/>
                    <a:uFillTx/>
                    <a:latin typeface="Arial"/>
                    <a:cs typeface="Arial"/>
                    <a:sym typeface="Arial"/>
                  </a:rPr>
                  <a:t> hay không?</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Quan sát đồ thị hàm số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𝑓</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+1 </m:t>
                    </m:r>
                  </m:oMath>
                </a14:m>
                <a:r>
                  <a:rPr kumimoji="0" lang="en-US" sz="2000" b="0" i="0" u="none" strike="noStrike" kern="0" cap="none" spc="0" normalizeH="0" baseline="0" noProof="0">
                    <a:ln>
                      <a:noFill/>
                    </a:ln>
                    <a:solidFill>
                      <a:srgbClr val="000000"/>
                    </a:solidFill>
                    <a:effectLst/>
                    <a:uLnTx/>
                    <a:uFillTx/>
                    <a:latin typeface="Arial"/>
                    <a:cs typeface="Arial"/>
                    <a:sym typeface="Arial"/>
                  </a:rPr>
                  <a:t>với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ℝ</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en-US" sz="2000" b="0" i="0" u="none" strike="noStrike" kern="0" cap="none" spc="0" normalizeH="0" baseline="0" noProof="0">
                    <a:ln>
                      <a:noFill/>
                    </a:ln>
                    <a:solidFill>
                      <a:srgbClr val="000000"/>
                    </a:solidFill>
                    <a:effectLst/>
                    <a:uLnTx/>
                    <a:uFillTx/>
                    <a:latin typeface="Arial"/>
                    <a:cs typeface="Arial"/>
                    <a:sym typeface="Arial"/>
                  </a:rPr>
                  <a:t>(Hình 13), nêu nhận xét về đặc điểm của đồ thị hàm số đó.</a:t>
                </a:r>
              </a:p>
            </p:txBody>
          </p:sp>
        </mc:Choice>
        <mc:Fallback xmlns="">
          <p:sp>
            <p:nvSpPr>
              <p:cNvPr id="42" name="Rectangle 41"/>
              <p:cNvSpPr>
                <a:spLocks noRot="1" noChangeAspect="1" noMove="1" noResize="1" noEditPoints="1" noAdjustHandles="1" noChangeArrowheads="1" noChangeShapeType="1" noTextEdit="1"/>
              </p:cNvSpPr>
              <p:nvPr/>
            </p:nvSpPr>
            <p:spPr>
              <a:xfrm>
                <a:off x="486878" y="1863008"/>
                <a:ext cx="5366654" cy="2862322"/>
              </a:xfrm>
              <a:prstGeom prst="rect">
                <a:avLst/>
              </a:prstGeom>
              <a:blipFill>
                <a:blip r:embed="rId4"/>
                <a:stretch>
                  <a:fillRect l="-1250" r="-1136" b="-1066"/>
                </a:stretch>
              </a:blipFill>
            </p:spPr>
            <p:txBody>
              <a:bodyPr/>
              <a:lstStyle/>
              <a:p>
                <a:r>
                  <a:rPr lang="en-US">
                    <a:noFill/>
                  </a:rPr>
                  <a:t> </a:t>
                </a:r>
              </a:p>
            </p:txBody>
          </p:sp>
        </mc:Fallback>
      </mc:AlternateContent>
      <p:grpSp>
        <p:nvGrpSpPr>
          <p:cNvPr id="50" name="Google Shape;2532;p52"/>
          <p:cNvGrpSpPr/>
          <p:nvPr/>
        </p:nvGrpSpPr>
        <p:grpSpPr>
          <a:xfrm rot="8528980">
            <a:off x="-202349" y="4388010"/>
            <a:ext cx="628613" cy="674640"/>
            <a:chOff x="-65178" y="1702099"/>
            <a:chExt cx="593880" cy="637338"/>
          </a:xfrm>
        </p:grpSpPr>
        <p:sp>
          <p:nvSpPr>
            <p:cNvPr id="51"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Rectangle 44"/>
          <p:cNvSpPr/>
          <p:nvPr/>
        </p:nvSpPr>
        <p:spPr>
          <a:xfrm>
            <a:off x="1669354" y="71560"/>
            <a:ext cx="6007542" cy="117525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500" b="1" i="0" u="none" strike="noStrike" kern="0" cap="none" spc="0" normalizeH="0" baseline="0" noProof="0">
                <a:ln>
                  <a:noFill/>
                </a:ln>
                <a:solidFill>
                  <a:srgbClr val="C00000"/>
                </a:solidFill>
                <a:effectLst/>
                <a:uLnTx/>
                <a:uFillTx/>
                <a:latin typeface="Arial" panose="020B0604020202020204" pitchFamily="34" charset="0"/>
                <a:cs typeface="Arial"/>
                <a:sym typeface="Arial"/>
              </a:rPr>
              <a:t>2. Hàm số liên tục trên một khoảng hoặc một đoạn</a:t>
            </a:r>
            <a:endParaRPr kumimoji="0" lang="en-US" sz="2500" b="1" i="0" u="none" strike="noStrike" kern="0" cap="none" spc="0" normalizeH="0" baseline="0" noProof="0">
              <a:ln>
                <a:noFill/>
              </a:ln>
              <a:solidFill>
                <a:srgbClr val="C00000"/>
              </a:solidFill>
              <a:effectLst/>
              <a:uLnTx/>
              <a:uFillTx/>
              <a:latin typeface="Arial"/>
              <a:cs typeface="Arial"/>
              <a:sym typeface="Arial"/>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6073050" y="1973185"/>
            <a:ext cx="2632191" cy="2626978"/>
          </a:xfrm>
          <a:prstGeom prst="rect">
            <a:avLst/>
          </a:prstGeom>
        </p:spPr>
      </p:pic>
    </p:spTree>
    <p:extLst>
      <p:ext uri="{BB962C8B-B14F-4D97-AF65-F5344CB8AC3E}">
        <p14:creationId xmlns:p14="http://schemas.microsoft.com/office/powerpoint/2010/main" val="14388745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63" name="Google Shape;3200;p68"/>
          <p:cNvGrpSpPr/>
          <p:nvPr/>
        </p:nvGrpSpPr>
        <p:grpSpPr>
          <a:xfrm rot="9818605">
            <a:off x="8309857" y="71967"/>
            <a:ext cx="676698" cy="657486"/>
            <a:chOff x="2764250" y="2063302"/>
            <a:chExt cx="676698" cy="657486"/>
          </a:xfrm>
        </p:grpSpPr>
        <p:sp>
          <p:nvSpPr>
            <p:cNvPr id="64" name="Google Shape;3201;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rgbClr val="563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02;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03;p68"/>
            <p:cNvSpPr/>
            <p:nvPr/>
          </p:nvSpPr>
          <p:spPr>
            <a:xfrm>
              <a:off x="2764250" y="2065939"/>
              <a:ext cx="650014" cy="654849"/>
            </a:xfrm>
            <a:custGeom>
              <a:avLst/>
              <a:gdLst/>
              <a:ahLst/>
              <a:cxnLst/>
              <a:rect l="l" t="t" r="r" b="b"/>
              <a:pathLst>
                <a:path w="38451" h="38737" extrusionOk="0">
                  <a:moveTo>
                    <a:pt x="3787" y="0"/>
                  </a:moveTo>
                  <a:cubicBezTo>
                    <a:pt x="3079" y="0"/>
                    <a:pt x="2373" y="297"/>
                    <a:pt x="1855" y="894"/>
                  </a:cubicBezTo>
                  <a:lnTo>
                    <a:pt x="821" y="2049"/>
                  </a:lnTo>
                  <a:cubicBezTo>
                    <a:pt x="183" y="2778"/>
                    <a:pt x="0" y="3721"/>
                    <a:pt x="183" y="4633"/>
                  </a:cubicBezTo>
                  <a:cubicBezTo>
                    <a:pt x="183" y="4724"/>
                    <a:pt x="213" y="4845"/>
                    <a:pt x="274" y="4906"/>
                  </a:cubicBezTo>
                  <a:cubicBezTo>
                    <a:pt x="426" y="5332"/>
                    <a:pt x="639" y="5757"/>
                    <a:pt x="973" y="6092"/>
                  </a:cubicBezTo>
                  <a:lnTo>
                    <a:pt x="2159" y="7277"/>
                  </a:lnTo>
                  <a:lnTo>
                    <a:pt x="2584" y="7672"/>
                  </a:lnTo>
                  <a:lnTo>
                    <a:pt x="3526" y="8645"/>
                  </a:lnTo>
                  <a:lnTo>
                    <a:pt x="3952" y="9040"/>
                  </a:lnTo>
                  <a:lnTo>
                    <a:pt x="29302" y="34542"/>
                  </a:lnTo>
                  <a:cubicBezTo>
                    <a:pt x="29332" y="34572"/>
                    <a:pt x="29332" y="34633"/>
                    <a:pt x="29363" y="34663"/>
                  </a:cubicBezTo>
                  <a:lnTo>
                    <a:pt x="29423" y="34694"/>
                  </a:lnTo>
                  <a:lnTo>
                    <a:pt x="29515" y="34785"/>
                  </a:lnTo>
                  <a:lnTo>
                    <a:pt x="29545" y="34724"/>
                  </a:lnTo>
                  <a:lnTo>
                    <a:pt x="35138" y="37277"/>
                  </a:lnTo>
                  <a:lnTo>
                    <a:pt x="38451" y="38736"/>
                  </a:lnTo>
                  <a:lnTo>
                    <a:pt x="38147" y="38098"/>
                  </a:lnTo>
                  <a:lnTo>
                    <a:pt x="37418" y="36517"/>
                  </a:lnTo>
                  <a:lnTo>
                    <a:pt x="34044" y="29314"/>
                  </a:lnTo>
                  <a:cubicBezTo>
                    <a:pt x="33983" y="29283"/>
                    <a:pt x="33922" y="29223"/>
                    <a:pt x="33831" y="29192"/>
                  </a:cubicBezTo>
                  <a:lnTo>
                    <a:pt x="8542" y="3751"/>
                  </a:lnTo>
                  <a:lnTo>
                    <a:pt x="8177" y="3326"/>
                  </a:lnTo>
                  <a:lnTo>
                    <a:pt x="7204" y="2383"/>
                  </a:lnTo>
                  <a:lnTo>
                    <a:pt x="6809" y="1958"/>
                  </a:lnTo>
                  <a:lnTo>
                    <a:pt x="5624" y="772"/>
                  </a:lnTo>
                  <a:cubicBezTo>
                    <a:pt x="5110" y="259"/>
                    <a:pt x="4447" y="0"/>
                    <a:pt x="3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0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rgbClr val="FFA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0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rgbClr val="FF9D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0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rgbClr val="E87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0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rgbClr val="6D6D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20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20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21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rgbClr val="FFA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21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rgbClr val="FFD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21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rgbClr val="F2B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21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rgbClr val="EA7A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21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21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21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1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1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21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22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22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22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22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224;p68"/>
            <p:cNvSpPr/>
            <p:nvPr/>
          </p:nvSpPr>
          <p:spPr>
            <a:xfrm>
              <a:off x="3326346" y="2421169"/>
              <a:ext cx="45238" cy="47300"/>
            </a:xfrm>
            <a:custGeom>
              <a:avLst/>
              <a:gdLst/>
              <a:ahLst/>
              <a:cxnLst/>
              <a:rect l="l" t="t" r="r" b="b"/>
              <a:pathLst>
                <a:path w="2676" h="2798" extrusionOk="0">
                  <a:moveTo>
                    <a:pt x="943" y="1"/>
                  </a:moveTo>
                  <a:lnTo>
                    <a:pt x="851" y="973"/>
                  </a:lnTo>
                  <a:lnTo>
                    <a:pt x="0" y="1460"/>
                  </a:lnTo>
                  <a:lnTo>
                    <a:pt x="912" y="1824"/>
                  </a:lnTo>
                  <a:lnTo>
                    <a:pt x="1064" y="2797"/>
                  </a:lnTo>
                  <a:lnTo>
                    <a:pt x="1733" y="2068"/>
                  </a:lnTo>
                  <a:lnTo>
                    <a:pt x="2675" y="2189"/>
                  </a:lnTo>
                  <a:lnTo>
                    <a:pt x="2189" y="1338"/>
                  </a:lnTo>
                  <a:lnTo>
                    <a:pt x="2614" y="457"/>
                  </a:lnTo>
                  <a:lnTo>
                    <a:pt x="1672" y="669"/>
                  </a:lnTo>
                  <a:lnTo>
                    <a:pt x="9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2" name="Rectangle 41"/>
              <p:cNvSpPr/>
              <p:nvPr/>
            </p:nvSpPr>
            <p:spPr>
              <a:xfrm>
                <a:off x="338143" y="860570"/>
                <a:ext cx="5366654" cy="1770228"/>
              </a:xfrm>
              <a:prstGeom prst="rect">
                <a:avLst/>
              </a:prstGeom>
            </p:spPr>
            <p:txBody>
              <a:bodyPr wrap="square">
                <a:spAutoFit/>
              </a:bodyPr>
              <a:lstStyle/>
              <a:p>
                <a:pPr>
                  <a:lnSpc>
                    <a:spcPct val="150000"/>
                  </a:lnSpc>
                  <a:spcBef>
                    <a:spcPts val="300"/>
                  </a:spcBef>
                  <a:spcAft>
                    <a:spcPts val="300"/>
                  </a:spcAft>
                </a:pPr>
                <a:r>
                  <a:rPr lang="en-US" sz="2000">
                    <a:latin typeface="+mn-lt"/>
                    <a:ea typeface="Calibri" panose="020F0502020204030204" pitchFamily="34" charset="0"/>
                    <a:cs typeface="Times New Roman" panose="02020603050405020304" pitchFamily="18" charset="0"/>
                  </a:rPr>
                  <a:t>a) Với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2000">
                    <a:effectLst/>
                    <a:latin typeface="+mn-lt"/>
                    <a:ea typeface="Calibri" panose="020F0502020204030204" pitchFamily="34" charset="0"/>
                    <a:cs typeface="Times New Roman" panose="02020603050405020304" pitchFamily="18" charset="0"/>
                  </a:rPr>
                  <a:t> bất kì ta có:</a:t>
                </a:r>
              </a:p>
              <a:p>
                <a:pPr algn="ctr">
                  <a:lnSpc>
                    <a:spcPct val="150000"/>
                  </a:lnSpc>
                  <a:spcBef>
                    <a:spcPts val="300"/>
                  </a:spcBef>
                  <a:spcAft>
                    <a:spcPts val="300"/>
                  </a:spcAft>
                </a:pPr>
                <a:r>
                  <a:rPr lang="en-US" sz="2000">
                    <a:effectLst/>
                    <a:latin typeface="+mn-lt"/>
                    <a:ea typeface="Calibri" panose="020F0502020204030204" pitchFamily="34" charset="0"/>
                    <a:cs typeface="Times New Roman" panose="02020603050405020304" pitchFamily="18" charset="0"/>
                  </a:rPr>
                  <a:t> </a:t>
                </a:r>
                <a14:m>
                  <m:oMath xmlns:m="http://schemas.openxmlformats.org/officeDocument/2006/math">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i="1">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000">
                        <a:effectLst/>
                        <a:latin typeface="Cambria Math" panose="02040503050406030204" pitchFamily="18" charset="0"/>
                        <a:ea typeface="Calibri" panose="020F0502020204030204" pitchFamily="34" charset="0"/>
                        <a:cs typeface="Times New Roman" panose="02020603050405020304" pitchFamily="18" charset="0"/>
                      </a:rPr>
                      <m:t>+1=</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en-US" sz="2000">
                    <a:effectLst/>
                    <a:latin typeface="+mn-lt"/>
                    <a:ea typeface="Calibri" panose="020F0502020204030204" pitchFamily="34" charset="0"/>
                    <a:cs typeface="Times New Roman" panose="02020603050405020304" pitchFamily="18" charset="0"/>
                  </a:rPr>
                  <a:t> </a:t>
                </a:r>
              </a:p>
              <a:p>
                <a:pPr>
                  <a:lnSpc>
                    <a:spcPct val="150000"/>
                  </a:lnSpc>
                  <a:spcBef>
                    <a:spcPts val="300"/>
                  </a:spcBef>
                  <a:spcAft>
                    <a:spcPts val="300"/>
                  </a:spcAft>
                </a:pPr>
                <a:r>
                  <a:rPr lang="en-US" sz="2000">
                    <a:effectLst/>
                    <a:latin typeface="+mn-lt"/>
                    <a:ea typeface="Calibri" panose="020F0502020204030204" pitchFamily="34" charset="0"/>
                    <a:cs typeface="Times New Roman" panose="02020603050405020304" pitchFamily="18" charset="0"/>
                  </a:rPr>
                  <a:t>Do đó hàm số liên tục tại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2000">
                    <a:effectLst/>
                    <a:latin typeface="+mn-lt"/>
                    <a:ea typeface="Calibri" panose="020F0502020204030204" pitchFamily="34" charset="0"/>
                    <a:cs typeface="Times New Roman" panose="02020603050405020304" pitchFamily="18" charset="0"/>
                  </a:rPr>
                  <a:t>.</a:t>
                </a:r>
              </a:p>
            </p:txBody>
          </p:sp>
        </mc:Choice>
        <mc:Fallback xmlns="">
          <p:sp>
            <p:nvSpPr>
              <p:cNvPr id="42" name="Rectangle 41"/>
              <p:cNvSpPr>
                <a:spLocks noRot="1" noChangeAspect="1" noMove="1" noResize="1" noEditPoints="1" noAdjustHandles="1" noChangeArrowheads="1" noChangeShapeType="1" noTextEdit="1"/>
              </p:cNvSpPr>
              <p:nvPr/>
            </p:nvSpPr>
            <p:spPr>
              <a:xfrm>
                <a:off x="338143" y="860570"/>
                <a:ext cx="5366654" cy="1770228"/>
              </a:xfrm>
              <a:prstGeom prst="rect">
                <a:avLst/>
              </a:prstGeom>
              <a:blipFill>
                <a:blip r:embed="rId3"/>
                <a:stretch>
                  <a:fillRect l="-1135" b="-5155"/>
                </a:stretch>
              </a:blipFill>
            </p:spPr>
            <p:txBody>
              <a:bodyPr/>
              <a:lstStyle/>
              <a:p>
                <a:r>
                  <a:rPr lang="en-US">
                    <a:noFill/>
                  </a:rPr>
                  <a:t> </a:t>
                </a:r>
              </a:p>
            </p:txBody>
          </p:sp>
        </mc:Fallback>
      </mc:AlternateContent>
      <p:grpSp>
        <p:nvGrpSpPr>
          <p:cNvPr id="50" name="Google Shape;2532;p52"/>
          <p:cNvGrpSpPr/>
          <p:nvPr/>
        </p:nvGrpSpPr>
        <p:grpSpPr>
          <a:xfrm rot="8528980">
            <a:off x="-202349" y="4388010"/>
            <a:ext cx="628613" cy="674640"/>
            <a:chOff x="-65178" y="1702099"/>
            <a:chExt cx="593880" cy="637338"/>
          </a:xfrm>
        </p:grpSpPr>
        <p:sp>
          <p:nvSpPr>
            <p:cNvPr id="51"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121117" y="1099253"/>
            <a:ext cx="2632191" cy="2626978"/>
          </a:xfrm>
          <a:prstGeom prst="rect">
            <a:avLst/>
          </a:prstGeom>
        </p:spPr>
      </p:pic>
      <p:sp>
        <p:nvSpPr>
          <p:cNvPr id="49" name="Rectangle 48"/>
          <p:cNvSpPr/>
          <p:nvPr/>
        </p:nvSpPr>
        <p:spPr>
          <a:xfrm>
            <a:off x="276095" y="460460"/>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38143" y="2766923"/>
                <a:ext cx="5782974" cy="1497269"/>
              </a:xfrm>
              <a:prstGeom prst="rect">
                <a:avLst/>
              </a:prstGeom>
            </p:spPr>
            <p:txBody>
              <a:bodyPr wrap="square">
                <a:spAutoFit/>
              </a:bodyPr>
              <a:lstStyle/>
              <a:p>
                <a:pPr lvl="0">
                  <a:lnSpc>
                    <a:spcPct val="150000"/>
                  </a:lnSpc>
                  <a:spcBef>
                    <a:spcPts val="300"/>
                  </a:spcBef>
                  <a:spcAft>
                    <a:spcPts val="300"/>
                  </a:spcAft>
                </a:pPr>
                <a:r>
                  <a:rPr lang="en-US" sz="2000">
                    <a:ea typeface="Calibri" panose="020F0502020204030204" pitchFamily="34" charset="0"/>
                    <a:cs typeface="Times New Roman" panose="02020603050405020304" pitchFamily="18" charset="0"/>
                  </a:rPr>
                  <a:t>b) Dựa vào đồ thị hàm số ta thấy: </a:t>
                </a:r>
              </a:p>
              <a:p>
                <a:pPr lvl="0">
                  <a:lnSpc>
                    <a:spcPct val="150000"/>
                  </a:lnSpc>
                  <a:spcBef>
                    <a:spcPts val="300"/>
                  </a:spcBef>
                  <a:spcAft>
                    <a:spcPts val="300"/>
                  </a:spcAft>
                </a:pPr>
                <a:r>
                  <a:rPr lang="en-US" sz="2000">
                    <a:ea typeface="Calibri" panose="020F0502020204030204" pitchFamily="34" charset="0"/>
                    <a:cs typeface="Times New Roman" panose="02020603050405020304" pitchFamily="18" charset="0"/>
                  </a:rPr>
                  <a:t>Đồ thị hàm số là một đường thẳng liền mạch với mọi giá trị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ℝ</m:t>
                    </m:r>
                  </m:oMath>
                </a14:m>
                <a:r>
                  <a:rPr lang="en-US" sz="2000">
                    <a:ea typeface="Calibri" panose="020F0502020204030204" pitchFamily="34" charset="0"/>
                    <a:cs typeface="Times New Roman" panose="02020603050405020304" pitchFamily="18"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338143" y="2766923"/>
                <a:ext cx="5782974" cy="1497269"/>
              </a:xfrm>
              <a:prstGeom prst="rect">
                <a:avLst/>
              </a:prstGeom>
              <a:blipFill>
                <a:blip r:embed="rId6"/>
                <a:stretch>
                  <a:fillRect l="-1054" b="-6504"/>
                </a:stretch>
              </a:blipFill>
            </p:spPr>
            <p:txBody>
              <a:bodyPr/>
              <a:lstStyle/>
              <a:p>
                <a:r>
                  <a:rPr lang="en-US">
                    <a:noFill/>
                  </a:rPr>
                  <a:t> </a:t>
                </a:r>
              </a:p>
            </p:txBody>
          </p:sp>
        </mc:Fallback>
      </mc:AlternateContent>
    </p:spTree>
    <p:extLst>
      <p:ext uri="{BB962C8B-B14F-4D97-AF65-F5344CB8AC3E}">
        <p14:creationId xmlns:p14="http://schemas.microsoft.com/office/powerpoint/2010/main" val="220250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anim calcmode="lin" valueType="num">
                                      <p:cBhvr>
                                        <p:cTn id="2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grpSp>
        <p:nvGrpSpPr>
          <p:cNvPr id="2229" name="Google Shape;2229;p42"/>
          <p:cNvGrpSpPr/>
          <p:nvPr/>
        </p:nvGrpSpPr>
        <p:grpSpPr>
          <a:xfrm rot="19068293">
            <a:off x="8249492" y="200763"/>
            <a:ext cx="628645" cy="674647"/>
            <a:chOff x="-65178" y="1702099"/>
            <a:chExt cx="593880" cy="637338"/>
          </a:xfrm>
        </p:grpSpPr>
        <p:sp>
          <p:nvSpPr>
            <p:cNvPr id="2230" name="Google Shape;2230;p4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4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ounded Rectangle 10"/>
          <p:cNvSpPr/>
          <p:nvPr/>
        </p:nvSpPr>
        <p:spPr>
          <a:xfrm>
            <a:off x="952719" y="1165241"/>
            <a:ext cx="7246900" cy="3024509"/>
          </a:xfrm>
          <a:prstGeom prst="roundRect">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sp>
        <p:nvSpPr>
          <p:cNvPr id="32" name="Google Shape;735;p18"/>
          <p:cNvSpPr txBox="1">
            <a:spLocks noGrp="1"/>
          </p:cNvSpPr>
          <p:nvPr>
            <p:ph type="title"/>
          </p:nvPr>
        </p:nvSpPr>
        <p:spPr>
          <a:xfrm>
            <a:off x="3050263" y="393697"/>
            <a:ext cx="2994045" cy="375900"/>
          </a:xfrm>
          <a:prstGeom prst="rect">
            <a:avLst/>
          </a:prstGeom>
        </p:spPr>
        <p:txBody>
          <a:bodyPr spcFirstLastPara="1" wrap="square" lIns="91425" tIns="91425" rIns="91425" bIns="91425" anchor="ctr" anchorCtr="0">
            <a:noAutofit/>
          </a:bodyPr>
          <a:lstStyle/>
          <a:p>
            <a:pPr lvl="0" algn="ctr">
              <a:buSzPts val="1100"/>
            </a:pPr>
            <a:r>
              <a:rPr lang="en-US" sz="3000">
                <a:solidFill>
                  <a:schemeClr val="accent1">
                    <a:lumMod val="75000"/>
                  </a:schemeClr>
                </a:solidFill>
                <a:effectLst>
                  <a:outerShdw blurRad="38100" dist="38100" dir="2700000" algn="tl">
                    <a:srgbClr val="000000">
                      <a:alpha val="43137"/>
                    </a:srgbClr>
                  </a:outerShdw>
                </a:effectLst>
                <a:latin typeface="+mj-lt"/>
              </a:rPr>
              <a:t>ĐỊNH NGHĨA</a:t>
            </a:r>
            <a:endParaRPr lang="en-US" sz="3000" b="1">
              <a:solidFill>
                <a:schemeClr val="accent1">
                  <a:lumMod val="75000"/>
                </a:schemeClr>
              </a:solidFill>
              <a:effectLst>
                <a:outerShdw blurRad="38100" dist="38100" dir="2700000" algn="tl">
                  <a:srgbClr val="000000">
                    <a:alpha val="43137"/>
                  </a:srgbClr>
                </a:outerShdw>
              </a:effectLst>
              <a:latin typeface="+mj-lt"/>
            </a:endParaRPr>
          </a:p>
        </p:txBody>
      </p:sp>
      <mc:AlternateContent xmlns:mc="http://schemas.openxmlformats.org/markup-compatibility/2006" xmlns:a14="http://schemas.microsoft.com/office/drawing/2010/main">
        <mc:Choice Requires="a14">
          <p:sp>
            <p:nvSpPr>
              <p:cNvPr id="33" name="Rectangle 32"/>
              <p:cNvSpPr/>
              <p:nvPr/>
            </p:nvSpPr>
            <p:spPr>
              <a:xfrm>
                <a:off x="1127301" y="1300152"/>
                <a:ext cx="6839971" cy="2709396"/>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2000">
                    <a:latin typeface="+mn-lt"/>
                    <a:ea typeface="Dotum" panose="020B0600000101010101" pitchFamily="34" charset="-127"/>
                  </a:rPr>
                  <a:t>Hàm số </a:t>
                </a:r>
                <a14:m>
                  <m:oMath xmlns:m="http://schemas.openxmlformats.org/officeDocument/2006/math">
                    <m:r>
                      <a:rPr lang="en-US" sz="2000" i="1">
                        <a:effectLst/>
                        <a:latin typeface="Cambria Math" panose="02040503050406030204" pitchFamily="18" charset="0"/>
                        <a:ea typeface="Dotum" panose="020B0600000101010101" pitchFamily="34" charset="-127"/>
                      </a:rPr>
                      <m:t>𝑦</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𝑓</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𝑥</m:t>
                    </m:r>
                    <m:r>
                      <a:rPr lang="en-US" sz="2000" i="1">
                        <a:effectLst/>
                        <a:latin typeface="Cambria Math" panose="02040503050406030204" pitchFamily="18" charset="0"/>
                        <a:ea typeface="Dotum" panose="020B0600000101010101" pitchFamily="34" charset="-127"/>
                      </a:rPr>
                      <m:t>)</m:t>
                    </m:r>
                  </m:oMath>
                </a14:m>
                <a:r>
                  <a:rPr lang="en-US" sz="2000">
                    <a:effectLst/>
                    <a:latin typeface="+mn-lt"/>
                    <a:ea typeface="Dotum" panose="020B0600000101010101" pitchFamily="34" charset="-127"/>
                  </a:rPr>
                  <a:t> được gọi là liên tục trên khoảng </a:t>
                </a:r>
                <a14:m>
                  <m:oMath xmlns:m="http://schemas.openxmlformats.org/officeDocument/2006/math">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𝑎</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𝑏</m:t>
                    </m:r>
                    <m:r>
                      <a:rPr lang="en-US" sz="2000" i="1">
                        <a:effectLst/>
                        <a:latin typeface="Cambria Math" panose="02040503050406030204" pitchFamily="18" charset="0"/>
                        <a:ea typeface="Dotum" panose="020B0600000101010101" pitchFamily="34" charset="-127"/>
                      </a:rPr>
                      <m:t>)</m:t>
                    </m:r>
                  </m:oMath>
                </a14:m>
                <a:r>
                  <a:rPr lang="en-US" sz="2000" i="1">
                    <a:effectLst/>
                    <a:latin typeface="+mn-lt"/>
                    <a:ea typeface="Dotum" panose="020B0600000101010101" pitchFamily="34" charset="-127"/>
                  </a:rPr>
                  <a:t> </a:t>
                </a:r>
                <a:r>
                  <a:rPr lang="en-US" sz="2000">
                    <a:effectLst/>
                    <a:latin typeface="+mn-lt"/>
                    <a:ea typeface="Dotum" panose="020B0600000101010101" pitchFamily="34" charset="-127"/>
                  </a:rPr>
                  <a:t>nếu hàm số liên tục tại mọi điểm thuộc khoảng </a:t>
                </a:r>
                <a:r>
                  <a:rPr lang="en-US" sz="2000">
                    <a:latin typeface="+mn-lt"/>
                    <a:ea typeface="Dotum" panose="020B0600000101010101" pitchFamily="34" charset="-127"/>
                  </a:rPr>
                  <a:t>đó</a:t>
                </a:r>
                <a:r>
                  <a:rPr lang="en-US" sz="2000">
                    <a:effectLst/>
                    <a:latin typeface="+mn-lt"/>
                    <a:ea typeface="Dotum" panose="020B0600000101010101" pitchFamily="34" charset="-127"/>
                  </a:rPr>
                  <a:t>.</a:t>
                </a:r>
                <a:endParaRPr lang="en-US" sz="2000">
                  <a:effectLst/>
                  <a:latin typeface="+mn-lt"/>
                  <a:ea typeface="Times New Roman" panose="02020603050405020304" pitchFamily="18" charset="0"/>
                </a:endParaRPr>
              </a:p>
              <a:p>
                <a:pPr marL="342900" indent="-342900" algn="just">
                  <a:lnSpc>
                    <a:spcPct val="150000"/>
                  </a:lnSpc>
                  <a:spcBef>
                    <a:spcPts val="600"/>
                  </a:spcBef>
                  <a:spcAft>
                    <a:spcPts val="600"/>
                  </a:spcAft>
                  <a:buFontTx/>
                  <a:buChar char="-"/>
                </a:pPr>
                <a:r>
                  <a:rPr lang="en-US" sz="2000">
                    <a:effectLst/>
                    <a:latin typeface="+mn-lt"/>
                    <a:ea typeface="Dotum" panose="020B0600000101010101" pitchFamily="34" charset="-127"/>
                  </a:rPr>
                  <a:t>Hàm số </a:t>
                </a:r>
                <a14:m>
                  <m:oMath xmlns:m="http://schemas.openxmlformats.org/officeDocument/2006/math">
                    <m:r>
                      <a:rPr lang="en-US" sz="2000" i="1">
                        <a:effectLst/>
                        <a:latin typeface="Cambria Math" panose="02040503050406030204" pitchFamily="18" charset="0"/>
                        <a:ea typeface="Dotum" panose="020B0600000101010101" pitchFamily="34" charset="-127"/>
                      </a:rPr>
                      <m:t>𝑦</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𝑓</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𝑥</m:t>
                    </m:r>
                    <m:r>
                      <a:rPr lang="en-US" sz="2000" i="1">
                        <a:effectLst/>
                        <a:latin typeface="Cambria Math" panose="02040503050406030204" pitchFamily="18" charset="0"/>
                        <a:ea typeface="Dotum" panose="020B0600000101010101" pitchFamily="34" charset="-127"/>
                      </a:rPr>
                      <m:t>)</m:t>
                    </m:r>
                  </m:oMath>
                </a14:m>
                <a:r>
                  <a:rPr lang="en-US" sz="2000">
                    <a:effectLst/>
                    <a:latin typeface="+mn-lt"/>
                    <a:ea typeface="Dotum" panose="020B0600000101010101" pitchFamily="34" charset="-127"/>
                  </a:rPr>
                  <a:t> được g</a:t>
                </a:r>
                <a:r>
                  <a:rPr lang="vi-VN" sz="2000">
                    <a:effectLst/>
                    <a:latin typeface="+mn-lt"/>
                    <a:ea typeface="Dotum" panose="020B0600000101010101" pitchFamily="34" charset="-127"/>
                  </a:rPr>
                  <a:t>ọi</a:t>
                </a:r>
                <a:r>
                  <a:rPr lang="en-US" sz="2000">
                    <a:effectLst/>
                    <a:latin typeface="+mn-lt"/>
                    <a:ea typeface="Dotum" panose="020B0600000101010101" pitchFamily="34" charset="-127"/>
                  </a:rPr>
                  <a:t> là liên tục trên đoạn </a:t>
                </a:r>
                <a14:m>
                  <m:oMath xmlns:m="http://schemas.openxmlformats.org/officeDocument/2006/math">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𝑎</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𝑏</m:t>
                    </m:r>
                    <m:r>
                      <a:rPr lang="en-US" sz="2000" i="1">
                        <a:effectLst/>
                        <a:latin typeface="Cambria Math" panose="02040503050406030204" pitchFamily="18" charset="0"/>
                        <a:ea typeface="Dotum" panose="020B0600000101010101" pitchFamily="34" charset="-127"/>
                      </a:rPr>
                      <m:t>]</m:t>
                    </m:r>
                  </m:oMath>
                </a14:m>
                <a:r>
                  <a:rPr lang="en-US" sz="2000" i="1">
                    <a:effectLst/>
                    <a:latin typeface="+mn-lt"/>
                    <a:ea typeface="Dotum" panose="020B0600000101010101" pitchFamily="34" charset="-127"/>
                  </a:rPr>
                  <a:t> </a:t>
                </a:r>
                <a:r>
                  <a:rPr lang="en-US" sz="2000">
                    <a:effectLst/>
                    <a:latin typeface="+mn-lt"/>
                    <a:ea typeface="Dotum" panose="020B0600000101010101" pitchFamily="34" charset="-127"/>
                  </a:rPr>
                  <a:t>nếu hàm số đó liên tục trên khoảng </a:t>
                </a:r>
                <a14:m>
                  <m:oMath xmlns:m="http://schemas.openxmlformats.org/officeDocument/2006/math">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𝑎</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𝑏</m:t>
                    </m:r>
                    <m:r>
                      <a:rPr lang="en-US" sz="2000" i="1">
                        <a:effectLst/>
                        <a:latin typeface="Cambria Math" panose="02040503050406030204" pitchFamily="18" charset="0"/>
                        <a:ea typeface="Dotum" panose="020B0600000101010101" pitchFamily="34" charset="-127"/>
                      </a:rPr>
                      <m:t>)</m:t>
                    </m:r>
                  </m:oMath>
                </a14:m>
                <a:r>
                  <a:rPr lang="en-US" sz="2000" i="1">
                    <a:effectLst/>
                    <a:latin typeface="+mn-lt"/>
                    <a:ea typeface="Dotum" panose="020B0600000101010101" pitchFamily="34" charset="-127"/>
                  </a:rPr>
                  <a:t> </a:t>
                </a:r>
                <a:r>
                  <a:rPr lang="en-US" sz="2000">
                    <a:effectLst/>
                    <a:latin typeface="+mn-lt"/>
                    <a:ea typeface="Dotum" panose="020B0600000101010101" pitchFamily="34" charset="-127"/>
                  </a:rPr>
                  <a:t>và </a:t>
                </a:r>
                <a14:m>
                  <m:oMath xmlns:m="http://schemas.openxmlformats.org/officeDocument/2006/math">
                    <m:func>
                      <m:funcPr>
                        <m:ctrlPr>
                          <a:rPr lang="en-US" sz="2000" i="1">
                            <a:effectLst/>
                            <a:latin typeface="Cambria Math" panose="02040503050406030204" pitchFamily="18" charset="0"/>
                            <a:ea typeface="Dotum" panose="020B0600000101010101" pitchFamily="34" charset="-127"/>
                          </a:rPr>
                        </m:ctrlPr>
                      </m:funcPr>
                      <m:fName>
                        <m:limLow>
                          <m:limLowPr>
                            <m:ctrlPr>
                              <a:rPr lang="en-US" sz="2000" i="1">
                                <a:effectLst/>
                                <a:latin typeface="Cambria Math" panose="02040503050406030204" pitchFamily="18" charset="0"/>
                                <a:ea typeface="Dotum" panose="020B0600000101010101" pitchFamily="34" charset="-127"/>
                              </a:rPr>
                            </m:ctrlPr>
                          </m:limLowPr>
                          <m:e>
                            <m:r>
                              <a:rPr lang="en-US" sz="2000" i="1">
                                <a:effectLst/>
                                <a:latin typeface="Cambria Math" panose="02040503050406030204" pitchFamily="18" charset="0"/>
                                <a:ea typeface="Dotum" panose="020B0600000101010101" pitchFamily="34" charset="-127"/>
                              </a:rPr>
                              <m:t>𝑙𝑖𝑚</m:t>
                            </m:r>
                          </m:e>
                          <m:lim>
                            <m:r>
                              <a:rPr lang="en-US" sz="2000" i="1">
                                <a:effectLst/>
                                <a:latin typeface="Cambria Math" panose="02040503050406030204" pitchFamily="18" charset="0"/>
                                <a:ea typeface="Dotum" panose="020B0600000101010101" pitchFamily="34" charset="-127"/>
                              </a:rPr>
                              <m:t>𝑥</m:t>
                            </m:r>
                            <m:r>
                              <a:rPr lang="en-US" sz="2000" i="1">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en-US" sz="2000" i="1">
                                    <a:effectLst/>
                                    <a:latin typeface="Cambria Math" panose="02040503050406030204" pitchFamily="18" charset="0"/>
                                    <a:ea typeface="Dotum" panose="020B0600000101010101" pitchFamily="34" charset="-127"/>
                                  </a:rPr>
                                  <m:t>𝑎</m:t>
                                </m:r>
                              </m:e>
                              <m:sup>
                                <m:r>
                                  <a:rPr lang="en-US" sz="2000" i="1">
                                    <a:effectLst/>
                                    <a:latin typeface="Cambria Math" panose="02040503050406030204" pitchFamily="18" charset="0"/>
                                    <a:ea typeface="Dotum" panose="020B0600000101010101" pitchFamily="34" charset="-127"/>
                                  </a:rPr>
                                  <m:t>+</m:t>
                                </m:r>
                              </m:sup>
                            </m:sSup>
                          </m:lim>
                        </m:limLow>
                      </m:fName>
                      <m:e>
                        <m:r>
                          <a:rPr lang="en-US" sz="2000" i="1">
                            <a:effectLst/>
                            <a:latin typeface="Cambria Math" panose="02040503050406030204" pitchFamily="18" charset="0"/>
                            <a:ea typeface="Dotum" panose="020B0600000101010101" pitchFamily="34" charset="-127"/>
                          </a:rPr>
                          <m:t>𝑓</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𝑥</m:t>
                        </m:r>
                        <m:r>
                          <a:rPr lang="en-US" sz="2000" i="1">
                            <a:effectLst/>
                            <a:latin typeface="Cambria Math" panose="02040503050406030204" pitchFamily="18" charset="0"/>
                            <a:ea typeface="Dotum" panose="020B0600000101010101" pitchFamily="34" charset="-127"/>
                          </a:rPr>
                          <m:t>)</m:t>
                        </m:r>
                      </m:e>
                    </m:func>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𝑓</m:t>
                    </m:r>
                    <m:d>
                      <m:dPr>
                        <m:ctrlPr>
                          <a:rPr lang="en-US" sz="2000" i="1">
                            <a:effectLst/>
                            <a:latin typeface="Cambria Math" panose="02040503050406030204" pitchFamily="18" charset="0"/>
                            <a:ea typeface="Dotum" panose="020B0600000101010101" pitchFamily="34" charset="-127"/>
                          </a:rPr>
                        </m:ctrlPr>
                      </m:dPr>
                      <m:e>
                        <m:r>
                          <a:rPr lang="en-US" sz="2000" i="1">
                            <a:effectLst/>
                            <a:latin typeface="Cambria Math" panose="02040503050406030204" pitchFamily="18" charset="0"/>
                            <a:ea typeface="Dotum" panose="020B0600000101010101" pitchFamily="34" charset="-127"/>
                          </a:rPr>
                          <m:t>𝑎</m:t>
                        </m:r>
                      </m:e>
                    </m:d>
                    <m:r>
                      <a:rPr lang="en-US" sz="2000" i="1">
                        <a:effectLst/>
                        <a:latin typeface="Cambria Math" panose="02040503050406030204" pitchFamily="18" charset="0"/>
                        <a:ea typeface="Dotum" panose="020B0600000101010101" pitchFamily="34" charset="-127"/>
                      </a:rPr>
                      <m:t>,</m:t>
                    </m:r>
                    <m:func>
                      <m:funcPr>
                        <m:ctrlPr>
                          <a:rPr lang="en-US" sz="2000" i="1">
                            <a:effectLst/>
                            <a:latin typeface="Cambria Math" panose="02040503050406030204" pitchFamily="18" charset="0"/>
                            <a:ea typeface="Dotum" panose="020B0600000101010101" pitchFamily="34" charset="-127"/>
                          </a:rPr>
                        </m:ctrlPr>
                      </m:funcPr>
                      <m:fName>
                        <m:limLow>
                          <m:limLowPr>
                            <m:ctrlPr>
                              <a:rPr lang="en-US" sz="2000" i="1">
                                <a:effectLst/>
                                <a:latin typeface="Cambria Math" panose="02040503050406030204" pitchFamily="18" charset="0"/>
                                <a:ea typeface="Dotum" panose="020B0600000101010101" pitchFamily="34" charset="-127"/>
                              </a:rPr>
                            </m:ctrlPr>
                          </m:limLowPr>
                          <m:e>
                            <m:r>
                              <a:rPr lang="en-US" sz="2000" i="1">
                                <a:effectLst/>
                                <a:latin typeface="Cambria Math" panose="02040503050406030204" pitchFamily="18" charset="0"/>
                                <a:ea typeface="Dotum" panose="020B0600000101010101" pitchFamily="34" charset="-127"/>
                              </a:rPr>
                              <m:t>𝑙𝑖𝑚</m:t>
                            </m:r>
                          </m:e>
                          <m:lim>
                            <m:r>
                              <a:rPr lang="en-US" sz="2000" i="1">
                                <a:effectLst/>
                                <a:latin typeface="Cambria Math" panose="02040503050406030204" pitchFamily="18" charset="0"/>
                                <a:ea typeface="Dotum" panose="020B0600000101010101" pitchFamily="34" charset="-127"/>
                              </a:rPr>
                              <m:t>𝑥</m:t>
                            </m:r>
                            <m:r>
                              <a:rPr lang="en-US" sz="2000" i="1">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en-US" sz="2000" i="1">
                                    <a:effectLst/>
                                    <a:latin typeface="Cambria Math" panose="02040503050406030204" pitchFamily="18" charset="0"/>
                                    <a:ea typeface="Dotum" panose="020B0600000101010101" pitchFamily="34" charset="-127"/>
                                  </a:rPr>
                                  <m:t>𝑏</m:t>
                                </m:r>
                              </m:e>
                              <m:sup>
                                <m:r>
                                  <a:rPr lang="en-US" sz="2000" i="1">
                                    <a:effectLst/>
                                    <a:latin typeface="Cambria Math" panose="02040503050406030204" pitchFamily="18" charset="0"/>
                                    <a:ea typeface="Dotum" panose="020B0600000101010101" pitchFamily="34" charset="-127"/>
                                  </a:rPr>
                                  <m:t>−</m:t>
                                </m:r>
                              </m:sup>
                            </m:sSup>
                          </m:lim>
                        </m:limLow>
                      </m:fName>
                      <m:e>
                        <m:r>
                          <a:rPr lang="en-US" sz="2000" i="1">
                            <a:effectLst/>
                            <a:latin typeface="Cambria Math" panose="02040503050406030204" pitchFamily="18" charset="0"/>
                            <a:ea typeface="Dotum" panose="020B0600000101010101" pitchFamily="34" charset="-127"/>
                          </a:rPr>
                          <m:t>𝑓</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𝑥</m:t>
                        </m:r>
                        <m:r>
                          <a:rPr lang="en-US" sz="2000" i="1">
                            <a:effectLst/>
                            <a:latin typeface="Cambria Math" panose="02040503050406030204" pitchFamily="18" charset="0"/>
                            <a:ea typeface="Dotum" panose="020B0600000101010101" pitchFamily="34" charset="-127"/>
                          </a:rPr>
                          <m:t>)</m:t>
                        </m:r>
                      </m:e>
                    </m:func>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𝑓</m:t>
                    </m:r>
                    <m:r>
                      <a:rPr lang="en-US" sz="2000" i="1">
                        <a:effectLst/>
                        <a:latin typeface="Cambria Math" panose="02040503050406030204" pitchFamily="18" charset="0"/>
                        <a:ea typeface="Dotum" panose="020B0600000101010101" pitchFamily="34" charset="-127"/>
                      </a:rPr>
                      <m:t>(</m:t>
                    </m:r>
                    <m:r>
                      <a:rPr lang="en-US" sz="2000" i="1">
                        <a:effectLst/>
                        <a:latin typeface="Cambria Math" panose="02040503050406030204" pitchFamily="18" charset="0"/>
                        <a:ea typeface="Dotum" panose="020B0600000101010101" pitchFamily="34" charset="-127"/>
                      </a:rPr>
                      <m:t>𝑏</m:t>
                    </m:r>
                    <m:r>
                      <a:rPr lang="en-US" sz="2000" i="1">
                        <a:effectLst/>
                        <a:latin typeface="Cambria Math" panose="02040503050406030204" pitchFamily="18" charset="0"/>
                        <a:ea typeface="Dotum" panose="020B0600000101010101" pitchFamily="34" charset="-127"/>
                      </a:rPr>
                      <m:t>)</m:t>
                    </m:r>
                  </m:oMath>
                </a14:m>
                <a:r>
                  <a:rPr lang="en-US" sz="2000" i="1">
                    <a:effectLst/>
                    <a:latin typeface="+mn-lt"/>
                    <a:ea typeface="Dotum" panose="020B0600000101010101" pitchFamily="34" charset="-127"/>
                  </a:rPr>
                  <a:t>.</a:t>
                </a:r>
                <a:endParaRPr lang="en-US" sz="2000" i="1">
                  <a:effectLst/>
                  <a:latin typeface="+mn-lt"/>
                  <a:ea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127301" y="1300152"/>
                <a:ext cx="6839971" cy="2709396"/>
              </a:xfrm>
              <a:prstGeom prst="rect">
                <a:avLst/>
              </a:prstGeom>
              <a:blipFill>
                <a:blip r:embed="rId3"/>
                <a:stretch>
                  <a:fillRect l="-802" r="-891"/>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21128663">
            <a:off x="249342" y="4109736"/>
            <a:ext cx="786826" cy="839200"/>
          </a:xfrm>
          <a:prstGeom prst="rect">
            <a:avLst/>
          </a:prstGeom>
        </p:spPr>
      </p:pic>
    </p:spTree>
    <p:extLst>
      <p:ext uri="{BB962C8B-B14F-4D97-AF65-F5344CB8AC3E}">
        <p14:creationId xmlns:p14="http://schemas.microsoft.com/office/powerpoint/2010/main" val="8689071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grpSp>
        <p:nvGrpSpPr>
          <p:cNvPr id="2257" name="Google Shape;2257;p43"/>
          <p:cNvGrpSpPr/>
          <p:nvPr/>
        </p:nvGrpSpPr>
        <p:grpSpPr>
          <a:xfrm>
            <a:off x="7981917" y="4451704"/>
            <a:ext cx="619869" cy="708609"/>
            <a:chOff x="6577054" y="146065"/>
            <a:chExt cx="619869" cy="708609"/>
          </a:xfrm>
        </p:grpSpPr>
        <p:sp>
          <p:nvSpPr>
            <p:cNvPr id="2258" name="Google Shape;2258;p43"/>
            <p:cNvSpPr/>
            <p:nvPr/>
          </p:nvSpPr>
          <p:spPr>
            <a:xfrm rot="1685906">
              <a:off x="6705434" y="214858"/>
              <a:ext cx="375656" cy="585877"/>
            </a:xfrm>
            <a:custGeom>
              <a:avLst/>
              <a:gdLst/>
              <a:ahLst/>
              <a:cxnLst/>
              <a:rect l="l" t="t" r="r" b="b"/>
              <a:pathLst>
                <a:path w="2466" h="3846" extrusionOk="0">
                  <a:moveTo>
                    <a:pt x="1601" y="1"/>
                  </a:moveTo>
                  <a:cubicBezTo>
                    <a:pt x="1297" y="1"/>
                    <a:pt x="1012" y="183"/>
                    <a:pt x="894" y="483"/>
                  </a:cubicBezTo>
                  <a:lnTo>
                    <a:pt x="25" y="2793"/>
                  </a:lnTo>
                  <a:cubicBezTo>
                    <a:pt x="1" y="2817"/>
                    <a:pt x="25" y="2877"/>
                    <a:pt x="60" y="2888"/>
                  </a:cubicBezTo>
                  <a:cubicBezTo>
                    <a:pt x="69" y="2891"/>
                    <a:pt x="78" y="2893"/>
                    <a:pt x="89" y="2893"/>
                  </a:cubicBezTo>
                  <a:cubicBezTo>
                    <a:pt x="121" y="2893"/>
                    <a:pt x="158" y="2877"/>
                    <a:pt x="167" y="2841"/>
                  </a:cubicBezTo>
                  <a:lnTo>
                    <a:pt x="1048" y="543"/>
                  </a:lnTo>
                  <a:cubicBezTo>
                    <a:pt x="1139" y="297"/>
                    <a:pt x="1362" y="156"/>
                    <a:pt x="1595" y="156"/>
                  </a:cubicBezTo>
                  <a:cubicBezTo>
                    <a:pt x="1667" y="156"/>
                    <a:pt x="1740" y="170"/>
                    <a:pt x="1810" y="198"/>
                  </a:cubicBezTo>
                  <a:cubicBezTo>
                    <a:pt x="2120" y="317"/>
                    <a:pt x="2263" y="662"/>
                    <a:pt x="2144" y="960"/>
                  </a:cubicBezTo>
                  <a:lnTo>
                    <a:pt x="1215" y="3400"/>
                  </a:lnTo>
                  <a:cubicBezTo>
                    <a:pt x="1140" y="3560"/>
                    <a:pt x="976" y="3661"/>
                    <a:pt x="810" y="3661"/>
                  </a:cubicBezTo>
                  <a:cubicBezTo>
                    <a:pt x="766" y="3661"/>
                    <a:pt x="722" y="3654"/>
                    <a:pt x="679" y="3639"/>
                  </a:cubicBezTo>
                  <a:cubicBezTo>
                    <a:pt x="465" y="3543"/>
                    <a:pt x="358" y="3305"/>
                    <a:pt x="441" y="3103"/>
                  </a:cubicBezTo>
                  <a:lnTo>
                    <a:pt x="1358" y="686"/>
                  </a:lnTo>
                  <a:cubicBezTo>
                    <a:pt x="1394" y="595"/>
                    <a:pt x="1480" y="538"/>
                    <a:pt x="1571" y="538"/>
                  </a:cubicBezTo>
                  <a:cubicBezTo>
                    <a:pt x="1599" y="538"/>
                    <a:pt x="1628" y="544"/>
                    <a:pt x="1656" y="555"/>
                  </a:cubicBezTo>
                  <a:cubicBezTo>
                    <a:pt x="1775" y="602"/>
                    <a:pt x="1834" y="733"/>
                    <a:pt x="1787" y="852"/>
                  </a:cubicBezTo>
                  <a:lnTo>
                    <a:pt x="917" y="3127"/>
                  </a:lnTo>
                  <a:cubicBezTo>
                    <a:pt x="894" y="3162"/>
                    <a:pt x="917" y="3222"/>
                    <a:pt x="953" y="3234"/>
                  </a:cubicBezTo>
                  <a:cubicBezTo>
                    <a:pt x="962" y="3237"/>
                    <a:pt x="971" y="3238"/>
                    <a:pt x="982" y="3238"/>
                  </a:cubicBezTo>
                  <a:cubicBezTo>
                    <a:pt x="1014" y="3238"/>
                    <a:pt x="1051" y="3222"/>
                    <a:pt x="1060" y="3186"/>
                  </a:cubicBezTo>
                  <a:lnTo>
                    <a:pt x="1941" y="912"/>
                  </a:lnTo>
                  <a:cubicBezTo>
                    <a:pt x="2013" y="710"/>
                    <a:pt x="1906" y="460"/>
                    <a:pt x="1703" y="388"/>
                  </a:cubicBezTo>
                  <a:cubicBezTo>
                    <a:pt x="1658" y="373"/>
                    <a:pt x="1612" y="366"/>
                    <a:pt x="1567" y="366"/>
                  </a:cubicBezTo>
                  <a:cubicBezTo>
                    <a:pt x="1396" y="366"/>
                    <a:pt x="1236" y="466"/>
                    <a:pt x="1179" y="626"/>
                  </a:cubicBezTo>
                  <a:lnTo>
                    <a:pt x="263" y="3043"/>
                  </a:lnTo>
                  <a:cubicBezTo>
                    <a:pt x="155" y="3341"/>
                    <a:pt x="298" y="3686"/>
                    <a:pt x="596" y="3805"/>
                  </a:cubicBezTo>
                  <a:cubicBezTo>
                    <a:pt x="664" y="3833"/>
                    <a:pt x="735" y="3846"/>
                    <a:pt x="806" y="3846"/>
                  </a:cubicBezTo>
                  <a:cubicBezTo>
                    <a:pt x="1041" y="3846"/>
                    <a:pt x="1269" y="3701"/>
                    <a:pt x="1370" y="3472"/>
                  </a:cubicBezTo>
                  <a:lnTo>
                    <a:pt x="2311" y="1031"/>
                  </a:lnTo>
                  <a:cubicBezTo>
                    <a:pt x="2465" y="650"/>
                    <a:pt x="2263" y="198"/>
                    <a:pt x="1882" y="55"/>
                  </a:cubicBezTo>
                  <a:cubicBezTo>
                    <a:pt x="1789" y="18"/>
                    <a:pt x="1694" y="1"/>
                    <a:pt x="1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43"/>
            <p:cNvSpPr/>
            <p:nvPr/>
          </p:nvSpPr>
          <p:spPr>
            <a:xfrm rot="1685906">
              <a:off x="6692851" y="200013"/>
              <a:ext cx="375656" cy="585725"/>
            </a:xfrm>
            <a:custGeom>
              <a:avLst/>
              <a:gdLst/>
              <a:ahLst/>
              <a:cxnLst/>
              <a:rect l="l" t="t" r="r" b="b"/>
              <a:pathLst>
                <a:path w="2466" h="3845" extrusionOk="0">
                  <a:moveTo>
                    <a:pt x="1601" y="0"/>
                  </a:moveTo>
                  <a:cubicBezTo>
                    <a:pt x="1297" y="0"/>
                    <a:pt x="1012" y="182"/>
                    <a:pt x="894" y="483"/>
                  </a:cubicBezTo>
                  <a:lnTo>
                    <a:pt x="24" y="2793"/>
                  </a:lnTo>
                  <a:cubicBezTo>
                    <a:pt x="1" y="2816"/>
                    <a:pt x="24" y="2876"/>
                    <a:pt x="60" y="2888"/>
                  </a:cubicBezTo>
                  <a:cubicBezTo>
                    <a:pt x="70" y="2894"/>
                    <a:pt x="82" y="2897"/>
                    <a:pt x="94" y="2897"/>
                  </a:cubicBezTo>
                  <a:cubicBezTo>
                    <a:pt x="125" y="2897"/>
                    <a:pt x="159" y="2878"/>
                    <a:pt x="167" y="2852"/>
                  </a:cubicBezTo>
                  <a:lnTo>
                    <a:pt x="1048" y="542"/>
                  </a:lnTo>
                  <a:cubicBezTo>
                    <a:pt x="1140" y="304"/>
                    <a:pt x="1367" y="157"/>
                    <a:pt x="1602" y="157"/>
                  </a:cubicBezTo>
                  <a:cubicBezTo>
                    <a:pt x="1672" y="157"/>
                    <a:pt x="1742" y="170"/>
                    <a:pt x="1810" y="197"/>
                  </a:cubicBezTo>
                  <a:cubicBezTo>
                    <a:pt x="2120" y="316"/>
                    <a:pt x="2263" y="661"/>
                    <a:pt x="2144" y="959"/>
                  </a:cubicBezTo>
                  <a:lnTo>
                    <a:pt x="1215" y="3400"/>
                  </a:lnTo>
                  <a:cubicBezTo>
                    <a:pt x="1141" y="3567"/>
                    <a:pt x="980" y="3661"/>
                    <a:pt x="817" y="3661"/>
                  </a:cubicBezTo>
                  <a:cubicBezTo>
                    <a:pt x="771" y="3661"/>
                    <a:pt x="724" y="3654"/>
                    <a:pt x="679" y="3638"/>
                  </a:cubicBezTo>
                  <a:cubicBezTo>
                    <a:pt x="465" y="3543"/>
                    <a:pt x="358" y="3305"/>
                    <a:pt x="441" y="3102"/>
                  </a:cubicBezTo>
                  <a:lnTo>
                    <a:pt x="1358" y="685"/>
                  </a:lnTo>
                  <a:cubicBezTo>
                    <a:pt x="1395" y="601"/>
                    <a:pt x="1484" y="539"/>
                    <a:pt x="1578" y="539"/>
                  </a:cubicBezTo>
                  <a:cubicBezTo>
                    <a:pt x="1604" y="539"/>
                    <a:pt x="1630" y="544"/>
                    <a:pt x="1656" y="554"/>
                  </a:cubicBezTo>
                  <a:cubicBezTo>
                    <a:pt x="1775" y="602"/>
                    <a:pt x="1834" y="733"/>
                    <a:pt x="1787" y="852"/>
                  </a:cubicBezTo>
                  <a:lnTo>
                    <a:pt x="917" y="3138"/>
                  </a:lnTo>
                  <a:cubicBezTo>
                    <a:pt x="894" y="3162"/>
                    <a:pt x="917" y="3221"/>
                    <a:pt x="953" y="3233"/>
                  </a:cubicBezTo>
                  <a:cubicBezTo>
                    <a:pt x="962" y="3236"/>
                    <a:pt x="971" y="3237"/>
                    <a:pt x="981" y="3237"/>
                  </a:cubicBezTo>
                  <a:cubicBezTo>
                    <a:pt x="1014" y="3237"/>
                    <a:pt x="1051" y="3222"/>
                    <a:pt x="1060" y="3185"/>
                  </a:cubicBezTo>
                  <a:lnTo>
                    <a:pt x="1941" y="911"/>
                  </a:lnTo>
                  <a:cubicBezTo>
                    <a:pt x="2013" y="709"/>
                    <a:pt x="1906" y="471"/>
                    <a:pt x="1703" y="388"/>
                  </a:cubicBezTo>
                  <a:cubicBezTo>
                    <a:pt x="1658" y="373"/>
                    <a:pt x="1613" y="365"/>
                    <a:pt x="1568" y="365"/>
                  </a:cubicBezTo>
                  <a:cubicBezTo>
                    <a:pt x="1397" y="365"/>
                    <a:pt x="1236" y="468"/>
                    <a:pt x="1179" y="638"/>
                  </a:cubicBezTo>
                  <a:lnTo>
                    <a:pt x="263" y="3043"/>
                  </a:lnTo>
                  <a:cubicBezTo>
                    <a:pt x="155" y="3340"/>
                    <a:pt x="298" y="3686"/>
                    <a:pt x="596" y="3805"/>
                  </a:cubicBezTo>
                  <a:cubicBezTo>
                    <a:pt x="664" y="3832"/>
                    <a:pt x="735" y="3845"/>
                    <a:pt x="806" y="3845"/>
                  </a:cubicBezTo>
                  <a:cubicBezTo>
                    <a:pt x="1041" y="3845"/>
                    <a:pt x="1269" y="3700"/>
                    <a:pt x="1370" y="3471"/>
                  </a:cubicBezTo>
                  <a:lnTo>
                    <a:pt x="2310" y="1030"/>
                  </a:lnTo>
                  <a:cubicBezTo>
                    <a:pt x="2465" y="649"/>
                    <a:pt x="2263" y="197"/>
                    <a:pt x="1882" y="54"/>
                  </a:cubicBezTo>
                  <a:cubicBezTo>
                    <a:pt x="1789" y="18"/>
                    <a:pt x="1694" y="0"/>
                    <a:pt x="16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0" name="Google Shape;2260;p43"/>
          <p:cNvGrpSpPr/>
          <p:nvPr/>
        </p:nvGrpSpPr>
        <p:grpSpPr>
          <a:xfrm rot="1935774">
            <a:off x="8399288" y="4013891"/>
            <a:ext cx="701597" cy="629090"/>
            <a:chOff x="8049608" y="1038382"/>
            <a:chExt cx="701604" cy="629096"/>
          </a:xfrm>
        </p:grpSpPr>
        <p:sp>
          <p:nvSpPr>
            <p:cNvPr id="2261" name="Google Shape;2261;p43"/>
            <p:cNvSpPr/>
            <p:nvPr/>
          </p:nvSpPr>
          <p:spPr>
            <a:xfrm rot="1685906">
              <a:off x="8103537" y="1174232"/>
              <a:ext cx="589685" cy="376570"/>
            </a:xfrm>
            <a:custGeom>
              <a:avLst/>
              <a:gdLst/>
              <a:ahLst/>
              <a:cxnLst/>
              <a:rect l="l" t="t" r="r" b="b"/>
              <a:pathLst>
                <a:path w="3871" h="2472" extrusionOk="0">
                  <a:moveTo>
                    <a:pt x="3008" y="1"/>
                  </a:moveTo>
                  <a:cubicBezTo>
                    <a:pt x="2919" y="1"/>
                    <a:pt x="2828" y="16"/>
                    <a:pt x="2739" y="48"/>
                  </a:cubicBezTo>
                  <a:lnTo>
                    <a:pt x="453" y="953"/>
                  </a:lnTo>
                  <a:cubicBezTo>
                    <a:pt x="406" y="989"/>
                    <a:pt x="394" y="1036"/>
                    <a:pt x="406" y="1072"/>
                  </a:cubicBezTo>
                  <a:cubicBezTo>
                    <a:pt x="433" y="1108"/>
                    <a:pt x="460" y="1124"/>
                    <a:pt x="493" y="1124"/>
                  </a:cubicBezTo>
                  <a:cubicBezTo>
                    <a:pt x="503" y="1124"/>
                    <a:pt x="513" y="1122"/>
                    <a:pt x="525" y="1120"/>
                  </a:cubicBezTo>
                  <a:lnTo>
                    <a:pt x="2823" y="215"/>
                  </a:lnTo>
                  <a:cubicBezTo>
                    <a:pt x="2894" y="186"/>
                    <a:pt x="2967" y="173"/>
                    <a:pt x="3039" y="173"/>
                  </a:cubicBezTo>
                  <a:cubicBezTo>
                    <a:pt x="3267" y="173"/>
                    <a:pt x="3482" y="310"/>
                    <a:pt x="3573" y="536"/>
                  </a:cubicBezTo>
                  <a:cubicBezTo>
                    <a:pt x="3692" y="834"/>
                    <a:pt x="3549" y="1179"/>
                    <a:pt x="3251" y="1298"/>
                  </a:cubicBezTo>
                  <a:lnTo>
                    <a:pt x="810" y="2263"/>
                  </a:lnTo>
                  <a:cubicBezTo>
                    <a:pt x="761" y="2282"/>
                    <a:pt x="710" y="2291"/>
                    <a:pt x="661" y="2291"/>
                  </a:cubicBezTo>
                  <a:cubicBezTo>
                    <a:pt x="495" y="2291"/>
                    <a:pt x="339" y="2189"/>
                    <a:pt x="275" y="2025"/>
                  </a:cubicBezTo>
                  <a:cubicBezTo>
                    <a:pt x="203" y="1822"/>
                    <a:pt x="298" y="1584"/>
                    <a:pt x="513" y="1489"/>
                  </a:cubicBezTo>
                  <a:lnTo>
                    <a:pt x="2918" y="536"/>
                  </a:lnTo>
                  <a:cubicBezTo>
                    <a:pt x="2949" y="528"/>
                    <a:pt x="2979" y="525"/>
                    <a:pt x="3009" y="525"/>
                  </a:cubicBezTo>
                  <a:cubicBezTo>
                    <a:pt x="3114" y="525"/>
                    <a:pt x="3202" y="574"/>
                    <a:pt x="3239" y="667"/>
                  </a:cubicBezTo>
                  <a:cubicBezTo>
                    <a:pt x="3275" y="810"/>
                    <a:pt x="3215" y="941"/>
                    <a:pt x="3096" y="989"/>
                  </a:cubicBezTo>
                  <a:lnTo>
                    <a:pt x="834" y="1882"/>
                  </a:lnTo>
                  <a:cubicBezTo>
                    <a:pt x="799" y="1905"/>
                    <a:pt x="775" y="1953"/>
                    <a:pt x="799" y="2001"/>
                  </a:cubicBezTo>
                  <a:cubicBezTo>
                    <a:pt x="817" y="2037"/>
                    <a:pt x="849" y="2053"/>
                    <a:pt x="884" y="2053"/>
                  </a:cubicBezTo>
                  <a:cubicBezTo>
                    <a:pt x="895" y="2053"/>
                    <a:pt x="906" y="2051"/>
                    <a:pt x="918" y="2048"/>
                  </a:cubicBezTo>
                  <a:lnTo>
                    <a:pt x="3180" y="1155"/>
                  </a:lnTo>
                  <a:cubicBezTo>
                    <a:pt x="3382" y="1060"/>
                    <a:pt x="3489" y="822"/>
                    <a:pt x="3394" y="620"/>
                  </a:cubicBezTo>
                  <a:cubicBezTo>
                    <a:pt x="3332" y="459"/>
                    <a:pt x="3182" y="358"/>
                    <a:pt x="3021" y="358"/>
                  </a:cubicBezTo>
                  <a:cubicBezTo>
                    <a:pt x="2967" y="358"/>
                    <a:pt x="2912" y="370"/>
                    <a:pt x="2858" y="393"/>
                  </a:cubicBezTo>
                  <a:lnTo>
                    <a:pt x="453" y="1346"/>
                  </a:lnTo>
                  <a:cubicBezTo>
                    <a:pt x="156" y="1465"/>
                    <a:pt x="1" y="1810"/>
                    <a:pt x="120" y="2108"/>
                  </a:cubicBezTo>
                  <a:cubicBezTo>
                    <a:pt x="210" y="2334"/>
                    <a:pt x="432" y="2471"/>
                    <a:pt x="654" y="2471"/>
                  </a:cubicBezTo>
                  <a:cubicBezTo>
                    <a:pt x="723" y="2471"/>
                    <a:pt x="793" y="2458"/>
                    <a:pt x="858" y="2429"/>
                  </a:cubicBezTo>
                  <a:lnTo>
                    <a:pt x="3299" y="1465"/>
                  </a:lnTo>
                  <a:cubicBezTo>
                    <a:pt x="3680" y="1310"/>
                    <a:pt x="3870" y="870"/>
                    <a:pt x="3727" y="477"/>
                  </a:cubicBezTo>
                  <a:cubicBezTo>
                    <a:pt x="3608" y="181"/>
                    <a:pt x="3316" y="1"/>
                    <a:pt x="30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43"/>
            <p:cNvSpPr/>
            <p:nvPr/>
          </p:nvSpPr>
          <p:spPr>
            <a:xfrm rot="1685906">
              <a:off x="8107560" y="1154977"/>
              <a:ext cx="589533" cy="377332"/>
            </a:xfrm>
            <a:custGeom>
              <a:avLst/>
              <a:gdLst/>
              <a:ahLst/>
              <a:cxnLst/>
              <a:rect l="l" t="t" r="r" b="b"/>
              <a:pathLst>
                <a:path w="3870" h="2477" extrusionOk="0">
                  <a:moveTo>
                    <a:pt x="3008" y="1"/>
                  </a:moveTo>
                  <a:cubicBezTo>
                    <a:pt x="2917" y="1"/>
                    <a:pt x="2826" y="17"/>
                    <a:pt x="2739" y="53"/>
                  </a:cubicBezTo>
                  <a:lnTo>
                    <a:pt x="441" y="958"/>
                  </a:lnTo>
                  <a:cubicBezTo>
                    <a:pt x="393" y="994"/>
                    <a:pt x="381" y="1041"/>
                    <a:pt x="393" y="1077"/>
                  </a:cubicBezTo>
                  <a:cubicBezTo>
                    <a:pt x="420" y="1113"/>
                    <a:pt x="454" y="1129"/>
                    <a:pt x="485" y="1129"/>
                  </a:cubicBezTo>
                  <a:cubicBezTo>
                    <a:pt x="495" y="1129"/>
                    <a:pt x="504" y="1127"/>
                    <a:pt x="512" y="1125"/>
                  </a:cubicBezTo>
                  <a:lnTo>
                    <a:pt x="2810" y="220"/>
                  </a:lnTo>
                  <a:cubicBezTo>
                    <a:pt x="2881" y="191"/>
                    <a:pt x="2955" y="178"/>
                    <a:pt x="3028" y="178"/>
                  </a:cubicBezTo>
                  <a:cubicBezTo>
                    <a:pt x="3260" y="178"/>
                    <a:pt x="3481" y="315"/>
                    <a:pt x="3572" y="541"/>
                  </a:cubicBezTo>
                  <a:cubicBezTo>
                    <a:pt x="3691" y="839"/>
                    <a:pt x="3536" y="1184"/>
                    <a:pt x="3239" y="1303"/>
                  </a:cubicBezTo>
                  <a:lnTo>
                    <a:pt x="798" y="2268"/>
                  </a:lnTo>
                  <a:cubicBezTo>
                    <a:pt x="751" y="2287"/>
                    <a:pt x="703" y="2296"/>
                    <a:pt x="654" y="2296"/>
                  </a:cubicBezTo>
                  <a:cubicBezTo>
                    <a:pt x="493" y="2296"/>
                    <a:pt x="335" y="2194"/>
                    <a:pt x="262" y="2029"/>
                  </a:cubicBezTo>
                  <a:cubicBezTo>
                    <a:pt x="191" y="1827"/>
                    <a:pt x="298" y="1589"/>
                    <a:pt x="500" y="1494"/>
                  </a:cubicBezTo>
                  <a:lnTo>
                    <a:pt x="2917" y="541"/>
                  </a:lnTo>
                  <a:cubicBezTo>
                    <a:pt x="2948" y="530"/>
                    <a:pt x="2979" y="525"/>
                    <a:pt x="3008" y="525"/>
                  </a:cubicBezTo>
                  <a:cubicBezTo>
                    <a:pt x="3105" y="525"/>
                    <a:pt x="3190" y="581"/>
                    <a:pt x="3227" y="672"/>
                  </a:cubicBezTo>
                  <a:cubicBezTo>
                    <a:pt x="3274" y="815"/>
                    <a:pt x="3215" y="946"/>
                    <a:pt x="3096" y="994"/>
                  </a:cubicBezTo>
                  <a:lnTo>
                    <a:pt x="834" y="1887"/>
                  </a:lnTo>
                  <a:cubicBezTo>
                    <a:pt x="786" y="1910"/>
                    <a:pt x="774" y="1958"/>
                    <a:pt x="786" y="2006"/>
                  </a:cubicBezTo>
                  <a:cubicBezTo>
                    <a:pt x="804" y="2042"/>
                    <a:pt x="836" y="2058"/>
                    <a:pt x="872" y="2058"/>
                  </a:cubicBezTo>
                  <a:cubicBezTo>
                    <a:pt x="882" y="2058"/>
                    <a:pt x="894" y="2056"/>
                    <a:pt x="905" y="2053"/>
                  </a:cubicBezTo>
                  <a:lnTo>
                    <a:pt x="3167" y="1160"/>
                  </a:lnTo>
                  <a:cubicBezTo>
                    <a:pt x="3370" y="1065"/>
                    <a:pt x="3477" y="827"/>
                    <a:pt x="3393" y="625"/>
                  </a:cubicBezTo>
                  <a:cubicBezTo>
                    <a:pt x="3322" y="464"/>
                    <a:pt x="3170" y="363"/>
                    <a:pt x="3013" y="363"/>
                  </a:cubicBezTo>
                  <a:cubicBezTo>
                    <a:pt x="2961" y="363"/>
                    <a:pt x="2908" y="374"/>
                    <a:pt x="2858" y="398"/>
                  </a:cubicBezTo>
                  <a:lnTo>
                    <a:pt x="441" y="1351"/>
                  </a:lnTo>
                  <a:cubicBezTo>
                    <a:pt x="143" y="1470"/>
                    <a:pt x="0" y="1815"/>
                    <a:pt x="119" y="2113"/>
                  </a:cubicBezTo>
                  <a:cubicBezTo>
                    <a:pt x="210" y="2339"/>
                    <a:pt x="424" y="2476"/>
                    <a:pt x="643" y="2476"/>
                  </a:cubicBezTo>
                  <a:cubicBezTo>
                    <a:pt x="711" y="2476"/>
                    <a:pt x="780" y="2463"/>
                    <a:pt x="845" y="2434"/>
                  </a:cubicBezTo>
                  <a:lnTo>
                    <a:pt x="3286" y="1470"/>
                  </a:lnTo>
                  <a:cubicBezTo>
                    <a:pt x="3667" y="1315"/>
                    <a:pt x="3870" y="875"/>
                    <a:pt x="3715" y="482"/>
                  </a:cubicBezTo>
                  <a:cubicBezTo>
                    <a:pt x="3605" y="188"/>
                    <a:pt x="3311" y="1"/>
                    <a:pt x="3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2569;p53"/>
          <p:cNvGrpSpPr/>
          <p:nvPr/>
        </p:nvGrpSpPr>
        <p:grpSpPr>
          <a:xfrm rot="4281287" flipH="1">
            <a:off x="-456231" y="126229"/>
            <a:ext cx="1373639" cy="2076720"/>
            <a:chOff x="605725" y="1160127"/>
            <a:chExt cx="527272" cy="797150"/>
          </a:xfrm>
        </p:grpSpPr>
        <p:sp>
          <p:nvSpPr>
            <p:cNvPr id="62"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Rounded Rectangle 16"/>
          <p:cNvSpPr/>
          <p:nvPr/>
        </p:nvSpPr>
        <p:spPr>
          <a:xfrm>
            <a:off x="996737" y="891348"/>
            <a:ext cx="7170005" cy="1731232"/>
          </a:xfrm>
          <a:prstGeom prst="round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sp>
        <p:nvSpPr>
          <p:cNvPr id="18" name="Google Shape;735;p18"/>
          <p:cNvSpPr txBox="1">
            <a:spLocks noGrp="1"/>
          </p:cNvSpPr>
          <p:nvPr>
            <p:ph type="title"/>
          </p:nvPr>
        </p:nvSpPr>
        <p:spPr>
          <a:xfrm>
            <a:off x="3060895" y="300315"/>
            <a:ext cx="2994045" cy="375900"/>
          </a:xfrm>
          <a:prstGeom prst="rect">
            <a:avLst/>
          </a:prstGeom>
        </p:spPr>
        <p:txBody>
          <a:bodyPr spcFirstLastPara="1" wrap="square" lIns="91425" tIns="91425" rIns="91425" bIns="91425" anchor="ctr" anchorCtr="0">
            <a:noAutofit/>
          </a:bodyPr>
          <a:lstStyle/>
          <a:p>
            <a:pPr lvl="0" algn="ctr">
              <a:buSzPts val="1100"/>
            </a:pPr>
            <a:r>
              <a:rPr lang="en-US" sz="3000" b="1">
                <a:solidFill>
                  <a:schemeClr val="accent6">
                    <a:lumMod val="50000"/>
                  </a:schemeClr>
                </a:solidFill>
                <a:effectLst>
                  <a:outerShdw blurRad="38100" dist="38100" dir="2700000" algn="tl">
                    <a:srgbClr val="000000">
                      <a:alpha val="43137"/>
                    </a:srgbClr>
                  </a:outerShdw>
                </a:effectLst>
                <a:latin typeface="+mj-lt"/>
              </a:rPr>
              <a:t>Chú ý</a:t>
            </a:r>
          </a:p>
        </p:txBody>
      </p:sp>
      <mc:AlternateContent xmlns:mc="http://schemas.openxmlformats.org/markup-compatibility/2006" xmlns:a14="http://schemas.microsoft.com/office/drawing/2010/main">
        <mc:Choice Requires="a14">
          <p:sp>
            <p:nvSpPr>
              <p:cNvPr id="19" name="Rectangle 18"/>
              <p:cNvSpPr/>
              <p:nvPr/>
            </p:nvSpPr>
            <p:spPr>
              <a:xfrm>
                <a:off x="1094458" y="975694"/>
                <a:ext cx="6941694" cy="1486689"/>
              </a:xfrm>
              <a:prstGeom prst="rect">
                <a:avLst/>
              </a:prstGeom>
            </p:spPr>
            <p:txBody>
              <a:bodyPr wrap="square">
                <a:spAutoFit/>
              </a:bodyPr>
              <a:lstStyle/>
              <a:p>
                <a:pPr algn="ctr">
                  <a:lnSpc>
                    <a:spcPct val="150000"/>
                  </a:lnSpc>
                  <a:spcBef>
                    <a:spcPts val="100"/>
                  </a:spcBef>
                  <a:spcAft>
                    <a:spcPts val="100"/>
                  </a:spcAft>
                </a:pPr>
                <a:r>
                  <a:rPr lang="en-US" sz="2100">
                    <a:latin typeface="+mn-lt"/>
                    <a:ea typeface="Malgun Gothic" panose="020B0503020000020004" pitchFamily="34" charset="-127"/>
                    <a:cs typeface="Times New Roman" panose="02020603050405020304" pitchFamily="18" charset="0"/>
                  </a:rPr>
                  <a:t>Khái niệm hàm số liên tục trên các tập hợp có dạng </a:t>
                </a:r>
                <a14:m>
                  <m:oMath xmlns:m="http://schemas.openxmlformats.org/officeDocument/2006/math">
                    <m:d>
                      <m:dPr>
                        <m:endChr m:val="]"/>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𝑏</m:t>
                        </m:r>
                      </m:e>
                    </m:d>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d>
                      <m:dPr>
                        <m:begChr m:val="["/>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𝑏</m:t>
                        </m:r>
                      </m:e>
                    </m:d>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e>
                    </m:d>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 </m:t>
                    </m:r>
                    <m:d>
                      <m:dPr>
                        <m:begChr m:val="["/>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e>
                    </m:d>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𝑎</m:t>
                        </m:r>
                      </m:e>
                    </m:d>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d>
                      <m:dPr>
                        <m:endChr m:val="]"/>
                        <m:ctrlPr>
                          <a:rPr lang="en-US" sz="21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𝑎</m:t>
                        </m:r>
                      </m:e>
                    </m:d>
                    <m:r>
                      <a:rPr lang="en-US" sz="21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2100">
                    <a:effectLst/>
                    <a:latin typeface="+mn-lt"/>
                    <a:ea typeface="Malgun Gothic" panose="020B0503020000020004" pitchFamily="34" charset="-127"/>
                    <a:cs typeface="Times New Roman" panose="02020603050405020304" pitchFamily="18" charset="0"/>
                  </a:rPr>
                  <a:t> được định nghĩa tương tự.</a:t>
                </a:r>
                <a:endParaRPr lang="en-US" sz="2100">
                  <a:effectLst/>
                  <a:latin typeface="+mn-lt"/>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94458" y="975694"/>
                <a:ext cx="6941694" cy="1486689"/>
              </a:xfrm>
              <a:prstGeom prst="rect">
                <a:avLst/>
              </a:prstGeom>
              <a:blipFill>
                <a:blip r:embed="rId3"/>
                <a:stretch>
                  <a:fillRect b="-7377"/>
                </a:stretch>
              </a:blipFill>
            </p:spPr>
            <p:txBody>
              <a:bodyPr/>
              <a:lstStyle/>
              <a:p>
                <a:r>
                  <a:rPr lang="en-US">
                    <a:noFill/>
                  </a:rPr>
                  <a:t> </a:t>
                </a:r>
              </a:p>
            </p:txBody>
          </p:sp>
        </mc:Fallback>
      </mc:AlternateContent>
      <p:sp>
        <p:nvSpPr>
          <p:cNvPr id="20" name="Google Shape;735;p18"/>
          <p:cNvSpPr txBox="1">
            <a:spLocks/>
          </p:cNvSpPr>
          <p:nvPr/>
        </p:nvSpPr>
        <p:spPr>
          <a:xfrm>
            <a:off x="3084716" y="2956183"/>
            <a:ext cx="2994045" cy="37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buSzPts val="1100"/>
            </a:pPr>
            <a:r>
              <a:rPr lang="en-US" sz="3000">
                <a:solidFill>
                  <a:schemeClr val="bg2">
                    <a:lumMod val="75000"/>
                  </a:schemeClr>
                </a:solidFill>
                <a:effectLst>
                  <a:outerShdw blurRad="38100" dist="38100" dir="2700000" algn="tl">
                    <a:srgbClr val="000000">
                      <a:alpha val="43137"/>
                    </a:srgbClr>
                  </a:outerShdw>
                </a:effectLst>
                <a:latin typeface="+mj-lt"/>
              </a:rPr>
              <a:t>Nhận xét</a:t>
            </a:r>
          </a:p>
        </p:txBody>
      </p:sp>
      <p:grpSp>
        <p:nvGrpSpPr>
          <p:cNvPr id="5" name="Group 4"/>
          <p:cNvGrpSpPr/>
          <p:nvPr/>
        </p:nvGrpSpPr>
        <p:grpSpPr>
          <a:xfrm>
            <a:off x="996735" y="3567765"/>
            <a:ext cx="7170005" cy="1110833"/>
            <a:chOff x="972914" y="3588991"/>
            <a:chExt cx="7170005" cy="1110833"/>
          </a:xfrm>
        </p:grpSpPr>
        <p:sp>
          <p:nvSpPr>
            <p:cNvPr id="22" name="Rounded Rectangle 21"/>
            <p:cNvSpPr/>
            <p:nvPr/>
          </p:nvSpPr>
          <p:spPr>
            <a:xfrm>
              <a:off x="972914" y="3588991"/>
              <a:ext cx="7170005" cy="1110833"/>
            </a:xfrm>
            <a:prstGeom prst="roundRect">
              <a:avLst/>
            </a:prstGeom>
            <a:solidFill>
              <a:schemeClr val="bg2">
                <a:lumMod val="20000"/>
                <a:lumOff val="8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sp>
          <p:nvSpPr>
            <p:cNvPr id="23" name="Rectangle 22"/>
            <p:cNvSpPr/>
            <p:nvPr/>
          </p:nvSpPr>
          <p:spPr>
            <a:xfrm>
              <a:off x="1152986" y="3635329"/>
              <a:ext cx="6809860" cy="1001941"/>
            </a:xfrm>
            <a:prstGeom prst="rect">
              <a:avLst/>
            </a:prstGeom>
          </p:spPr>
          <p:txBody>
            <a:bodyPr wrap="square">
              <a:spAutoFit/>
            </a:bodyPr>
            <a:lstStyle/>
            <a:p>
              <a:pPr algn="just">
                <a:lnSpc>
                  <a:spcPct val="150000"/>
                </a:lnSpc>
                <a:spcBef>
                  <a:spcPts val="100"/>
                </a:spcBef>
                <a:spcAft>
                  <a:spcPts val="100"/>
                </a:spcAft>
              </a:pPr>
              <a:r>
                <a:rPr lang="en-US" sz="2100">
                  <a:latin typeface="+mj-lt"/>
                  <a:ea typeface="Malgun Gothic" panose="020B0503020000020004" pitchFamily="34" charset="-127"/>
                  <a:cs typeface="Times New Roman" panose="02020603050405020304" pitchFamily="18" charset="0"/>
                </a:rPr>
                <a:t>Đồ thị hàm số liên tục trên một khoảng là “đường liền” trên khoảng đó.</a:t>
              </a:r>
              <a:endParaRPr lang="en-US" sz="2100">
                <a:latin typeface="+mj-lt"/>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4"/>
          <a:stretch>
            <a:fillRect/>
          </a:stretch>
        </p:blipFill>
        <p:spPr>
          <a:xfrm>
            <a:off x="7723633" y="2202312"/>
            <a:ext cx="625037" cy="544274"/>
          </a:xfrm>
          <a:prstGeom prst="rect">
            <a:avLst/>
          </a:prstGeom>
        </p:spPr>
      </p:pic>
    </p:spTree>
    <p:extLst>
      <p:ext uri="{BB962C8B-B14F-4D97-AF65-F5344CB8AC3E}">
        <p14:creationId xmlns:p14="http://schemas.microsoft.com/office/powerpoint/2010/main" val="379579412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4" name="Google Shape;2829;p39"/>
          <p:cNvSpPr/>
          <p:nvPr/>
        </p:nvSpPr>
        <p:spPr>
          <a:xfrm>
            <a:off x="204853" y="321738"/>
            <a:ext cx="1199040" cy="548258"/>
          </a:xfrm>
          <a:prstGeom prst="roundRect">
            <a:avLst>
              <a:gd name="adj" fmla="val 50000"/>
            </a:avLst>
          </a:prstGeom>
          <a:solidFill>
            <a:schemeClr val="accent6">
              <a:lumMod val="40000"/>
              <a:lumOff val="60000"/>
            </a:schemeClr>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tx1"/>
                </a:solidFill>
                <a:effectLst/>
                <a:uLnTx/>
                <a:uFillTx/>
                <a:ea typeface="Bad Script"/>
                <a:cs typeface="Bad Script"/>
                <a:sym typeface="Bad Script"/>
              </a:rPr>
              <a:t>Ví</a:t>
            </a:r>
            <a:r>
              <a:rPr kumimoji="0" lang="en-US" sz="2000" b="1" i="0" u="none" strike="noStrike" kern="0" cap="none" spc="0" normalizeH="0" noProof="0">
                <a:ln>
                  <a:noFill/>
                </a:ln>
                <a:solidFill>
                  <a:schemeClr val="tx1"/>
                </a:solidFill>
                <a:effectLst/>
                <a:uLnTx/>
                <a:uFillTx/>
                <a:ea typeface="Bad Script"/>
                <a:cs typeface="Bad Script"/>
                <a:sym typeface="Bad Script"/>
              </a:rPr>
              <a:t> dụ 2</a:t>
            </a:r>
            <a:endParaRPr kumimoji="0" sz="2000" b="1" i="0" u="none" strike="noStrike" kern="0" cap="none" spc="0" normalizeH="0" baseline="0" noProof="0">
              <a:ln>
                <a:noFill/>
              </a:ln>
              <a:solidFill>
                <a:schemeClr val="tx1"/>
              </a:solidFill>
              <a:effectLst/>
              <a:uLnTx/>
              <a:uFillTx/>
              <a:ea typeface="Bad Script"/>
              <a:cs typeface="Bad Script"/>
              <a:sym typeface="Bad Script"/>
            </a:endParaRPr>
          </a:p>
        </p:txBody>
      </p:sp>
      <p:sp>
        <p:nvSpPr>
          <p:cNvPr id="5" name="Rectangle 4"/>
          <p:cNvSpPr/>
          <p:nvPr/>
        </p:nvSpPr>
        <p:spPr>
          <a:xfrm>
            <a:off x="4262164" y="1555485"/>
            <a:ext cx="697627" cy="369332"/>
          </a:xfrm>
          <a:prstGeom prst="rect">
            <a:avLst/>
          </a:prstGeom>
        </p:spPr>
        <p:txBody>
          <a:bodyPr wrap="none">
            <a:spAutoFit/>
          </a:bodyPr>
          <a:lstStyle/>
          <a:p>
            <a:r>
              <a:rPr lang="en-US" sz="1800" b="1" i="1" u="sng">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Giải:</a:t>
            </a:r>
            <a:endParaRPr lang="en-US" sz="1800" b="1" i="1" u="sng">
              <a:solidFill>
                <a:schemeClr val="tx2">
                  <a:lumMod val="75000"/>
                </a:schemeClr>
              </a:solidFill>
            </a:endParaRPr>
          </a:p>
        </p:txBody>
      </p:sp>
      <p:grpSp>
        <p:nvGrpSpPr>
          <p:cNvPr id="11" name="Group 10"/>
          <p:cNvGrpSpPr/>
          <p:nvPr/>
        </p:nvGrpSpPr>
        <p:grpSpPr>
          <a:xfrm>
            <a:off x="191831" y="693821"/>
            <a:ext cx="7846452" cy="872931"/>
            <a:chOff x="1510474" y="173704"/>
            <a:chExt cx="6625393" cy="872931"/>
          </a:xfrm>
        </p:grpSpPr>
        <mc:AlternateContent xmlns:mc="http://schemas.openxmlformats.org/markup-compatibility/2006" xmlns:a14="http://schemas.microsoft.com/office/drawing/2010/main">
          <mc:Choice Requires="a14">
            <p:sp>
              <p:nvSpPr>
                <p:cNvPr id="7" name="TextBox 6"/>
                <p:cNvSpPr txBox="1"/>
                <p:nvPr/>
              </p:nvSpPr>
              <p:spPr>
                <a:xfrm>
                  <a:off x="1510474" y="426558"/>
                  <a:ext cx="6625393" cy="456535"/>
                </a:xfrm>
                <a:prstGeom prst="rect">
                  <a:avLst/>
                </a:prstGeom>
                <a:noFill/>
              </p:spPr>
              <p:txBody>
                <a:bodyPr wrap="square" rtlCol="0">
                  <a:spAutoFit/>
                </a:bodyPr>
                <a:lstStyle/>
                <a:p>
                  <a:pPr algn="just">
                    <a:lnSpc>
                      <a:spcPct val="150000"/>
                    </a:lnSpc>
                    <a:spcBef>
                      <a:spcPts val="300"/>
                    </a:spcBef>
                    <a:spcAft>
                      <a:spcPts val="300"/>
                    </a:spcAft>
                  </a:pPr>
                  <a:r>
                    <a:rPr lang="en-US" sz="1800"/>
                    <a:t>b) Hàm số                                   có liên tục trên khoảng </a:t>
                  </a:r>
                  <a14:m>
                    <m:oMath xmlns:m="http://schemas.openxmlformats.org/officeDocument/2006/math">
                      <m:d>
                        <m:dPr>
                          <m:ctrlPr>
                            <a:rPr lang="en-US" sz="1800" i="1" smtClean="0">
                              <a:latin typeface="Cambria Math" panose="02040503050406030204" pitchFamily="18" charset="0"/>
                            </a:rPr>
                          </m:ctrlPr>
                        </m:dPr>
                        <m:e>
                          <m:r>
                            <a:rPr lang="en-US" sz="1800" b="0" i="1" smtClean="0">
                              <a:latin typeface="Cambria Math" panose="02040503050406030204" pitchFamily="18" charset="0"/>
                            </a:rPr>
                            <m:t>1;3</m:t>
                          </m:r>
                        </m:e>
                      </m:d>
                    </m:oMath>
                  </a14:m>
                  <a:r>
                    <a:rPr lang="en-US" sz="1800"/>
                    <a:t> hay không?</a:t>
                  </a:r>
                </a:p>
              </p:txBody>
            </p:sp>
          </mc:Choice>
          <mc:Fallback xmlns="">
            <p:sp>
              <p:nvSpPr>
                <p:cNvPr id="7" name="TextBox 6"/>
                <p:cNvSpPr txBox="1">
                  <a:spLocks noRot="1" noChangeAspect="1" noMove="1" noResize="1" noEditPoints="1" noAdjustHandles="1" noChangeArrowheads="1" noChangeShapeType="1" noTextEdit="1"/>
                </p:cNvSpPr>
                <p:nvPr/>
              </p:nvSpPr>
              <p:spPr>
                <a:xfrm>
                  <a:off x="1510474" y="426558"/>
                  <a:ext cx="6625393" cy="456535"/>
                </a:xfrm>
                <a:prstGeom prst="rect">
                  <a:avLst/>
                </a:prstGeom>
                <a:blipFill>
                  <a:blip r:embed="rId3"/>
                  <a:stretch>
                    <a:fillRect l="-621"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39632" y="173704"/>
                  <a:ext cx="2381293" cy="872931"/>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1800" i="1" kern="1200" smtClean="0">
                            <a:solidFill>
                              <a:prstClr val="black"/>
                            </a:solidFill>
                            <a:latin typeface="Cambria Math" panose="02040503050406030204" pitchFamily="18" charset="0"/>
                            <a:ea typeface="Dotum" panose="020B0600000101010101" pitchFamily="34" charset="-127"/>
                          </a:rPr>
                          <m:t>𝑓</m:t>
                        </m:r>
                        <m:d>
                          <m:dPr>
                            <m:ctrlPr>
                              <a:rPr lang="en-US" sz="1800" i="1" kern="1200">
                                <a:solidFill>
                                  <a:prstClr val="black"/>
                                </a:solidFill>
                                <a:latin typeface="Cambria Math" panose="02040503050406030204" pitchFamily="18" charset="0"/>
                                <a:ea typeface="Dotum" panose="020B0600000101010101" pitchFamily="34" charset="-127"/>
                              </a:rPr>
                            </m:ctrlPr>
                          </m:dPr>
                          <m:e>
                            <m:r>
                              <a:rPr lang="en-US" sz="1800" i="1" kern="1200">
                                <a:solidFill>
                                  <a:prstClr val="black"/>
                                </a:solidFill>
                                <a:latin typeface="Cambria Math" panose="02040503050406030204" pitchFamily="18" charset="0"/>
                                <a:ea typeface="Dotum" panose="020B0600000101010101" pitchFamily="34" charset="-127"/>
                              </a:rPr>
                              <m:t>𝑥</m:t>
                            </m:r>
                          </m:e>
                        </m:d>
                        <m:r>
                          <a:rPr lang="en-US" sz="1800" b="0" i="1" kern="1200" smtClean="0">
                            <a:solidFill>
                              <a:prstClr val="black"/>
                            </a:solidFill>
                            <a:latin typeface="Cambria Math" panose="02040503050406030204" pitchFamily="18" charset="0"/>
                            <a:ea typeface="Dotum" panose="020B0600000101010101" pitchFamily="34" charset="-127"/>
                          </a:rPr>
                          <m:t>=</m:t>
                        </m:r>
                        <m:f>
                          <m:fPr>
                            <m:ctrlPr>
                              <a:rPr lang="en-US" sz="1800" b="0" i="1" kern="1200" smtClean="0">
                                <a:solidFill>
                                  <a:prstClr val="black"/>
                                </a:solidFill>
                                <a:latin typeface="Cambria Math" panose="02040503050406030204" pitchFamily="18" charset="0"/>
                                <a:ea typeface="Dotum" panose="020B0600000101010101" pitchFamily="34" charset="-127"/>
                              </a:rPr>
                            </m:ctrlPr>
                          </m:fPr>
                          <m:num>
                            <m:r>
                              <a:rPr lang="en-US" sz="1800" b="0" i="1" kern="1200" smtClean="0">
                                <a:solidFill>
                                  <a:prstClr val="black"/>
                                </a:solidFill>
                                <a:latin typeface="Cambria Math" panose="02040503050406030204" pitchFamily="18" charset="0"/>
                                <a:ea typeface="Dotum" panose="020B0600000101010101" pitchFamily="34" charset="-127"/>
                              </a:rPr>
                              <m:t>𝑥</m:t>
                            </m:r>
                            <m:r>
                              <a:rPr lang="en-US" sz="1800" b="0" i="1" kern="1200" smtClean="0">
                                <a:solidFill>
                                  <a:prstClr val="black"/>
                                </a:solidFill>
                                <a:latin typeface="Cambria Math" panose="02040503050406030204" pitchFamily="18" charset="0"/>
                                <a:ea typeface="Dotum" panose="020B0600000101010101" pitchFamily="34" charset="-127"/>
                              </a:rPr>
                              <m:t>+1</m:t>
                            </m:r>
                          </m:num>
                          <m:den>
                            <m:r>
                              <a:rPr lang="en-US" sz="1800" b="0" i="1" kern="1200" smtClean="0">
                                <a:solidFill>
                                  <a:prstClr val="black"/>
                                </a:solidFill>
                                <a:latin typeface="Cambria Math" panose="02040503050406030204" pitchFamily="18" charset="0"/>
                                <a:ea typeface="Dotum" panose="020B0600000101010101" pitchFamily="34" charset="-127"/>
                              </a:rPr>
                              <m:t>𝑥</m:t>
                            </m:r>
                            <m:r>
                              <a:rPr lang="en-US" sz="1800" b="0" i="1" kern="1200" smtClean="0">
                                <a:solidFill>
                                  <a:prstClr val="black"/>
                                </a:solidFill>
                                <a:latin typeface="Cambria Math" panose="02040503050406030204" pitchFamily="18" charset="0"/>
                                <a:ea typeface="Dotum" panose="020B0600000101010101" pitchFamily="34" charset="-127"/>
                              </a:rPr>
                              <m:t>−2</m:t>
                            </m:r>
                          </m:den>
                        </m:f>
                        <m:r>
                          <a:rPr lang="en-US" sz="1800" b="0" i="1" kern="1200" smtClean="0">
                            <a:solidFill>
                              <a:prstClr val="black"/>
                            </a:solidFill>
                            <a:latin typeface="Cambria Math" panose="02040503050406030204" pitchFamily="18" charset="0"/>
                            <a:ea typeface="Dotum" panose="020B0600000101010101" pitchFamily="34" charset="-127"/>
                          </a:rPr>
                          <m:t> </m:t>
                        </m:r>
                        <m:d>
                          <m:dPr>
                            <m:ctrlPr>
                              <a:rPr lang="en-US" sz="1800" b="0" i="1" kern="1200" smtClean="0">
                                <a:solidFill>
                                  <a:prstClr val="black"/>
                                </a:solidFill>
                                <a:latin typeface="Cambria Math" panose="02040503050406030204" pitchFamily="18" charset="0"/>
                                <a:ea typeface="Dotum" panose="020B0600000101010101" pitchFamily="34" charset="-127"/>
                              </a:rPr>
                            </m:ctrlPr>
                          </m:dPr>
                          <m:e>
                            <m:r>
                              <a:rPr lang="en-US" sz="1800" b="0" i="1" kern="1200" smtClean="0">
                                <a:solidFill>
                                  <a:prstClr val="black"/>
                                </a:solidFill>
                                <a:latin typeface="Cambria Math" panose="02040503050406030204" pitchFamily="18" charset="0"/>
                                <a:ea typeface="Dotum" panose="020B0600000101010101" pitchFamily="34" charset="-127"/>
                              </a:rPr>
                              <m:t>𝑥</m:t>
                            </m:r>
                            <m:r>
                              <a:rPr lang="en-US" sz="1800" b="0" i="1" kern="1200" smtClean="0">
                                <a:solidFill>
                                  <a:prstClr val="black"/>
                                </a:solidFill>
                                <a:latin typeface="Cambria Math" panose="02040503050406030204" pitchFamily="18" charset="0"/>
                                <a:ea typeface="Cambria Math" panose="02040503050406030204" pitchFamily="18" charset="0"/>
                              </a:rPr>
                              <m:t>≠2</m:t>
                            </m:r>
                          </m:e>
                        </m:d>
                      </m:oMath>
                    </m:oMathPara>
                  </a14:m>
                  <a:endParaRPr lang="en-US" sz="1800"/>
                </a:p>
              </p:txBody>
            </p:sp>
          </mc:Choice>
          <mc:Fallback xmlns="">
            <p:sp>
              <p:nvSpPr>
                <p:cNvPr id="3" name="Rectangle 2"/>
                <p:cNvSpPr>
                  <a:spLocks noRot="1" noChangeAspect="1" noMove="1" noResize="1" noEditPoints="1" noAdjustHandles="1" noChangeArrowheads="1" noChangeShapeType="1" noTextEdit="1"/>
                </p:cNvSpPr>
                <p:nvPr/>
              </p:nvSpPr>
              <p:spPr>
                <a:xfrm>
                  <a:off x="2239632" y="173704"/>
                  <a:ext cx="2381293" cy="872931"/>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204853" y="1936522"/>
                <a:ext cx="8879931" cy="686726"/>
              </a:xfrm>
              <a:prstGeom prst="rect">
                <a:avLst/>
              </a:prstGeom>
            </p:spPr>
            <p:txBody>
              <a:bodyPr wrap="none">
                <a:spAutoFit/>
              </a:bodyPr>
              <a:lstStyle/>
              <a:p>
                <a:pPr>
                  <a:lnSpc>
                    <a:spcPct val="150000"/>
                  </a:lnSpc>
                </a:pPr>
                <a:r>
                  <a:rPr lang="en-US" sz="1800">
                    <a:latin typeface="+mn-lt"/>
                  </a:rPr>
                  <a:t>a) Với mỗi </a:t>
                </a:r>
                <a14:m>
                  <m:oMath xmlns:m="http://schemas.openxmlformats.org/officeDocument/2006/math">
                    <m:sSub>
                      <m:sSubPr>
                        <m:ctrlPr>
                          <a:rPr lang="en-US" sz="1800" i="1">
                            <a:solidFill>
                              <a:schemeClr val="tx1"/>
                            </a:solidFill>
                            <a:latin typeface="Cambria Math" panose="02040503050406030204" pitchFamily="18" charset="0"/>
                            <a:ea typeface="Dotum" panose="020B0600000101010101" pitchFamily="34" charset="-127"/>
                          </a:rPr>
                        </m:ctrlPr>
                      </m:sSubPr>
                      <m:e>
                        <m:r>
                          <a:rPr lang="en-US" sz="1800" i="1">
                            <a:solidFill>
                              <a:schemeClr val="tx1"/>
                            </a:solidFill>
                            <a:latin typeface="Cambria Math" panose="02040503050406030204" pitchFamily="18" charset="0"/>
                            <a:ea typeface="Dotum" panose="020B0600000101010101" pitchFamily="34" charset="-127"/>
                          </a:rPr>
                          <m:t>𝑥</m:t>
                        </m:r>
                      </m:e>
                      <m:sub>
                        <m:r>
                          <a:rPr lang="en-US" sz="1800" i="1">
                            <a:solidFill>
                              <a:schemeClr val="tx1"/>
                            </a:solidFill>
                            <a:latin typeface="Cambria Math" panose="02040503050406030204" pitchFamily="18" charset="0"/>
                            <a:ea typeface="Dotum" panose="020B0600000101010101" pitchFamily="34" charset="-127"/>
                          </a:rPr>
                          <m:t>0</m:t>
                        </m:r>
                      </m:sub>
                    </m:sSub>
                    <m:r>
                      <a:rPr lang="en-US" sz="1800" i="1" smtClean="0">
                        <a:solidFill>
                          <a:schemeClr val="tx1"/>
                        </a:solidFill>
                        <a:latin typeface="Cambria Math" panose="02040503050406030204" pitchFamily="18" charset="0"/>
                        <a:ea typeface="Cambria Math" panose="02040503050406030204" pitchFamily="18" charset="0"/>
                      </a:rPr>
                      <m:t>∈</m:t>
                    </m:r>
                    <m:d>
                      <m:dPr>
                        <m:ctrlPr>
                          <a:rPr lang="en-US" sz="1800" i="1" smtClean="0">
                            <a:solidFill>
                              <a:schemeClr val="tx1"/>
                            </a:solidFill>
                            <a:latin typeface="Cambria Math" panose="02040503050406030204" pitchFamily="18" charset="0"/>
                            <a:ea typeface="Cambria Math" panose="02040503050406030204" pitchFamily="18" charset="0"/>
                          </a:rPr>
                        </m:ctrlPr>
                      </m:dPr>
                      <m:e>
                        <m:r>
                          <a:rPr lang="en-US" sz="1800" b="0" i="1" smtClean="0">
                            <a:solidFill>
                              <a:schemeClr val="tx1"/>
                            </a:solidFill>
                            <a:latin typeface="Cambria Math" panose="02040503050406030204" pitchFamily="18" charset="0"/>
                            <a:ea typeface="Cambria Math" panose="02040503050406030204" pitchFamily="18" charset="0"/>
                          </a:rPr>
                          <m:t>3;4</m:t>
                        </m:r>
                      </m:e>
                    </m:d>
                    <m:r>
                      <a:rPr lang="en-US" sz="1800" b="0" i="1" smtClean="0">
                        <a:solidFill>
                          <a:schemeClr val="tx1"/>
                        </a:solidFill>
                        <a:latin typeface="Cambria Math" panose="02040503050406030204" pitchFamily="18" charset="0"/>
                        <a:ea typeface="Cambria Math" panose="02040503050406030204" pitchFamily="18" charset="0"/>
                      </a:rPr>
                      <m:t>,</m:t>
                    </m:r>
                  </m:oMath>
                </a14:m>
                <a:r>
                  <a:rPr lang="en-US" sz="1800">
                    <a:latin typeface="+mn-lt"/>
                  </a:rPr>
                  <a:t> ta có: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sSub>
                              <m:sSubPr>
                                <m:ctrlPr>
                                  <a:rPr lang="en-US" sz="1800" i="1">
                                    <a:solidFill>
                                      <a:srgbClr val="242424"/>
                                    </a:solidFill>
                                    <a:latin typeface="Cambria Math" panose="02040503050406030204" pitchFamily="18" charset="0"/>
                                    <a:ea typeface="Dotum" panose="020B0600000101010101" pitchFamily="34" charset="-127"/>
                                  </a:rPr>
                                </m:ctrlPr>
                              </m:sSubPr>
                              <m:e>
                                <m:r>
                                  <a:rPr lang="en-US" sz="1800" i="1">
                                    <a:solidFill>
                                      <a:srgbClr val="242424"/>
                                    </a:solidFill>
                                    <a:latin typeface="Cambria Math" panose="02040503050406030204" pitchFamily="18" charset="0"/>
                                    <a:ea typeface="Dotum" panose="020B0600000101010101" pitchFamily="34" charset="-127"/>
                                  </a:rPr>
                                  <m:t>𝑥</m:t>
                                </m:r>
                              </m:e>
                              <m:sub>
                                <m:r>
                                  <a:rPr lang="en-US" sz="1800" i="1">
                                    <a:solidFill>
                                      <a:srgbClr val="242424"/>
                                    </a:solidFill>
                                    <a:latin typeface="Cambria Math" panose="02040503050406030204" pitchFamily="18" charset="0"/>
                                    <a:ea typeface="Dotum" panose="020B0600000101010101" pitchFamily="34" charset="-127"/>
                                  </a:rPr>
                                  <m:t>0</m:t>
                                </m:r>
                              </m:sub>
                            </m:sSub>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r>
                      <a:rPr lang="en-US" sz="180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1, </m:t>
                    </m:r>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sSub>
                              <m:sSubPr>
                                <m:ctrlPr>
                                  <a:rPr lang="en-US" sz="1800" i="1">
                                    <a:solidFill>
                                      <a:srgbClr val="242424"/>
                                    </a:solidFill>
                                    <a:latin typeface="Cambria Math" panose="02040503050406030204" pitchFamily="18" charset="0"/>
                                    <a:ea typeface="Dotum" panose="020B0600000101010101" pitchFamily="34" charset="-127"/>
                                  </a:rPr>
                                </m:ctrlPr>
                              </m:sSubPr>
                              <m:e>
                                <m:r>
                                  <a:rPr lang="en-US" sz="1800" i="1">
                                    <a:solidFill>
                                      <a:srgbClr val="242424"/>
                                    </a:solidFill>
                                    <a:latin typeface="Cambria Math" panose="02040503050406030204" pitchFamily="18" charset="0"/>
                                    <a:ea typeface="Dotum" panose="020B0600000101010101" pitchFamily="34" charset="-127"/>
                                  </a:rPr>
                                  <m:t>𝑥</m:t>
                                </m:r>
                              </m:e>
                              <m:sub>
                                <m:r>
                                  <a:rPr lang="en-US" sz="1800" i="1">
                                    <a:solidFill>
                                      <a:srgbClr val="242424"/>
                                    </a:solidFill>
                                    <a:latin typeface="Cambria Math" panose="02040503050406030204" pitchFamily="18" charset="0"/>
                                    <a:ea typeface="Dotum" panose="020B0600000101010101" pitchFamily="34" charset="-127"/>
                                  </a:rPr>
                                  <m:t>0</m:t>
                                </m:r>
                              </m:sub>
                            </m:sSub>
                          </m:lim>
                        </m:limLow>
                      </m:fName>
                      <m:e>
                        <m:r>
                          <a:rPr lang="en-US" sz="1800" i="1">
                            <a:latin typeface="Cambria Math" panose="02040503050406030204" pitchFamily="18" charset="0"/>
                            <a:ea typeface="Dotum" panose="020B0600000101010101" pitchFamily="34" charset="-127"/>
                          </a:rPr>
                          <m:t>(2</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+3)</m:t>
                        </m:r>
                      </m:e>
                    </m:func>
                    <m:r>
                      <a:rPr lang="en-US" sz="1800" i="1">
                        <a:latin typeface="Cambria Math" panose="02040503050406030204" pitchFamily="18" charset="0"/>
                        <a:ea typeface="Dotum" panose="020B0600000101010101" pitchFamily="34" charset="-127"/>
                      </a:rPr>
                      <m:t>=2</m:t>
                    </m:r>
                    <m:sSub>
                      <m:sSubPr>
                        <m:ctrlPr>
                          <a:rPr lang="en-US" sz="1800" i="1">
                            <a:solidFill>
                              <a:srgbClr val="242424"/>
                            </a:solidFill>
                            <a:latin typeface="Cambria Math" panose="02040503050406030204" pitchFamily="18" charset="0"/>
                            <a:ea typeface="Dotum" panose="020B0600000101010101" pitchFamily="34" charset="-127"/>
                          </a:rPr>
                        </m:ctrlPr>
                      </m:sSubPr>
                      <m:e>
                        <m:r>
                          <a:rPr lang="en-US" sz="1800" i="1">
                            <a:solidFill>
                              <a:srgbClr val="242424"/>
                            </a:solidFill>
                            <a:latin typeface="Cambria Math" panose="02040503050406030204" pitchFamily="18" charset="0"/>
                            <a:ea typeface="Dotum" panose="020B0600000101010101" pitchFamily="34" charset="-127"/>
                          </a:rPr>
                          <m:t>𝑥</m:t>
                        </m:r>
                      </m:e>
                      <m:sub>
                        <m:r>
                          <a:rPr lang="en-US" sz="1800" i="1">
                            <a:solidFill>
                              <a:srgbClr val="242424"/>
                            </a:solidFill>
                            <a:latin typeface="Cambria Math" panose="02040503050406030204" pitchFamily="18" charset="0"/>
                            <a:ea typeface="Dotum" panose="020B0600000101010101" pitchFamily="34" charset="-127"/>
                          </a:rPr>
                          <m:t>0</m:t>
                        </m:r>
                      </m:sub>
                    </m:sSub>
                    <m:r>
                      <a:rPr lang="en-US" sz="1800" i="1">
                        <a:solidFill>
                          <a:srgbClr val="242424"/>
                        </a:solidFill>
                        <a:latin typeface="Cambria Math" panose="02040503050406030204" pitchFamily="18" charset="0"/>
                        <a:ea typeface="Dotum" panose="020B0600000101010101" pitchFamily="34" charset="-127"/>
                      </a:rPr>
                      <m:t>+3=</m:t>
                    </m:r>
                  </m:oMath>
                </a14:m>
                <a:r>
                  <a:rPr lang="en-US" sz="1800">
                    <a:solidFill>
                      <a:srgbClr val="242424"/>
                    </a:solidFill>
                    <a:latin typeface="+mn-lt"/>
                    <a:ea typeface="Dotum" panose="020B0600000101010101" pitchFamily="34" charset="-127"/>
                  </a:rPr>
                  <a:t> </a:t>
                </a:r>
                <a14:m>
                  <m:oMath xmlns:m="http://schemas.openxmlformats.org/officeDocument/2006/math">
                    <m:r>
                      <a:rPr lang="en-US" sz="1800" i="1">
                        <a:solidFill>
                          <a:srgbClr val="242424"/>
                        </a:solidFill>
                        <a:latin typeface="Cambria Math" panose="02040503050406030204" pitchFamily="18" charset="0"/>
                        <a:ea typeface="Dotum" panose="020B0600000101010101" pitchFamily="34" charset="-127"/>
                      </a:rPr>
                      <m:t>𝑓</m:t>
                    </m:r>
                    <m:r>
                      <a:rPr lang="en-US" sz="1800" i="1">
                        <a:solidFill>
                          <a:srgbClr val="242424"/>
                        </a:solidFill>
                        <a:latin typeface="Cambria Math" panose="02040503050406030204" pitchFamily="18" charset="0"/>
                        <a:ea typeface="Dotum" panose="020B0600000101010101" pitchFamily="34" charset="-127"/>
                      </a:rPr>
                      <m:t>(</m:t>
                    </m:r>
                    <m:sSub>
                      <m:sSubPr>
                        <m:ctrlPr>
                          <a:rPr lang="en-US" sz="1800" i="1">
                            <a:solidFill>
                              <a:srgbClr val="242424"/>
                            </a:solidFill>
                            <a:latin typeface="Cambria Math" panose="02040503050406030204" pitchFamily="18" charset="0"/>
                            <a:ea typeface="Dotum" panose="020B0600000101010101" pitchFamily="34" charset="-127"/>
                          </a:rPr>
                        </m:ctrlPr>
                      </m:sSubPr>
                      <m:e>
                        <m:r>
                          <a:rPr lang="en-US" sz="1800" i="1">
                            <a:solidFill>
                              <a:srgbClr val="242424"/>
                            </a:solidFill>
                            <a:latin typeface="Cambria Math" panose="02040503050406030204" pitchFamily="18" charset="0"/>
                            <a:ea typeface="Dotum" panose="020B0600000101010101" pitchFamily="34" charset="-127"/>
                          </a:rPr>
                          <m:t>𝑥</m:t>
                        </m:r>
                      </m:e>
                      <m:sub>
                        <m:r>
                          <a:rPr lang="en-US" sz="1800" i="1">
                            <a:solidFill>
                              <a:srgbClr val="242424"/>
                            </a:solidFill>
                            <a:latin typeface="Cambria Math" panose="02040503050406030204" pitchFamily="18" charset="0"/>
                            <a:ea typeface="Dotum" panose="020B0600000101010101" pitchFamily="34" charset="-127"/>
                          </a:rPr>
                          <m:t>0</m:t>
                        </m:r>
                      </m:sub>
                    </m:sSub>
                    <m:r>
                      <a:rPr lang="en-US" sz="1800" i="1">
                        <a:solidFill>
                          <a:srgbClr val="242424"/>
                        </a:solidFill>
                        <a:latin typeface="Cambria Math" panose="02040503050406030204" pitchFamily="18" charset="0"/>
                        <a:ea typeface="Dotum" panose="020B0600000101010101" pitchFamily="34" charset="-127"/>
                      </a:rPr>
                      <m:t>)</m:t>
                    </m:r>
                  </m:oMath>
                </a14:m>
                <a:r>
                  <a:rPr lang="en-US" sz="1800">
                    <a:latin typeface="+mn-lt"/>
                  </a:rPr>
                  <a:t>. Ta lại có:  </a:t>
                </a:r>
              </a:p>
            </p:txBody>
          </p:sp>
        </mc:Choice>
        <mc:Fallback xmlns="">
          <p:sp>
            <p:nvSpPr>
              <p:cNvPr id="14" name="Rectangle 13"/>
              <p:cNvSpPr>
                <a:spLocks noRot="1" noChangeAspect="1" noMove="1" noResize="1" noEditPoints="1" noAdjustHandles="1" noChangeArrowheads="1" noChangeShapeType="1" noTextEdit="1"/>
              </p:cNvSpPr>
              <p:nvPr/>
            </p:nvSpPr>
            <p:spPr>
              <a:xfrm>
                <a:off x="204853" y="1936522"/>
                <a:ext cx="8879931" cy="686726"/>
              </a:xfrm>
              <a:prstGeom prst="rect">
                <a:avLst/>
              </a:prstGeom>
              <a:blipFill>
                <a:blip r:embed="rId5"/>
                <a:stretch>
                  <a:fillRect l="-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403893" y="323575"/>
                <a:ext cx="6745574" cy="507831"/>
              </a:xfrm>
              <a:prstGeom prst="rect">
                <a:avLst/>
              </a:prstGeom>
            </p:spPr>
            <p:txBody>
              <a:bodyPr wrap="square">
                <a:spAutoFit/>
              </a:bodyPr>
              <a:lstStyle/>
              <a:p>
                <a:pPr lvl="0" algn="just">
                  <a:lnSpc>
                    <a:spcPct val="150000"/>
                  </a:lnSpc>
                  <a:spcBef>
                    <a:spcPts val="300"/>
                  </a:spcBef>
                  <a:spcAft>
                    <a:spcPts val="300"/>
                  </a:spcAft>
                </a:pPr>
                <a:r>
                  <a:rPr lang="en-US" sz="1800"/>
                  <a:t>a) Hàm số </a:t>
                </a:r>
                <a14:m>
                  <m:oMath xmlns:m="http://schemas.openxmlformats.org/officeDocument/2006/math">
                    <m:r>
                      <a:rPr lang="en-US" sz="1800" i="1" kern="1200">
                        <a:solidFill>
                          <a:prstClr val="black"/>
                        </a:solidFill>
                        <a:latin typeface="Cambria Math" panose="02040503050406030204" pitchFamily="18" charset="0"/>
                        <a:ea typeface="Dotum" panose="020B0600000101010101" pitchFamily="34" charset="-127"/>
                      </a:rPr>
                      <m:t>𝑓</m:t>
                    </m:r>
                    <m:d>
                      <m:dPr>
                        <m:ctrlPr>
                          <a:rPr lang="en-US" sz="1800" i="1" kern="1200">
                            <a:solidFill>
                              <a:prstClr val="black"/>
                            </a:solidFill>
                            <a:latin typeface="Cambria Math" panose="02040503050406030204" pitchFamily="18" charset="0"/>
                            <a:ea typeface="Dotum" panose="020B0600000101010101" pitchFamily="34" charset="-127"/>
                          </a:rPr>
                        </m:ctrlPr>
                      </m:dPr>
                      <m:e>
                        <m:r>
                          <a:rPr lang="en-US" sz="1800" i="1" kern="1200">
                            <a:solidFill>
                              <a:prstClr val="black"/>
                            </a:solidFill>
                            <a:latin typeface="Cambria Math" panose="02040503050406030204" pitchFamily="18" charset="0"/>
                            <a:ea typeface="Dotum" panose="020B0600000101010101" pitchFamily="34" charset="-127"/>
                          </a:rPr>
                          <m:t>𝑥</m:t>
                        </m:r>
                      </m:e>
                    </m:d>
                    <m:r>
                      <a:rPr lang="en-US" sz="1800" i="1" kern="1200">
                        <a:solidFill>
                          <a:prstClr val="black"/>
                        </a:solidFill>
                        <a:latin typeface="Cambria Math" panose="02040503050406030204" pitchFamily="18" charset="0"/>
                        <a:ea typeface="Dotum" panose="020B0600000101010101" pitchFamily="34" charset="-127"/>
                      </a:rPr>
                      <m:t>=2</m:t>
                    </m:r>
                    <m:r>
                      <a:rPr lang="en-US" sz="1800" i="1" kern="1200">
                        <a:solidFill>
                          <a:prstClr val="black"/>
                        </a:solidFill>
                        <a:latin typeface="Cambria Math" panose="02040503050406030204" pitchFamily="18" charset="0"/>
                        <a:ea typeface="Dotum" panose="020B0600000101010101" pitchFamily="34" charset="-127"/>
                      </a:rPr>
                      <m:t>𝑥</m:t>
                    </m:r>
                    <m:r>
                      <a:rPr lang="en-US" sz="1800" i="1" kern="1200">
                        <a:solidFill>
                          <a:prstClr val="black"/>
                        </a:solidFill>
                        <a:latin typeface="Cambria Math" panose="02040503050406030204" pitchFamily="18" charset="0"/>
                        <a:ea typeface="Dotum" panose="020B0600000101010101" pitchFamily="34" charset="-127"/>
                      </a:rPr>
                      <m:t>+3</m:t>
                    </m:r>
                  </m:oMath>
                </a14:m>
                <a:r>
                  <a:rPr lang="en-US" sz="1800"/>
                  <a:t> có liên tục trên đoạn </a:t>
                </a:r>
                <a14:m>
                  <m:oMath xmlns:m="http://schemas.openxmlformats.org/officeDocument/2006/math">
                    <m:d>
                      <m:dPr>
                        <m:begChr m:val="["/>
                        <m:endChr m:val="]"/>
                        <m:ctrlPr>
                          <a:rPr lang="en-US" sz="1800" i="1">
                            <a:latin typeface="Cambria Math" panose="02040503050406030204" pitchFamily="18" charset="0"/>
                          </a:rPr>
                        </m:ctrlPr>
                      </m:dPr>
                      <m:e>
                        <m:r>
                          <a:rPr lang="en-US" sz="1800" i="1">
                            <a:latin typeface="Cambria Math" panose="02040503050406030204" pitchFamily="18" charset="0"/>
                          </a:rPr>
                          <m:t>3;4</m:t>
                        </m:r>
                      </m:e>
                    </m:d>
                  </m:oMath>
                </a14:m>
                <a:r>
                  <a:rPr lang="en-US" sz="1800"/>
                  <a:t> hay không?</a:t>
                </a:r>
              </a:p>
            </p:txBody>
          </p:sp>
        </mc:Choice>
        <mc:Fallback xmlns="">
          <p:sp>
            <p:nvSpPr>
              <p:cNvPr id="8" name="Rectangle 7"/>
              <p:cNvSpPr>
                <a:spLocks noRot="1" noChangeAspect="1" noMove="1" noResize="1" noEditPoints="1" noAdjustHandles="1" noChangeArrowheads="1" noChangeShapeType="1" noTextEdit="1"/>
              </p:cNvSpPr>
              <p:nvPr/>
            </p:nvSpPr>
            <p:spPr>
              <a:xfrm>
                <a:off x="1403893" y="323575"/>
                <a:ext cx="6745574" cy="507831"/>
              </a:xfrm>
              <a:prstGeom prst="rect">
                <a:avLst/>
              </a:prstGeom>
              <a:blipFill>
                <a:blip r:embed="rId6"/>
                <a:stretch>
                  <a:fillRect l="-723"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00584" y="2616658"/>
                <a:ext cx="8020785" cy="648832"/>
              </a:xfrm>
              <a:prstGeom prst="rect">
                <a:avLst/>
              </a:prstGeom>
            </p:spPr>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func>
                        <m:funcPr>
                          <m:ctrlPr>
                            <a:rPr lang="en-US" sz="1800" i="1" smtClean="0">
                              <a:solidFill>
                                <a:srgbClr val="242424"/>
                              </a:solidFill>
                              <a:latin typeface="Cambria Math" panose="02040503050406030204" pitchFamily="18" charset="0"/>
                              <a:ea typeface="Dotum" panose="020B0600000101010101" pitchFamily="34" charset="-127"/>
                              <a:cs typeface="+mn-cs"/>
                            </a:rPr>
                          </m:ctrlPr>
                        </m:funcPr>
                        <m:fName>
                          <m:limLow>
                            <m:limLowPr>
                              <m:ctrlPr>
                                <a:rPr lang="en-US" sz="1800" i="1">
                                  <a:solidFill>
                                    <a:srgbClr val="242424"/>
                                  </a:solidFill>
                                  <a:latin typeface="Cambria Math" panose="02040503050406030204" pitchFamily="18" charset="0"/>
                                  <a:ea typeface="Dotum" panose="020B0600000101010101" pitchFamily="34" charset="-127"/>
                                  <a:cs typeface="+mn-cs"/>
                                </a:rPr>
                              </m:ctrlPr>
                            </m:limLowPr>
                            <m:e>
                              <m:r>
                                <a:rPr lang="en-US" sz="1800" i="1">
                                  <a:solidFill>
                                    <a:srgbClr val="242424"/>
                                  </a:solidFill>
                                  <a:latin typeface="Cambria Math" panose="02040503050406030204" pitchFamily="18" charset="0"/>
                                  <a:ea typeface="Dotum" panose="020B0600000101010101" pitchFamily="34" charset="-127"/>
                                  <a:cs typeface="+mn-cs"/>
                                </a:rPr>
                                <m:t>𝑙𝑖𝑚</m:t>
                              </m:r>
                            </m:e>
                            <m:lim>
                              <m:r>
                                <a:rPr lang="en-US" sz="1800" i="1">
                                  <a:solidFill>
                                    <a:srgbClr val="242424"/>
                                  </a:solidFill>
                                  <a:latin typeface="Cambria Math" panose="02040503050406030204" pitchFamily="18" charset="0"/>
                                  <a:ea typeface="Dotum" panose="020B0600000101010101" pitchFamily="34" charset="-127"/>
                                  <a:cs typeface="+mn-cs"/>
                                </a:rPr>
                                <m:t>𝑥</m:t>
                              </m:r>
                              <m:r>
                                <a:rPr lang="en-US" sz="1800" i="1">
                                  <a:solidFill>
                                    <a:srgbClr val="242424"/>
                                  </a:solidFill>
                                  <a:latin typeface="Cambria Math" panose="02040503050406030204" pitchFamily="18" charset="0"/>
                                  <a:ea typeface="Dotum" panose="020B0600000101010101" pitchFamily="34" charset="-127"/>
                                  <a:cs typeface="+mn-cs"/>
                                </a:rPr>
                                <m:t>→</m:t>
                              </m:r>
                              <m:sSup>
                                <m:sSupPr>
                                  <m:ctrlPr>
                                    <a:rPr lang="en-US" sz="1800" i="1" smtClean="0">
                                      <a:solidFill>
                                        <a:srgbClr val="242424"/>
                                      </a:solidFill>
                                      <a:latin typeface="Cambria Math" panose="02040503050406030204" pitchFamily="18" charset="0"/>
                                      <a:ea typeface="Dotum" panose="020B0600000101010101" pitchFamily="34" charset="-127"/>
                                      <a:cs typeface="+mn-cs"/>
                                    </a:rPr>
                                  </m:ctrlPr>
                                </m:sSupPr>
                                <m:e>
                                  <m:r>
                                    <a:rPr lang="en-US" sz="1800" b="0" i="1" smtClean="0">
                                      <a:solidFill>
                                        <a:srgbClr val="242424"/>
                                      </a:solidFill>
                                      <a:latin typeface="Cambria Math" panose="02040503050406030204" pitchFamily="18" charset="0"/>
                                      <a:ea typeface="Dotum" panose="020B0600000101010101" pitchFamily="34" charset="-127"/>
                                      <a:cs typeface="+mn-cs"/>
                                    </a:rPr>
                                    <m:t>3</m:t>
                                  </m:r>
                                </m:e>
                                <m:sup>
                                  <m:r>
                                    <a:rPr lang="en-US" sz="1800" b="0" i="1" smtClean="0">
                                      <a:solidFill>
                                        <a:srgbClr val="242424"/>
                                      </a:solidFill>
                                      <a:latin typeface="Cambria Math" panose="02040503050406030204" pitchFamily="18" charset="0"/>
                                      <a:ea typeface="Dotum" panose="020B0600000101010101" pitchFamily="34" charset="-127"/>
                                      <a:cs typeface="+mn-cs"/>
                                    </a:rPr>
                                    <m:t>+</m:t>
                                  </m:r>
                                </m:sup>
                              </m:sSup>
                            </m:lim>
                          </m:limLow>
                        </m:fName>
                        <m:e>
                          <m:r>
                            <a:rPr lang="en-US" sz="1800" i="1">
                              <a:solidFill>
                                <a:srgbClr val="242424"/>
                              </a:solidFill>
                              <a:latin typeface="Cambria Math" panose="02040503050406030204" pitchFamily="18" charset="0"/>
                              <a:ea typeface="Dotum" panose="020B0600000101010101" pitchFamily="34" charset="-127"/>
                              <a:cs typeface="+mn-cs"/>
                            </a:rPr>
                            <m:t>𝑓</m:t>
                          </m:r>
                          <m:r>
                            <a:rPr lang="en-US" sz="1800" i="1">
                              <a:solidFill>
                                <a:srgbClr val="242424"/>
                              </a:solidFill>
                              <a:latin typeface="Cambria Math" panose="02040503050406030204" pitchFamily="18" charset="0"/>
                              <a:ea typeface="Dotum" panose="020B0600000101010101" pitchFamily="34" charset="-127"/>
                              <a:cs typeface="+mn-cs"/>
                            </a:rPr>
                            <m:t>(</m:t>
                          </m:r>
                          <m:r>
                            <a:rPr lang="en-US" sz="1800" i="1">
                              <a:solidFill>
                                <a:srgbClr val="242424"/>
                              </a:solidFill>
                              <a:latin typeface="Cambria Math" panose="02040503050406030204" pitchFamily="18" charset="0"/>
                              <a:ea typeface="Dotum" panose="020B0600000101010101" pitchFamily="34" charset="-127"/>
                              <a:cs typeface="+mn-cs"/>
                            </a:rPr>
                            <m:t>𝑥</m:t>
                          </m:r>
                          <m:r>
                            <a:rPr lang="en-US" sz="1800" i="1">
                              <a:solidFill>
                                <a:srgbClr val="242424"/>
                              </a:solidFill>
                              <a:latin typeface="Cambria Math" panose="02040503050406030204" pitchFamily="18" charset="0"/>
                              <a:ea typeface="Dotum" panose="020B0600000101010101" pitchFamily="34" charset="-127"/>
                              <a:cs typeface="+mn-cs"/>
                            </a:rPr>
                            <m:t>)</m:t>
                          </m:r>
                        </m:e>
                      </m:func>
                      <m:r>
                        <a:rPr lang="en-US" sz="1800" b="0" i="1" smtClean="0">
                          <a:solidFill>
                            <a:srgbClr val="242424"/>
                          </a:solidFill>
                          <a:latin typeface="Cambria Math" panose="02040503050406030204" pitchFamily="18" charset="0"/>
                          <a:ea typeface="Dotum" panose="020B0600000101010101" pitchFamily="34" charset="-127"/>
                          <a:cs typeface="+mn-cs"/>
                        </a:rPr>
                        <m:t>=</m:t>
                      </m:r>
                      <m:limLow>
                        <m:limLowPr>
                          <m:ctrlPr>
                            <a:rPr lang="en-US" sz="1800" i="1">
                              <a:solidFill>
                                <a:srgbClr val="242424"/>
                              </a:solidFill>
                              <a:latin typeface="Cambria Math" panose="02040503050406030204" pitchFamily="18" charset="0"/>
                              <a:ea typeface="Dotum" panose="020B0600000101010101" pitchFamily="34" charset="-127"/>
                            </a:rPr>
                          </m:ctrlPr>
                        </m:limLowPr>
                        <m:e>
                          <m:r>
                            <a:rPr lang="en-US" sz="1800" i="1">
                              <a:solidFill>
                                <a:srgbClr val="242424"/>
                              </a:solidFill>
                              <a:latin typeface="Cambria Math" panose="02040503050406030204" pitchFamily="18" charset="0"/>
                              <a:ea typeface="Dotum" panose="020B0600000101010101" pitchFamily="34" charset="-127"/>
                            </a:rPr>
                            <m:t>𝑙𝑖𝑚</m:t>
                          </m:r>
                        </m:e>
                        <m:lim>
                          <m:r>
                            <a:rPr lang="en-US" sz="1800" i="1">
                              <a:solidFill>
                                <a:srgbClr val="242424"/>
                              </a:solidFill>
                              <a:latin typeface="Cambria Math" panose="02040503050406030204" pitchFamily="18" charset="0"/>
                              <a:ea typeface="Dotum" panose="020B0600000101010101" pitchFamily="34" charset="-127"/>
                            </a:rPr>
                            <m:t>𝑥</m:t>
                          </m:r>
                          <m:r>
                            <a:rPr lang="en-US" sz="1800" i="1">
                              <a:solidFill>
                                <a:srgbClr val="242424"/>
                              </a:solidFill>
                              <a:latin typeface="Cambria Math" panose="02040503050406030204" pitchFamily="18" charset="0"/>
                              <a:ea typeface="Dotum" panose="020B0600000101010101" pitchFamily="34" charset="-127"/>
                            </a:rPr>
                            <m:t>→</m:t>
                          </m:r>
                          <m:sSup>
                            <m:sSupPr>
                              <m:ctrlPr>
                                <a:rPr lang="en-US" sz="1800" i="1">
                                  <a:solidFill>
                                    <a:srgbClr val="242424"/>
                                  </a:solidFill>
                                  <a:latin typeface="Cambria Math" panose="02040503050406030204" pitchFamily="18" charset="0"/>
                                  <a:ea typeface="Dotum" panose="020B0600000101010101" pitchFamily="34" charset="-127"/>
                                </a:rPr>
                              </m:ctrlPr>
                            </m:sSupPr>
                            <m:e>
                              <m:r>
                                <a:rPr lang="en-US" sz="1800" i="1">
                                  <a:solidFill>
                                    <a:srgbClr val="242424"/>
                                  </a:solidFill>
                                  <a:latin typeface="Cambria Math" panose="02040503050406030204" pitchFamily="18" charset="0"/>
                                  <a:ea typeface="Dotum" panose="020B0600000101010101" pitchFamily="34" charset="-127"/>
                                </a:rPr>
                                <m:t>3</m:t>
                              </m:r>
                            </m:e>
                            <m:sup>
                              <m:r>
                                <a:rPr lang="en-US" sz="1800" i="1">
                                  <a:solidFill>
                                    <a:srgbClr val="242424"/>
                                  </a:solidFill>
                                  <a:latin typeface="Cambria Math" panose="02040503050406030204" pitchFamily="18" charset="0"/>
                                  <a:ea typeface="Dotum" panose="020B0600000101010101" pitchFamily="34" charset="-127"/>
                                </a:rPr>
                                <m:t>+</m:t>
                              </m:r>
                            </m:sup>
                          </m:sSup>
                        </m:lim>
                      </m:limLow>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2</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+3</m:t>
                          </m:r>
                        </m:e>
                      </m:d>
                      <m:r>
                        <a:rPr lang="en-US" sz="1800" b="0" i="1" smtClean="0">
                          <a:latin typeface="Cambria Math" panose="02040503050406030204" pitchFamily="18" charset="0"/>
                          <a:ea typeface="Dotum" panose="020B0600000101010101" pitchFamily="34" charset="-127"/>
                        </a:rPr>
                        <m:t>=9=</m:t>
                      </m:r>
                      <m:r>
                        <a:rPr lang="en-US" sz="1800" b="0" i="1" smtClean="0">
                          <a:latin typeface="Cambria Math" panose="02040503050406030204" pitchFamily="18" charset="0"/>
                          <a:ea typeface="Dotum" panose="020B0600000101010101" pitchFamily="34" charset="-127"/>
                        </a:rPr>
                        <m:t>𝑓</m:t>
                      </m:r>
                      <m:d>
                        <m:dPr>
                          <m:ctrlPr>
                            <a:rPr lang="en-US" sz="1800" b="0" i="1" smtClean="0">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3</m:t>
                          </m:r>
                        </m:e>
                      </m:d>
                      <m:r>
                        <a:rPr lang="en-US" sz="1800" b="0" i="1" smtClean="0">
                          <a:latin typeface="Cambria Math" panose="02040503050406030204" pitchFamily="18" charset="0"/>
                          <a:ea typeface="Dotum" panose="020B0600000101010101" pitchFamily="34" charset="-127"/>
                        </a:rPr>
                        <m:t>;</m:t>
                      </m:r>
                      <m:func>
                        <m:funcPr>
                          <m:ctrlPr>
                            <a:rPr lang="en-US" sz="1800" i="1">
                              <a:solidFill>
                                <a:srgbClr val="242424"/>
                              </a:solidFill>
                              <a:latin typeface="Cambria Math" panose="02040503050406030204" pitchFamily="18" charset="0"/>
                              <a:ea typeface="Dotum" panose="020B0600000101010101" pitchFamily="34" charset="-127"/>
                            </a:rPr>
                          </m:ctrlPr>
                        </m:funcPr>
                        <m:fName>
                          <m:limLow>
                            <m:limLowPr>
                              <m:ctrlPr>
                                <a:rPr lang="en-US" sz="1800" i="1">
                                  <a:solidFill>
                                    <a:srgbClr val="242424"/>
                                  </a:solidFill>
                                  <a:latin typeface="Cambria Math" panose="02040503050406030204" pitchFamily="18" charset="0"/>
                                  <a:ea typeface="Dotum" panose="020B0600000101010101" pitchFamily="34" charset="-127"/>
                                </a:rPr>
                              </m:ctrlPr>
                            </m:limLowPr>
                            <m:e>
                              <m:r>
                                <a:rPr lang="en-US" sz="1800" i="1">
                                  <a:solidFill>
                                    <a:srgbClr val="242424"/>
                                  </a:solidFill>
                                  <a:latin typeface="Cambria Math" panose="02040503050406030204" pitchFamily="18" charset="0"/>
                                  <a:ea typeface="Dotum" panose="020B0600000101010101" pitchFamily="34" charset="-127"/>
                                </a:rPr>
                                <m:t>𝑙𝑖𝑚</m:t>
                              </m:r>
                            </m:e>
                            <m:lim>
                              <m:r>
                                <a:rPr lang="en-US" sz="1800" i="1">
                                  <a:solidFill>
                                    <a:srgbClr val="242424"/>
                                  </a:solidFill>
                                  <a:latin typeface="Cambria Math" panose="02040503050406030204" pitchFamily="18" charset="0"/>
                                  <a:ea typeface="Dotum" panose="020B0600000101010101" pitchFamily="34" charset="-127"/>
                                </a:rPr>
                                <m:t>𝑥</m:t>
                              </m:r>
                              <m:r>
                                <a:rPr lang="en-US" sz="1800" i="1">
                                  <a:solidFill>
                                    <a:srgbClr val="242424"/>
                                  </a:solidFill>
                                  <a:latin typeface="Cambria Math" panose="02040503050406030204" pitchFamily="18" charset="0"/>
                                  <a:ea typeface="Dotum" panose="020B0600000101010101" pitchFamily="34" charset="-127"/>
                                </a:rPr>
                                <m:t>→</m:t>
                              </m:r>
                              <m:sSup>
                                <m:sSupPr>
                                  <m:ctrlPr>
                                    <a:rPr lang="en-US" sz="1800" i="1">
                                      <a:solidFill>
                                        <a:srgbClr val="242424"/>
                                      </a:solidFill>
                                      <a:latin typeface="Cambria Math" panose="02040503050406030204" pitchFamily="18" charset="0"/>
                                      <a:ea typeface="Dotum" panose="020B0600000101010101" pitchFamily="34" charset="-127"/>
                                    </a:rPr>
                                  </m:ctrlPr>
                                </m:sSupPr>
                                <m:e>
                                  <m:r>
                                    <a:rPr lang="en-US" sz="1800" b="0" i="1" smtClean="0">
                                      <a:solidFill>
                                        <a:srgbClr val="242424"/>
                                      </a:solidFill>
                                      <a:latin typeface="Cambria Math" panose="02040503050406030204" pitchFamily="18" charset="0"/>
                                      <a:ea typeface="Dotum" panose="020B0600000101010101" pitchFamily="34" charset="-127"/>
                                    </a:rPr>
                                    <m:t>4</m:t>
                                  </m:r>
                                </m:e>
                                <m:sup>
                                  <m:r>
                                    <a:rPr lang="en-US" sz="1800" b="0" i="1" smtClean="0">
                                      <a:solidFill>
                                        <a:srgbClr val="242424"/>
                                      </a:solidFill>
                                      <a:latin typeface="Cambria Math" panose="02040503050406030204" pitchFamily="18" charset="0"/>
                                      <a:ea typeface="Dotum" panose="020B0600000101010101" pitchFamily="34" charset="-127"/>
                                    </a:rPr>
                                    <m:t>−</m:t>
                                  </m:r>
                                </m:sup>
                              </m:sSup>
                            </m:lim>
                          </m:limLow>
                        </m:fName>
                        <m:e>
                          <m:r>
                            <a:rPr lang="en-US" sz="1800" i="1">
                              <a:solidFill>
                                <a:srgbClr val="242424"/>
                              </a:solidFill>
                              <a:latin typeface="Cambria Math" panose="02040503050406030204" pitchFamily="18" charset="0"/>
                              <a:ea typeface="Dotum" panose="020B0600000101010101" pitchFamily="34" charset="-127"/>
                            </a:rPr>
                            <m:t>𝑓</m:t>
                          </m:r>
                          <m:r>
                            <a:rPr lang="en-US" sz="1800" i="1">
                              <a:solidFill>
                                <a:srgbClr val="242424"/>
                              </a:solidFill>
                              <a:latin typeface="Cambria Math" panose="02040503050406030204" pitchFamily="18" charset="0"/>
                              <a:ea typeface="Dotum" panose="020B0600000101010101" pitchFamily="34" charset="-127"/>
                            </a:rPr>
                            <m:t>(</m:t>
                          </m:r>
                          <m:r>
                            <a:rPr lang="en-US" sz="1800" i="1">
                              <a:solidFill>
                                <a:srgbClr val="242424"/>
                              </a:solidFill>
                              <a:latin typeface="Cambria Math" panose="02040503050406030204" pitchFamily="18" charset="0"/>
                              <a:ea typeface="Dotum" panose="020B0600000101010101" pitchFamily="34" charset="-127"/>
                            </a:rPr>
                            <m:t>𝑥</m:t>
                          </m:r>
                          <m:r>
                            <a:rPr lang="en-US" sz="1800" i="1">
                              <a:solidFill>
                                <a:srgbClr val="242424"/>
                              </a:solidFill>
                              <a:latin typeface="Cambria Math" panose="02040503050406030204" pitchFamily="18" charset="0"/>
                              <a:ea typeface="Dotum" panose="020B0600000101010101" pitchFamily="34" charset="-127"/>
                            </a:rPr>
                            <m:t>)</m:t>
                          </m:r>
                        </m:e>
                      </m:func>
                      <m:r>
                        <a:rPr lang="en-US" sz="1800" i="1">
                          <a:solidFill>
                            <a:srgbClr val="242424"/>
                          </a:solidFill>
                          <a:latin typeface="Cambria Math" panose="02040503050406030204" pitchFamily="18" charset="0"/>
                          <a:ea typeface="Dotum" panose="020B0600000101010101" pitchFamily="34" charset="-127"/>
                        </a:rPr>
                        <m:t>=</m:t>
                      </m:r>
                      <m:limLow>
                        <m:limLowPr>
                          <m:ctrlPr>
                            <a:rPr lang="en-US" sz="1800" i="1">
                              <a:solidFill>
                                <a:srgbClr val="242424"/>
                              </a:solidFill>
                              <a:latin typeface="Cambria Math" panose="02040503050406030204" pitchFamily="18" charset="0"/>
                              <a:ea typeface="Dotum" panose="020B0600000101010101" pitchFamily="34" charset="-127"/>
                            </a:rPr>
                          </m:ctrlPr>
                        </m:limLowPr>
                        <m:e>
                          <m:r>
                            <a:rPr lang="en-US" sz="1800" i="1">
                              <a:solidFill>
                                <a:srgbClr val="242424"/>
                              </a:solidFill>
                              <a:latin typeface="Cambria Math" panose="02040503050406030204" pitchFamily="18" charset="0"/>
                              <a:ea typeface="Dotum" panose="020B0600000101010101" pitchFamily="34" charset="-127"/>
                            </a:rPr>
                            <m:t>𝑙𝑖𝑚</m:t>
                          </m:r>
                        </m:e>
                        <m:lim>
                          <m:r>
                            <a:rPr lang="en-US" sz="1800" i="1">
                              <a:solidFill>
                                <a:srgbClr val="242424"/>
                              </a:solidFill>
                              <a:latin typeface="Cambria Math" panose="02040503050406030204" pitchFamily="18" charset="0"/>
                              <a:ea typeface="Dotum" panose="020B0600000101010101" pitchFamily="34" charset="-127"/>
                            </a:rPr>
                            <m:t>𝑥</m:t>
                          </m:r>
                          <m:r>
                            <a:rPr lang="en-US" sz="1800" i="1">
                              <a:solidFill>
                                <a:srgbClr val="242424"/>
                              </a:solidFill>
                              <a:latin typeface="Cambria Math" panose="02040503050406030204" pitchFamily="18" charset="0"/>
                              <a:ea typeface="Dotum" panose="020B0600000101010101" pitchFamily="34" charset="-127"/>
                            </a:rPr>
                            <m:t>→</m:t>
                          </m:r>
                          <m:sSup>
                            <m:sSupPr>
                              <m:ctrlPr>
                                <a:rPr lang="en-US" sz="1800" i="1">
                                  <a:solidFill>
                                    <a:srgbClr val="242424"/>
                                  </a:solidFill>
                                  <a:latin typeface="Cambria Math" panose="02040503050406030204" pitchFamily="18" charset="0"/>
                                  <a:ea typeface="Dotum" panose="020B0600000101010101" pitchFamily="34" charset="-127"/>
                                </a:rPr>
                              </m:ctrlPr>
                            </m:sSupPr>
                            <m:e>
                              <m:r>
                                <a:rPr lang="en-US" sz="1800" b="0" i="1" smtClean="0">
                                  <a:solidFill>
                                    <a:srgbClr val="242424"/>
                                  </a:solidFill>
                                  <a:latin typeface="Cambria Math" panose="02040503050406030204" pitchFamily="18" charset="0"/>
                                  <a:ea typeface="Dotum" panose="020B0600000101010101" pitchFamily="34" charset="-127"/>
                                </a:rPr>
                                <m:t>4</m:t>
                              </m:r>
                            </m:e>
                            <m:sup>
                              <m:r>
                                <a:rPr lang="en-US" sz="1800" b="0" i="1" smtClean="0">
                                  <a:solidFill>
                                    <a:srgbClr val="242424"/>
                                  </a:solidFill>
                                  <a:latin typeface="Cambria Math" panose="02040503050406030204" pitchFamily="18" charset="0"/>
                                  <a:ea typeface="Dotum" panose="020B0600000101010101" pitchFamily="34" charset="-127"/>
                                </a:rPr>
                                <m:t>−</m:t>
                              </m:r>
                            </m:sup>
                          </m:sSup>
                        </m:lim>
                      </m:limLow>
                      <m:r>
                        <m:rPr>
                          <m:nor/>
                        </m:rPr>
                        <a:rPr lang="en-US" sz="1800">
                          <a:latin typeface="+mn-lt"/>
                          <a:ea typeface="Dotum" panose="020B0600000101010101" pitchFamily="34" charset="-127"/>
                        </a:rPr>
                        <m:t> </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2</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+3</m:t>
                          </m:r>
                        </m:e>
                      </m:d>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11</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4</m:t>
                          </m:r>
                        </m:e>
                      </m:d>
                      <m:r>
                        <a:rPr lang="en-US" sz="1800" i="1">
                          <a:latin typeface="Cambria Math" panose="02040503050406030204" pitchFamily="18" charset="0"/>
                          <a:ea typeface="Dotum" panose="020B0600000101010101" pitchFamily="34" charset="-127"/>
                        </a:rPr>
                        <m:t> </m:t>
                      </m:r>
                    </m:oMath>
                  </m:oMathPara>
                </a14:m>
                <a:endParaRPr lang="en-US" sz="1800">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600584" y="2616658"/>
                <a:ext cx="8020785" cy="6488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04853" y="3332945"/>
                <a:ext cx="4703211" cy="507831"/>
              </a:xfrm>
              <a:prstGeom prst="rect">
                <a:avLst/>
              </a:prstGeom>
            </p:spPr>
            <p:txBody>
              <a:bodyPr wrap="none">
                <a:spAutoFit/>
              </a:bodyPr>
              <a:lstStyle/>
              <a:p>
                <a:pPr>
                  <a:lnSpc>
                    <a:spcPct val="150000"/>
                  </a:lnSpc>
                </a:pPr>
                <a:r>
                  <a:rPr lang="en-US" sz="1800">
                    <a:latin typeface="+mn-lt"/>
                  </a:rPr>
                  <a:t>Vậy hàm số đã cho liên tục trên đoạn </a:t>
                </a:r>
                <a14:m>
                  <m:oMath xmlns:m="http://schemas.openxmlformats.org/officeDocument/2006/math">
                    <m:d>
                      <m:dPr>
                        <m:begChr m:val="["/>
                        <m:endChr m:val="]"/>
                        <m:ctrlPr>
                          <a:rPr lang="en-US" sz="1800" i="1">
                            <a:latin typeface="Cambria Math" panose="02040503050406030204" pitchFamily="18" charset="0"/>
                          </a:rPr>
                        </m:ctrlPr>
                      </m:dPr>
                      <m:e>
                        <m:r>
                          <a:rPr lang="en-US" sz="1800" i="1">
                            <a:latin typeface="Cambria Math" panose="02040503050406030204" pitchFamily="18" charset="0"/>
                          </a:rPr>
                          <m:t>3;4</m:t>
                        </m:r>
                      </m:e>
                    </m:d>
                  </m:oMath>
                </a14:m>
                <a:r>
                  <a:rPr lang="en-US" sz="1800">
                    <a:latin typeface="+mn-lt"/>
                  </a:rPr>
                  <a:t>. </a:t>
                </a:r>
              </a:p>
            </p:txBody>
          </p:sp>
        </mc:Choice>
        <mc:Fallback xmlns="">
          <p:sp>
            <p:nvSpPr>
              <p:cNvPr id="13" name="Rectangle 12"/>
              <p:cNvSpPr>
                <a:spLocks noRot="1" noChangeAspect="1" noMove="1" noResize="1" noEditPoints="1" noAdjustHandles="1" noChangeArrowheads="1" noChangeShapeType="1" noTextEdit="1"/>
              </p:cNvSpPr>
              <p:nvPr/>
            </p:nvSpPr>
            <p:spPr>
              <a:xfrm>
                <a:off x="204853" y="3332945"/>
                <a:ext cx="4703211" cy="507831"/>
              </a:xfrm>
              <a:prstGeom prst="rect">
                <a:avLst/>
              </a:prstGeom>
              <a:blipFill>
                <a:blip r:embed="rId8"/>
                <a:stretch>
                  <a:fillRect l="-1167" r="-130"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04852" y="3938211"/>
                <a:ext cx="8579383" cy="923330"/>
              </a:xfrm>
              <a:prstGeom prst="rect">
                <a:avLst/>
              </a:prstGeom>
            </p:spPr>
            <p:txBody>
              <a:bodyPr wrap="square">
                <a:spAutoFit/>
              </a:bodyPr>
              <a:lstStyle/>
              <a:p>
                <a:pPr algn="just">
                  <a:lnSpc>
                    <a:spcPct val="150000"/>
                  </a:lnSpc>
                </a:pPr>
                <a:r>
                  <a:rPr lang="en-US" sz="1800">
                    <a:latin typeface="+mn-lt"/>
                  </a:rPr>
                  <a:t>b) Hàm số không xác định tại </a:t>
                </a:r>
                <a14:m>
                  <m:oMath xmlns:m="http://schemas.openxmlformats.org/officeDocument/2006/math">
                    <m:r>
                      <a:rPr lang="en-US" sz="1800" b="0" i="1" smtClean="0">
                        <a:solidFill>
                          <a:schemeClr val="tx1"/>
                        </a:solidFill>
                        <a:latin typeface="Cambria Math" panose="02040503050406030204" pitchFamily="18" charset="0"/>
                        <a:ea typeface="Cambria Math" panose="02040503050406030204" pitchFamily="18" charset="0"/>
                      </a:rPr>
                      <m:t>𝑥</m:t>
                    </m:r>
                    <m:r>
                      <a:rPr lang="en-US" sz="1800" b="0" i="1" smtClean="0">
                        <a:solidFill>
                          <a:schemeClr val="tx1"/>
                        </a:solidFill>
                        <a:latin typeface="Cambria Math" panose="02040503050406030204" pitchFamily="18" charset="0"/>
                        <a:ea typeface="Cambria Math" panose="02040503050406030204" pitchFamily="18" charset="0"/>
                      </a:rPr>
                      <m:t>=2</m:t>
                    </m:r>
                  </m:oMath>
                </a14:m>
                <a:r>
                  <a:rPr lang="en-US" sz="1800">
                    <a:latin typeface="+mn-lt"/>
                  </a:rPr>
                  <a:t> nên hàm số không liên tục tại </a:t>
                </a:r>
                <a14:m>
                  <m:oMath xmlns:m="http://schemas.openxmlformats.org/officeDocument/2006/math">
                    <m:r>
                      <a:rPr lang="en-US" sz="1800" i="1">
                        <a:solidFill>
                          <a:schemeClr val="tx1"/>
                        </a:solidFill>
                        <a:latin typeface="Cambria Math" panose="02040503050406030204" pitchFamily="18" charset="0"/>
                        <a:ea typeface="Cambria Math" panose="02040503050406030204" pitchFamily="18" charset="0"/>
                      </a:rPr>
                      <m:t>𝑥</m:t>
                    </m:r>
                    <m:r>
                      <a:rPr lang="en-US" sz="1800" i="1">
                        <a:solidFill>
                          <a:schemeClr val="tx1"/>
                        </a:solidFill>
                        <a:latin typeface="Cambria Math" panose="02040503050406030204" pitchFamily="18" charset="0"/>
                        <a:ea typeface="Cambria Math" panose="02040503050406030204" pitchFamily="18" charset="0"/>
                      </a:rPr>
                      <m:t>=2.</m:t>
                    </m:r>
                  </m:oMath>
                </a14:m>
                <a:endParaRPr lang="en-US" sz="1800">
                  <a:latin typeface="+mn-lt"/>
                </a:endParaRPr>
              </a:p>
              <a:p>
                <a:pPr algn="just">
                  <a:lnSpc>
                    <a:spcPct val="150000"/>
                  </a:lnSpc>
                </a:pPr>
                <a:r>
                  <a:rPr lang="en-US" sz="1800">
                    <a:latin typeface="+mn-lt"/>
                  </a:rPr>
                  <a:t>Do  </a:t>
                </a:r>
                <a14:m>
                  <m:oMath xmlns:m="http://schemas.openxmlformats.org/officeDocument/2006/math">
                    <m:r>
                      <a:rPr lang="en-US" sz="1800" b="0" i="1" smtClean="0">
                        <a:solidFill>
                          <a:schemeClr val="tx1"/>
                        </a:solidFill>
                        <a:latin typeface="Cambria Math" panose="02040503050406030204" pitchFamily="18" charset="0"/>
                        <a:ea typeface="Dotum" panose="020B0600000101010101" pitchFamily="34" charset="-127"/>
                      </a:rPr>
                      <m:t>2</m:t>
                    </m:r>
                    <m:r>
                      <a:rPr lang="en-US" sz="1800" i="1">
                        <a:solidFill>
                          <a:schemeClr val="tx1"/>
                        </a:solidFill>
                        <a:latin typeface="Cambria Math" panose="02040503050406030204" pitchFamily="18" charset="0"/>
                        <a:ea typeface="Cambria Math" panose="02040503050406030204" pitchFamily="18" charset="0"/>
                      </a:rPr>
                      <m:t>∈</m:t>
                    </m:r>
                    <m:d>
                      <m:dPr>
                        <m:ctrlPr>
                          <a:rPr lang="en-US" sz="1800" i="1">
                            <a:solidFill>
                              <a:schemeClr val="tx1"/>
                            </a:solidFill>
                            <a:latin typeface="Cambria Math" panose="02040503050406030204" pitchFamily="18" charset="0"/>
                            <a:ea typeface="Cambria Math" panose="02040503050406030204" pitchFamily="18" charset="0"/>
                          </a:rPr>
                        </m:ctrlPr>
                      </m:dPr>
                      <m:e>
                        <m:r>
                          <a:rPr lang="en-US" sz="1800" b="0" i="1" smtClean="0">
                            <a:solidFill>
                              <a:schemeClr val="tx1"/>
                            </a:solidFill>
                            <a:latin typeface="Cambria Math" panose="02040503050406030204" pitchFamily="18" charset="0"/>
                            <a:ea typeface="Cambria Math" panose="02040503050406030204" pitchFamily="18" charset="0"/>
                          </a:rPr>
                          <m:t>1</m:t>
                        </m:r>
                        <m:r>
                          <a:rPr lang="en-US" sz="1800" i="1">
                            <a:solidFill>
                              <a:schemeClr val="tx1"/>
                            </a:solidFill>
                            <a:latin typeface="Cambria Math" panose="02040503050406030204" pitchFamily="18" charset="0"/>
                            <a:ea typeface="Cambria Math" panose="02040503050406030204" pitchFamily="18" charset="0"/>
                          </a:rPr>
                          <m:t>;</m:t>
                        </m:r>
                        <m:r>
                          <a:rPr lang="en-US" sz="1800" b="0" i="1" smtClean="0">
                            <a:solidFill>
                              <a:schemeClr val="tx1"/>
                            </a:solidFill>
                            <a:latin typeface="Cambria Math" panose="02040503050406030204" pitchFamily="18" charset="0"/>
                            <a:ea typeface="Cambria Math" panose="02040503050406030204" pitchFamily="18" charset="0"/>
                          </a:rPr>
                          <m:t>3</m:t>
                        </m:r>
                      </m:e>
                    </m:d>
                  </m:oMath>
                </a14:m>
                <a:r>
                  <a:rPr lang="en-US" sz="1800">
                    <a:latin typeface="+mn-lt"/>
                  </a:rPr>
                  <a:t> nên hàm số đã cho không liên tục trên khoảng </a:t>
                </a:r>
                <a14:m>
                  <m:oMath xmlns:m="http://schemas.openxmlformats.org/officeDocument/2006/math">
                    <m:d>
                      <m:dPr>
                        <m:ctrlPr>
                          <a:rPr lang="en-US" sz="1800" i="1">
                            <a:solidFill>
                              <a:schemeClr val="tx1"/>
                            </a:solidFill>
                            <a:latin typeface="Cambria Math" panose="02040503050406030204" pitchFamily="18" charset="0"/>
                            <a:ea typeface="Cambria Math" panose="02040503050406030204" pitchFamily="18" charset="0"/>
                          </a:rPr>
                        </m:ctrlPr>
                      </m:dPr>
                      <m:e>
                        <m:r>
                          <a:rPr lang="en-US" sz="1800" i="1">
                            <a:solidFill>
                              <a:schemeClr val="tx1"/>
                            </a:solidFill>
                            <a:latin typeface="Cambria Math" panose="02040503050406030204" pitchFamily="18" charset="0"/>
                            <a:ea typeface="Cambria Math" panose="02040503050406030204" pitchFamily="18" charset="0"/>
                          </a:rPr>
                          <m:t>1;3</m:t>
                        </m:r>
                      </m:e>
                    </m:d>
                  </m:oMath>
                </a14:m>
                <a:r>
                  <a:rPr lang="en-US" sz="1800">
                    <a:latin typeface="+mn-lt"/>
                  </a:rPr>
                  <a:t>.</a:t>
                </a:r>
              </a:p>
            </p:txBody>
          </p:sp>
        </mc:Choice>
        <mc:Fallback xmlns="">
          <p:sp>
            <p:nvSpPr>
              <p:cNvPr id="18" name="Rectangle 17"/>
              <p:cNvSpPr>
                <a:spLocks noRot="1" noChangeAspect="1" noMove="1" noResize="1" noEditPoints="1" noAdjustHandles="1" noChangeArrowheads="1" noChangeShapeType="1" noTextEdit="1"/>
              </p:cNvSpPr>
              <p:nvPr/>
            </p:nvSpPr>
            <p:spPr>
              <a:xfrm>
                <a:off x="204852" y="3938211"/>
                <a:ext cx="8579383" cy="923330"/>
              </a:xfrm>
              <a:prstGeom prst="rect">
                <a:avLst/>
              </a:prstGeom>
              <a:blipFill>
                <a:blip r:embed="rId9"/>
                <a:stretch>
                  <a:fillRect l="-640" b="-4636"/>
                </a:stretch>
              </a:blipFill>
            </p:spPr>
            <p:txBody>
              <a:bodyPr/>
              <a:lstStyle/>
              <a:p>
                <a:r>
                  <a:rPr lang="en-US">
                    <a:noFill/>
                  </a:rPr>
                  <a:t> </a:t>
                </a:r>
              </a:p>
            </p:txBody>
          </p:sp>
        </mc:Fallback>
      </mc:AlternateContent>
    </p:spTree>
    <p:extLst>
      <p:ext uri="{BB962C8B-B14F-4D97-AF65-F5344CB8AC3E}">
        <p14:creationId xmlns:p14="http://schemas.microsoft.com/office/powerpoint/2010/main" val="41635385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8" grpId="0"/>
      <p:bldP spid="9" grpId="0"/>
      <p:bldP spid="13"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14" name="TextBox 13"/>
          <p:cNvSpPr txBox="1"/>
          <p:nvPr/>
        </p:nvSpPr>
        <p:spPr>
          <a:xfrm>
            <a:off x="1089946" y="220411"/>
            <a:ext cx="2501584"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242424"/>
                </a:solidFill>
                <a:effectLst/>
                <a:uLnTx/>
                <a:uFillTx/>
                <a:latin typeface="Arial" panose="020B0604020202020204" pitchFamily="34" charset="0"/>
                <a:ea typeface="+mn-ea"/>
                <a:cs typeface="Arial" panose="020B0604020202020204" pitchFamily="34" charset="0"/>
                <a:sym typeface="Arial"/>
              </a:rPr>
              <a:t>LUYỆN TẬP 2</a:t>
            </a:r>
          </a:p>
        </p:txBody>
      </p:sp>
      <p:sp>
        <p:nvSpPr>
          <p:cNvPr id="16" name="Rectangle 15"/>
          <p:cNvSpPr/>
          <p:nvPr/>
        </p:nvSpPr>
        <p:spPr>
          <a:xfrm>
            <a:off x="4411201" y="2025952"/>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sym typeface="Arial"/>
            </a:endParaRPr>
          </a:p>
        </p:txBody>
      </p:sp>
      <p:grpSp>
        <p:nvGrpSpPr>
          <p:cNvPr id="18" name="Google Shape;2520;p52"/>
          <p:cNvGrpSpPr/>
          <p:nvPr/>
        </p:nvGrpSpPr>
        <p:grpSpPr>
          <a:xfrm rot="-755313">
            <a:off x="8560275" y="208061"/>
            <a:ext cx="674073" cy="669234"/>
            <a:chOff x="714375" y="2555250"/>
            <a:chExt cx="325350" cy="363650"/>
          </a:xfrm>
        </p:grpSpPr>
        <p:sp>
          <p:nvSpPr>
            <p:cNvPr id="19" name="Google Shape;2521;p52"/>
            <p:cNvSpPr/>
            <p:nvPr/>
          </p:nvSpPr>
          <p:spPr>
            <a:xfrm>
              <a:off x="728950" y="2556075"/>
              <a:ext cx="310775" cy="362825"/>
            </a:xfrm>
            <a:custGeom>
              <a:avLst/>
              <a:gdLst/>
              <a:ahLst/>
              <a:cxnLst/>
              <a:rect l="l" t="t" r="r" b="b"/>
              <a:pathLst>
                <a:path w="12431" h="14513" extrusionOk="0">
                  <a:moveTo>
                    <a:pt x="6607" y="1"/>
                  </a:moveTo>
                  <a:cubicBezTo>
                    <a:pt x="6425" y="1"/>
                    <a:pt x="6239" y="39"/>
                    <a:pt x="6061" y="121"/>
                  </a:cubicBezTo>
                  <a:lnTo>
                    <a:pt x="941" y="2454"/>
                  </a:lnTo>
                  <a:cubicBezTo>
                    <a:pt x="286" y="2752"/>
                    <a:pt x="0" y="3514"/>
                    <a:pt x="298" y="4169"/>
                  </a:cubicBezTo>
                  <a:lnTo>
                    <a:pt x="762" y="5193"/>
                  </a:lnTo>
                  <a:cubicBezTo>
                    <a:pt x="834" y="5371"/>
                    <a:pt x="977" y="5502"/>
                    <a:pt x="1179" y="5538"/>
                  </a:cubicBezTo>
                  <a:cubicBezTo>
                    <a:pt x="2251" y="5752"/>
                    <a:pt x="3025" y="6931"/>
                    <a:pt x="3691" y="8407"/>
                  </a:cubicBezTo>
                  <a:cubicBezTo>
                    <a:pt x="4358" y="9872"/>
                    <a:pt x="4751" y="11229"/>
                    <a:pt x="4215" y="12205"/>
                  </a:cubicBezTo>
                  <a:cubicBezTo>
                    <a:pt x="4120" y="12360"/>
                    <a:pt x="4120" y="12574"/>
                    <a:pt x="4215" y="12741"/>
                  </a:cubicBezTo>
                  <a:lnTo>
                    <a:pt x="4668" y="13765"/>
                  </a:lnTo>
                  <a:cubicBezTo>
                    <a:pt x="4886" y="14229"/>
                    <a:pt x="5355" y="14512"/>
                    <a:pt x="5849" y="14512"/>
                  </a:cubicBezTo>
                  <a:cubicBezTo>
                    <a:pt x="6027" y="14512"/>
                    <a:pt x="6208" y="14475"/>
                    <a:pt x="6382" y="14396"/>
                  </a:cubicBezTo>
                  <a:lnTo>
                    <a:pt x="11502" y="12062"/>
                  </a:lnTo>
                  <a:cubicBezTo>
                    <a:pt x="12145" y="11765"/>
                    <a:pt x="12431" y="11003"/>
                    <a:pt x="12145" y="10372"/>
                  </a:cubicBezTo>
                  <a:lnTo>
                    <a:pt x="11669" y="9336"/>
                  </a:lnTo>
                  <a:cubicBezTo>
                    <a:pt x="11597" y="9181"/>
                    <a:pt x="11442" y="9026"/>
                    <a:pt x="11264" y="9003"/>
                  </a:cubicBezTo>
                  <a:cubicBezTo>
                    <a:pt x="10192" y="8776"/>
                    <a:pt x="9418" y="7598"/>
                    <a:pt x="8752" y="6133"/>
                  </a:cubicBezTo>
                  <a:cubicBezTo>
                    <a:pt x="8109" y="4621"/>
                    <a:pt x="7728" y="3276"/>
                    <a:pt x="8240" y="2323"/>
                  </a:cubicBezTo>
                  <a:cubicBezTo>
                    <a:pt x="8335" y="2156"/>
                    <a:pt x="8335" y="1942"/>
                    <a:pt x="8240" y="1787"/>
                  </a:cubicBezTo>
                  <a:lnTo>
                    <a:pt x="7763" y="752"/>
                  </a:lnTo>
                  <a:cubicBezTo>
                    <a:pt x="7547" y="275"/>
                    <a:pt x="7091" y="1"/>
                    <a:pt x="6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22;p52"/>
            <p:cNvSpPr/>
            <p:nvPr/>
          </p:nvSpPr>
          <p:spPr>
            <a:xfrm>
              <a:off x="714375" y="2555250"/>
              <a:ext cx="311075" cy="363075"/>
            </a:xfrm>
            <a:custGeom>
              <a:avLst/>
              <a:gdLst/>
              <a:ahLst/>
              <a:cxnLst/>
              <a:rect l="l" t="t" r="r" b="b"/>
              <a:pathLst>
                <a:path w="12443" h="14523" extrusionOk="0">
                  <a:moveTo>
                    <a:pt x="6594" y="0"/>
                  </a:moveTo>
                  <a:cubicBezTo>
                    <a:pt x="6415" y="0"/>
                    <a:pt x="6233" y="38"/>
                    <a:pt x="6060" y="118"/>
                  </a:cubicBezTo>
                  <a:lnTo>
                    <a:pt x="941" y="2451"/>
                  </a:lnTo>
                  <a:cubicBezTo>
                    <a:pt x="286" y="2749"/>
                    <a:pt x="0" y="3511"/>
                    <a:pt x="298" y="4166"/>
                  </a:cubicBezTo>
                  <a:lnTo>
                    <a:pt x="762" y="5190"/>
                  </a:lnTo>
                  <a:cubicBezTo>
                    <a:pt x="845" y="5357"/>
                    <a:pt x="1000" y="5488"/>
                    <a:pt x="1179" y="5535"/>
                  </a:cubicBezTo>
                  <a:cubicBezTo>
                    <a:pt x="2250" y="5761"/>
                    <a:pt x="3024" y="6928"/>
                    <a:pt x="3691" y="8405"/>
                  </a:cubicBezTo>
                  <a:cubicBezTo>
                    <a:pt x="4358" y="9881"/>
                    <a:pt x="4751" y="11238"/>
                    <a:pt x="4215" y="12203"/>
                  </a:cubicBezTo>
                  <a:cubicBezTo>
                    <a:pt x="4120" y="12369"/>
                    <a:pt x="4131" y="12572"/>
                    <a:pt x="4215" y="12738"/>
                  </a:cubicBezTo>
                  <a:lnTo>
                    <a:pt x="4667" y="13762"/>
                  </a:lnTo>
                  <a:cubicBezTo>
                    <a:pt x="4885" y="14241"/>
                    <a:pt x="5358" y="14523"/>
                    <a:pt x="5848" y="14523"/>
                  </a:cubicBezTo>
                  <a:cubicBezTo>
                    <a:pt x="6027" y="14523"/>
                    <a:pt x="6209" y="14485"/>
                    <a:pt x="6382" y="14405"/>
                  </a:cubicBezTo>
                  <a:lnTo>
                    <a:pt x="11501" y="12072"/>
                  </a:lnTo>
                  <a:cubicBezTo>
                    <a:pt x="12156" y="11786"/>
                    <a:pt x="12442" y="11012"/>
                    <a:pt x="12144" y="10369"/>
                  </a:cubicBezTo>
                  <a:lnTo>
                    <a:pt x="11668" y="9345"/>
                  </a:lnTo>
                  <a:cubicBezTo>
                    <a:pt x="11597" y="9178"/>
                    <a:pt x="11442" y="9047"/>
                    <a:pt x="11263" y="9000"/>
                  </a:cubicBezTo>
                  <a:cubicBezTo>
                    <a:pt x="10192" y="8774"/>
                    <a:pt x="9418" y="7607"/>
                    <a:pt x="8751" y="6130"/>
                  </a:cubicBezTo>
                  <a:cubicBezTo>
                    <a:pt x="8084" y="4654"/>
                    <a:pt x="7691" y="3309"/>
                    <a:pt x="8239" y="2320"/>
                  </a:cubicBezTo>
                  <a:cubicBezTo>
                    <a:pt x="8334" y="2154"/>
                    <a:pt x="8322" y="1951"/>
                    <a:pt x="8239" y="1785"/>
                  </a:cubicBezTo>
                  <a:lnTo>
                    <a:pt x="7775" y="761"/>
                  </a:lnTo>
                  <a:cubicBezTo>
                    <a:pt x="7557" y="282"/>
                    <a:pt x="7084" y="0"/>
                    <a:pt x="6594" y="0"/>
                  </a:cubicBezTo>
                  <a:close/>
                </a:path>
              </a:pathLst>
            </a:custGeom>
            <a:solidFill>
              <a:srgbClr val="64B0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3;p52"/>
            <p:cNvSpPr/>
            <p:nvPr/>
          </p:nvSpPr>
          <p:spPr>
            <a:xfrm>
              <a:off x="714375" y="2555250"/>
              <a:ext cx="311075" cy="363075"/>
            </a:xfrm>
            <a:custGeom>
              <a:avLst/>
              <a:gdLst/>
              <a:ahLst/>
              <a:cxnLst/>
              <a:rect l="l" t="t" r="r" b="b"/>
              <a:pathLst>
                <a:path w="12443" h="14523" extrusionOk="0">
                  <a:moveTo>
                    <a:pt x="6594" y="0"/>
                  </a:moveTo>
                  <a:cubicBezTo>
                    <a:pt x="6415" y="0"/>
                    <a:pt x="6233" y="38"/>
                    <a:pt x="6060" y="118"/>
                  </a:cubicBezTo>
                  <a:lnTo>
                    <a:pt x="941" y="2451"/>
                  </a:lnTo>
                  <a:cubicBezTo>
                    <a:pt x="286" y="2749"/>
                    <a:pt x="0" y="3511"/>
                    <a:pt x="298" y="4166"/>
                  </a:cubicBezTo>
                  <a:lnTo>
                    <a:pt x="762" y="5190"/>
                  </a:lnTo>
                  <a:cubicBezTo>
                    <a:pt x="845" y="5357"/>
                    <a:pt x="1000" y="5488"/>
                    <a:pt x="1179" y="5535"/>
                  </a:cubicBezTo>
                  <a:cubicBezTo>
                    <a:pt x="2250" y="5761"/>
                    <a:pt x="3024" y="6928"/>
                    <a:pt x="3691" y="8405"/>
                  </a:cubicBezTo>
                  <a:cubicBezTo>
                    <a:pt x="4358" y="9881"/>
                    <a:pt x="4751" y="11238"/>
                    <a:pt x="4215" y="12203"/>
                  </a:cubicBezTo>
                  <a:cubicBezTo>
                    <a:pt x="4120" y="12369"/>
                    <a:pt x="4131" y="12572"/>
                    <a:pt x="4215" y="12738"/>
                  </a:cubicBezTo>
                  <a:lnTo>
                    <a:pt x="4667" y="13762"/>
                  </a:lnTo>
                  <a:cubicBezTo>
                    <a:pt x="4885" y="14241"/>
                    <a:pt x="5358" y="14523"/>
                    <a:pt x="5848" y="14523"/>
                  </a:cubicBezTo>
                  <a:cubicBezTo>
                    <a:pt x="6027" y="14523"/>
                    <a:pt x="6209" y="14485"/>
                    <a:pt x="6382" y="14405"/>
                  </a:cubicBezTo>
                  <a:lnTo>
                    <a:pt x="11501" y="12072"/>
                  </a:lnTo>
                  <a:cubicBezTo>
                    <a:pt x="12156" y="11786"/>
                    <a:pt x="12442" y="11012"/>
                    <a:pt x="12144" y="10369"/>
                  </a:cubicBezTo>
                  <a:lnTo>
                    <a:pt x="11668" y="9345"/>
                  </a:lnTo>
                  <a:cubicBezTo>
                    <a:pt x="11597" y="9178"/>
                    <a:pt x="11442" y="9047"/>
                    <a:pt x="11263" y="9000"/>
                  </a:cubicBezTo>
                  <a:cubicBezTo>
                    <a:pt x="10192" y="8774"/>
                    <a:pt x="9418" y="7607"/>
                    <a:pt x="8751" y="6130"/>
                  </a:cubicBezTo>
                  <a:cubicBezTo>
                    <a:pt x="8084" y="4654"/>
                    <a:pt x="7691" y="3309"/>
                    <a:pt x="8239" y="2320"/>
                  </a:cubicBezTo>
                  <a:cubicBezTo>
                    <a:pt x="8334" y="2154"/>
                    <a:pt x="8322" y="1951"/>
                    <a:pt x="8239" y="1785"/>
                  </a:cubicBezTo>
                  <a:lnTo>
                    <a:pt x="7775" y="761"/>
                  </a:lnTo>
                  <a:cubicBezTo>
                    <a:pt x="7557" y="282"/>
                    <a:pt x="7084" y="0"/>
                    <a:pt x="6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4;p52"/>
            <p:cNvSpPr/>
            <p:nvPr/>
          </p:nvSpPr>
          <p:spPr>
            <a:xfrm>
              <a:off x="811400" y="2564975"/>
              <a:ext cx="197975" cy="314400"/>
            </a:xfrm>
            <a:custGeom>
              <a:avLst/>
              <a:gdLst/>
              <a:ahLst/>
              <a:cxnLst/>
              <a:rect l="l" t="t" r="r" b="b"/>
              <a:pathLst>
                <a:path w="7919" h="12576" extrusionOk="0">
                  <a:moveTo>
                    <a:pt x="2241" y="1"/>
                  </a:moveTo>
                  <a:cubicBezTo>
                    <a:pt x="2087" y="1"/>
                    <a:pt x="1933" y="32"/>
                    <a:pt x="1786" y="98"/>
                  </a:cubicBezTo>
                  <a:lnTo>
                    <a:pt x="0" y="919"/>
                  </a:lnTo>
                  <a:lnTo>
                    <a:pt x="5323" y="12576"/>
                  </a:lnTo>
                  <a:lnTo>
                    <a:pt x="7108" y="11754"/>
                  </a:lnTo>
                  <a:cubicBezTo>
                    <a:pt x="7680" y="11492"/>
                    <a:pt x="7918" y="10754"/>
                    <a:pt x="7644" y="10135"/>
                  </a:cubicBezTo>
                  <a:lnTo>
                    <a:pt x="7180" y="9123"/>
                  </a:lnTo>
                  <a:cubicBezTo>
                    <a:pt x="7108" y="8956"/>
                    <a:pt x="6966" y="8825"/>
                    <a:pt x="6787" y="8778"/>
                  </a:cubicBezTo>
                  <a:cubicBezTo>
                    <a:pt x="5811" y="8527"/>
                    <a:pt x="5061" y="7384"/>
                    <a:pt x="4406" y="5932"/>
                  </a:cubicBezTo>
                  <a:cubicBezTo>
                    <a:pt x="3787" y="4503"/>
                    <a:pt x="3382" y="3182"/>
                    <a:pt x="3846" y="2289"/>
                  </a:cubicBezTo>
                  <a:cubicBezTo>
                    <a:pt x="3918" y="2146"/>
                    <a:pt x="3906" y="1931"/>
                    <a:pt x="3834" y="1765"/>
                  </a:cubicBezTo>
                  <a:lnTo>
                    <a:pt x="3370" y="753"/>
                  </a:lnTo>
                  <a:cubicBezTo>
                    <a:pt x="3156" y="280"/>
                    <a:pt x="2701" y="1"/>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25;p52"/>
            <p:cNvSpPr/>
            <p:nvPr/>
          </p:nvSpPr>
          <p:spPr>
            <a:xfrm>
              <a:off x="833425" y="2623675"/>
              <a:ext cx="125350" cy="257200"/>
            </a:xfrm>
            <a:custGeom>
              <a:avLst/>
              <a:gdLst/>
              <a:ahLst/>
              <a:cxnLst/>
              <a:rect l="l" t="t" r="r" b="b"/>
              <a:pathLst>
                <a:path w="5014" h="10288" extrusionOk="0">
                  <a:moveTo>
                    <a:pt x="1" y="0"/>
                  </a:moveTo>
                  <a:lnTo>
                    <a:pt x="4692" y="10287"/>
                  </a:lnTo>
                  <a:lnTo>
                    <a:pt x="5013" y="10132"/>
                  </a:lnTo>
                  <a:lnTo>
                    <a:pt x="608" y="512"/>
                  </a:lnTo>
                  <a:cubicBezTo>
                    <a:pt x="489" y="238"/>
                    <a:pt x="251" y="6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26;p52"/>
            <p:cNvSpPr/>
            <p:nvPr/>
          </p:nvSpPr>
          <p:spPr>
            <a:xfrm>
              <a:off x="802175" y="2623050"/>
              <a:ext cx="148550" cy="273000"/>
            </a:xfrm>
            <a:custGeom>
              <a:avLst/>
              <a:gdLst/>
              <a:ahLst/>
              <a:cxnLst/>
              <a:rect l="l" t="t" r="r" b="b"/>
              <a:pathLst>
                <a:path w="5942" h="10920" extrusionOk="0">
                  <a:moveTo>
                    <a:pt x="1045" y="1"/>
                  </a:moveTo>
                  <a:cubicBezTo>
                    <a:pt x="916" y="1"/>
                    <a:pt x="780" y="30"/>
                    <a:pt x="655" y="85"/>
                  </a:cubicBezTo>
                  <a:cubicBezTo>
                    <a:pt x="191" y="299"/>
                    <a:pt x="0" y="835"/>
                    <a:pt x="215" y="1287"/>
                  </a:cubicBezTo>
                  <a:lnTo>
                    <a:pt x="4620" y="10919"/>
                  </a:lnTo>
                  <a:lnTo>
                    <a:pt x="5942" y="10312"/>
                  </a:lnTo>
                  <a:lnTo>
                    <a:pt x="1239" y="25"/>
                  </a:lnTo>
                  <a:cubicBezTo>
                    <a:pt x="1177" y="9"/>
                    <a:pt x="1112" y="1"/>
                    <a:pt x="1045" y="1"/>
                  </a:cubicBezTo>
                  <a:close/>
                </a:path>
              </a:pathLst>
            </a:custGeom>
            <a:solidFill>
              <a:srgbClr val="F0EE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27;p52"/>
            <p:cNvSpPr/>
            <p:nvPr/>
          </p:nvSpPr>
          <p:spPr>
            <a:xfrm>
              <a:off x="833125" y="2623675"/>
              <a:ext cx="325" cy="25"/>
            </a:xfrm>
            <a:custGeom>
              <a:avLst/>
              <a:gdLst/>
              <a:ahLst/>
              <a:cxnLst/>
              <a:rect l="l" t="t" r="r" b="b"/>
              <a:pathLst>
                <a:path w="13" h="1" fill="none" extrusionOk="0">
                  <a:moveTo>
                    <a:pt x="13" y="0"/>
                  </a:moveTo>
                  <a:lnTo>
                    <a:pt x="1" y="0"/>
                  </a:lnTo>
                </a:path>
              </a:pathLst>
            </a:custGeom>
            <a:noFill/>
            <a:ln w="18150" cap="flat" cmpd="sng">
              <a:solidFill>
                <a:srgbClr val="A9A8B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28;p52"/>
            <p:cNvSpPr/>
            <p:nvPr/>
          </p:nvSpPr>
          <p:spPr>
            <a:xfrm>
              <a:off x="865575" y="2749900"/>
              <a:ext cx="17875" cy="15875"/>
            </a:xfrm>
            <a:custGeom>
              <a:avLst/>
              <a:gdLst/>
              <a:ahLst/>
              <a:cxnLst/>
              <a:rect l="l" t="t" r="r" b="b"/>
              <a:pathLst>
                <a:path w="715" h="635" extrusionOk="0">
                  <a:moveTo>
                    <a:pt x="357" y="0"/>
                  </a:moveTo>
                  <a:cubicBezTo>
                    <a:pt x="311" y="0"/>
                    <a:pt x="262" y="11"/>
                    <a:pt x="215" y="35"/>
                  </a:cubicBezTo>
                  <a:cubicBezTo>
                    <a:pt x="72" y="118"/>
                    <a:pt x="0" y="309"/>
                    <a:pt x="72" y="452"/>
                  </a:cubicBezTo>
                  <a:cubicBezTo>
                    <a:pt x="124" y="566"/>
                    <a:pt x="241" y="634"/>
                    <a:pt x="361" y="634"/>
                  </a:cubicBezTo>
                  <a:cubicBezTo>
                    <a:pt x="404" y="634"/>
                    <a:pt x="448" y="626"/>
                    <a:pt x="489" y="607"/>
                  </a:cubicBezTo>
                  <a:cubicBezTo>
                    <a:pt x="631" y="535"/>
                    <a:pt x="715" y="333"/>
                    <a:pt x="631" y="190"/>
                  </a:cubicBezTo>
                  <a:cubicBezTo>
                    <a:pt x="580" y="71"/>
                    <a:pt x="474"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p:cNvGrpSpPr/>
          <p:nvPr/>
        </p:nvGrpSpPr>
        <p:grpSpPr>
          <a:xfrm>
            <a:off x="1056581" y="1078865"/>
            <a:ext cx="8213499" cy="847614"/>
            <a:chOff x="1494847" y="1201644"/>
            <a:chExt cx="8213499" cy="778868"/>
          </a:xfrm>
        </p:grpSpPr>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1494847" y="1289863"/>
                  <a:ext cx="8213499" cy="5539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en-US" altLang="en-US" sz="2000">
                      <a:solidFill>
                        <a:srgbClr val="000000"/>
                      </a:solidFill>
                      <a:ea typeface="Open Sans"/>
                    </a:rPr>
                    <a:t>Hàm số                                         có liên tục trên </a:t>
                  </a:r>
                  <a14:m>
                    <m:oMath xmlns:m="http://schemas.openxmlformats.org/officeDocument/2006/math">
                      <m:r>
                        <a:rPr lang="en-US" sz="2000" i="1">
                          <a:solidFill>
                            <a:srgbClr val="000000"/>
                          </a:solidFill>
                          <a:latin typeface="Cambria Math" panose="02040503050406030204" pitchFamily="18" charset="0"/>
                        </a:rPr>
                        <m:t>ℝ</m:t>
                      </m:r>
                    </m:oMath>
                  </a14:m>
                  <a:r>
                    <a:rPr lang="en-US" altLang="en-US" sz="2000">
                      <a:solidFill>
                        <a:srgbClr val="000000"/>
                      </a:solidFill>
                      <a:ea typeface="Open Sans"/>
                    </a:rPr>
                    <a:t> hay không? </a:t>
                  </a:r>
                </a:p>
              </p:txBody>
            </p:sp>
          </mc:Choice>
          <mc:Fallback xmlns="">
            <p:sp>
              <p:nvSpPr>
                <p:cNvPr id="15" name="Rectangle 1"/>
                <p:cNvSpPr>
                  <a:spLocks noRot="1" noChangeAspect="1" noMove="1" noResize="1" noEditPoints="1" noAdjustHandles="1" noChangeArrowheads="1" noChangeShapeType="1" noTextEdit="1"/>
                </p:cNvSpPr>
                <p:nvPr/>
              </p:nvSpPr>
              <p:spPr bwMode="auto">
                <a:xfrm>
                  <a:off x="1494847" y="1289863"/>
                  <a:ext cx="8213499" cy="553998"/>
                </a:xfrm>
                <a:prstGeom prst="rect">
                  <a:avLst/>
                </a:prstGeom>
                <a:blipFill>
                  <a:blip r:embed="rId3"/>
                  <a:stretch>
                    <a:fillRect l="-742" b="-40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409640" y="1201644"/>
                  <a:ext cx="2958759" cy="77886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Dotum" panose="020B0600000101010101" pitchFamily="34" charset="-127"/>
                          </a:rPr>
                          <m:t>𝑓</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r>
                          <a:rPr lang="en-US" sz="2000" i="1">
                            <a:latin typeface="Cambria Math" panose="02040503050406030204" pitchFamily="18" charset="0"/>
                            <a:ea typeface="Dotum" panose="020B0600000101010101" pitchFamily="34" charset="-127"/>
                          </a:rPr>
                          <m:t>=</m:t>
                        </m:r>
                        <m:d>
                          <m:dPr>
                            <m:begChr m:val="{"/>
                            <m:endChr m:val=""/>
                            <m:ctrlPr>
                              <a:rPr lang="en-US" sz="2000" i="1">
                                <a:latin typeface="Cambria Math" panose="02040503050406030204" pitchFamily="18" charset="0"/>
                                <a:ea typeface="Dotum" panose="020B0600000101010101" pitchFamily="34" charset="-127"/>
                              </a:rPr>
                            </m:ctrlPr>
                          </m:dPr>
                          <m:e>
                            <m:eqArr>
                              <m:eqArrPr>
                                <m:ctrlPr>
                                  <a:rPr lang="en-US" sz="2000" i="1">
                                    <a:latin typeface="Cambria Math" panose="02040503050406030204" pitchFamily="18" charset="0"/>
                                    <a:ea typeface="Dotum" panose="020B0600000101010101" pitchFamily="34" charset="-127"/>
                                  </a:rPr>
                                </m:ctrlPr>
                              </m:eqArrPr>
                              <m:e>
                                <m:r>
                                  <a:rPr lang="en-US" sz="2000" i="1">
                                    <a:latin typeface="Cambria Math" panose="02040503050406030204" pitchFamily="18" charset="0"/>
                                    <a:ea typeface="Dotum" panose="020B0600000101010101" pitchFamily="34" charset="-127"/>
                                  </a:rPr>
                                  <m:t>𝑥</m:t>
                                </m:r>
                                <m:r>
                                  <a:rPr lang="en-US" sz="2000" b="0" i="1" smtClean="0">
                                    <a:latin typeface="Cambria Math" panose="02040503050406030204" pitchFamily="18" charset="0"/>
                                    <a:ea typeface="Dotum" panose="020B0600000101010101" pitchFamily="34" charset="-127"/>
                                  </a:rPr>
                                  <m:t>−1</m:t>
                                </m:r>
                                <m:r>
                                  <a:rPr lang="en-US" sz="2000" i="1">
                                    <a:latin typeface="Cambria Math" panose="02040503050406030204" pitchFamily="18" charset="0"/>
                                    <a:ea typeface="Dotum" panose="020B0600000101010101" pitchFamily="34" charset="-127"/>
                                  </a:rPr>
                                  <m:t> </m:t>
                                </m:r>
                                <m:r>
                                  <m:rPr>
                                    <m:sty m:val="p"/>
                                  </m:rPr>
                                  <a:rPr lang="en-US" sz="2000">
                                    <a:latin typeface="Cambria Math" panose="02040503050406030204" pitchFamily="18" charset="0"/>
                                    <a:ea typeface="Dotum" panose="020B0600000101010101" pitchFamily="34" charset="-127"/>
                                  </a:rPr>
                                  <m:t>n</m:t>
                                </m:r>
                                <m:r>
                                  <a:rPr lang="en-US" sz="2000">
                                    <a:latin typeface="Cambria Math" panose="02040503050406030204" pitchFamily="18" charset="0"/>
                                    <a:ea typeface="Dotum" panose="020B0600000101010101" pitchFamily="34" charset="-127"/>
                                  </a:rPr>
                                  <m:t>ế</m:t>
                                </m:r>
                                <m:r>
                                  <m:rPr>
                                    <m:sty m:val="p"/>
                                  </m:rPr>
                                  <a:rPr lang="en-US" sz="2000">
                                    <a:latin typeface="Cambria Math" panose="02040503050406030204" pitchFamily="18" charset="0"/>
                                    <a:ea typeface="Dotum" panose="020B0600000101010101" pitchFamily="34" charset="-127"/>
                                  </a:rPr>
                                  <m:t>u</m:t>
                                </m:r>
                                <m:r>
                                  <a:rPr lang="en-US" sz="2000" i="1">
                                    <a:latin typeface="Cambria Math" panose="02040503050406030204" pitchFamily="18" charset="0"/>
                                    <a:ea typeface="Dotum" panose="020B0600000101010101" pitchFamily="34" charset="-127"/>
                                  </a:rPr>
                                  <m:t> </m:t>
                                </m:r>
                                <m:r>
                                  <a:rPr lang="en-US" sz="2000" i="1">
                                    <a:latin typeface="Cambria Math" panose="02040503050406030204" pitchFamily="18" charset="0"/>
                                    <a:ea typeface="Dotum" panose="020B0600000101010101" pitchFamily="34" charset="-127"/>
                                  </a:rPr>
                                  <m:t>𝑥</m:t>
                                </m:r>
                                <m:r>
                                  <a:rPr lang="en-US" sz="2000" b="0" i="1" smtClean="0">
                                    <a:latin typeface="Cambria Math" panose="02040503050406030204" pitchFamily="18" charset="0"/>
                                    <a:ea typeface="Dotum" panose="020B0600000101010101" pitchFamily="34" charset="-127"/>
                                  </a:rPr>
                                  <m:t>&lt;2</m:t>
                                </m:r>
                              </m:e>
                              <m:e>
                                <m:r>
                                  <a:rPr lang="en-US" sz="2000" b="0" i="1" smtClean="0">
                                    <a:latin typeface="Cambria Math" panose="02040503050406030204" pitchFamily="18" charset="0"/>
                                    <a:ea typeface="Dotum" panose="020B0600000101010101" pitchFamily="34" charset="-127"/>
                                  </a:rPr>
                                  <m:t>−</m:t>
                                </m:r>
                                <m:r>
                                  <a:rPr lang="en-US" sz="2000" b="0" i="1" smtClean="0">
                                    <a:latin typeface="Cambria Math" panose="02040503050406030204" pitchFamily="18" charset="0"/>
                                    <a:ea typeface="Dotum" panose="020B0600000101010101" pitchFamily="34" charset="-127"/>
                                  </a:rPr>
                                  <m:t>𝑥</m:t>
                                </m:r>
                                <m:r>
                                  <a:rPr lang="en-US" sz="2000" i="1">
                                    <a:latin typeface="Cambria Math" panose="02040503050406030204" pitchFamily="18" charset="0"/>
                                    <a:ea typeface="Dotum" panose="020B0600000101010101" pitchFamily="34" charset="-127"/>
                                  </a:rPr>
                                  <m:t>   </m:t>
                                </m:r>
                                <m:r>
                                  <m:rPr>
                                    <m:sty m:val="p"/>
                                  </m:rPr>
                                  <a:rPr lang="en-US" sz="2000">
                                    <a:latin typeface="Cambria Math" panose="02040503050406030204" pitchFamily="18" charset="0"/>
                                    <a:ea typeface="Dotum" panose="020B0600000101010101" pitchFamily="34" charset="-127"/>
                                  </a:rPr>
                                  <m:t>n</m:t>
                                </m:r>
                                <m:r>
                                  <a:rPr lang="en-US" sz="2000">
                                    <a:latin typeface="Cambria Math" panose="02040503050406030204" pitchFamily="18" charset="0"/>
                                    <a:ea typeface="Dotum" panose="020B0600000101010101" pitchFamily="34" charset="-127"/>
                                  </a:rPr>
                                  <m:t>ế</m:t>
                                </m:r>
                                <m:r>
                                  <m:rPr>
                                    <m:sty m:val="p"/>
                                  </m:rPr>
                                  <a:rPr lang="en-US" sz="2000">
                                    <a:latin typeface="Cambria Math" panose="02040503050406030204" pitchFamily="18" charset="0"/>
                                    <a:ea typeface="Dotum" panose="020B0600000101010101" pitchFamily="34" charset="-127"/>
                                  </a:rPr>
                                  <m:t>u</m:t>
                                </m:r>
                                <m:r>
                                  <a:rPr lang="en-US" sz="2000" b="0" i="1" smtClean="0">
                                    <a:latin typeface="Cambria Math" panose="02040503050406030204" pitchFamily="18" charset="0"/>
                                    <a:ea typeface="Dotum" panose="020B0600000101010101" pitchFamily="34" charset="-127"/>
                                  </a:rPr>
                                  <m:t> </m:t>
                                </m:r>
                                <m:r>
                                  <a:rPr lang="en-US" sz="2000" b="0" i="1" smtClean="0">
                                    <a:latin typeface="Cambria Math" panose="02040503050406030204" pitchFamily="18" charset="0"/>
                                    <a:ea typeface="Dotum" panose="020B0600000101010101" pitchFamily="34" charset="-127"/>
                                  </a:rPr>
                                  <m:t>𝑥</m:t>
                                </m:r>
                                <m:r>
                                  <a:rPr lang="en-US" sz="2000" b="0" i="1" smtClean="0">
                                    <a:latin typeface="Cambria Math" panose="02040503050406030204" pitchFamily="18" charset="0"/>
                                    <a:ea typeface="Cambria Math" panose="02040503050406030204" pitchFamily="18" charset="0"/>
                                  </a:rPr>
                                  <m:t>≥2</m:t>
                                </m:r>
                              </m:e>
                            </m:eqArr>
                          </m:e>
                        </m:d>
                      </m:oMath>
                    </m:oMathPara>
                  </a14:m>
                  <a:endParaRPr lang="en-US" sz="2000"/>
                </a:p>
              </p:txBody>
            </p:sp>
          </mc:Choice>
          <mc:Fallback xmlns="">
            <p:sp>
              <p:nvSpPr>
                <p:cNvPr id="6" name="Rectangle 5"/>
                <p:cNvSpPr>
                  <a:spLocks noRot="1" noChangeAspect="1" noMove="1" noResize="1" noEditPoints="1" noAdjustHandles="1" noChangeArrowheads="1" noChangeShapeType="1" noTextEdit="1"/>
                </p:cNvSpPr>
                <p:nvPr/>
              </p:nvSpPr>
              <p:spPr>
                <a:xfrm>
                  <a:off x="2409640" y="1201644"/>
                  <a:ext cx="2958759" cy="778868"/>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056581" y="2426062"/>
                <a:ext cx="6603167" cy="2465740"/>
              </a:xfrm>
              <a:prstGeom prst="rect">
                <a:avLst/>
              </a:prstGeom>
            </p:spPr>
            <p:txBody>
              <a:bodyPr wrap="square">
                <a:spAutoFit/>
              </a:bodyPr>
              <a:lstStyle/>
              <a:p>
                <a:pPr>
                  <a:lnSpc>
                    <a:spcPct val="150000"/>
                  </a:lnSpc>
                  <a:spcBef>
                    <a:spcPts val="300"/>
                  </a:spcBef>
                  <a:spcAft>
                    <a:spcPts val="300"/>
                  </a:spcAft>
                </a:pPr>
                <a14:m>
                  <m:oMath xmlns:m="http://schemas.openxmlformats.org/officeDocument/2006/math">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1)=1</m:t>
                    </m:r>
                  </m:oMath>
                </a14:m>
                <a:r>
                  <a:rPr lang="en-US" sz="2000">
                    <a:effectLst/>
                    <a:latin typeface="+mn-lt"/>
                    <a:ea typeface="Calibri" panose="020F0502020204030204" pitchFamily="34" charset="0"/>
                    <a:cs typeface="Times New Roman" panose="02020603050405020304" pitchFamily="18" charset="0"/>
                  </a:rPr>
                  <a:t> </a:t>
                </a:r>
                <a:r>
                  <a:rPr lang="en-US" sz="2000">
                    <a:latin typeface="+mn-lt"/>
                    <a:ea typeface="Calibri" panose="020F0502020204030204" pitchFamily="34" charset="0"/>
                    <a:cs typeface="Times New Roman" panose="02020603050405020304" pitchFamily="18" charset="0"/>
                  </a:rPr>
                  <a:t>;</a:t>
                </a:r>
                <a14:m>
                  <m:oMath xmlns:m="http://schemas.openxmlformats.org/officeDocument/2006/math">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lim>
                    </m:limLow>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i="1">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a:effectLst/>
                    <a:latin typeface="+mn-lt"/>
                    <a:ea typeface="Calibri" panose="020F0502020204030204" pitchFamily="34" charset="0"/>
                    <a:cs typeface="Times New Roman" panose="02020603050405020304" pitchFamily="18" charset="0"/>
                  </a:rPr>
                  <a:t> nên </a:t>
                </a:r>
                <a14:m>
                  <m:oMath xmlns:m="http://schemas.openxmlformats.org/officeDocument/2006/math">
                    <m:limLow>
                      <m:limLow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→2</m:t>
                        </m:r>
                      </m:lim>
                    </m:limLow>
                    <m:r>
                      <a:rPr lang="en-US" sz="20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000">
                    <a:effectLst/>
                    <a:latin typeface="+mn-lt"/>
                    <a:ea typeface="Calibri" panose="020F0502020204030204" pitchFamily="34" charset="0"/>
                    <a:cs typeface="Times New Roman" panose="02020603050405020304" pitchFamily="18" charset="0"/>
                  </a:rPr>
                  <a:t>.</a:t>
                </a:r>
                <a:endParaRPr lang="en-US" sz="2000">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a:effectLst/>
                    <a:latin typeface="+mn-lt"/>
                    <a:ea typeface="Malgun Gothic" panose="020B0503020000020004" pitchFamily="34" charset="-127"/>
                    <a:cs typeface="Times New Roman" panose="02020603050405020304" pitchFamily="18" charset="0"/>
                  </a:rPr>
                  <a:t>Suy ra hàm số không liên tục tại </a:t>
                </a:r>
                <a14:m>
                  <m:oMath xmlns:m="http://schemas.openxmlformats.org/officeDocument/2006/math">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2000">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2000" kern="0">
                    <a:effectLst/>
                    <a:latin typeface="+mn-lt"/>
                    <a:ea typeface="Malgun Gothic" panose="020B0503020000020004" pitchFamily="34" charset="-127"/>
                  </a:rPr>
                  <a:t>Vậy hàm số không liên tục trên </a:t>
                </a:r>
                <a14:m>
                  <m:oMath xmlns:m="http://schemas.openxmlformats.org/officeDocument/2006/math">
                    <m:r>
                      <a:rPr lang="en-US" sz="2000" i="1" kern="0">
                        <a:effectLst/>
                        <a:latin typeface="Cambria Math" panose="02040503050406030204" pitchFamily="18" charset="0"/>
                        <a:ea typeface="Malgun Gothic" panose="020B0503020000020004" pitchFamily="34" charset="-127"/>
                        <a:cs typeface="Times New Roman" panose="02020603050405020304" pitchFamily="18" charset="0"/>
                      </a:rPr>
                      <m:t>ℝ</m:t>
                    </m:r>
                  </m:oMath>
                </a14:m>
                <a:r>
                  <a:rPr lang="en-US" sz="2000" kern="0">
                    <a:effectLst/>
                    <a:latin typeface="+mn-lt"/>
                    <a:ea typeface="Malgun Gothic" panose="020B0503020000020004" pitchFamily="34" charset="-127"/>
                  </a:rPr>
                  <a:t>.</a:t>
                </a:r>
                <a:endParaRPr lang="en-US" sz="20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1056581" y="2426062"/>
                <a:ext cx="6603167" cy="2465740"/>
              </a:xfrm>
              <a:prstGeom prst="rect">
                <a:avLst/>
              </a:prstGeom>
              <a:blipFill>
                <a:blip r:embed="rId5"/>
                <a:stretch>
                  <a:fillRect l="-923" b="-148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barn(inVertic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33" name="Google Shape;2074;p37"/>
          <p:cNvSpPr txBox="1">
            <a:spLocks noGrp="1"/>
          </p:cNvSpPr>
          <p:nvPr>
            <p:ph type="title"/>
          </p:nvPr>
        </p:nvSpPr>
        <p:spPr>
          <a:xfrm>
            <a:off x="331663" y="1438616"/>
            <a:ext cx="8549404" cy="1511400"/>
          </a:xfrm>
          <a:prstGeom prst="rect">
            <a:avLst/>
          </a:prstGeom>
        </p:spPr>
        <p:txBody>
          <a:bodyPr spcFirstLastPara="1" wrap="square" lIns="91425" tIns="91425" rIns="91425" bIns="91425" anchor="b" anchorCtr="0">
            <a:noAutofit/>
          </a:bodyPr>
          <a:lstStyle/>
          <a:p>
            <a:pPr lvl="0">
              <a:lnSpc>
                <a:spcPct val="150000"/>
              </a:lnSpc>
            </a:pPr>
            <a:r>
              <a:rPr lang="en-US" sz="5000">
                <a:latin typeface="+mj-lt"/>
              </a:rPr>
              <a:t>MỘT SỐ ĐỊNH LÍ CƠ BẢN</a:t>
            </a:r>
          </a:p>
        </p:txBody>
      </p:sp>
      <p:sp>
        <p:nvSpPr>
          <p:cNvPr id="34" name="Rectangle 33"/>
          <p:cNvSpPr/>
          <p:nvPr/>
        </p:nvSpPr>
        <p:spPr>
          <a:xfrm>
            <a:off x="4380628" y="3334441"/>
            <a:ext cx="4500439" cy="4571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596445" y="492444"/>
            <a:ext cx="1475360" cy="13412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22" name="Title 21"/>
          <p:cNvSpPr>
            <a:spLocks noGrp="1"/>
          </p:cNvSpPr>
          <p:nvPr>
            <p:ph type="title" idx="9"/>
          </p:nvPr>
        </p:nvSpPr>
        <p:spPr>
          <a:xfrm>
            <a:off x="551616" y="760507"/>
            <a:ext cx="875236" cy="406019"/>
          </a:xfrm>
          <a:solidFill>
            <a:schemeClr val="accent1">
              <a:lumMod val="40000"/>
              <a:lumOff val="60000"/>
            </a:schemeClr>
          </a:solidFill>
          <a:ln>
            <a:solidFill>
              <a:schemeClr val="accent1">
                <a:lumMod val="40000"/>
                <a:lumOff val="60000"/>
              </a:schemeClr>
            </a:solidFill>
          </a:ln>
        </p:spPr>
        <p:txBody>
          <a:bodyPr/>
          <a:lstStyle/>
          <a:p>
            <a:pPr lvl="0" algn="ctr" defTabSz="457200"/>
            <a:r>
              <a:rPr lang="nl-NL" sz="2000" kern="1200">
                <a:solidFill>
                  <a:srgbClr val="000000"/>
                </a:solidFill>
                <a:latin typeface="Arial" panose="020B0604020202020204" pitchFamily="34" charset="0"/>
                <a:ea typeface="+mn-ea"/>
                <a:cs typeface="Arial" panose="020B0604020202020204" pitchFamily="34" charset="0"/>
                <a:sym typeface="Arial"/>
              </a:rPr>
              <a:t>HĐ 3:</a:t>
            </a:r>
            <a:endParaRPr lang="en-US" sz="2000" b="0" kern="1200" dirty="0">
              <a:solidFill>
                <a:srgbClr val="000000"/>
              </a:solidFill>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1500576" y="664062"/>
                <a:ext cx="6265296" cy="2051716"/>
              </a:xfrm>
              <a:prstGeom prst="rect">
                <a:avLst/>
              </a:prstGeom>
            </p:spPr>
            <p:txBody>
              <a:bodyPr wrap="square">
                <a:spAutoFit/>
              </a:bodyPr>
              <a:lstStyle/>
              <a:p>
                <a:pPr lvl="0" algn="just">
                  <a:lnSpc>
                    <a:spcPct val="150000"/>
                  </a:lnSpc>
                </a:pPr>
                <a:r>
                  <a:rPr lang="en-US" sz="1900">
                    <a:latin typeface="+mn-lt"/>
                  </a:rPr>
                  <a:t>Quan sát đồ thị các hàm số </a:t>
                </a:r>
                <a14:m>
                  <m:oMath xmlns:m="http://schemas.openxmlformats.org/officeDocument/2006/math">
                    <m:r>
                      <a:rPr lang="en-US" sz="1900" b="0" i="1" smtClean="0">
                        <a:latin typeface="Cambria Math" panose="02040503050406030204" pitchFamily="18" charset="0"/>
                      </a:rPr>
                      <m:t>𝑦</m:t>
                    </m:r>
                    <m:r>
                      <a:rPr lang="en-US" sz="1900" b="0" i="1" smtClean="0">
                        <a:latin typeface="Cambria Math" panose="02040503050406030204" pitchFamily="18" charset="0"/>
                      </a:rPr>
                      <m:t>=</m:t>
                    </m:r>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𝑥</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−4</m:t>
                    </m:r>
                    <m:r>
                      <a:rPr lang="en-US" sz="1900" b="0" i="1" smtClean="0">
                        <a:latin typeface="Cambria Math" panose="02040503050406030204" pitchFamily="18" charset="0"/>
                      </a:rPr>
                      <m:t>𝑥</m:t>
                    </m:r>
                    <m:r>
                      <a:rPr lang="en-US" sz="1900" b="0" i="1" smtClean="0">
                        <a:latin typeface="Cambria Math" panose="02040503050406030204" pitchFamily="18" charset="0"/>
                      </a:rPr>
                      <m:t>+3</m:t>
                    </m:r>
                  </m:oMath>
                </a14:m>
                <a:r>
                  <a:rPr lang="en-US" sz="1900">
                    <a:latin typeface="+mn-lt"/>
                  </a:rPr>
                  <a:t> (Hình 14a);  </a:t>
                </a:r>
                <a14:m>
                  <m:oMath xmlns:m="http://schemas.openxmlformats.org/officeDocument/2006/math">
                    <m:r>
                      <a:rPr lang="en-US" sz="1900" b="0" i="1" smtClean="0">
                        <a:latin typeface="Cambria Math" panose="02040503050406030204" pitchFamily="18" charset="0"/>
                      </a:rPr>
                      <m:t>𝑦</m:t>
                    </m:r>
                    <m:r>
                      <a:rPr lang="en-US" sz="1900" i="1" smtClean="0">
                        <a:latin typeface="Cambria Math" panose="02040503050406030204" pitchFamily="18" charset="0"/>
                      </a:rPr>
                      <m:t> = </m:t>
                    </m:r>
                    <m:f>
                      <m:fPr>
                        <m:ctrlPr>
                          <a:rPr lang="en-US" sz="1900" i="1" smtClean="0">
                            <a:latin typeface="Cambria Math" panose="02040503050406030204" pitchFamily="18" charset="0"/>
                          </a:rPr>
                        </m:ctrlPr>
                      </m:fPr>
                      <m:num>
                        <m:r>
                          <a:rPr lang="en-US" sz="1900" b="0" i="1" smtClean="0">
                            <a:latin typeface="Cambria Math" panose="02040503050406030204" pitchFamily="18" charset="0"/>
                          </a:rPr>
                          <m:t>𝑥</m:t>
                        </m:r>
                        <m:r>
                          <a:rPr lang="en-US" sz="1900" b="0" i="1" smtClean="0">
                            <a:latin typeface="Cambria Math" panose="02040503050406030204" pitchFamily="18" charset="0"/>
                          </a:rPr>
                          <m:t>+1</m:t>
                        </m:r>
                      </m:num>
                      <m:den>
                        <m:r>
                          <a:rPr lang="en-US" sz="1900" b="0" i="1" smtClean="0">
                            <a:latin typeface="Cambria Math" panose="02040503050406030204" pitchFamily="18" charset="0"/>
                          </a:rPr>
                          <m:t>𝑥</m:t>
                        </m:r>
                        <m:r>
                          <a:rPr lang="en-US" sz="1900" b="0" i="1" smtClean="0">
                            <a:latin typeface="Cambria Math" panose="02040503050406030204" pitchFamily="18" charset="0"/>
                          </a:rPr>
                          <m:t>−1</m:t>
                        </m:r>
                      </m:den>
                    </m:f>
                    <m:r>
                      <a:rPr lang="en-US" sz="1900" b="0" i="1" smtClean="0">
                        <a:latin typeface="Cambria Math" panose="02040503050406030204" pitchFamily="18" charset="0"/>
                      </a:rPr>
                      <m:t>(</m:t>
                    </m:r>
                    <m:r>
                      <a:rPr lang="en-US" sz="1900" i="1" smtClean="0">
                        <a:latin typeface="Cambria Math" panose="02040503050406030204" pitchFamily="18" charset="0"/>
                      </a:rPr>
                      <m:t>𝑥</m:t>
                    </m:r>
                    <m:r>
                      <a:rPr lang="en-US" sz="1900" i="1" smtClean="0">
                        <a:latin typeface="Cambria Math" panose="02040503050406030204" pitchFamily="18" charset="0"/>
                        <a:ea typeface="Cambria Math" panose="02040503050406030204" pitchFamily="18" charset="0"/>
                      </a:rPr>
                      <m:t>≠</m:t>
                    </m:r>
                    <m:r>
                      <a:rPr lang="en-US" sz="1900" i="1" smtClean="0">
                        <a:latin typeface="Cambria Math" panose="02040503050406030204" pitchFamily="18" charset="0"/>
                      </a:rPr>
                      <m:t>1</m:t>
                    </m:r>
                    <m:r>
                      <a:rPr lang="en-US" sz="1900" b="0" i="1" smtClean="0">
                        <a:latin typeface="Cambria Math" panose="02040503050406030204" pitchFamily="18" charset="0"/>
                      </a:rPr>
                      <m:t>)</m:t>
                    </m:r>
                  </m:oMath>
                </a14:m>
                <a:r>
                  <a:rPr lang="en-US" sz="1900">
                    <a:latin typeface="+mn-lt"/>
                  </a:rPr>
                  <a:t> (Hình 14b); </a:t>
                </a:r>
                <a14:m>
                  <m:oMath xmlns:m="http://schemas.openxmlformats.org/officeDocument/2006/math">
                    <m:r>
                      <a:rPr lang="en-US" sz="1900" i="1">
                        <a:latin typeface="Cambria Math" panose="02040503050406030204" pitchFamily="18" charset="0"/>
                      </a:rPr>
                      <m:t>𝑦</m:t>
                    </m:r>
                    <m:r>
                      <a:rPr lang="en-US" sz="1900" i="1">
                        <a:latin typeface="Cambria Math" panose="02040503050406030204" pitchFamily="18" charset="0"/>
                      </a:rPr>
                      <m:t>=</m:t>
                    </m:r>
                    <m:r>
                      <a:rPr lang="en-US" sz="1900" b="0" i="1" smtClean="0">
                        <a:latin typeface="Cambria Math" panose="02040503050406030204" pitchFamily="18" charset="0"/>
                      </a:rPr>
                      <m:t>𝑡𝑎𝑛𝑥</m:t>
                    </m:r>
                    <m:r>
                      <a:rPr lang="en-US" sz="1900" i="1" smtClean="0">
                        <a:latin typeface="Cambria Math" panose="02040503050406030204" pitchFamily="18" charset="0"/>
                      </a:rPr>
                      <m:t> </m:t>
                    </m:r>
                  </m:oMath>
                </a14:m>
                <a:r>
                  <a:rPr lang="en-US" sz="1900">
                    <a:latin typeface="+mn-lt"/>
                  </a:rPr>
                  <a:t>(Hình 14c) và     nêu nhận xét về tính liên tục của mỗi hàm số đó trên từng khoảng của tập xác định. </a:t>
                </a:r>
              </a:p>
            </p:txBody>
          </p:sp>
        </mc:Choice>
        <mc:Fallback xmlns="">
          <p:sp>
            <p:nvSpPr>
              <p:cNvPr id="8" name="Rectangle 7"/>
              <p:cNvSpPr>
                <a:spLocks noRot="1" noChangeAspect="1" noMove="1" noResize="1" noEditPoints="1" noAdjustHandles="1" noChangeArrowheads="1" noChangeShapeType="1" noTextEdit="1"/>
              </p:cNvSpPr>
              <p:nvPr/>
            </p:nvSpPr>
            <p:spPr>
              <a:xfrm>
                <a:off x="1500576" y="664062"/>
                <a:ext cx="6265296" cy="2051716"/>
              </a:xfrm>
              <a:prstGeom prst="rect">
                <a:avLst/>
              </a:prstGeom>
              <a:blipFill>
                <a:blip r:embed="rId3"/>
                <a:stretch>
                  <a:fillRect l="-875" r="-973" b="-1484"/>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a:off x="-69783" y="4020622"/>
            <a:ext cx="1167848" cy="1167848"/>
          </a:xfrm>
          <a:prstGeom prst="rect">
            <a:avLst/>
          </a:prstGeom>
        </p:spPr>
      </p:pic>
      <p:sp>
        <p:nvSpPr>
          <p:cNvPr id="7" name="Rectangle 6"/>
          <p:cNvSpPr/>
          <p:nvPr/>
        </p:nvSpPr>
        <p:spPr>
          <a:xfrm>
            <a:off x="740930" y="39618"/>
            <a:ext cx="7474646" cy="669414"/>
          </a:xfrm>
          <a:prstGeom prst="rect">
            <a:avLst/>
          </a:prstGeom>
        </p:spPr>
        <p:txBody>
          <a:bodyPr wrap="square">
            <a:spAutoFit/>
          </a:bodyPr>
          <a:lstStyle/>
          <a:p>
            <a:pPr lvl="0" algn="ctr">
              <a:lnSpc>
                <a:spcPct val="150000"/>
              </a:lnSpc>
            </a:pPr>
            <a:r>
              <a:rPr lang="vi-VN" sz="2500" b="1">
                <a:solidFill>
                  <a:srgbClr val="C00000"/>
                </a:solidFill>
                <a:latin typeface="Arial" panose="020B0604020202020204" pitchFamily="34" charset="0"/>
              </a:rPr>
              <a:t>1. Tính liên tục của một số hàm sơ cấp cơ bản</a:t>
            </a:r>
            <a:endParaRPr kumimoji="0" lang="en-US" sz="2500" b="1" i="0" u="none" strike="noStrike" kern="0" cap="none" spc="0" normalizeH="0" baseline="0" noProof="0">
              <a:ln>
                <a:noFill/>
              </a:ln>
              <a:solidFill>
                <a:srgbClr val="C00000"/>
              </a:solidFill>
              <a:effectLst/>
              <a:uLnTx/>
              <a:uFillTx/>
              <a:latin typeface="Arial"/>
              <a:cs typeface="Arial"/>
              <a:sym typeface="Arial"/>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273710" y="2783233"/>
            <a:ext cx="6719027" cy="2242502"/>
          </a:xfrm>
          <a:prstGeom prst="rect">
            <a:avLst/>
          </a:prstGeom>
        </p:spPr>
      </p:pic>
    </p:spTree>
    <p:extLst>
      <p:ext uri="{BB962C8B-B14F-4D97-AF65-F5344CB8AC3E}">
        <p14:creationId xmlns:p14="http://schemas.microsoft.com/office/powerpoint/2010/main" val="120279311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9" name="Rectangle 8"/>
          <p:cNvSpPr/>
          <p:nvPr/>
        </p:nvSpPr>
        <p:spPr>
          <a:xfrm>
            <a:off x="392116" y="25092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latin typeface="Arial"/>
              <a:cs typeface="Arial"/>
              <a:sym typeface="Arial"/>
            </a:endParaRPr>
          </a:p>
        </p:txBody>
      </p:sp>
      <p:sp>
        <p:nvSpPr>
          <p:cNvPr id="3" name="Rectangle 2"/>
          <p:cNvSpPr/>
          <p:nvPr/>
        </p:nvSpPr>
        <p:spPr>
          <a:xfrm>
            <a:off x="3982286" y="715046"/>
            <a:ext cx="4064434" cy="147732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 14a đồ thị là đường cong Parabol liền mạch nên hàm số liên tục trên khoảng xác định.</a:t>
            </a:r>
          </a:p>
        </p:txBody>
      </p:sp>
      <p:pic>
        <p:nvPicPr>
          <p:cNvPr id="6" name="Picture 5"/>
          <p:cNvPicPr>
            <a:picLocks noChangeAspect="1"/>
          </p:cNvPicPr>
          <p:nvPr/>
        </p:nvPicPr>
        <p:blipFill>
          <a:blip r:embed="rId3"/>
          <a:stretch>
            <a:fillRect/>
          </a:stretch>
        </p:blipFill>
        <p:spPr>
          <a:xfrm>
            <a:off x="749282" y="828138"/>
            <a:ext cx="2899174" cy="2961353"/>
          </a:xfrm>
          <a:prstGeom prst="rect">
            <a:avLst/>
          </a:prstGeom>
        </p:spPr>
      </p:pic>
    </p:spTree>
    <p:extLst>
      <p:ext uri="{BB962C8B-B14F-4D97-AF65-F5344CB8AC3E}">
        <p14:creationId xmlns:p14="http://schemas.microsoft.com/office/powerpoint/2010/main" val="145561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pSp>
        <p:nvGrpSpPr>
          <p:cNvPr id="2141" name="Google Shape;2141;p38"/>
          <p:cNvGrpSpPr/>
          <p:nvPr/>
        </p:nvGrpSpPr>
        <p:grpSpPr>
          <a:xfrm rot="1935774">
            <a:off x="8697834" y="223213"/>
            <a:ext cx="701597" cy="629090"/>
            <a:chOff x="8049608" y="1038382"/>
            <a:chExt cx="701604" cy="629096"/>
          </a:xfrm>
        </p:grpSpPr>
        <p:sp>
          <p:nvSpPr>
            <p:cNvPr id="2142" name="Google Shape;2142;p38"/>
            <p:cNvSpPr/>
            <p:nvPr/>
          </p:nvSpPr>
          <p:spPr>
            <a:xfrm rot="1685906">
              <a:off x="8103537" y="1174232"/>
              <a:ext cx="589685" cy="376570"/>
            </a:xfrm>
            <a:custGeom>
              <a:avLst/>
              <a:gdLst/>
              <a:ahLst/>
              <a:cxnLst/>
              <a:rect l="l" t="t" r="r" b="b"/>
              <a:pathLst>
                <a:path w="3871" h="2472" extrusionOk="0">
                  <a:moveTo>
                    <a:pt x="3008" y="1"/>
                  </a:moveTo>
                  <a:cubicBezTo>
                    <a:pt x="2919" y="1"/>
                    <a:pt x="2828" y="16"/>
                    <a:pt x="2739" y="48"/>
                  </a:cubicBezTo>
                  <a:lnTo>
                    <a:pt x="453" y="953"/>
                  </a:lnTo>
                  <a:cubicBezTo>
                    <a:pt x="406" y="989"/>
                    <a:pt x="394" y="1036"/>
                    <a:pt x="406" y="1072"/>
                  </a:cubicBezTo>
                  <a:cubicBezTo>
                    <a:pt x="433" y="1108"/>
                    <a:pt x="460" y="1124"/>
                    <a:pt x="493" y="1124"/>
                  </a:cubicBezTo>
                  <a:cubicBezTo>
                    <a:pt x="503" y="1124"/>
                    <a:pt x="513" y="1122"/>
                    <a:pt x="525" y="1120"/>
                  </a:cubicBezTo>
                  <a:lnTo>
                    <a:pt x="2823" y="215"/>
                  </a:lnTo>
                  <a:cubicBezTo>
                    <a:pt x="2894" y="186"/>
                    <a:pt x="2967" y="173"/>
                    <a:pt x="3039" y="173"/>
                  </a:cubicBezTo>
                  <a:cubicBezTo>
                    <a:pt x="3267" y="173"/>
                    <a:pt x="3482" y="310"/>
                    <a:pt x="3573" y="536"/>
                  </a:cubicBezTo>
                  <a:cubicBezTo>
                    <a:pt x="3692" y="834"/>
                    <a:pt x="3549" y="1179"/>
                    <a:pt x="3251" y="1298"/>
                  </a:cubicBezTo>
                  <a:lnTo>
                    <a:pt x="810" y="2263"/>
                  </a:lnTo>
                  <a:cubicBezTo>
                    <a:pt x="761" y="2282"/>
                    <a:pt x="710" y="2291"/>
                    <a:pt x="661" y="2291"/>
                  </a:cubicBezTo>
                  <a:cubicBezTo>
                    <a:pt x="495" y="2291"/>
                    <a:pt x="339" y="2189"/>
                    <a:pt x="275" y="2025"/>
                  </a:cubicBezTo>
                  <a:cubicBezTo>
                    <a:pt x="203" y="1822"/>
                    <a:pt x="298" y="1584"/>
                    <a:pt x="513" y="1489"/>
                  </a:cubicBezTo>
                  <a:lnTo>
                    <a:pt x="2918" y="536"/>
                  </a:lnTo>
                  <a:cubicBezTo>
                    <a:pt x="2949" y="528"/>
                    <a:pt x="2979" y="525"/>
                    <a:pt x="3009" y="525"/>
                  </a:cubicBezTo>
                  <a:cubicBezTo>
                    <a:pt x="3114" y="525"/>
                    <a:pt x="3202" y="574"/>
                    <a:pt x="3239" y="667"/>
                  </a:cubicBezTo>
                  <a:cubicBezTo>
                    <a:pt x="3275" y="810"/>
                    <a:pt x="3215" y="941"/>
                    <a:pt x="3096" y="989"/>
                  </a:cubicBezTo>
                  <a:lnTo>
                    <a:pt x="834" y="1882"/>
                  </a:lnTo>
                  <a:cubicBezTo>
                    <a:pt x="799" y="1905"/>
                    <a:pt x="775" y="1953"/>
                    <a:pt x="799" y="2001"/>
                  </a:cubicBezTo>
                  <a:cubicBezTo>
                    <a:pt x="817" y="2037"/>
                    <a:pt x="849" y="2053"/>
                    <a:pt x="884" y="2053"/>
                  </a:cubicBezTo>
                  <a:cubicBezTo>
                    <a:pt x="895" y="2053"/>
                    <a:pt x="906" y="2051"/>
                    <a:pt x="918" y="2048"/>
                  </a:cubicBezTo>
                  <a:lnTo>
                    <a:pt x="3180" y="1155"/>
                  </a:lnTo>
                  <a:cubicBezTo>
                    <a:pt x="3382" y="1060"/>
                    <a:pt x="3489" y="822"/>
                    <a:pt x="3394" y="620"/>
                  </a:cubicBezTo>
                  <a:cubicBezTo>
                    <a:pt x="3332" y="459"/>
                    <a:pt x="3182" y="358"/>
                    <a:pt x="3021" y="358"/>
                  </a:cubicBezTo>
                  <a:cubicBezTo>
                    <a:pt x="2967" y="358"/>
                    <a:pt x="2912" y="370"/>
                    <a:pt x="2858" y="393"/>
                  </a:cubicBezTo>
                  <a:lnTo>
                    <a:pt x="453" y="1346"/>
                  </a:lnTo>
                  <a:cubicBezTo>
                    <a:pt x="156" y="1465"/>
                    <a:pt x="1" y="1810"/>
                    <a:pt x="120" y="2108"/>
                  </a:cubicBezTo>
                  <a:cubicBezTo>
                    <a:pt x="210" y="2334"/>
                    <a:pt x="432" y="2471"/>
                    <a:pt x="654" y="2471"/>
                  </a:cubicBezTo>
                  <a:cubicBezTo>
                    <a:pt x="723" y="2471"/>
                    <a:pt x="793" y="2458"/>
                    <a:pt x="858" y="2429"/>
                  </a:cubicBezTo>
                  <a:lnTo>
                    <a:pt x="3299" y="1465"/>
                  </a:lnTo>
                  <a:cubicBezTo>
                    <a:pt x="3680" y="1310"/>
                    <a:pt x="3870" y="870"/>
                    <a:pt x="3727" y="477"/>
                  </a:cubicBezTo>
                  <a:cubicBezTo>
                    <a:pt x="3608" y="181"/>
                    <a:pt x="3316" y="1"/>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8"/>
            <p:cNvSpPr/>
            <p:nvPr/>
          </p:nvSpPr>
          <p:spPr>
            <a:xfrm rot="1685906">
              <a:off x="8107560" y="1154977"/>
              <a:ext cx="589533" cy="377332"/>
            </a:xfrm>
            <a:custGeom>
              <a:avLst/>
              <a:gdLst/>
              <a:ahLst/>
              <a:cxnLst/>
              <a:rect l="l" t="t" r="r" b="b"/>
              <a:pathLst>
                <a:path w="3870" h="2477" extrusionOk="0">
                  <a:moveTo>
                    <a:pt x="3008" y="1"/>
                  </a:moveTo>
                  <a:cubicBezTo>
                    <a:pt x="2917" y="1"/>
                    <a:pt x="2826" y="17"/>
                    <a:pt x="2739" y="53"/>
                  </a:cubicBezTo>
                  <a:lnTo>
                    <a:pt x="441" y="958"/>
                  </a:lnTo>
                  <a:cubicBezTo>
                    <a:pt x="393" y="994"/>
                    <a:pt x="381" y="1041"/>
                    <a:pt x="393" y="1077"/>
                  </a:cubicBezTo>
                  <a:cubicBezTo>
                    <a:pt x="420" y="1113"/>
                    <a:pt x="454" y="1129"/>
                    <a:pt x="485" y="1129"/>
                  </a:cubicBezTo>
                  <a:cubicBezTo>
                    <a:pt x="495" y="1129"/>
                    <a:pt x="504" y="1127"/>
                    <a:pt x="512" y="1125"/>
                  </a:cubicBezTo>
                  <a:lnTo>
                    <a:pt x="2810" y="220"/>
                  </a:lnTo>
                  <a:cubicBezTo>
                    <a:pt x="2881" y="191"/>
                    <a:pt x="2955" y="178"/>
                    <a:pt x="3028" y="178"/>
                  </a:cubicBezTo>
                  <a:cubicBezTo>
                    <a:pt x="3260" y="178"/>
                    <a:pt x="3481" y="315"/>
                    <a:pt x="3572" y="541"/>
                  </a:cubicBezTo>
                  <a:cubicBezTo>
                    <a:pt x="3691" y="839"/>
                    <a:pt x="3536" y="1184"/>
                    <a:pt x="3239" y="1303"/>
                  </a:cubicBezTo>
                  <a:lnTo>
                    <a:pt x="798" y="2268"/>
                  </a:lnTo>
                  <a:cubicBezTo>
                    <a:pt x="751" y="2287"/>
                    <a:pt x="703" y="2296"/>
                    <a:pt x="654" y="2296"/>
                  </a:cubicBezTo>
                  <a:cubicBezTo>
                    <a:pt x="493" y="2296"/>
                    <a:pt x="335" y="2194"/>
                    <a:pt x="262" y="2029"/>
                  </a:cubicBezTo>
                  <a:cubicBezTo>
                    <a:pt x="191" y="1827"/>
                    <a:pt x="298" y="1589"/>
                    <a:pt x="500" y="1494"/>
                  </a:cubicBezTo>
                  <a:lnTo>
                    <a:pt x="2917" y="541"/>
                  </a:lnTo>
                  <a:cubicBezTo>
                    <a:pt x="2948" y="530"/>
                    <a:pt x="2979" y="525"/>
                    <a:pt x="3008" y="525"/>
                  </a:cubicBezTo>
                  <a:cubicBezTo>
                    <a:pt x="3105" y="525"/>
                    <a:pt x="3190" y="581"/>
                    <a:pt x="3227" y="672"/>
                  </a:cubicBezTo>
                  <a:cubicBezTo>
                    <a:pt x="3274" y="815"/>
                    <a:pt x="3215" y="946"/>
                    <a:pt x="3096" y="994"/>
                  </a:cubicBezTo>
                  <a:lnTo>
                    <a:pt x="834" y="1887"/>
                  </a:lnTo>
                  <a:cubicBezTo>
                    <a:pt x="786" y="1910"/>
                    <a:pt x="774" y="1958"/>
                    <a:pt x="786" y="2006"/>
                  </a:cubicBezTo>
                  <a:cubicBezTo>
                    <a:pt x="804" y="2042"/>
                    <a:pt x="836" y="2058"/>
                    <a:pt x="872" y="2058"/>
                  </a:cubicBezTo>
                  <a:cubicBezTo>
                    <a:pt x="882" y="2058"/>
                    <a:pt x="894" y="2056"/>
                    <a:pt x="905" y="2053"/>
                  </a:cubicBezTo>
                  <a:lnTo>
                    <a:pt x="3167" y="1160"/>
                  </a:lnTo>
                  <a:cubicBezTo>
                    <a:pt x="3370" y="1065"/>
                    <a:pt x="3477" y="827"/>
                    <a:pt x="3393" y="625"/>
                  </a:cubicBezTo>
                  <a:cubicBezTo>
                    <a:pt x="3322" y="464"/>
                    <a:pt x="3170" y="363"/>
                    <a:pt x="3013" y="363"/>
                  </a:cubicBezTo>
                  <a:cubicBezTo>
                    <a:pt x="2961" y="363"/>
                    <a:pt x="2908" y="374"/>
                    <a:pt x="2858" y="398"/>
                  </a:cubicBezTo>
                  <a:lnTo>
                    <a:pt x="441" y="1351"/>
                  </a:lnTo>
                  <a:cubicBezTo>
                    <a:pt x="143" y="1470"/>
                    <a:pt x="0" y="1815"/>
                    <a:pt x="119" y="2113"/>
                  </a:cubicBezTo>
                  <a:cubicBezTo>
                    <a:pt x="210" y="2339"/>
                    <a:pt x="424" y="2476"/>
                    <a:pt x="643" y="2476"/>
                  </a:cubicBezTo>
                  <a:cubicBezTo>
                    <a:pt x="711" y="2476"/>
                    <a:pt x="780" y="2463"/>
                    <a:pt x="845" y="2434"/>
                  </a:cubicBezTo>
                  <a:lnTo>
                    <a:pt x="3286" y="1470"/>
                  </a:lnTo>
                  <a:cubicBezTo>
                    <a:pt x="3667" y="1315"/>
                    <a:pt x="3870" y="875"/>
                    <a:pt x="3715" y="482"/>
                  </a:cubicBezTo>
                  <a:cubicBezTo>
                    <a:pt x="3605" y="188"/>
                    <a:pt x="3311" y="1"/>
                    <a:pt x="3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596;p37"/>
          <p:cNvSpPr txBox="1">
            <a:spLocks/>
          </p:cNvSpPr>
          <p:nvPr/>
        </p:nvSpPr>
        <p:spPr>
          <a:xfrm>
            <a:off x="3144509" y="94911"/>
            <a:ext cx="279654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1pPr>
            <a:lvl2pPr marR="0" lvl="1"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2pPr>
            <a:lvl3pPr marR="0" lvl="2"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3pPr>
            <a:lvl4pPr marR="0" lvl="3"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4pPr>
            <a:lvl5pPr marR="0" lvl="4"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5pPr>
            <a:lvl6pPr marR="0" lvl="5"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6pPr>
            <a:lvl7pPr marR="0" lvl="6"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7pPr>
            <a:lvl8pPr marR="0" lvl="7"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8pPr>
            <a:lvl9pPr marR="0" lvl="8"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9pPr>
          </a:lstStyle>
          <a:p>
            <a:pPr defTabSz="457200">
              <a:buClr>
                <a:srgbClr val="305347"/>
              </a:buClr>
              <a:defRPr/>
            </a:pPr>
            <a:r>
              <a:rPr lang="en-US" dirty="0">
                <a:solidFill>
                  <a:srgbClr val="C00000"/>
                </a:solidFill>
                <a:latin typeface="Arial"/>
              </a:rPr>
              <a:t>KHỞI ĐỘNG</a:t>
            </a:r>
          </a:p>
        </p:txBody>
      </p:sp>
      <p:sp>
        <p:nvSpPr>
          <p:cNvPr id="37" name="Rectangle 36"/>
          <p:cNvSpPr/>
          <p:nvPr/>
        </p:nvSpPr>
        <p:spPr>
          <a:xfrm>
            <a:off x="169525" y="688875"/>
            <a:ext cx="8806468" cy="2534027"/>
          </a:xfrm>
          <a:prstGeom prst="rect">
            <a:avLst/>
          </a:prstGeom>
        </p:spPr>
        <p:txBody>
          <a:bodyPr wrap="square">
            <a:spAutoFit/>
          </a:bodyPr>
          <a:lstStyle/>
          <a:p>
            <a:pPr algn="just">
              <a:lnSpc>
                <a:spcPct val="150000"/>
              </a:lnSpc>
              <a:spcBef>
                <a:spcPts val="100"/>
              </a:spcBef>
              <a:spcAft>
                <a:spcPts val="100"/>
              </a:spcAft>
            </a:pPr>
            <a:r>
              <a:rPr lang="vi-VN" sz="1800">
                <a:latin typeface="+mn-lt"/>
                <a:ea typeface="Times New Roman" panose="02020603050405020304" pitchFamily="18" charset="0"/>
              </a:rPr>
              <a:t>Cầu </a:t>
            </a:r>
            <a:r>
              <a:rPr lang="en-US" sz="1800">
                <a:latin typeface="+mn-lt"/>
                <a:ea typeface="Times New Roman" panose="02020603050405020304" pitchFamily="18" charset="0"/>
              </a:rPr>
              <a:t>S</a:t>
            </a:r>
            <a:r>
              <a:rPr lang="vi-VN" sz="1800">
                <a:latin typeface="+mn-lt"/>
                <a:ea typeface="Times New Roman" panose="02020603050405020304" pitchFamily="18" charset="0"/>
              </a:rPr>
              <a:t>ông Hàn là một trong những cây cầu bắc qua sông Hàn ở Đà Nẵng. Đây là cây cầu</a:t>
            </a:r>
            <a:r>
              <a:rPr lang="en-US" sz="1800">
                <a:latin typeface="+mn-lt"/>
                <a:ea typeface="Times New Roman" panose="02020603050405020304" pitchFamily="18" charset="0"/>
              </a:rPr>
              <a:t> quay </a:t>
            </a:r>
            <a:r>
              <a:rPr lang="vi-VN" sz="1800">
                <a:latin typeface="+mn-lt"/>
                <a:ea typeface="Times New Roman" panose="02020603050405020304" pitchFamily="18" charset="0"/>
              </a:rPr>
              <a:t> đầu tiên do kĩ sư, công nhân Việt Nam tự thiết kế và thi công. Khi cầu không quay (Hình 10a), mặt cầu liền mạch nên các phương tiện</a:t>
            </a:r>
            <a:r>
              <a:rPr lang="en-US" sz="1800">
                <a:latin typeface="+mn-lt"/>
                <a:ea typeface="Times New Roman" panose="02020603050405020304" pitchFamily="18" charset="0"/>
              </a:rPr>
              <a:t> đường bộ</a:t>
            </a:r>
            <a:r>
              <a:rPr lang="vi-VN" sz="1800">
                <a:latin typeface="+mn-lt"/>
                <a:ea typeface="Times New Roman" panose="02020603050405020304" pitchFamily="18" charset="0"/>
              </a:rPr>
              <a:t> có thể đi lại giữa hai đầu cầu. Khi cầu quay (Hình 10b) để các tàu, thuyền có thể đi qua thì mặt cầu không còn liền mạch nữa, các phương tiện</a:t>
            </a:r>
            <a:r>
              <a:rPr lang="en-US" sz="1800">
                <a:latin typeface="+mn-lt"/>
                <a:ea typeface="Times New Roman" panose="02020603050405020304" pitchFamily="18" charset="0"/>
              </a:rPr>
              <a:t> đường bộ</a:t>
            </a:r>
            <a:r>
              <a:rPr lang="vi-VN" sz="1800">
                <a:latin typeface="+mn-lt"/>
                <a:ea typeface="Times New Roman" panose="02020603050405020304" pitchFamily="18" charset="0"/>
              </a:rPr>
              <a:t> không thể đi qua giữa hai đầu cầu.</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3987384" y="3113013"/>
            <a:ext cx="4988609" cy="1955535"/>
          </a:xfrm>
          <a:prstGeom prst="rect">
            <a:avLst/>
          </a:prstGeom>
        </p:spPr>
      </p:pic>
      <p:sp>
        <p:nvSpPr>
          <p:cNvPr id="5" name="Rectangle 4"/>
          <p:cNvSpPr/>
          <p:nvPr/>
        </p:nvSpPr>
        <p:spPr>
          <a:xfrm>
            <a:off x="169525" y="3222902"/>
            <a:ext cx="3817859" cy="1338828"/>
          </a:xfrm>
          <a:prstGeom prst="rect">
            <a:avLst/>
          </a:prstGeom>
        </p:spPr>
        <p:txBody>
          <a:bodyPr wrap="square">
            <a:spAutoFit/>
          </a:bodyPr>
          <a:lstStyle/>
          <a:p>
            <a:pPr lvl="0" algn="just">
              <a:lnSpc>
                <a:spcPct val="150000"/>
              </a:lnSpc>
              <a:spcBef>
                <a:spcPts val="100"/>
              </a:spcBef>
              <a:spcAft>
                <a:spcPts val="100"/>
              </a:spcAft>
            </a:pPr>
            <a:r>
              <a:rPr lang="vi-VN" sz="1800">
                <a:latin typeface="Arial" panose="020B0604020202020204" pitchFamily="34" charset="0"/>
                <a:ea typeface="Times New Roman" panose="02020603050405020304" pitchFamily="18" charset="0"/>
              </a:rPr>
              <a:t>Kiến thức gì trong toán học thể hiện chuyển động có đường đi là đường liền mạch?</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9" name="Rectangle 8"/>
          <p:cNvSpPr/>
          <p:nvPr/>
        </p:nvSpPr>
        <p:spPr>
          <a:xfrm>
            <a:off x="392116" y="25092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287342" y="968692"/>
                <a:ext cx="5518330" cy="1502976"/>
              </a:xfrm>
              <a:prstGeom prst="rect">
                <a:avLst/>
              </a:prstGeom>
            </p:spPr>
            <p:txBody>
              <a:bodyPr wrap="square">
                <a:spAutoFit/>
              </a:bodyPr>
              <a:lstStyle/>
              <a:p>
                <a:pPr lvl="0">
                  <a:lnSpc>
                    <a:spcPct val="150000"/>
                  </a:lnSpc>
                  <a:spcBef>
                    <a:spcPts val="100"/>
                  </a:spcBef>
                  <a:spcAft>
                    <a:spcPts val="100"/>
                  </a:spcAft>
                  <a:defRPr/>
                </a:pPr>
                <a:r>
                  <a:rPr lang="en-US" sz="2000">
                    <a:ea typeface="Calibri" panose="020F0502020204030204" pitchFamily="34" charset="0"/>
                    <a:cs typeface="Times New Roman" panose="02020603050405020304" pitchFamily="18" charset="0"/>
                  </a:rPr>
                  <a:t>Hình 14b đồ thị chia làm hai nhánh:</a:t>
                </a:r>
              </a:p>
              <a:p>
                <a:pPr lvl="0">
                  <a:lnSpc>
                    <a:spcPct val="150000"/>
                  </a:lnSpc>
                  <a:spcBef>
                    <a:spcPts val="100"/>
                  </a:spcBef>
                  <a:spcAft>
                    <a:spcPts val="100"/>
                  </a:spcAft>
                  <a:defRPr/>
                </a:pPr>
                <a:r>
                  <a:rPr lang="en-US" sz="2000">
                    <a:ea typeface="Calibri" panose="020F0502020204030204" pitchFamily="34" charset="0"/>
                    <a:cs typeface="Times New Roman" panose="02020603050405020304" pitchFamily="18" charset="0"/>
                  </a:rPr>
                  <a:t>Với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a:latin typeface="Cambria Math" panose="02040503050406030204" pitchFamily="18" charset="0"/>
                        <a:ea typeface="Calibri" panose="020F0502020204030204" pitchFamily="34" charset="0"/>
                        <a:cs typeface="Times New Roman" panose="02020603050405020304" pitchFamily="18" charset="0"/>
                      </a:rPr>
                      <m:t>&lt;1</m:t>
                    </m:r>
                  </m:oMath>
                </a14:m>
                <a:r>
                  <a:rPr lang="en-US" sz="2000">
                    <a:ea typeface="Calibri" panose="020F0502020204030204" pitchFamily="34" charset="0"/>
                    <a:cs typeface="Times New Roman" panose="02020603050405020304" pitchFamily="18" charset="0"/>
                  </a:rPr>
                  <a:t> ta thấy hàm số là một đường cong liền nên hàm số liên tục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−∞;1</m:t>
                        </m:r>
                      </m:e>
                    </m:d>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87342" y="968692"/>
                <a:ext cx="5518330" cy="1502976"/>
              </a:xfrm>
              <a:prstGeom prst="rect">
                <a:avLst/>
              </a:prstGeom>
              <a:blipFill>
                <a:blip r:embed="rId3"/>
                <a:stretch>
                  <a:fillRect l="-1104" b="-2846"/>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392116" y="1170253"/>
            <a:ext cx="2444876" cy="272429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287342" y="2471668"/>
                <a:ext cx="5518330" cy="1477328"/>
              </a:xfrm>
              <a:prstGeom prst="rect">
                <a:avLst/>
              </a:prstGeom>
            </p:spPr>
            <p:txBody>
              <a:bodyPr wrap="square">
                <a:spAutoFit/>
              </a:bodyPr>
              <a:lstStyle/>
              <a:p>
                <a:pPr lvl="0">
                  <a:lnSpc>
                    <a:spcPct val="150000"/>
                  </a:lnSpc>
                  <a:spcBef>
                    <a:spcPts val="100"/>
                  </a:spcBef>
                  <a:spcAft>
                    <a:spcPts val="100"/>
                  </a:spcAft>
                  <a:defRPr/>
                </a:pPr>
                <a:r>
                  <a:rPr lang="en-US" sz="2000">
                    <a:ea typeface="Calibri" panose="020F0502020204030204" pitchFamily="34" charset="0"/>
                    <a:cs typeface="Times New Roman" panose="02020603050405020304" pitchFamily="18" charset="0"/>
                  </a:rPr>
                  <a:t>Với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a:latin typeface="Cambria Math" panose="02040503050406030204" pitchFamily="18" charset="0"/>
                        <a:ea typeface="Calibri" panose="020F0502020204030204" pitchFamily="34" charset="0"/>
                        <a:cs typeface="Times New Roman" panose="02020603050405020304" pitchFamily="18" charset="0"/>
                      </a:rPr>
                      <m:t>&gt;1</m:t>
                    </m:r>
                  </m:oMath>
                </a14:m>
                <a:r>
                  <a:rPr lang="en-US" sz="2000">
                    <a:ea typeface="Calibri" panose="020F0502020204030204" pitchFamily="34" charset="0"/>
                    <a:cs typeface="Times New Roman" panose="02020603050405020304" pitchFamily="18" charset="0"/>
                  </a:rPr>
                  <a:t> ta thấy hàm số là một đường cong liền nên hàm số liên tục trên khoảng </a:t>
                </a:r>
                <a14:m>
                  <m:oMath xmlns:m="http://schemas.openxmlformats.org/officeDocument/2006/math">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1;+∞</m:t>
                        </m:r>
                      </m:e>
                    </m:d>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br>
                  <a:rPr lang="en-US" sz="2000">
                    <a:ea typeface="Calibri" panose="020F0502020204030204" pitchFamily="34" charset="0"/>
                    <a:cs typeface="Times New Roman" panose="02020603050405020304" pitchFamily="18" charset="0"/>
                  </a:rPr>
                </a:br>
                <a:r>
                  <a:rPr lang="en-US" sz="2000">
                    <a:ea typeface="Calibri" panose="020F0502020204030204" pitchFamily="34" charset="0"/>
                    <a:cs typeface="Times New Roman" panose="02020603050405020304" pitchFamily="18" charset="0"/>
                  </a:rPr>
                  <a:t>Vậy hàm số liên tục trên từng khoảng xác định.</a:t>
                </a:r>
              </a:p>
            </p:txBody>
          </p:sp>
        </mc:Choice>
        <mc:Fallback xmlns="">
          <p:sp>
            <p:nvSpPr>
              <p:cNvPr id="11" name="Rectangle 10"/>
              <p:cNvSpPr>
                <a:spLocks noRot="1" noChangeAspect="1" noMove="1" noResize="1" noEditPoints="1" noAdjustHandles="1" noChangeArrowheads="1" noChangeShapeType="1" noTextEdit="1"/>
              </p:cNvSpPr>
              <p:nvPr/>
            </p:nvSpPr>
            <p:spPr>
              <a:xfrm>
                <a:off x="3287342" y="2471668"/>
                <a:ext cx="5518330" cy="1477328"/>
              </a:xfrm>
              <a:prstGeom prst="rect">
                <a:avLst/>
              </a:prstGeom>
              <a:blipFill>
                <a:blip r:embed="rId5"/>
                <a:stretch>
                  <a:fillRect l="-1104" r="-552" b="-2469"/>
                </a:stretch>
              </a:blipFill>
            </p:spPr>
            <p:txBody>
              <a:bodyPr/>
              <a:lstStyle/>
              <a:p>
                <a:r>
                  <a:rPr lang="en-US">
                    <a:noFill/>
                  </a:rPr>
                  <a:t> </a:t>
                </a:r>
              </a:p>
            </p:txBody>
          </p:sp>
        </mc:Fallback>
      </mc:AlternateContent>
    </p:spTree>
    <p:extLst>
      <p:ext uri="{BB962C8B-B14F-4D97-AF65-F5344CB8AC3E}">
        <p14:creationId xmlns:p14="http://schemas.microsoft.com/office/powerpoint/2010/main" val="10698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9" name="Rectangle 8"/>
          <p:cNvSpPr/>
          <p:nvPr/>
        </p:nvSpPr>
        <p:spPr>
          <a:xfrm>
            <a:off x="392116" y="25092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327098" y="1167475"/>
                <a:ext cx="5133089" cy="2497543"/>
              </a:xfrm>
              <a:prstGeom prst="rect">
                <a:avLst/>
              </a:prstGeom>
            </p:spPr>
            <p:txBody>
              <a:bodyPr wrap="square">
                <a:spAutoFit/>
              </a:bodyPr>
              <a:lstStyle/>
              <a:p>
                <a:pPr lvl="0" algn="just">
                  <a:lnSpc>
                    <a:spcPct val="150000"/>
                  </a:lnSpc>
                  <a:spcBef>
                    <a:spcPts val="600"/>
                  </a:spcBef>
                  <a:spcAft>
                    <a:spcPts val="600"/>
                  </a:spcAft>
                  <a:defRPr/>
                </a:pPr>
                <a:r>
                  <a:rPr lang="en-US" sz="2000">
                    <a:ea typeface="Calibri" panose="020F0502020204030204" pitchFamily="34" charset="0"/>
                    <a:cs typeface="Times New Roman" panose="02020603050405020304" pitchFamily="18" charset="0"/>
                  </a:rPr>
                  <a:t>Hình 14c đồ thị hàm số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latin typeface="Cambria Math" panose="02040503050406030204" pitchFamily="18" charset="0"/>
                        <a:ea typeface="Calibri" panose="020F0502020204030204" pitchFamily="34" charset="0"/>
                        <a:cs typeface="Times New Roman" panose="02020603050405020304" pitchFamily="18" charset="0"/>
                      </a:rPr>
                      <m:t>tan</m:t>
                    </m:r>
                    <m:r>
                      <a:rPr lang="en-US" sz="200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a:ea typeface="Calibri" panose="020F0502020204030204" pitchFamily="34" charset="0"/>
                    <a:cs typeface="Times New Roman" panose="02020603050405020304" pitchFamily="18" charset="0"/>
                  </a:rPr>
                  <a:t> chia thành nhiều nhánh, và mỗi nhánh là các đường cong liền. </a:t>
                </a:r>
              </a:p>
              <a:p>
                <a:pPr lvl="0" algn="just">
                  <a:lnSpc>
                    <a:spcPct val="150000"/>
                  </a:lnSpc>
                  <a:spcBef>
                    <a:spcPts val="600"/>
                  </a:spcBef>
                  <a:spcAft>
                    <a:spcPts val="600"/>
                  </a:spcAft>
                  <a:defRPr/>
                </a:pPr>
                <a:r>
                  <a:rPr lang="en-US" sz="2000">
                    <a:ea typeface="Calibri" panose="020F0502020204030204" pitchFamily="34" charset="0"/>
                    <a:cs typeface="Times New Roman" panose="02020603050405020304" pitchFamily="18" charset="0"/>
                  </a:rPr>
                  <a:t>Do đó hàm số liên tục trên mỗi khoảng      xác định của chúng.</a:t>
                </a:r>
              </a:p>
            </p:txBody>
          </p:sp>
        </mc:Choice>
        <mc:Fallback xmlns="">
          <p:sp>
            <p:nvSpPr>
              <p:cNvPr id="3" name="Rectangle 2"/>
              <p:cNvSpPr>
                <a:spLocks noRot="1" noChangeAspect="1" noMove="1" noResize="1" noEditPoints="1" noAdjustHandles="1" noChangeArrowheads="1" noChangeShapeType="1" noTextEdit="1"/>
              </p:cNvSpPr>
              <p:nvPr/>
            </p:nvSpPr>
            <p:spPr>
              <a:xfrm>
                <a:off x="3327098" y="1167475"/>
                <a:ext cx="5133089" cy="2497543"/>
              </a:xfrm>
              <a:prstGeom prst="rect">
                <a:avLst/>
              </a:prstGeom>
              <a:blipFill>
                <a:blip r:embed="rId3"/>
                <a:stretch>
                  <a:fillRect l="-1306" r="-1188" b="-3667"/>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392116" y="1092565"/>
            <a:ext cx="2742259" cy="2790009"/>
          </a:xfrm>
          <a:prstGeom prst="rect">
            <a:avLst/>
          </a:prstGeom>
        </p:spPr>
      </p:pic>
    </p:spTree>
    <p:extLst>
      <p:ext uri="{BB962C8B-B14F-4D97-AF65-F5344CB8AC3E}">
        <p14:creationId xmlns:p14="http://schemas.microsoft.com/office/powerpoint/2010/main" val="45162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grpSp>
        <p:nvGrpSpPr>
          <p:cNvPr id="2192" name="Google Shape;2192;p40"/>
          <p:cNvGrpSpPr/>
          <p:nvPr/>
        </p:nvGrpSpPr>
        <p:grpSpPr>
          <a:xfrm>
            <a:off x="708055" y="4604860"/>
            <a:ext cx="616313" cy="686979"/>
            <a:chOff x="-246512" y="2165012"/>
            <a:chExt cx="582251" cy="648951"/>
          </a:xfrm>
        </p:grpSpPr>
        <p:sp>
          <p:nvSpPr>
            <p:cNvPr id="2193" name="Google Shape;2193;p40"/>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0"/>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5" name="Google Shape;2195;p40"/>
          <p:cNvGrpSpPr/>
          <p:nvPr/>
        </p:nvGrpSpPr>
        <p:grpSpPr>
          <a:xfrm rot="1252294">
            <a:off x="84552" y="3984789"/>
            <a:ext cx="628595" cy="674653"/>
            <a:chOff x="-65178" y="1702099"/>
            <a:chExt cx="593880" cy="637338"/>
          </a:xfrm>
        </p:grpSpPr>
        <p:sp>
          <p:nvSpPr>
            <p:cNvPr id="2196" name="Google Shape;2196;p40"/>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0"/>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Rounded Rectangle 17"/>
          <p:cNvSpPr/>
          <p:nvPr/>
        </p:nvSpPr>
        <p:spPr>
          <a:xfrm>
            <a:off x="457128" y="1053091"/>
            <a:ext cx="8236046" cy="2570311"/>
          </a:xfrm>
          <a:prstGeom prst="roundRect">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sp>
        <p:nvSpPr>
          <p:cNvPr id="19" name="Google Shape;735;p18"/>
          <p:cNvSpPr txBox="1">
            <a:spLocks noGrp="1"/>
          </p:cNvSpPr>
          <p:nvPr>
            <p:ph type="title"/>
          </p:nvPr>
        </p:nvSpPr>
        <p:spPr>
          <a:xfrm>
            <a:off x="3078128" y="425446"/>
            <a:ext cx="2994045" cy="375900"/>
          </a:xfrm>
          <a:prstGeom prst="rect">
            <a:avLst/>
          </a:prstGeom>
        </p:spPr>
        <p:txBody>
          <a:bodyPr spcFirstLastPara="1" wrap="square" lIns="91425" tIns="91425" rIns="91425" bIns="91425" anchor="ctr" anchorCtr="0">
            <a:noAutofit/>
          </a:bodyPr>
          <a:lstStyle/>
          <a:p>
            <a:pPr lvl="0" algn="ctr">
              <a:buSzPts val="1100"/>
            </a:pPr>
            <a:r>
              <a:rPr lang="en-US" sz="3000">
                <a:solidFill>
                  <a:schemeClr val="accent1">
                    <a:lumMod val="75000"/>
                  </a:schemeClr>
                </a:solidFill>
                <a:effectLst>
                  <a:outerShdw blurRad="38100" dist="38100" dir="2700000" algn="tl">
                    <a:srgbClr val="000000">
                      <a:alpha val="43137"/>
                    </a:srgbClr>
                  </a:outerShdw>
                </a:effectLst>
                <a:latin typeface="+mj-lt"/>
              </a:rPr>
              <a:t>ĐỊNH LÍ</a:t>
            </a:r>
            <a:endParaRPr lang="en-US" sz="3000" b="1">
              <a:solidFill>
                <a:schemeClr val="accent1">
                  <a:lumMod val="75000"/>
                </a:schemeClr>
              </a:solidFill>
              <a:effectLst>
                <a:outerShdw blurRad="38100" dist="38100" dir="2700000" algn="tl">
                  <a:srgbClr val="000000">
                    <a:alpha val="43137"/>
                  </a:srgbClr>
                </a:outerShdw>
              </a:effectLst>
              <a:latin typeface="+mj-lt"/>
            </a:endParaRPr>
          </a:p>
        </p:txBody>
      </p:sp>
      <mc:AlternateContent xmlns:mc="http://schemas.openxmlformats.org/markup-compatibility/2006" xmlns:a14="http://schemas.microsoft.com/office/drawing/2010/main">
        <mc:Choice Requires="a14">
          <p:sp>
            <p:nvSpPr>
              <p:cNvPr id="20" name="Rectangle 19"/>
              <p:cNvSpPr/>
              <p:nvPr/>
            </p:nvSpPr>
            <p:spPr>
              <a:xfrm>
                <a:off x="708043" y="1110597"/>
                <a:ext cx="7704425" cy="2457148"/>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en-US" sz="2000">
                    <a:latin typeface="+mn-lt"/>
                    <a:ea typeface="Calibri" panose="020F0502020204030204" pitchFamily="34" charset="0"/>
                    <a:cs typeface="Times New Roman" panose="02020603050405020304" pitchFamily="18" charset="0"/>
                  </a:rPr>
                  <a:t>Các hàm đa thức và hai hàm số lượng giác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cos</m:t>
                    </m:r>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a:effectLst/>
                    <a:latin typeface="+mn-lt"/>
                    <a:ea typeface="Calibri" panose="020F0502020204030204" pitchFamily="34" charset="0"/>
                    <a:cs typeface="Times New Roman" panose="02020603050405020304" pitchFamily="18" charset="0"/>
                  </a:rPr>
                  <a:t> liên tục trên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2000">
                    <a:effectLst/>
                    <a:latin typeface="+mn-lt"/>
                    <a:ea typeface="Calibri" panose="020F0502020204030204" pitchFamily="34" charset="0"/>
                    <a:cs typeface="Times New Roman" panose="02020603050405020304" pitchFamily="18" charset="0"/>
                  </a:rPr>
                  <a:t>.</a:t>
                </a:r>
              </a:p>
              <a:p>
                <a:pPr marL="342900" indent="-342900" algn="just">
                  <a:lnSpc>
                    <a:spcPct val="150000"/>
                  </a:lnSpc>
                  <a:spcBef>
                    <a:spcPts val="100"/>
                  </a:spcBef>
                  <a:spcAft>
                    <a:spcPts val="100"/>
                  </a:spcAft>
                  <a:buFont typeface="Wingdings" panose="05000000000000000000" pitchFamily="2" charset="2"/>
                  <a:buChar char="§"/>
                </a:pPr>
                <a:r>
                  <a:rPr lang="en-US" sz="2000">
                    <a:effectLst/>
                    <a:latin typeface="+mn-lt"/>
                    <a:ea typeface="Calibri" panose="020F0502020204030204" pitchFamily="34" charset="0"/>
                    <a:cs typeface="Times New Roman" panose="02020603050405020304" pitchFamily="18" charset="0"/>
                  </a:rPr>
                  <a:t>Các hàm phân thức hữu tỉ và hai hàm lượng giác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tan</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cot</m:t>
                        </m:r>
                      </m:fName>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func>
                  </m:oMath>
                </a14:m>
                <a:r>
                  <a:rPr lang="en-US" sz="2000">
                    <a:effectLst/>
                    <a:latin typeface="+mn-lt"/>
                    <a:ea typeface="Calibri" panose="020F0502020204030204" pitchFamily="34" charset="0"/>
                    <a:cs typeface="Times New Roman" panose="02020603050405020304" pitchFamily="18" charset="0"/>
                  </a:rPr>
                  <a:t> liên tục trên tập xác định của chúng.</a:t>
                </a:r>
              </a:p>
              <a:p>
                <a:pPr marL="342900" indent="-342900" algn="just">
                  <a:lnSpc>
                    <a:spcPct val="150000"/>
                  </a:lnSpc>
                  <a:spcBef>
                    <a:spcPts val="100"/>
                  </a:spcBef>
                  <a:spcAft>
                    <a:spcPts val="100"/>
                  </a:spcAft>
                  <a:buFont typeface="Wingdings" panose="05000000000000000000" pitchFamily="2" charset="2"/>
                  <a:buChar char="§"/>
                </a:pPr>
                <a:r>
                  <a:rPr lang="en-US" sz="2000">
                    <a:effectLst/>
                    <a:latin typeface="+mn-lt"/>
                    <a:ea typeface="Malgun Gothic" panose="020B0503020000020004" pitchFamily="34" charset="-127"/>
                    <a:cs typeface="Times New Roman" panose="02020603050405020304" pitchFamily="18" charset="0"/>
                  </a:rPr>
                  <a:t>Hàm căn thức </a:t>
                </a:r>
                <a14:m>
                  <m:oMath xmlns:m="http://schemas.openxmlformats.org/officeDocument/2006/math">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𝑥</m:t>
                        </m:r>
                      </m:e>
                    </m:rad>
                  </m:oMath>
                </a14:m>
                <a:r>
                  <a:rPr lang="en-US" sz="2000">
                    <a:effectLst/>
                    <a:latin typeface="+mn-lt"/>
                    <a:ea typeface="Malgun Gothic" panose="020B0503020000020004" pitchFamily="34" charset="-127"/>
                    <a:cs typeface="Times New Roman" panose="02020603050405020304" pitchFamily="18" charset="0"/>
                  </a:rPr>
                  <a:t> liên tục trên nửa khoảng </a:t>
                </a:r>
                <a14:m>
                  <m:oMath xmlns:m="http://schemas.openxmlformats.org/officeDocument/2006/math">
                    <m:d>
                      <m:dPr>
                        <m:begChr m:val="["/>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0;+∞</m:t>
                        </m:r>
                      </m:e>
                    </m:d>
                    <m:r>
                      <a:rPr lang="en-US" sz="2000" i="1">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2000">
                  <a:effectLst/>
                  <a:latin typeface="+mn-lt"/>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08043" y="1110597"/>
                <a:ext cx="7704425" cy="2457148"/>
              </a:xfrm>
              <a:prstGeom prst="rect">
                <a:avLst/>
              </a:prstGeom>
              <a:blipFill>
                <a:blip r:embed="rId3"/>
                <a:stretch>
                  <a:fillRect l="-712" b="-124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39" name="Google Shape;2829;p39"/>
          <p:cNvSpPr/>
          <p:nvPr/>
        </p:nvSpPr>
        <p:spPr>
          <a:xfrm>
            <a:off x="641083" y="456413"/>
            <a:ext cx="1199040" cy="548258"/>
          </a:xfrm>
          <a:prstGeom prst="roundRect">
            <a:avLst>
              <a:gd name="adj" fmla="val 50000"/>
            </a:avLst>
          </a:prstGeom>
          <a:solidFill>
            <a:schemeClr val="accent6">
              <a:lumMod val="40000"/>
              <a:lumOff val="60000"/>
            </a:schemeClr>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42424"/>
                </a:solidFill>
                <a:effectLst/>
                <a:uLnTx/>
                <a:uFillTx/>
                <a:latin typeface="Arial"/>
                <a:ea typeface="Bad Script"/>
                <a:cs typeface="Bad Script"/>
                <a:sym typeface="Bad Script"/>
              </a:rPr>
              <a:t>Ví dụ 3</a:t>
            </a:r>
            <a:endParaRPr kumimoji="0" sz="2000" b="1" i="0" u="none" strike="noStrike" kern="0" cap="none" spc="0" normalizeH="0" baseline="0" noProof="0">
              <a:ln>
                <a:noFill/>
              </a:ln>
              <a:solidFill>
                <a:srgbClr val="242424"/>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5" name="Rectangle 4"/>
              <p:cNvSpPr/>
              <p:nvPr/>
            </p:nvSpPr>
            <p:spPr>
              <a:xfrm>
                <a:off x="641083" y="1910001"/>
                <a:ext cx="7986082" cy="2841162"/>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e>
                    </m:d>
                    <m:r>
                      <a:rPr lang="en-US" sz="1800" b="0" i="1" smtClean="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𝑥</m:t>
                    </m:r>
                    <m:r>
                      <a:rPr lang="en-US" sz="1800" b="0" i="1" smtClean="0">
                        <a:latin typeface="Cambria Math" panose="02040503050406030204" pitchFamily="18" charset="0"/>
                        <a:ea typeface="Dotum" panose="020B0600000101010101" pitchFamily="34" charset="-127"/>
                      </a:rPr>
                      <m:t>+1</m:t>
                    </m:r>
                  </m:oMath>
                </a14:m>
                <a:r>
                  <a:rPr lang="en-US" sz="1800" i="1">
                    <a:latin typeface="+mn-lt"/>
                    <a:ea typeface="Arial" panose="020B0604020202020204" pitchFamily="34" charset="0"/>
                    <a:cs typeface="Times New Roman" panose="02020603050405020304" pitchFamily="18" charset="0"/>
                  </a:rPr>
                  <a:t> </a:t>
                </a:r>
                <a:r>
                  <a:rPr lang="en-US" sz="1800">
                    <a:latin typeface="+mn-lt"/>
                    <a:ea typeface="Arial" panose="020B0604020202020204" pitchFamily="34" charset="0"/>
                    <a:cs typeface="Times New Roman" panose="02020603050405020304" pitchFamily="18" charset="0"/>
                  </a:rPr>
                  <a:t>nếu </a:t>
                </a:r>
                <a14:m>
                  <m:oMath xmlns:m="http://schemas.openxmlformats.org/officeDocument/2006/math">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Cambria Math" panose="02040503050406030204" pitchFamily="18" charset="0"/>
                      </a:rPr>
                      <m:t>≠3</m:t>
                    </m:r>
                  </m:oMath>
                </a14:m>
                <a:r>
                  <a:rPr lang="en-US" sz="1800">
                    <a:latin typeface="+mn-lt"/>
                    <a:ea typeface="Arial" panose="020B0604020202020204" pitchFamily="34" charset="0"/>
                    <a:cs typeface="Times New Roman" panose="02020603050405020304" pitchFamily="18" charset="0"/>
                  </a:rPr>
                  <a:t> nên hàm số đó liên tục trên mỗi khoảng </a:t>
                </a:r>
                <a14:m>
                  <m:oMath xmlns:m="http://schemas.openxmlformats.org/officeDocument/2006/math">
                    <m:d>
                      <m:dPr>
                        <m:ctrlPr>
                          <a:rPr lang="en-US" sz="1800" i="1">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3</m:t>
                        </m:r>
                      </m:e>
                    </m:d>
                  </m:oMath>
                </a14:m>
                <a:r>
                  <a:rPr lang="en-US" sz="1800">
                    <a:latin typeface="+mn-lt"/>
                    <a:ea typeface="Arial" panose="020B0604020202020204" pitchFamily="34" charset="0"/>
                    <a:cs typeface="Times New Roman" panose="02020603050405020304" pitchFamily="18" charset="0"/>
                  </a:rPr>
                  <a:t> và </a:t>
                </a:r>
                <a14:m>
                  <m:oMath xmlns:m="http://schemas.openxmlformats.org/officeDocument/2006/math">
                    <m:d>
                      <m:dPr>
                        <m:ctrlPr>
                          <a:rPr lang="en-US" sz="1800" i="1">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3;+</m:t>
                        </m:r>
                        <m:r>
                          <a:rPr lang="en-US" sz="1800" i="1">
                            <a:latin typeface="Cambria Math" panose="02040503050406030204" pitchFamily="18" charset="0"/>
                            <a:ea typeface="Cambria Math" panose="02040503050406030204" pitchFamily="18" charset="0"/>
                          </a:rPr>
                          <m:t>∞</m:t>
                        </m:r>
                      </m:e>
                    </m:d>
                    <m:r>
                      <a:rPr lang="en-US" sz="1800" b="0" i="0" smtClean="0">
                        <a:latin typeface="Cambria Math" panose="02040503050406030204" pitchFamily="18" charset="0"/>
                        <a:ea typeface="Cambria Math" panose="02040503050406030204" pitchFamily="18" charset="0"/>
                      </a:rPr>
                      <m:t>.</m:t>
                    </m:r>
                  </m:oMath>
                </a14:m>
                <a:endParaRPr lang="en-US" sz="1800" b="0" i="0">
                  <a:latin typeface="+mn-lt"/>
                  <a:ea typeface="Cambria Math" panose="02040503050406030204" pitchFamily="18" charset="0"/>
                </a:endParaRPr>
              </a:p>
              <a:p>
                <a:pPr algn="just">
                  <a:lnSpc>
                    <a:spcPct val="150000"/>
                  </a:lnSpc>
                </a:pPr>
                <a:r>
                  <a:rPr lang="en-US" sz="1800">
                    <a:latin typeface="+mn-lt"/>
                    <a:ea typeface="Arial" panose="020B0604020202020204" pitchFamily="34" charset="0"/>
                    <a:cs typeface="Times New Roman" panose="02020603050405020304" pitchFamily="18" charset="0"/>
                  </a:rPr>
                  <a:t>Với </a:t>
                </a:r>
                <a14:m>
                  <m:oMath xmlns:m="http://schemas.openxmlformats.org/officeDocument/2006/math">
                    <m:r>
                      <a:rPr lang="en-US" sz="1800" i="1">
                        <a:latin typeface="Cambria Math" panose="02040503050406030204" pitchFamily="18" charset="0"/>
                        <a:ea typeface="Dotum" panose="020B0600000101010101" pitchFamily="34" charset="-127"/>
                      </a:rPr>
                      <m:t>𝑥</m:t>
                    </m:r>
                    <m:r>
                      <a:rPr lang="en-US" sz="1800" b="0" i="1" smtClean="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Cambria Math" panose="02040503050406030204" pitchFamily="18" charset="0"/>
                      </a:rPr>
                      <m:t>3</m:t>
                    </m:r>
                  </m:oMath>
                </a14:m>
                <a:r>
                  <a:rPr lang="en-US" sz="1800" b="0" i="0">
                    <a:latin typeface="+mn-lt"/>
                    <a:ea typeface="Cambria Math" panose="02040503050406030204" pitchFamily="18" charset="0"/>
                  </a:rPr>
                  <a:t> thì </a:t>
                </a:r>
                <a14:m>
                  <m:oMath xmlns:m="http://schemas.openxmlformats.org/officeDocument/2006/math">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3</m:t>
                        </m:r>
                      </m:e>
                    </m:d>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𝑎</m:t>
                    </m:r>
                  </m:oMath>
                </a14:m>
                <a:r>
                  <a:rPr lang="en-US" sz="1800" b="0" i="0">
                    <a:latin typeface="+mn-lt"/>
                    <a:ea typeface="Cambria Math" panose="02040503050406030204" pitchFamily="18" charset="0"/>
                  </a:rPr>
                  <a:t>. Ta có:</a:t>
                </a:r>
              </a:p>
              <a:p>
                <a:pPr algn="ctr">
                  <a:lnSpc>
                    <a:spcPct val="150000"/>
                  </a:lnSpc>
                </a:pPr>
                <a:r>
                  <a:rPr lang="en-US" sz="1800" b="0" i="0">
                    <a:latin typeface="+mn-lt"/>
                    <a:ea typeface="Cambria Math" panose="02040503050406030204" pitchFamily="18" charset="0"/>
                  </a:rPr>
                  <a:t>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b="0" i="1" smtClean="0">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3</m:t>
                            </m:r>
                          </m:lim>
                        </m:limLow>
                      </m:fName>
                      <m:e>
                        <m:r>
                          <a:rPr lang="en-US" sz="1800" i="1">
                            <a:latin typeface="Cambria Math" panose="02040503050406030204" pitchFamily="18" charset="0"/>
                            <a:ea typeface="Dotum" panose="020B0600000101010101" pitchFamily="34" charset="-127"/>
                          </a:rPr>
                          <m:t> </m:t>
                        </m:r>
                        <m:r>
                          <a:rPr lang="en-US" sz="1800" b="0" i="1" smtClean="0">
                            <a:latin typeface="Cambria Math" panose="02040503050406030204" pitchFamily="18" charset="0"/>
                            <a:ea typeface="Dotum" panose="020B0600000101010101" pitchFamily="34" charset="-127"/>
                          </a:rPr>
                          <m:t>𝑓</m:t>
                        </m:r>
                        <m:d>
                          <m:dPr>
                            <m:ctrlPr>
                              <a:rPr lang="en-US" sz="1800" i="1" smtClean="0">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𝑥</m:t>
                            </m:r>
                          </m:e>
                        </m:d>
                        <m:r>
                          <a:rPr lang="en-US" sz="1800" b="0" i="1" smtClean="0">
                            <a:latin typeface="Cambria Math" panose="02040503050406030204" pitchFamily="18" charset="0"/>
                            <a:ea typeface="Dotum" panose="020B0600000101010101" pitchFamily="34" charset="-127"/>
                          </a:rPr>
                          <m:t>=</m:t>
                        </m:r>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→3</m:t>
                                </m:r>
                              </m:lim>
                            </m:limLow>
                          </m:fName>
                          <m:e>
                            <m:r>
                              <a:rPr lang="en-US" sz="1800" i="1">
                                <a:latin typeface="Cambria Math" panose="02040503050406030204" pitchFamily="18" charset="0"/>
                                <a:ea typeface="Dotum" panose="020B0600000101010101" pitchFamily="34" charset="-127"/>
                              </a:rPr>
                              <m:t> </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r>
                                  <a:rPr lang="en-US" sz="1800" b="0" i="1" smtClean="0">
                                    <a:latin typeface="Cambria Math" panose="02040503050406030204" pitchFamily="18" charset="0"/>
                                    <a:ea typeface="Dotum" panose="020B0600000101010101" pitchFamily="34" charset="-127"/>
                                  </a:rPr>
                                  <m:t>+1</m:t>
                                </m:r>
                              </m:e>
                            </m:d>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3+</m:t>
                            </m:r>
                            <m:r>
                              <a:rPr lang="en-US"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4</m:t>
                            </m:r>
                          </m:e>
                        </m:func>
                      </m:e>
                    </m:func>
                  </m:oMath>
                </a14:m>
                <a:r>
                  <a:rPr lang="en-US" sz="1800">
                    <a:latin typeface="+mn-lt"/>
                    <a:ea typeface="Arial" panose="020B0604020202020204" pitchFamily="34" charset="0"/>
                    <a:cs typeface="Times New Roman" panose="02020603050405020304" pitchFamily="18" charset="0"/>
                  </a:rPr>
                  <a:t> </a:t>
                </a:r>
              </a:p>
              <a:p>
                <a:pPr algn="just">
                  <a:lnSpc>
                    <a:spcPct val="150000"/>
                  </a:lnSpc>
                </a:pPr>
                <a:r>
                  <a:rPr lang="en-US" sz="1800">
                    <a:latin typeface="+mn-lt"/>
                    <a:ea typeface="Arial" panose="020B0604020202020204" pitchFamily="34" charset="0"/>
                    <a:cs typeface="Times New Roman" panose="02020603050405020304" pitchFamily="18" charset="0"/>
                  </a:rPr>
                  <a:t>Vậy hàm số </a:t>
                </a:r>
                <a14:m>
                  <m:oMath xmlns:m="http://schemas.openxmlformats.org/officeDocument/2006/math">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e>
                    </m:d>
                  </m:oMath>
                </a14:m>
                <a:r>
                  <a:rPr lang="en-US" sz="1800">
                    <a:latin typeface="+mn-lt"/>
                    <a:ea typeface="Arial" panose="020B0604020202020204" pitchFamily="34" charset="0"/>
                    <a:cs typeface="Times New Roman" panose="02020603050405020304" pitchFamily="18" charset="0"/>
                  </a:rPr>
                  <a:t> liên tục trên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ℝ</m:t>
                    </m:r>
                  </m:oMath>
                </a14:m>
                <a:r>
                  <a:rPr lang="en-US" sz="1800">
                    <a:latin typeface="+mn-lt"/>
                    <a:ea typeface="Arial" panose="020B0604020202020204" pitchFamily="34" charset="0"/>
                    <a:cs typeface="Times New Roman" panose="02020603050405020304" pitchFamily="18" charset="0"/>
                  </a:rPr>
                  <a:t> khi hàm số </a:t>
                </a:r>
                <a14:m>
                  <m:oMath xmlns:m="http://schemas.openxmlformats.org/officeDocument/2006/math">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e>
                    </m:d>
                  </m:oMath>
                </a14:m>
                <a:r>
                  <a:rPr lang="en-US" sz="1800">
                    <a:latin typeface="+mn-lt"/>
                    <a:ea typeface="Arial" panose="020B0604020202020204" pitchFamily="34" charset="0"/>
                    <a:cs typeface="Times New Roman" panose="02020603050405020304" pitchFamily="18" charset="0"/>
                  </a:rPr>
                  <a:t> liên tục tại điểm </a:t>
                </a:r>
                <a14:m>
                  <m:oMath xmlns:m="http://schemas.openxmlformats.org/officeDocument/2006/math">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=3</m:t>
                    </m:r>
                  </m:oMath>
                </a14:m>
                <a:r>
                  <a:rPr lang="en-US" sz="1800">
                    <a:latin typeface="+mn-lt"/>
                    <a:ea typeface="Arial" panose="020B0604020202020204" pitchFamily="34" charset="0"/>
                    <a:cs typeface="Times New Roman" panose="02020603050405020304" pitchFamily="18" charset="0"/>
                  </a:rPr>
                  <a:t>        khi và chỉ khi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→3</m:t>
                            </m:r>
                          </m:lim>
                        </m:limLow>
                      </m:fName>
                      <m:e>
                        <m:r>
                          <a:rPr lang="en-US" sz="1800" i="1">
                            <a:latin typeface="Cambria Math" panose="02040503050406030204" pitchFamily="18" charset="0"/>
                            <a:ea typeface="Dotum" panose="020B0600000101010101" pitchFamily="34" charset="-127"/>
                          </a:rPr>
                          <m:t> </m:t>
                        </m:r>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e>
                        </m:d>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3</m:t>
                            </m:r>
                          </m:e>
                        </m:d>
                      </m:e>
                    </m:func>
                  </m:oMath>
                </a14:m>
                <a:r>
                  <a:rPr lang="en-US" sz="1800">
                    <a:latin typeface="+mn-lt"/>
                    <a:ea typeface="Arial" panose="020B0604020202020204" pitchFamily="34" charset="0"/>
                    <a:cs typeface="Times New Roman" panose="02020603050405020304" pitchFamily="18" charset="0"/>
                  </a:rPr>
                  <a:t> </a:t>
                </a:r>
                <a14:m>
                  <m:oMath xmlns:m="http://schemas.openxmlformats.org/officeDocument/2006/math">
                    <m:r>
                      <a:rPr lang="en-US" sz="1800">
                        <a:latin typeface="Cambria Math" panose="02040503050406030204" pitchFamily="18" charset="0"/>
                      </a:rPr>
                      <m:t>⇔</m:t>
                    </m:r>
                    <m:r>
                      <m:rPr>
                        <m:sty m:val="p"/>
                      </m:rPr>
                      <a:rPr lang="en-US" sz="1800" b="0" i="0" smtClean="0">
                        <a:latin typeface="Cambria Math" panose="02040503050406030204" pitchFamily="18" charset="0"/>
                      </a:rPr>
                      <m:t>a</m:t>
                    </m:r>
                    <m:r>
                      <a:rPr lang="en-US" sz="1800" b="0" i="0" smtClean="0">
                        <a:latin typeface="Cambria Math" panose="02040503050406030204" pitchFamily="18" charset="0"/>
                      </a:rPr>
                      <m:t>=4</m:t>
                    </m:r>
                  </m:oMath>
                </a14:m>
                <a:r>
                  <a:rPr lang="en-US" sz="1800">
                    <a:latin typeface="+mn-lt"/>
                    <a:ea typeface="Arial" panose="020B060402020202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641083" y="1910001"/>
                <a:ext cx="7986082" cy="2841162"/>
              </a:xfrm>
              <a:prstGeom prst="rect">
                <a:avLst/>
              </a:prstGeom>
              <a:blipFill>
                <a:blip r:embed="rId3"/>
                <a:stretch>
                  <a:fillRect l="-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968084" y="-63005"/>
                <a:ext cx="6555713" cy="1480790"/>
              </a:xfrm>
              <a:prstGeom prst="rect">
                <a:avLst/>
              </a:prstGeom>
              <a:noFill/>
            </p:spPr>
            <p:txBody>
              <a:bodyPr wrap="square" rtlCol="0">
                <a:spAutoFit/>
              </a:bodyPr>
              <a:lstStyle/>
              <a:p>
                <a:pPr>
                  <a:lnSpc>
                    <a:spcPct val="150000"/>
                  </a:lnSpc>
                </a:pPr>
                <a:r>
                  <a:rPr kumimoji="0" lang="en-US" sz="1800" b="0" i="0" u="none" strike="noStrike" kern="0" cap="none" spc="0" normalizeH="0" baseline="0" noProof="0">
                    <a:ln>
                      <a:noFill/>
                    </a:ln>
                    <a:solidFill>
                      <a:srgbClr val="000000"/>
                    </a:solidFill>
                    <a:effectLst/>
                    <a:uLnTx/>
                    <a:uFillTx/>
                    <a:latin typeface="+mn-lt"/>
                    <a:sym typeface="Arial"/>
                  </a:rPr>
                  <a:t>Cho</a:t>
                </a:r>
                <a:r>
                  <a:rPr kumimoji="0" lang="en-US" sz="1800" b="0" i="0" u="none" strike="noStrike" kern="0" cap="none" spc="0" normalizeH="0" noProof="0">
                    <a:ln>
                      <a:noFill/>
                    </a:ln>
                    <a:solidFill>
                      <a:srgbClr val="000000"/>
                    </a:solidFill>
                    <a:effectLst/>
                    <a:uLnTx/>
                    <a:uFillTx/>
                    <a:latin typeface="+mn-lt"/>
                    <a:sym typeface="Arial"/>
                  </a:rPr>
                  <a:t> hàm số </a:t>
                </a:r>
                <a14:m>
                  <m:oMath xmlns:m="http://schemas.openxmlformats.org/officeDocument/2006/math">
                    <m:r>
                      <a:rPr lang="en-US" sz="1800" b="0" i="1" smtClean="0">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e>
                    </m:d>
                    <m:r>
                      <a:rPr lang="en-US" sz="1800" i="1">
                        <a:latin typeface="Cambria Math" panose="02040503050406030204" pitchFamily="18" charset="0"/>
                        <a:ea typeface="Dotum" panose="020B0600000101010101" pitchFamily="34" charset="-127"/>
                      </a:rPr>
                      <m:t>=</m:t>
                    </m:r>
                    <m:d>
                      <m:dPr>
                        <m:begChr m:val="{"/>
                        <m:endChr m:val=""/>
                        <m:ctrlPr>
                          <a:rPr lang="en-US" sz="1800" i="1">
                            <a:latin typeface="Cambria Math" panose="02040503050406030204" pitchFamily="18" charset="0"/>
                            <a:ea typeface="Dotum" panose="020B0600000101010101" pitchFamily="34" charset="-127"/>
                          </a:rPr>
                        </m:ctrlPr>
                      </m:dPr>
                      <m:e>
                        <m:eqArr>
                          <m:eqArrPr>
                            <m:ctrlPr>
                              <a:rPr lang="en-US" sz="1800" i="1">
                                <a:latin typeface="Cambria Math" panose="02040503050406030204" pitchFamily="18" charset="0"/>
                                <a:ea typeface="Dotum" panose="020B0600000101010101" pitchFamily="34" charset="-127"/>
                              </a:rPr>
                            </m:ctrlPr>
                          </m:eqArrPr>
                          <m:e>
                            <m:r>
                              <a:rPr lang="en-US" sz="1800" i="1">
                                <a:latin typeface="Cambria Math" panose="02040503050406030204" pitchFamily="18" charset="0"/>
                                <a:ea typeface="Dotum" panose="020B0600000101010101" pitchFamily="34" charset="-127"/>
                              </a:rPr>
                              <m:t>𝑥</m:t>
                            </m:r>
                            <m:r>
                              <a:rPr lang="en-US" sz="1800" b="0" i="1" smtClean="0">
                                <a:latin typeface="Cambria Math" panose="02040503050406030204" pitchFamily="18" charset="0"/>
                                <a:ea typeface="Dotum" panose="020B0600000101010101" pitchFamily="34" charset="-127"/>
                              </a:rPr>
                              <m:t>+1</m:t>
                            </m:r>
                            <m:r>
                              <a:rPr lang="en-US" sz="1800" i="1">
                                <a:latin typeface="Cambria Math" panose="02040503050406030204" pitchFamily="18" charset="0"/>
                                <a:ea typeface="Dotum" panose="020B0600000101010101" pitchFamily="34" charset="-127"/>
                              </a:rPr>
                              <m:t>   </m:t>
                            </m:r>
                            <m:r>
                              <a:rPr lang="en-US" sz="1800" i="1">
                                <a:latin typeface="Cambria Math" panose="02040503050406030204" pitchFamily="18" charset="0"/>
                                <a:ea typeface="Dotum" panose="020B0600000101010101" pitchFamily="34" charset="-127"/>
                              </a:rPr>
                              <m:t>𝑛</m:t>
                            </m:r>
                            <m:r>
                              <a:rPr lang="en-US" sz="1800" i="1">
                                <a:latin typeface="Cambria Math" panose="02040503050406030204" pitchFamily="18" charset="0"/>
                                <a:ea typeface="Dotum" panose="020B0600000101010101" pitchFamily="34" charset="-127"/>
                              </a:rPr>
                              <m:t>ế</m:t>
                            </m:r>
                            <m:r>
                              <a:rPr lang="en-US" sz="1800" i="1">
                                <a:latin typeface="Cambria Math" panose="02040503050406030204" pitchFamily="18" charset="0"/>
                                <a:ea typeface="Dotum" panose="020B0600000101010101" pitchFamily="34" charset="-127"/>
                              </a:rPr>
                              <m:t>𝑢</m:t>
                            </m:r>
                            <m:r>
                              <a:rPr lang="en-US" sz="1800" i="1">
                                <a:latin typeface="Cambria Math" panose="02040503050406030204" pitchFamily="18" charset="0"/>
                                <a:ea typeface="Dotum" panose="020B0600000101010101" pitchFamily="34" charset="-127"/>
                              </a:rPr>
                              <m:t> </m:t>
                            </m:r>
                            <m:r>
                              <a:rPr lang="en-US" sz="1800" b="0" i="1" smtClean="0">
                                <a:latin typeface="Cambria Math" panose="02040503050406030204" pitchFamily="18" charset="0"/>
                                <a:ea typeface="Dotum" panose="020B0600000101010101" pitchFamily="34" charset="-127"/>
                              </a:rPr>
                              <m:t>𝑥</m:t>
                            </m:r>
                            <m:r>
                              <a:rPr lang="en-US" sz="1800" b="0" i="1" smtClean="0">
                                <a:latin typeface="Cambria Math" panose="02040503050406030204" pitchFamily="18" charset="0"/>
                                <a:ea typeface="Cambria Math" panose="02040503050406030204" pitchFamily="18" charset="0"/>
                              </a:rPr>
                              <m:t>≠3</m:t>
                            </m:r>
                          </m:e>
                          <m:e>
                            <m:r>
                              <a:rPr lang="en-US" sz="1800" b="0" i="1" smtClean="0">
                                <a:latin typeface="Cambria Math" panose="02040503050406030204" pitchFamily="18" charset="0"/>
                                <a:ea typeface="Dotum" panose="020B0600000101010101" pitchFamily="34" charset="-127"/>
                              </a:rPr>
                              <m:t>𝑎</m:t>
                            </m:r>
                            <m:r>
                              <a:rPr lang="en-US" sz="1800" i="1">
                                <a:latin typeface="Cambria Math" panose="02040503050406030204" pitchFamily="18" charset="0"/>
                                <a:ea typeface="Dotum" panose="020B0600000101010101" pitchFamily="34" charset="-127"/>
                              </a:rPr>
                              <m:t>   </m:t>
                            </m:r>
                            <m:r>
                              <a:rPr lang="en-US" sz="1800" b="0" i="1" smtClean="0">
                                <a:latin typeface="Cambria Math" panose="02040503050406030204" pitchFamily="18" charset="0"/>
                                <a:ea typeface="Dotum" panose="020B0600000101010101" pitchFamily="34" charset="-127"/>
                              </a:rPr>
                              <m:t>  </m:t>
                            </m:r>
                            <m:r>
                              <a:rPr lang="en-US" sz="1800" i="1">
                                <a:latin typeface="Cambria Math" panose="02040503050406030204" pitchFamily="18" charset="0"/>
                                <a:ea typeface="Dotum" panose="020B0600000101010101" pitchFamily="34" charset="-127"/>
                              </a:rPr>
                              <m:t>𝑛</m:t>
                            </m:r>
                            <m:r>
                              <a:rPr lang="en-US" sz="1800" i="1">
                                <a:latin typeface="Cambria Math" panose="02040503050406030204" pitchFamily="18" charset="0"/>
                                <a:ea typeface="Dotum" panose="020B0600000101010101" pitchFamily="34" charset="-127"/>
                              </a:rPr>
                              <m:t>ế</m:t>
                            </m:r>
                            <m:r>
                              <a:rPr lang="en-US" sz="1800" i="1">
                                <a:latin typeface="Cambria Math" panose="02040503050406030204" pitchFamily="18" charset="0"/>
                                <a:ea typeface="Dotum" panose="020B0600000101010101" pitchFamily="34" charset="-127"/>
                              </a:rPr>
                              <m:t>𝑢</m:t>
                            </m:r>
                            <m:r>
                              <a:rPr lang="en-US" sz="1800" b="0" i="1" smtClean="0">
                                <a:latin typeface="Cambria Math" panose="02040503050406030204" pitchFamily="18" charset="0"/>
                                <a:ea typeface="Dotum" panose="020B0600000101010101" pitchFamily="34" charset="-127"/>
                              </a:rPr>
                              <m:t> </m:t>
                            </m:r>
                            <m:r>
                              <a:rPr lang="en-US" sz="1800" b="0" i="1" smtClean="0">
                                <a:latin typeface="Cambria Math" panose="02040503050406030204" pitchFamily="18" charset="0"/>
                                <a:ea typeface="Dotum" panose="020B0600000101010101" pitchFamily="34" charset="-127"/>
                              </a:rPr>
                              <m:t>𝑥</m:t>
                            </m:r>
                            <m:r>
                              <a:rPr lang="en-US" sz="1800" b="0" i="1" smtClean="0">
                                <a:latin typeface="Cambria Math" panose="02040503050406030204" pitchFamily="18" charset="0"/>
                                <a:ea typeface="Dotum" panose="020B0600000101010101" pitchFamily="34" charset="-127"/>
                              </a:rPr>
                              <m:t>=3</m:t>
                            </m:r>
                          </m:e>
                        </m:eqArr>
                      </m:e>
                    </m:d>
                  </m:oMath>
                </a14:m>
                <a:r>
                  <a:rPr lang="en-US" sz="1800"/>
                  <a:t> . Tìm </a:t>
                </a:r>
                <a14:m>
                  <m:oMath xmlns:m="http://schemas.openxmlformats.org/officeDocument/2006/math">
                    <m:r>
                      <a:rPr lang="en-US" sz="1800" i="1">
                        <a:latin typeface="Cambria Math" panose="02040503050406030204" pitchFamily="18" charset="0"/>
                        <a:ea typeface="Dotum" panose="020B0600000101010101" pitchFamily="34" charset="-127"/>
                      </a:rPr>
                      <m:t>𝑎</m:t>
                    </m:r>
                    <m:r>
                      <a:rPr lang="en-US" sz="1800" i="1">
                        <a:latin typeface="Cambria Math" panose="02040503050406030204" pitchFamily="18" charset="0"/>
                        <a:ea typeface="Dotum" panose="020B0600000101010101" pitchFamily="34" charset="-127"/>
                      </a:rPr>
                      <m:t> </m:t>
                    </m:r>
                  </m:oMath>
                </a14:m>
                <a:r>
                  <a:rPr lang="en-US" sz="1800"/>
                  <a:t>để hàm số </a:t>
                </a:r>
                <a14:m>
                  <m:oMath xmlns:m="http://schemas.openxmlformats.org/officeDocument/2006/math">
                    <m:r>
                      <a:rPr lang="en-US" sz="1800" i="1">
                        <a:latin typeface="Cambria Math" panose="02040503050406030204" pitchFamily="18" charset="0"/>
                        <a:ea typeface="Dotum" panose="020B0600000101010101" pitchFamily="34" charset="-127"/>
                      </a:rPr>
                      <m:t>𝑓</m:t>
                    </m:r>
                    <m:d>
                      <m:dPr>
                        <m:ctrlPr>
                          <a:rPr lang="en-US" sz="1800" i="1">
                            <a:latin typeface="Cambria Math" panose="02040503050406030204" pitchFamily="18" charset="0"/>
                            <a:ea typeface="Dotum" panose="020B0600000101010101" pitchFamily="34" charset="-127"/>
                          </a:rPr>
                        </m:ctrlPr>
                      </m:dPr>
                      <m:e>
                        <m:r>
                          <a:rPr lang="en-US" sz="1800" i="1">
                            <a:latin typeface="Cambria Math" panose="02040503050406030204" pitchFamily="18" charset="0"/>
                            <a:ea typeface="Dotum" panose="020B0600000101010101" pitchFamily="34" charset="-127"/>
                          </a:rPr>
                          <m:t>𝑥</m:t>
                        </m:r>
                      </m:e>
                    </m:d>
                  </m:oMath>
                </a14:m>
                <a:r>
                  <a:rPr lang="en-US" sz="1800"/>
                  <a:t> liên tục trên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ℝ</m:t>
                    </m:r>
                  </m:oMath>
                </a14:m>
                <a:r>
                  <a:rPr lang="en-US" sz="1800">
                    <a:latin typeface="+mn-lt"/>
                  </a:rPr>
                  <a:t>.</a:t>
                </a:r>
              </a:p>
            </p:txBody>
          </p:sp>
        </mc:Choice>
        <mc:Fallback xmlns="">
          <p:sp>
            <p:nvSpPr>
              <p:cNvPr id="7" name="TextBox 6"/>
              <p:cNvSpPr txBox="1">
                <a:spLocks noRot="1" noChangeAspect="1" noMove="1" noResize="1" noEditPoints="1" noAdjustHandles="1" noChangeArrowheads="1" noChangeShapeType="1" noTextEdit="1"/>
              </p:cNvSpPr>
              <p:nvPr/>
            </p:nvSpPr>
            <p:spPr>
              <a:xfrm>
                <a:off x="1968084" y="-63005"/>
                <a:ext cx="6555713" cy="1480790"/>
              </a:xfrm>
              <a:prstGeom prst="rect">
                <a:avLst/>
              </a:prstGeom>
              <a:blipFill>
                <a:blip r:embed="rId4"/>
                <a:stretch>
                  <a:fillRect l="-837"/>
                </a:stretch>
              </a:blipFill>
            </p:spPr>
            <p:txBody>
              <a:bodyPr/>
              <a:lstStyle/>
              <a:p>
                <a:r>
                  <a:rPr lang="en-US">
                    <a:noFill/>
                  </a:rPr>
                  <a:t> </a:t>
                </a:r>
              </a:p>
            </p:txBody>
          </p:sp>
        </mc:Fallback>
      </mc:AlternateContent>
      <p:sp>
        <p:nvSpPr>
          <p:cNvPr id="45" name="Rectangle 44"/>
          <p:cNvSpPr/>
          <p:nvPr/>
        </p:nvSpPr>
        <p:spPr>
          <a:xfrm>
            <a:off x="891789" y="142569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p:pic>
        <p:nvPicPr>
          <p:cNvPr id="4" name="Picture 3"/>
          <p:cNvPicPr>
            <a:picLocks noChangeAspect="1"/>
          </p:cNvPicPr>
          <p:nvPr/>
        </p:nvPicPr>
        <p:blipFill>
          <a:blip r:embed="rId5"/>
          <a:stretch>
            <a:fillRect/>
          </a:stretch>
        </p:blipFill>
        <p:spPr>
          <a:xfrm rot="20701230">
            <a:off x="8634011" y="958330"/>
            <a:ext cx="623149" cy="934724"/>
          </a:xfrm>
          <a:prstGeom prst="rect">
            <a:avLst/>
          </a:prstGeom>
        </p:spPr>
      </p:pic>
    </p:spTree>
    <p:extLst>
      <p:ext uri="{BB962C8B-B14F-4D97-AF65-F5344CB8AC3E}">
        <p14:creationId xmlns:p14="http://schemas.microsoft.com/office/powerpoint/2010/main" val="83864538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arn(inVertic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 grpId="0"/>
      <p:bldP spid="7"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grpSp>
        <p:nvGrpSpPr>
          <p:cNvPr id="2369" name="Google Shape;2369;p45"/>
          <p:cNvGrpSpPr/>
          <p:nvPr/>
        </p:nvGrpSpPr>
        <p:grpSpPr>
          <a:xfrm rot="-3319503">
            <a:off x="297432" y="-213861"/>
            <a:ext cx="616311" cy="686929"/>
            <a:chOff x="-246512" y="2165012"/>
            <a:chExt cx="582251" cy="648951"/>
          </a:xfrm>
        </p:grpSpPr>
        <p:sp>
          <p:nvSpPr>
            <p:cNvPr id="2370" name="Google Shape;2370;p45"/>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5"/>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2" name="Google Shape;2372;p45"/>
          <p:cNvGrpSpPr/>
          <p:nvPr/>
        </p:nvGrpSpPr>
        <p:grpSpPr>
          <a:xfrm rot="3844007">
            <a:off x="-140549" y="413094"/>
            <a:ext cx="628613" cy="674640"/>
            <a:chOff x="-65178" y="1702099"/>
            <a:chExt cx="593880" cy="637338"/>
          </a:xfrm>
        </p:grpSpPr>
        <p:sp>
          <p:nvSpPr>
            <p:cNvPr id="2373" name="Google Shape;2373;p45"/>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5"/>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TextBox 45"/>
          <p:cNvSpPr txBox="1"/>
          <p:nvPr/>
        </p:nvSpPr>
        <p:spPr>
          <a:xfrm>
            <a:off x="3360715" y="403967"/>
            <a:ext cx="2518857" cy="623248"/>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300" b="1" i="0" u="none" strike="noStrike" kern="1200" cap="none" spc="0" normalizeH="0" baseline="0" noProof="0">
                <a:ln>
                  <a:noFill/>
                </a:ln>
                <a:solidFill>
                  <a:srgbClr val="242424"/>
                </a:solidFill>
                <a:effectLst/>
                <a:uLnTx/>
                <a:uFillTx/>
                <a:latin typeface="Arial" panose="020B0604020202020204" pitchFamily="34" charset="0"/>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13" name="TextBox 12"/>
              <p:cNvSpPr txBox="1"/>
              <p:nvPr/>
            </p:nvSpPr>
            <p:spPr>
              <a:xfrm>
                <a:off x="212204" y="1224235"/>
                <a:ext cx="8815878" cy="693780"/>
              </a:xfrm>
              <a:prstGeom prst="rect">
                <a:avLst/>
              </a:prstGeom>
              <a:noFill/>
            </p:spPr>
            <p:txBody>
              <a:bodyPr wrap="square" rtlCol="0">
                <a:spAutoFit/>
              </a:bodyPr>
              <a:lstStyle/>
              <a:p>
                <a:pPr algn="ctr">
                  <a:lnSpc>
                    <a:spcPct val="150000"/>
                  </a:lnSpc>
                  <a:spcBef>
                    <a:spcPts val="100"/>
                  </a:spcBef>
                  <a:spcAft>
                    <a:spcPts val="100"/>
                  </a:spcAft>
                </a:pPr>
                <a:r>
                  <a:rPr lang="en-US" sz="2000" noProof="0"/>
                  <a:t>H</a:t>
                </a:r>
                <a:r>
                  <a:rPr kumimoji="0" lang="en-US" sz="2000" b="0" i="0" u="none" strike="noStrike" kern="0" cap="none" spc="0" normalizeH="0" baseline="0" noProof="0">
                    <a:ln>
                      <a:noFill/>
                    </a:ln>
                    <a:solidFill>
                      <a:srgbClr val="000000"/>
                    </a:solidFill>
                    <a:effectLst/>
                    <a:uLnTx/>
                    <a:uFillTx/>
                    <a:latin typeface="Arial"/>
                    <a:cs typeface="Arial"/>
                    <a:sym typeface="Arial"/>
                  </a:rPr>
                  <a:t>àm số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𝑓</m:t>
                    </m:r>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𝑥</m:t>
                        </m:r>
                      </m:e>
                    </m:d>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f>
                      <m:fPr>
                        <m:ctrlPr>
                          <a:rPr lang="en-US" sz="2000" i="1">
                            <a:effectLst/>
                            <a:latin typeface="Cambria Math" panose="02040503050406030204" pitchFamily="18" charset="0"/>
                            <a:cs typeface="Times New Roman" panose="02020603050405020304" pitchFamily="18" charset="0"/>
                          </a:rPr>
                        </m:ctrlPr>
                      </m:fPr>
                      <m:num>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kern="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kern="0">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kumimoji="0" lang="en-US" sz="2000" b="0" i="0" u="none" strike="noStrike" kern="0" cap="none" spc="0" normalizeH="0" baseline="0" noProof="0">
                    <a:ln>
                      <a:noFill/>
                    </a:ln>
                    <a:solidFill>
                      <a:srgbClr val="000000"/>
                    </a:solidFill>
                    <a:effectLst/>
                    <a:uLnTx/>
                    <a:uFillTx/>
                    <a:latin typeface="Arial"/>
                    <a:cs typeface="Arial"/>
                    <a:sym typeface="Arial"/>
                  </a:rPr>
                  <a:t> có</a:t>
                </a:r>
                <a:r>
                  <a:rPr kumimoji="0" lang="en-US" sz="2000" b="0" i="0" u="none" strike="noStrike" kern="0" cap="none" spc="0" normalizeH="0" noProof="0">
                    <a:ln>
                      <a:noFill/>
                    </a:ln>
                    <a:solidFill>
                      <a:srgbClr val="000000"/>
                    </a:solidFill>
                    <a:effectLst/>
                    <a:uLnTx/>
                    <a:uFillTx/>
                    <a:latin typeface="Arial"/>
                    <a:cs typeface="Arial"/>
                    <a:sym typeface="Arial"/>
                  </a:rPr>
                  <a:t> liên tục trên mỗi khoảng</a:t>
                </a:r>
                <a:r>
                  <a:rPr lang="en-US" sz="20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n-US" sz="2000">
                        <a:effectLst/>
                        <a:latin typeface="Cambria Math" panose="02040503050406030204" pitchFamily="18" charset="0"/>
                        <a:ea typeface="Calibri" panose="020F0502020204030204" pitchFamily="34" charset="0"/>
                        <a:cs typeface="Times New Roman" panose="02020603050405020304" pitchFamily="18" charset="0"/>
                      </a:rPr>
                      <m:t>8),(8;+∞)</m:t>
                    </m:r>
                  </m:oMath>
                </a14:m>
                <a:r>
                  <a:rPr kumimoji="0" lang="en-US" sz="2000" b="0" i="0" u="none" strike="noStrike" kern="0" cap="none" spc="0" normalizeH="0" noProof="0">
                    <a:ln>
                      <a:noFill/>
                    </a:ln>
                    <a:solidFill>
                      <a:srgbClr val="000000"/>
                    </a:solidFill>
                    <a:effectLst/>
                    <a:uLnTx/>
                    <a:uFillTx/>
                    <a:latin typeface="Arial"/>
                    <a:cs typeface="Arial"/>
                    <a:sym typeface="Arial"/>
                  </a:rPr>
                  <a:t> hay không?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12204" y="1224235"/>
                <a:ext cx="8815878" cy="693780"/>
              </a:xfrm>
              <a:prstGeom prst="rect">
                <a:avLst/>
              </a:prstGeom>
              <a:blipFill>
                <a:blip r:embed="rId3"/>
                <a:stretch>
                  <a:fillRect l="-207" r="-899"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2232" y="2607460"/>
                <a:ext cx="9167982" cy="1622752"/>
              </a:xfrm>
              <a:prstGeom prst="rect">
                <a:avLst/>
              </a:prstGeom>
            </p:spPr>
            <p:txBody>
              <a:bodyPr wrap="square">
                <a:spAutoFit/>
              </a:bodyPr>
              <a:lstStyle/>
              <a:p>
                <a:pPr>
                  <a:lnSpc>
                    <a:spcPct val="200000"/>
                  </a:lnSpc>
                  <a:spcBef>
                    <a:spcPts val="100"/>
                  </a:spcBef>
                  <a:spcAft>
                    <a:spcPts val="100"/>
                  </a:spcAft>
                </a:pPr>
                <a:r>
                  <a:rPr lang="en-US" sz="2000">
                    <a:latin typeface="+mn-lt"/>
                    <a:ea typeface="Calibri" panose="020F0502020204030204" pitchFamily="34" charset="0"/>
                    <a:cs typeface="Times New Roman" panose="02020603050405020304" pitchFamily="18" charset="0"/>
                  </a:rPr>
                  <a:t>Ta có: </a:t>
                </a:r>
                <a14:m>
                  <m:oMath xmlns:m="http://schemas.openxmlformats.org/officeDocument/2006/math">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f</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effectLst/>
                        <a:latin typeface="Cambria Math" panose="02040503050406030204" pitchFamily="18" charset="0"/>
                        <a:ea typeface="Calibri" panose="020F0502020204030204" pitchFamily="34" charset="0"/>
                        <a:cs typeface="Times New Roman" panose="02020603050405020304" pitchFamily="18" charset="0"/>
                      </a:rPr>
                      <m:t>x</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000">
                    <a:effectLst/>
                    <a:latin typeface="+mn-lt"/>
                    <a:ea typeface="Calibri" panose="020F0502020204030204" pitchFamily="34" charset="0"/>
                    <a:cs typeface="Times New Roman" panose="02020603050405020304" pitchFamily="18" charset="0"/>
                  </a:rPr>
                  <a:t> là hàm phân thức hữu tỉ xác định khi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a:effectLst/>
                        <a:latin typeface="Cambria Math" panose="02040503050406030204" pitchFamily="18" charset="0"/>
                        <a:ea typeface="Calibri" panose="020F0502020204030204" pitchFamily="34" charset="0"/>
                        <a:cs typeface="Times New Roman" panose="02020603050405020304" pitchFamily="18" charset="0"/>
                      </a:rPr>
                      <m:t>8)∪(8;+∞)</m:t>
                    </m:r>
                  </m:oMath>
                </a14:m>
                <a:r>
                  <a:rPr lang="en-US" sz="2000">
                    <a:effectLst/>
                    <a:latin typeface="+mn-lt"/>
                    <a:ea typeface="Calibri" panose="020F0502020204030204" pitchFamily="34" charset="0"/>
                    <a:cs typeface="Times New Roman" panose="02020603050405020304" pitchFamily="18" charset="0"/>
                  </a:rPr>
                  <a:t>.</a:t>
                </a:r>
              </a:p>
              <a:p>
                <a:pPr>
                  <a:lnSpc>
                    <a:spcPct val="20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Nên hàm số liên tục trên mỗi khoảng </a:t>
                </a:r>
                <a14:m>
                  <m:oMath xmlns:m="http://schemas.openxmlformats.org/officeDocument/2006/math">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a:effectLst/>
                        <a:latin typeface="Cambria Math" panose="02040503050406030204" pitchFamily="18" charset="0"/>
                        <a:ea typeface="Calibri" panose="020F0502020204030204" pitchFamily="34" charset="0"/>
                        <a:cs typeface="Times New Roman" panose="02020603050405020304" pitchFamily="18" charset="0"/>
                      </a:rPr>
                      <m:t>8),(8;+∞)</m:t>
                    </m:r>
                  </m:oMath>
                </a14:m>
                <a:r>
                  <a:rPr lang="en-US" sz="20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32232" y="2607460"/>
                <a:ext cx="9167982" cy="1622752"/>
              </a:xfrm>
              <a:prstGeom prst="rect">
                <a:avLst/>
              </a:prstGeom>
              <a:blipFill>
                <a:blip r:embed="rId4"/>
                <a:stretch>
                  <a:fillRect l="-665" b="-376"/>
                </a:stretch>
              </a:blipFill>
            </p:spPr>
            <p:txBody>
              <a:bodyPr/>
              <a:lstStyle/>
              <a:p>
                <a:r>
                  <a:rPr lang="en-US">
                    <a:noFill/>
                  </a:rPr>
                  <a:t> </a:t>
                </a:r>
              </a:p>
            </p:txBody>
          </p:sp>
        </mc:Fallback>
      </mc:AlternateContent>
      <p:sp>
        <p:nvSpPr>
          <p:cNvPr id="16" name="Rectangle 15"/>
          <p:cNvSpPr/>
          <p:nvPr/>
        </p:nvSpPr>
        <p:spPr>
          <a:xfrm>
            <a:off x="4244080" y="2158752"/>
            <a:ext cx="752129" cy="496996"/>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latin typeface="Arial"/>
              <a:cs typeface="Arial"/>
              <a:sym typeface="Arial"/>
            </a:endParaRPr>
          </a:p>
        </p:txBody>
      </p:sp>
    </p:spTree>
    <p:extLst>
      <p:ext uri="{BB962C8B-B14F-4D97-AF65-F5344CB8AC3E}">
        <p14:creationId xmlns:p14="http://schemas.microsoft.com/office/powerpoint/2010/main" val="24422310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3"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9" name="Google Shape;2988;p68"/>
          <p:cNvGrpSpPr/>
          <p:nvPr/>
        </p:nvGrpSpPr>
        <p:grpSpPr>
          <a:xfrm>
            <a:off x="8564374" y="4717835"/>
            <a:ext cx="295472" cy="229078"/>
            <a:chOff x="3036043" y="3466711"/>
            <a:chExt cx="295472" cy="229078"/>
          </a:xfrm>
        </p:grpSpPr>
        <p:sp>
          <p:nvSpPr>
            <p:cNvPr id="30" name="Google Shape;2989;p68"/>
            <p:cNvSpPr/>
            <p:nvPr/>
          </p:nvSpPr>
          <p:spPr>
            <a:xfrm>
              <a:off x="3036043" y="3488483"/>
              <a:ext cx="290343" cy="207306"/>
            </a:xfrm>
            <a:custGeom>
              <a:avLst/>
              <a:gdLst/>
              <a:ahLst/>
              <a:cxnLst/>
              <a:rect l="l" t="t" r="r" b="b"/>
              <a:pathLst>
                <a:path w="17175" h="12263" extrusionOk="0">
                  <a:moveTo>
                    <a:pt x="13810" y="0"/>
                  </a:moveTo>
                  <a:cubicBezTo>
                    <a:pt x="13571" y="0"/>
                    <a:pt x="13328" y="56"/>
                    <a:pt x="13101" y="174"/>
                  </a:cubicBezTo>
                  <a:lnTo>
                    <a:pt x="7083" y="3122"/>
                  </a:lnTo>
                  <a:lnTo>
                    <a:pt x="1095" y="6101"/>
                  </a:lnTo>
                  <a:cubicBezTo>
                    <a:pt x="305" y="6466"/>
                    <a:pt x="1" y="7438"/>
                    <a:pt x="366" y="8198"/>
                  </a:cubicBezTo>
                  <a:lnTo>
                    <a:pt x="1976" y="11420"/>
                  </a:lnTo>
                  <a:cubicBezTo>
                    <a:pt x="2233" y="11953"/>
                    <a:pt x="2773" y="12262"/>
                    <a:pt x="3335" y="12262"/>
                  </a:cubicBezTo>
                  <a:cubicBezTo>
                    <a:pt x="3574" y="12262"/>
                    <a:pt x="3817" y="12207"/>
                    <a:pt x="4043" y="12089"/>
                  </a:cubicBezTo>
                  <a:lnTo>
                    <a:pt x="10062" y="9140"/>
                  </a:lnTo>
                  <a:lnTo>
                    <a:pt x="16050" y="6162"/>
                  </a:lnTo>
                  <a:cubicBezTo>
                    <a:pt x="16810" y="5797"/>
                    <a:pt x="17174" y="4824"/>
                    <a:pt x="16779" y="4064"/>
                  </a:cubicBezTo>
                  <a:lnTo>
                    <a:pt x="15199" y="842"/>
                  </a:lnTo>
                  <a:cubicBezTo>
                    <a:pt x="14921" y="309"/>
                    <a:pt x="14374" y="0"/>
                    <a:pt x="138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990;p68"/>
            <p:cNvSpPr/>
            <p:nvPr/>
          </p:nvSpPr>
          <p:spPr>
            <a:xfrm>
              <a:off x="3160893" y="3466711"/>
              <a:ext cx="170622" cy="154715"/>
            </a:xfrm>
            <a:custGeom>
              <a:avLst/>
              <a:gdLst/>
              <a:ahLst/>
              <a:cxnLst/>
              <a:rect l="l" t="t" r="r" b="b"/>
              <a:pathLst>
                <a:path w="10093" h="9152" extrusionOk="0">
                  <a:moveTo>
                    <a:pt x="6698" y="1"/>
                  </a:moveTo>
                  <a:cubicBezTo>
                    <a:pt x="6468" y="1"/>
                    <a:pt x="6236" y="50"/>
                    <a:pt x="6019" y="155"/>
                  </a:cubicBezTo>
                  <a:lnTo>
                    <a:pt x="1" y="3133"/>
                  </a:lnTo>
                  <a:lnTo>
                    <a:pt x="2980" y="9152"/>
                  </a:lnTo>
                  <a:lnTo>
                    <a:pt x="8968" y="6173"/>
                  </a:lnTo>
                  <a:cubicBezTo>
                    <a:pt x="9788" y="5778"/>
                    <a:pt x="10092" y="4836"/>
                    <a:pt x="9697" y="4076"/>
                  </a:cubicBezTo>
                  <a:lnTo>
                    <a:pt x="8117" y="854"/>
                  </a:lnTo>
                  <a:cubicBezTo>
                    <a:pt x="7834" y="311"/>
                    <a:pt x="7273" y="1"/>
                    <a:pt x="66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991;p68"/>
            <p:cNvSpPr/>
            <p:nvPr/>
          </p:nvSpPr>
          <p:spPr>
            <a:xfrm>
              <a:off x="3040151" y="3518639"/>
              <a:ext cx="170622" cy="154715"/>
            </a:xfrm>
            <a:custGeom>
              <a:avLst/>
              <a:gdLst/>
              <a:ahLst/>
              <a:cxnLst/>
              <a:rect l="l" t="t" r="r" b="b"/>
              <a:pathLst>
                <a:path w="10093" h="9152" extrusionOk="0">
                  <a:moveTo>
                    <a:pt x="7114" y="1"/>
                  </a:moveTo>
                  <a:lnTo>
                    <a:pt x="1126" y="2979"/>
                  </a:lnTo>
                  <a:cubicBezTo>
                    <a:pt x="305" y="3375"/>
                    <a:pt x="1" y="4317"/>
                    <a:pt x="396" y="5077"/>
                  </a:cubicBezTo>
                  <a:lnTo>
                    <a:pt x="1977" y="8299"/>
                  </a:lnTo>
                  <a:cubicBezTo>
                    <a:pt x="2259" y="8841"/>
                    <a:pt x="2820" y="9152"/>
                    <a:pt x="3395" y="9152"/>
                  </a:cubicBezTo>
                  <a:cubicBezTo>
                    <a:pt x="3625" y="9152"/>
                    <a:pt x="3857" y="9102"/>
                    <a:pt x="4074" y="8998"/>
                  </a:cubicBezTo>
                  <a:lnTo>
                    <a:pt x="10092" y="6019"/>
                  </a:lnTo>
                  <a:lnTo>
                    <a:pt x="71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992;p68"/>
            <p:cNvSpPr/>
            <p:nvPr/>
          </p:nvSpPr>
          <p:spPr>
            <a:xfrm>
              <a:off x="3195326" y="3514531"/>
              <a:ext cx="136187" cy="106383"/>
            </a:xfrm>
            <a:custGeom>
              <a:avLst/>
              <a:gdLst/>
              <a:ahLst/>
              <a:cxnLst/>
              <a:rect l="l" t="t" r="r" b="b"/>
              <a:pathLst>
                <a:path w="8056" h="6293" extrusionOk="0">
                  <a:moveTo>
                    <a:pt x="7052" y="1"/>
                  </a:moveTo>
                  <a:lnTo>
                    <a:pt x="7052" y="1"/>
                  </a:lnTo>
                  <a:cubicBezTo>
                    <a:pt x="7083" y="608"/>
                    <a:pt x="6748" y="1216"/>
                    <a:pt x="6140" y="1460"/>
                  </a:cubicBezTo>
                  <a:lnTo>
                    <a:pt x="0" y="4499"/>
                  </a:lnTo>
                  <a:lnTo>
                    <a:pt x="912" y="6292"/>
                  </a:lnTo>
                  <a:lnTo>
                    <a:pt x="6900" y="3344"/>
                  </a:lnTo>
                  <a:cubicBezTo>
                    <a:pt x="7691" y="2949"/>
                    <a:pt x="8055" y="2007"/>
                    <a:pt x="7660" y="1247"/>
                  </a:cubicBezTo>
                  <a:lnTo>
                    <a:pt x="705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93;p68"/>
            <p:cNvSpPr/>
            <p:nvPr/>
          </p:nvSpPr>
          <p:spPr>
            <a:xfrm>
              <a:off x="3044275" y="3591088"/>
              <a:ext cx="166497" cy="82767"/>
            </a:xfrm>
            <a:custGeom>
              <a:avLst/>
              <a:gdLst/>
              <a:ahLst/>
              <a:cxnLst/>
              <a:rect l="l" t="t" r="r" b="b"/>
              <a:pathLst>
                <a:path w="9849" h="4896" extrusionOk="0">
                  <a:moveTo>
                    <a:pt x="8967" y="0"/>
                  </a:moveTo>
                  <a:lnTo>
                    <a:pt x="3070" y="2918"/>
                  </a:lnTo>
                  <a:cubicBezTo>
                    <a:pt x="2844" y="3023"/>
                    <a:pt x="2606" y="3072"/>
                    <a:pt x="2372" y="3072"/>
                  </a:cubicBezTo>
                  <a:cubicBezTo>
                    <a:pt x="1788" y="3072"/>
                    <a:pt x="1233" y="2762"/>
                    <a:pt x="973" y="2219"/>
                  </a:cubicBezTo>
                  <a:lnTo>
                    <a:pt x="0" y="213"/>
                  </a:lnTo>
                  <a:lnTo>
                    <a:pt x="0" y="213"/>
                  </a:lnTo>
                  <a:cubicBezTo>
                    <a:pt x="0" y="396"/>
                    <a:pt x="61" y="639"/>
                    <a:pt x="152" y="821"/>
                  </a:cubicBezTo>
                  <a:lnTo>
                    <a:pt x="1733" y="4043"/>
                  </a:lnTo>
                  <a:cubicBezTo>
                    <a:pt x="2015" y="4586"/>
                    <a:pt x="2576" y="4896"/>
                    <a:pt x="3151" y="4896"/>
                  </a:cubicBezTo>
                  <a:cubicBezTo>
                    <a:pt x="3381" y="4896"/>
                    <a:pt x="3613" y="4846"/>
                    <a:pt x="3830" y="4742"/>
                  </a:cubicBezTo>
                  <a:lnTo>
                    <a:pt x="9848" y="1763"/>
                  </a:lnTo>
                  <a:lnTo>
                    <a:pt x="89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200;p68"/>
          <p:cNvGrpSpPr/>
          <p:nvPr/>
        </p:nvGrpSpPr>
        <p:grpSpPr>
          <a:xfrm rot="9818605">
            <a:off x="8309857" y="71967"/>
            <a:ext cx="676698" cy="657486"/>
            <a:chOff x="2764250" y="2063302"/>
            <a:chExt cx="676698" cy="657486"/>
          </a:xfrm>
        </p:grpSpPr>
        <p:sp>
          <p:nvSpPr>
            <p:cNvPr id="64" name="Google Shape;3201;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rgbClr val="5632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202;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203;p68"/>
            <p:cNvSpPr/>
            <p:nvPr/>
          </p:nvSpPr>
          <p:spPr>
            <a:xfrm>
              <a:off x="2764250" y="2065939"/>
              <a:ext cx="650014" cy="654849"/>
            </a:xfrm>
            <a:custGeom>
              <a:avLst/>
              <a:gdLst/>
              <a:ahLst/>
              <a:cxnLst/>
              <a:rect l="l" t="t" r="r" b="b"/>
              <a:pathLst>
                <a:path w="38451" h="38737" extrusionOk="0">
                  <a:moveTo>
                    <a:pt x="3787" y="0"/>
                  </a:moveTo>
                  <a:cubicBezTo>
                    <a:pt x="3079" y="0"/>
                    <a:pt x="2373" y="297"/>
                    <a:pt x="1855" y="894"/>
                  </a:cubicBezTo>
                  <a:lnTo>
                    <a:pt x="821" y="2049"/>
                  </a:lnTo>
                  <a:cubicBezTo>
                    <a:pt x="183" y="2778"/>
                    <a:pt x="0" y="3721"/>
                    <a:pt x="183" y="4633"/>
                  </a:cubicBezTo>
                  <a:cubicBezTo>
                    <a:pt x="183" y="4724"/>
                    <a:pt x="213" y="4845"/>
                    <a:pt x="274" y="4906"/>
                  </a:cubicBezTo>
                  <a:cubicBezTo>
                    <a:pt x="426" y="5332"/>
                    <a:pt x="639" y="5757"/>
                    <a:pt x="973" y="6092"/>
                  </a:cubicBezTo>
                  <a:lnTo>
                    <a:pt x="2159" y="7277"/>
                  </a:lnTo>
                  <a:lnTo>
                    <a:pt x="2584" y="7672"/>
                  </a:lnTo>
                  <a:lnTo>
                    <a:pt x="3526" y="8645"/>
                  </a:lnTo>
                  <a:lnTo>
                    <a:pt x="3952" y="9040"/>
                  </a:lnTo>
                  <a:lnTo>
                    <a:pt x="29302" y="34542"/>
                  </a:lnTo>
                  <a:cubicBezTo>
                    <a:pt x="29332" y="34572"/>
                    <a:pt x="29332" y="34633"/>
                    <a:pt x="29363" y="34663"/>
                  </a:cubicBezTo>
                  <a:lnTo>
                    <a:pt x="29423" y="34694"/>
                  </a:lnTo>
                  <a:lnTo>
                    <a:pt x="29515" y="34785"/>
                  </a:lnTo>
                  <a:lnTo>
                    <a:pt x="29545" y="34724"/>
                  </a:lnTo>
                  <a:lnTo>
                    <a:pt x="35138" y="37277"/>
                  </a:lnTo>
                  <a:lnTo>
                    <a:pt x="38451" y="38736"/>
                  </a:lnTo>
                  <a:lnTo>
                    <a:pt x="38147" y="38098"/>
                  </a:lnTo>
                  <a:lnTo>
                    <a:pt x="37418" y="36517"/>
                  </a:lnTo>
                  <a:lnTo>
                    <a:pt x="34044" y="29314"/>
                  </a:lnTo>
                  <a:cubicBezTo>
                    <a:pt x="33983" y="29283"/>
                    <a:pt x="33922" y="29223"/>
                    <a:pt x="33831" y="29192"/>
                  </a:cubicBezTo>
                  <a:lnTo>
                    <a:pt x="8542" y="3751"/>
                  </a:lnTo>
                  <a:lnTo>
                    <a:pt x="8177" y="3326"/>
                  </a:lnTo>
                  <a:lnTo>
                    <a:pt x="7204" y="2383"/>
                  </a:lnTo>
                  <a:lnTo>
                    <a:pt x="6809" y="1958"/>
                  </a:lnTo>
                  <a:lnTo>
                    <a:pt x="5624" y="772"/>
                  </a:lnTo>
                  <a:cubicBezTo>
                    <a:pt x="5110" y="259"/>
                    <a:pt x="4447" y="0"/>
                    <a:pt x="3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20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rgbClr val="FFA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20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rgbClr val="FF9D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20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rgbClr val="E87C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20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rgbClr val="6D6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20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20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21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rgbClr val="FFA9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21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rgbClr val="FFD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21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rgbClr val="F2BD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21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rgbClr val="EA7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21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21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21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21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21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21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22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22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22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22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224;p68"/>
            <p:cNvSpPr/>
            <p:nvPr/>
          </p:nvSpPr>
          <p:spPr>
            <a:xfrm>
              <a:off x="3326346" y="2421169"/>
              <a:ext cx="45238" cy="47300"/>
            </a:xfrm>
            <a:custGeom>
              <a:avLst/>
              <a:gdLst/>
              <a:ahLst/>
              <a:cxnLst/>
              <a:rect l="l" t="t" r="r" b="b"/>
              <a:pathLst>
                <a:path w="2676" h="2798" extrusionOk="0">
                  <a:moveTo>
                    <a:pt x="943" y="1"/>
                  </a:moveTo>
                  <a:lnTo>
                    <a:pt x="851" y="973"/>
                  </a:lnTo>
                  <a:lnTo>
                    <a:pt x="0" y="1460"/>
                  </a:lnTo>
                  <a:lnTo>
                    <a:pt x="912" y="1824"/>
                  </a:lnTo>
                  <a:lnTo>
                    <a:pt x="1064" y="2797"/>
                  </a:lnTo>
                  <a:lnTo>
                    <a:pt x="1733" y="2068"/>
                  </a:lnTo>
                  <a:lnTo>
                    <a:pt x="2675" y="2189"/>
                  </a:lnTo>
                  <a:lnTo>
                    <a:pt x="2189" y="1338"/>
                  </a:lnTo>
                  <a:lnTo>
                    <a:pt x="2614" y="457"/>
                  </a:lnTo>
                  <a:lnTo>
                    <a:pt x="1672" y="669"/>
                  </a:lnTo>
                  <a:lnTo>
                    <a:pt x="94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2532;p52"/>
          <p:cNvGrpSpPr/>
          <p:nvPr/>
        </p:nvGrpSpPr>
        <p:grpSpPr>
          <a:xfrm rot="8528980">
            <a:off x="-172369" y="3116253"/>
            <a:ext cx="628613" cy="674640"/>
            <a:chOff x="-65178" y="1702099"/>
            <a:chExt cx="593880" cy="637338"/>
          </a:xfrm>
        </p:grpSpPr>
        <p:sp>
          <p:nvSpPr>
            <p:cNvPr id="47"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 name="Title 21"/>
          <p:cNvSpPr>
            <a:spLocks noGrp="1"/>
          </p:cNvSpPr>
          <p:nvPr>
            <p:ph type="title" idx="4294967295"/>
          </p:nvPr>
        </p:nvSpPr>
        <p:spPr>
          <a:xfrm>
            <a:off x="858070" y="1817696"/>
            <a:ext cx="868527" cy="406019"/>
          </a:xfrm>
          <a:prstGeom prst="rect">
            <a:avLst/>
          </a:prstGeom>
          <a:solidFill>
            <a:schemeClr val="accent5"/>
          </a:solidFill>
          <a:ln>
            <a:solidFill>
              <a:schemeClr val="accent1">
                <a:lumMod val="40000"/>
                <a:lumOff val="60000"/>
              </a:schemeClr>
            </a:solidFill>
          </a:ln>
        </p:spPr>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4:</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0" name="Rectangle 39"/>
              <p:cNvSpPr/>
              <p:nvPr/>
            </p:nvSpPr>
            <p:spPr>
              <a:xfrm>
                <a:off x="1780067" y="1713300"/>
                <a:ext cx="6566858" cy="2617511"/>
              </a:xfrm>
              <a:prstGeom prst="rect">
                <a:avLst/>
              </a:prstGeom>
            </p:spPr>
            <p:txBody>
              <a:bodyPr wrap="square">
                <a:spAutoFit/>
              </a:bodyPr>
              <a:lstStyle/>
              <a:p>
                <a:pPr algn="just">
                  <a:lnSpc>
                    <a:spcPct val="150000"/>
                  </a:lnSpc>
                </a:pPr>
                <a:r>
                  <a:rPr lang="en-US" sz="2000">
                    <a:latin typeface="+mn-lt"/>
                  </a:rPr>
                  <a:t>Cho hai hàm số </a:t>
                </a:r>
                <a14:m>
                  <m:oMath xmlns:m="http://schemas.openxmlformats.org/officeDocument/2006/math">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𝑥</m:t>
                    </m:r>
                    <m:r>
                      <a:rPr lang="en-US" sz="2000" i="1" baseline="30000">
                        <a:latin typeface="Cambria Math" panose="02040503050406030204" pitchFamily="18" charset="0"/>
                      </a:rPr>
                      <m:t>3</m:t>
                    </m:r>
                    <m:r>
                      <a:rPr lang="en-US" sz="2000" i="1" smtClean="0">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 </m:t>
                    </m:r>
                  </m:oMath>
                </a14:m>
                <a:r>
                  <a:rPr lang="en-US" sz="2000">
                    <a:latin typeface="+mn-lt"/>
                  </a:rPr>
                  <a:t>và </a:t>
                </a:r>
                <a14:m>
                  <m:oMath xmlns:m="http://schemas.openxmlformats.org/officeDocument/2006/math">
                    <m:r>
                      <a:rPr lang="en-US" sz="2000" i="1" smtClean="0">
                        <a:latin typeface="Cambria Math" panose="02040503050406030204" pitchFamily="18" charset="0"/>
                      </a:rPr>
                      <m:t>𝑔</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baseline="30000">
                        <a:latin typeface="Cambria Math" panose="02040503050406030204" pitchFamily="18" charset="0"/>
                      </a:rPr>
                      <m:t>2</m:t>
                    </m:r>
                    <m:r>
                      <a:rPr lang="en-US" sz="2000" i="1">
                        <a:latin typeface="Cambria Math" panose="02040503050406030204" pitchFamily="18" charset="0"/>
                      </a:rPr>
                      <m:t>+1 (</m:t>
                    </m:r>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ℝ</m:t>
                    </m:r>
                    <m:r>
                      <a:rPr lang="en-US" sz="2000" i="1">
                        <a:latin typeface="Cambria Math" panose="02040503050406030204" pitchFamily="18" charset="0"/>
                      </a:rPr>
                      <m:t>)</m:t>
                    </m:r>
                  </m:oMath>
                </a14:m>
                <a:r>
                  <a:rPr lang="en-US" sz="2000">
                    <a:latin typeface="+mn-lt"/>
                  </a:rPr>
                  <a:t>. Hãy cho biết:</a:t>
                </a:r>
              </a:p>
              <a:p>
                <a:pPr algn="just">
                  <a:lnSpc>
                    <a:spcPct val="150000"/>
                  </a:lnSpc>
                </a:pPr>
                <a:r>
                  <a:rPr lang="en-US" sz="2000">
                    <a:latin typeface="+mn-lt"/>
                  </a:rPr>
                  <a:t>a) Hai hàm số </a:t>
                </a:r>
                <a14:m>
                  <m:oMath xmlns:m="http://schemas.openxmlformats.org/officeDocument/2006/math">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𝑔</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m:t>
                    </m:r>
                  </m:oMath>
                </a14:m>
                <a:r>
                  <a:rPr lang="en-US" sz="2000">
                    <a:latin typeface="+mn-lt"/>
                  </a:rPr>
                  <a:t>có liên tục tại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=2 </m:t>
                    </m:r>
                  </m:oMath>
                </a14:m>
                <a:r>
                  <a:rPr lang="en-US" sz="2000">
                    <a:latin typeface="+mn-lt"/>
                  </a:rPr>
                  <a:t>hay không.</a:t>
                </a:r>
              </a:p>
              <a:p>
                <a:pPr algn="just">
                  <a:lnSpc>
                    <a:spcPct val="150000"/>
                  </a:lnSpc>
                </a:pPr>
                <a:r>
                  <a:rPr lang="en-US" sz="2000">
                    <a:latin typeface="+mn-lt"/>
                  </a:rPr>
                  <a:t>b) Các hàm số </a:t>
                </a:r>
                <a14:m>
                  <m:oMath xmlns:m="http://schemas.openxmlformats.org/officeDocument/2006/math">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 </m:t>
                    </m:r>
                    <m:r>
                      <a:rPr lang="en-US" sz="2000" i="1" smtClean="0">
                        <a:latin typeface="Cambria Math" panose="02040503050406030204" pitchFamily="18" charset="0"/>
                      </a:rPr>
                      <m:t>𝑔</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 </m:t>
                    </m:r>
                    <m:r>
                      <a:rPr lang="en-US" sz="2000" i="1" smtClean="0">
                        <a:latin typeface="Cambria Math" panose="02040503050406030204" pitchFamily="18" charset="0"/>
                      </a:rPr>
                      <m:t>𝑔</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𝑓</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m:t>
                    </m:r>
                    <m:r>
                      <a:rPr lang="en-US" sz="2000" i="1" smtClean="0">
                        <a:latin typeface="Cambria Math" panose="02040503050406030204" pitchFamily="18" charset="0"/>
                      </a:rPr>
                      <m:t>𝑔</m:t>
                    </m:r>
                    <m:r>
                      <a:rPr lang="en-US" sz="2000" i="1" smtClean="0">
                        <a:latin typeface="Cambria Math" panose="02040503050406030204" pitchFamily="18" charset="0"/>
                      </a:rPr>
                      <m:t>(</m:t>
                    </m:r>
                    <m:r>
                      <a:rPr lang="en-US" sz="2000" i="1" smtClean="0">
                        <a:latin typeface="Cambria Math" panose="02040503050406030204" pitchFamily="18" charset="0"/>
                      </a:rPr>
                      <m:t>𝑥</m:t>
                    </m:r>
                    <m:r>
                      <a:rPr lang="en-US" sz="2000" i="1" smtClean="0">
                        <a:latin typeface="Cambria Math" panose="02040503050406030204" pitchFamily="18" charset="0"/>
                      </a:rPr>
                      <m:t>);</m:t>
                    </m:r>
                  </m:oMath>
                </a14:m>
                <a:r>
                  <a:rPr lang="en-US" sz="2000">
                    <a:latin typeface="+mn-lt"/>
                  </a:rPr>
                  <a:t>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𝑓</m:t>
                        </m:r>
                        <m:r>
                          <a:rPr lang="en-US" sz="2000"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kern="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kern="0">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2000" kern="0">
                    <a:effectLst/>
                    <a:latin typeface="+mn-lt"/>
                    <a:ea typeface="Calibri" panose="020F0502020204030204" pitchFamily="34" charset="0"/>
                  </a:rPr>
                  <a:t> </a:t>
                </a:r>
                <a:r>
                  <a:rPr lang="en-US" sz="2000">
                    <a:latin typeface="+mn-lt"/>
                  </a:rPr>
                  <a:t>có liên tục tại </a:t>
                </a:r>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=2 </m:t>
                    </m:r>
                  </m:oMath>
                </a14:m>
                <a:r>
                  <a:rPr lang="en-US" sz="2000">
                    <a:latin typeface="+mn-lt"/>
                  </a:rPr>
                  <a:t>hay không.</a:t>
                </a:r>
              </a:p>
            </p:txBody>
          </p:sp>
        </mc:Choice>
        <mc:Fallback xmlns="">
          <p:sp>
            <p:nvSpPr>
              <p:cNvPr id="40" name="Rectangle 39"/>
              <p:cNvSpPr>
                <a:spLocks noRot="1" noChangeAspect="1" noMove="1" noResize="1" noEditPoints="1" noAdjustHandles="1" noChangeArrowheads="1" noChangeShapeType="1" noTextEdit="1"/>
              </p:cNvSpPr>
              <p:nvPr/>
            </p:nvSpPr>
            <p:spPr>
              <a:xfrm>
                <a:off x="1780067" y="1713300"/>
                <a:ext cx="6566858" cy="2617511"/>
              </a:xfrm>
              <a:prstGeom prst="rect">
                <a:avLst/>
              </a:prstGeom>
              <a:blipFill>
                <a:blip r:embed="rId3"/>
                <a:stretch>
                  <a:fillRect l="-929" r="-1021" b="-3497"/>
                </a:stretch>
              </a:blipFill>
            </p:spPr>
            <p:txBody>
              <a:bodyPr/>
              <a:lstStyle/>
              <a:p>
                <a:r>
                  <a:rPr lang="en-US">
                    <a:noFill/>
                  </a:rPr>
                  <a:t> </a:t>
                </a:r>
              </a:p>
            </p:txBody>
          </p:sp>
        </mc:Fallback>
      </mc:AlternateContent>
      <p:sp>
        <p:nvSpPr>
          <p:cNvPr id="41" name="Rectangle 40"/>
          <p:cNvSpPr/>
          <p:nvPr/>
        </p:nvSpPr>
        <p:spPr>
          <a:xfrm>
            <a:off x="1059715" y="357470"/>
            <a:ext cx="6929163" cy="1246495"/>
          </a:xfrm>
          <a:prstGeom prst="rect">
            <a:avLst/>
          </a:prstGeom>
        </p:spPr>
        <p:txBody>
          <a:bodyPr wrap="square">
            <a:spAutoFit/>
          </a:bodyPr>
          <a:lstStyle/>
          <a:p>
            <a:pPr lvl="0" algn="ctr">
              <a:lnSpc>
                <a:spcPct val="150000"/>
              </a:lnSpc>
            </a:pPr>
            <a:r>
              <a:rPr lang="vi-VN" sz="2500" b="1">
                <a:solidFill>
                  <a:srgbClr val="C00000"/>
                </a:solidFill>
                <a:latin typeface="Arial" panose="020B0604020202020204" pitchFamily="34" charset="0"/>
              </a:rPr>
              <a:t>2. Tính liên tục của tổng, hiệu, tích, thương của hai hàm số liên tục</a:t>
            </a:r>
            <a:endParaRPr kumimoji="0" lang="en-US" sz="2500" b="1"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42031305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9" name="Google Shape;2988;p68"/>
          <p:cNvGrpSpPr/>
          <p:nvPr/>
        </p:nvGrpSpPr>
        <p:grpSpPr>
          <a:xfrm>
            <a:off x="8564374" y="4717835"/>
            <a:ext cx="295472" cy="229078"/>
            <a:chOff x="3036043" y="3466711"/>
            <a:chExt cx="295472" cy="229078"/>
          </a:xfrm>
        </p:grpSpPr>
        <p:sp>
          <p:nvSpPr>
            <p:cNvPr id="30" name="Google Shape;2989;p68"/>
            <p:cNvSpPr/>
            <p:nvPr/>
          </p:nvSpPr>
          <p:spPr>
            <a:xfrm>
              <a:off x="3036043" y="3488483"/>
              <a:ext cx="290343" cy="207306"/>
            </a:xfrm>
            <a:custGeom>
              <a:avLst/>
              <a:gdLst/>
              <a:ahLst/>
              <a:cxnLst/>
              <a:rect l="l" t="t" r="r" b="b"/>
              <a:pathLst>
                <a:path w="17175" h="12263" extrusionOk="0">
                  <a:moveTo>
                    <a:pt x="13810" y="0"/>
                  </a:moveTo>
                  <a:cubicBezTo>
                    <a:pt x="13571" y="0"/>
                    <a:pt x="13328" y="56"/>
                    <a:pt x="13101" y="174"/>
                  </a:cubicBezTo>
                  <a:lnTo>
                    <a:pt x="7083" y="3122"/>
                  </a:lnTo>
                  <a:lnTo>
                    <a:pt x="1095" y="6101"/>
                  </a:lnTo>
                  <a:cubicBezTo>
                    <a:pt x="305" y="6466"/>
                    <a:pt x="1" y="7438"/>
                    <a:pt x="366" y="8198"/>
                  </a:cubicBezTo>
                  <a:lnTo>
                    <a:pt x="1976" y="11420"/>
                  </a:lnTo>
                  <a:cubicBezTo>
                    <a:pt x="2233" y="11953"/>
                    <a:pt x="2773" y="12262"/>
                    <a:pt x="3335" y="12262"/>
                  </a:cubicBezTo>
                  <a:cubicBezTo>
                    <a:pt x="3574" y="12262"/>
                    <a:pt x="3817" y="12207"/>
                    <a:pt x="4043" y="12089"/>
                  </a:cubicBezTo>
                  <a:lnTo>
                    <a:pt x="10062" y="9140"/>
                  </a:lnTo>
                  <a:lnTo>
                    <a:pt x="16050" y="6162"/>
                  </a:lnTo>
                  <a:cubicBezTo>
                    <a:pt x="16810" y="5797"/>
                    <a:pt x="17174" y="4824"/>
                    <a:pt x="16779" y="4064"/>
                  </a:cubicBezTo>
                  <a:lnTo>
                    <a:pt x="15199" y="842"/>
                  </a:lnTo>
                  <a:cubicBezTo>
                    <a:pt x="14921" y="309"/>
                    <a:pt x="14374" y="0"/>
                    <a:pt x="138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990;p68"/>
            <p:cNvSpPr/>
            <p:nvPr/>
          </p:nvSpPr>
          <p:spPr>
            <a:xfrm>
              <a:off x="3160893" y="3466711"/>
              <a:ext cx="170622" cy="154715"/>
            </a:xfrm>
            <a:custGeom>
              <a:avLst/>
              <a:gdLst/>
              <a:ahLst/>
              <a:cxnLst/>
              <a:rect l="l" t="t" r="r" b="b"/>
              <a:pathLst>
                <a:path w="10093" h="9152" extrusionOk="0">
                  <a:moveTo>
                    <a:pt x="6698" y="1"/>
                  </a:moveTo>
                  <a:cubicBezTo>
                    <a:pt x="6468" y="1"/>
                    <a:pt x="6236" y="50"/>
                    <a:pt x="6019" y="155"/>
                  </a:cubicBezTo>
                  <a:lnTo>
                    <a:pt x="1" y="3133"/>
                  </a:lnTo>
                  <a:lnTo>
                    <a:pt x="2980" y="9152"/>
                  </a:lnTo>
                  <a:lnTo>
                    <a:pt x="8968" y="6173"/>
                  </a:lnTo>
                  <a:cubicBezTo>
                    <a:pt x="9788" y="5778"/>
                    <a:pt x="10092" y="4836"/>
                    <a:pt x="9697" y="4076"/>
                  </a:cubicBezTo>
                  <a:lnTo>
                    <a:pt x="8117" y="854"/>
                  </a:lnTo>
                  <a:cubicBezTo>
                    <a:pt x="7834" y="311"/>
                    <a:pt x="7273" y="1"/>
                    <a:pt x="66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991;p68"/>
            <p:cNvSpPr/>
            <p:nvPr/>
          </p:nvSpPr>
          <p:spPr>
            <a:xfrm>
              <a:off x="3040151" y="3518639"/>
              <a:ext cx="170622" cy="154715"/>
            </a:xfrm>
            <a:custGeom>
              <a:avLst/>
              <a:gdLst/>
              <a:ahLst/>
              <a:cxnLst/>
              <a:rect l="l" t="t" r="r" b="b"/>
              <a:pathLst>
                <a:path w="10093" h="9152" extrusionOk="0">
                  <a:moveTo>
                    <a:pt x="7114" y="1"/>
                  </a:moveTo>
                  <a:lnTo>
                    <a:pt x="1126" y="2979"/>
                  </a:lnTo>
                  <a:cubicBezTo>
                    <a:pt x="305" y="3375"/>
                    <a:pt x="1" y="4317"/>
                    <a:pt x="396" y="5077"/>
                  </a:cubicBezTo>
                  <a:lnTo>
                    <a:pt x="1977" y="8299"/>
                  </a:lnTo>
                  <a:cubicBezTo>
                    <a:pt x="2259" y="8841"/>
                    <a:pt x="2820" y="9152"/>
                    <a:pt x="3395" y="9152"/>
                  </a:cubicBezTo>
                  <a:cubicBezTo>
                    <a:pt x="3625" y="9152"/>
                    <a:pt x="3857" y="9102"/>
                    <a:pt x="4074" y="8998"/>
                  </a:cubicBezTo>
                  <a:lnTo>
                    <a:pt x="10092" y="6019"/>
                  </a:lnTo>
                  <a:lnTo>
                    <a:pt x="71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992;p68"/>
            <p:cNvSpPr/>
            <p:nvPr/>
          </p:nvSpPr>
          <p:spPr>
            <a:xfrm>
              <a:off x="3195326" y="3514531"/>
              <a:ext cx="136187" cy="106383"/>
            </a:xfrm>
            <a:custGeom>
              <a:avLst/>
              <a:gdLst/>
              <a:ahLst/>
              <a:cxnLst/>
              <a:rect l="l" t="t" r="r" b="b"/>
              <a:pathLst>
                <a:path w="8056" h="6293" extrusionOk="0">
                  <a:moveTo>
                    <a:pt x="7052" y="1"/>
                  </a:moveTo>
                  <a:lnTo>
                    <a:pt x="7052" y="1"/>
                  </a:lnTo>
                  <a:cubicBezTo>
                    <a:pt x="7083" y="608"/>
                    <a:pt x="6748" y="1216"/>
                    <a:pt x="6140" y="1460"/>
                  </a:cubicBezTo>
                  <a:lnTo>
                    <a:pt x="0" y="4499"/>
                  </a:lnTo>
                  <a:lnTo>
                    <a:pt x="912" y="6292"/>
                  </a:lnTo>
                  <a:lnTo>
                    <a:pt x="6900" y="3344"/>
                  </a:lnTo>
                  <a:cubicBezTo>
                    <a:pt x="7691" y="2949"/>
                    <a:pt x="8055" y="2007"/>
                    <a:pt x="7660" y="1247"/>
                  </a:cubicBezTo>
                  <a:lnTo>
                    <a:pt x="705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93;p68"/>
            <p:cNvSpPr/>
            <p:nvPr/>
          </p:nvSpPr>
          <p:spPr>
            <a:xfrm>
              <a:off x="3044275" y="3591088"/>
              <a:ext cx="166497" cy="82767"/>
            </a:xfrm>
            <a:custGeom>
              <a:avLst/>
              <a:gdLst/>
              <a:ahLst/>
              <a:cxnLst/>
              <a:rect l="l" t="t" r="r" b="b"/>
              <a:pathLst>
                <a:path w="9849" h="4896" extrusionOk="0">
                  <a:moveTo>
                    <a:pt x="8967" y="0"/>
                  </a:moveTo>
                  <a:lnTo>
                    <a:pt x="3070" y="2918"/>
                  </a:lnTo>
                  <a:cubicBezTo>
                    <a:pt x="2844" y="3023"/>
                    <a:pt x="2606" y="3072"/>
                    <a:pt x="2372" y="3072"/>
                  </a:cubicBezTo>
                  <a:cubicBezTo>
                    <a:pt x="1788" y="3072"/>
                    <a:pt x="1233" y="2762"/>
                    <a:pt x="973" y="2219"/>
                  </a:cubicBezTo>
                  <a:lnTo>
                    <a:pt x="0" y="213"/>
                  </a:lnTo>
                  <a:lnTo>
                    <a:pt x="0" y="213"/>
                  </a:lnTo>
                  <a:cubicBezTo>
                    <a:pt x="0" y="396"/>
                    <a:pt x="61" y="639"/>
                    <a:pt x="152" y="821"/>
                  </a:cubicBezTo>
                  <a:lnTo>
                    <a:pt x="1733" y="4043"/>
                  </a:lnTo>
                  <a:cubicBezTo>
                    <a:pt x="2015" y="4586"/>
                    <a:pt x="2576" y="4896"/>
                    <a:pt x="3151" y="4896"/>
                  </a:cubicBezTo>
                  <a:cubicBezTo>
                    <a:pt x="3381" y="4896"/>
                    <a:pt x="3613" y="4846"/>
                    <a:pt x="3830" y="4742"/>
                  </a:cubicBezTo>
                  <a:lnTo>
                    <a:pt x="9848" y="1763"/>
                  </a:lnTo>
                  <a:lnTo>
                    <a:pt x="89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200;p68"/>
          <p:cNvGrpSpPr/>
          <p:nvPr/>
        </p:nvGrpSpPr>
        <p:grpSpPr>
          <a:xfrm rot="9818605">
            <a:off x="8309857" y="71967"/>
            <a:ext cx="676698" cy="657486"/>
            <a:chOff x="2764250" y="2063302"/>
            <a:chExt cx="676698" cy="657486"/>
          </a:xfrm>
        </p:grpSpPr>
        <p:sp>
          <p:nvSpPr>
            <p:cNvPr id="64" name="Google Shape;3201;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rgbClr val="5632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202;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203;p68"/>
            <p:cNvSpPr/>
            <p:nvPr/>
          </p:nvSpPr>
          <p:spPr>
            <a:xfrm>
              <a:off x="2764250" y="2065939"/>
              <a:ext cx="650014" cy="654849"/>
            </a:xfrm>
            <a:custGeom>
              <a:avLst/>
              <a:gdLst/>
              <a:ahLst/>
              <a:cxnLst/>
              <a:rect l="l" t="t" r="r" b="b"/>
              <a:pathLst>
                <a:path w="38451" h="38737" extrusionOk="0">
                  <a:moveTo>
                    <a:pt x="3787" y="0"/>
                  </a:moveTo>
                  <a:cubicBezTo>
                    <a:pt x="3079" y="0"/>
                    <a:pt x="2373" y="297"/>
                    <a:pt x="1855" y="894"/>
                  </a:cubicBezTo>
                  <a:lnTo>
                    <a:pt x="821" y="2049"/>
                  </a:lnTo>
                  <a:cubicBezTo>
                    <a:pt x="183" y="2778"/>
                    <a:pt x="0" y="3721"/>
                    <a:pt x="183" y="4633"/>
                  </a:cubicBezTo>
                  <a:cubicBezTo>
                    <a:pt x="183" y="4724"/>
                    <a:pt x="213" y="4845"/>
                    <a:pt x="274" y="4906"/>
                  </a:cubicBezTo>
                  <a:cubicBezTo>
                    <a:pt x="426" y="5332"/>
                    <a:pt x="639" y="5757"/>
                    <a:pt x="973" y="6092"/>
                  </a:cubicBezTo>
                  <a:lnTo>
                    <a:pt x="2159" y="7277"/>
                  </a:lnTo>
                  <a:lnTo>
                    <a:pt x="2584" y="7672"/>
                  </a:lnTo>
                  <a:lnTo>
                    <a:pt x="3526" y="8645"/>
                  </a:lnTo>
                  <a:lnTo>
                    <a:pt x="3952" y="9040"/>
                  </a:lnTo>
                  <a:lnTo>
                    <a:pt x="29302" y="34542"/>
                  </a:lnTo>
                  <a:cubicBezTo>
                    <a:pt x="29332" y="34572"/>
                    <a:pt x="29332" y="34633"/>
                    <a:pt x="29363" y="34663"/>
                  </a:cubicBezTo>
                  <a:lnTo>
                    <a:pt x="29423" y="34694"/>
                  </a:lnTo>
                  <a:lnTo>
                    <a:pt x="29515" y="34785"/>
                  </a:lnTo>
                  <a:lnTo>
                    <a:pt x="29545" y="34724"/>
                  </a:lnTo>
                  <a:lnTo>
                    <a:pt x="35138" y="37277"/>
                  </a:lnTo>
                  <a:lnTo>
                    <a:pt x="38451" y="38736"/>
                  </a:lnTo>
                  <a:lnTo>
                    <a:pt x="38147" y="38098"/>
                  </a:lnTo>
                  <a:lnTo>
                    <a:pt x="37418" y="36517"/>
                  </a:lnTo>
                  <a:lnTo>
                    <a:pt x="34044" y="29314"/>
                  </a:lnTo>
                  <a:cubicBezTo>
                    <a:pt x="33983" y="29283"/>
                    <a:pt x="33922" y="29223"/>
                    <a:pt x="33831" y="29192"/>
                  </a:cubicBezTo>
                  <a:lnTo>
                    <a:pt x="8542" y="3751"/>
                  </a:lnTo>
                  <a:lnTo>
                    <a:pt x="8177" y="3326"/>
                  </a:lnTo>
                  <a:lnTo>
                    <a:pt x="7204" y="2383"/>
                  </a:lnTo>
                  <a:lnTo>
                    <a:pt x="6809" y="1958"/>
                  </a:lnTo>
                  <a:lnTo>
                    <a:pt x="5624" y="772"/>
                  </a:lnTo>
                  <a:cubicBezTo>
                    <a:pt x="5110" y="259"/>
                    <a:pt x="4447" y="0"/>
                    <a:pt x="3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20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rgbClr val="FFA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20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rgbClr val="FF9D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20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rgbClr val="E87C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20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rgbClr val="6D6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20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20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21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rgbClr val="FFA9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21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rgbClr val="FFD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21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rgbClr val="F2BD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21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rgbClr val="EA7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21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21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21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21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21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21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22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22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22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22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224;p68"/>
            <p:cNvSpPr/>
            <p:nvPr/>
          </p:nvSpPr>
          <p:spPr>
            <a:xfrm>
              <a:off x="3326346" y="2421169"/>
              <a:ext cx="45238" cy="47300"/>
            </a:xfrm>
            <a:custGeom>
              <a:avLst/>
              <a:gdLst/>
              <a:ahLst/>
              <a:cxnLst/>
              <a:rect l="l" t="t" r="r" b="b"/>
              <a:pathLst>
                <a:path w="2676" h="2798" extrusionOk="0">
                  <a:moveTo>
                    <a:pt x="943" y="1"/>
                  </a:moveTo>
                  <a:lnTo>
                    <a:pt x="851" y="973"/>
                  </a:lnTo>
                  <a:lnTo>
                    <a:pt x="0" y="1460"/>
                  </a:lnTo>
                  <a:lnTo>
                    <a:pt x="912" y="1824"/>
                  </a:lnTo>
                  <a:lnTo>
                    <a:pt x="1064" y="2797"/>
                  </a:lnTo>
                  <a:lnTo>
                    <a:pt x="1733" y="2068"/>
                  </a:lnTo>
                  <a:lnTo>
                    <a:pt x="2675" y="2189"/>
                  </a:lnTo>
                  <a:lnTo>
                    <a:pt x="2189" y="1338"/>
                  </a:lnTo>
                  <a:lnTo>
                    <a:pt x="2614" y="457"/>
                  </a:lnTo>
                  <a:lnTo>
                    <a:pt x="1672" y="669"/>
                  </a:lnTo>
                  <a:lnTo>
                    <a:pt x="94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723695" y="565721"/>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243890" y="1007502"/>
                <a:ext cx="6882343" cy="3246530"/>
              </a:xfrm>
              <a:prstGeom prst="rect">
                <a:avLst/>
              </a:prstGeom>
            </p:spPr>
            <p:txBody>
              <a:bodyPr wrap="square">
                <a:spAutoFit/>
              </a:bodyPr>
              <a:lstStyle/>
              <a:p>
                <a:pPr>
                  <a:lnSpc>
                    <a:spcPct val="150000"/>
                  </a:lnSpc>
                  <a:spcBef>
                    <a:spcPts val="300"/>
                  </a:spcBef>
                  <a:spcAft>
                    <a:spcPts val="300"/>
                  </a:spcAft>
                </a:pPr>
                <a:r>
                  <a:rPr lang="en-US" sz="1800">
                    <a:latin typeface="+mn-lt"/>
                    <a:ea typeface="Calibri" panose="020F0502020204030204" pitchFamily="34" charset="0"/>
                    <a:cs typeface="Times New Roman" panose="02020603050405020304" pitchFamily="18" charset="0"/>
                  </a:rPr>
                  <a:t>a) Ta có:</a:t>
                </a:r>
                <a:endParaRPr lang="en-US" sz="18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limLow>
                        <m:limLow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lim>
                      </m:limLow>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lim>
                      </m:limLow>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+2=10=</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800" i="1">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a:effectLst/>
                    <a:latin typeface="+mn-lt"/>
                    <a:ea typeface="Calibri" panose="020F0502020204030204" pitchFamily="34" charset="0"/>
                    <a:cs typeface="Times New Roman" panose="02020603050405020304" pitchFamily="18" charset="0"/>
                  </a:rPr>
                  <a:t>Do đó hàm số </a:t>
                </a:r>
                <a14:m>
                  <m:oMath xmlns:m="http://schemas.openxmlformats.org/officeDocument/2006/math">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f</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x</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n-lt"/>
                    <a:ea typeface="Calibri" panose="020F0502020204030204" pitchFamily="34" charset="0"/>
                    <a:cs typeface="Times New Roman" panose="02020603050405020304" pitchFamily="18" charset="0"/>
                  </a:rPr>
                  <a:t> liên tục tại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00">
                    <a:effectLst/>
                    <a:latin typeface="+mn-lt"/>
                    <a:ea typeface="Calibri" panose="020F0502020204030204" pitchFamily="34" charset="0"/>
                    <a:cs typeface="Times New Roman" panose="02020603050405020304" pitchFamily="18" charset="0"/>
                  </a:rPr>
                  <a:t>.</a:t>
                </a:r>
              </a:p>
              <a:p>
                <a:pPr>
                  <a:lnSpc>
                    <a:spcPct val="150000"/>
                  </a:lnSpc>
                  <a:spcBef>
                    <a:spcPts val="300"/>
                  </a:spcBef>
                  <a:spcAft>
                    <a:spcPts val="300"/>
                  </a:spcAft>
                </a:pPr>
                <a:r>
                  <a:rPr lang="en-US" sz="1800">
                    <a:latin typeface="+mn-lt"/>
                    <a:ea typeface="Calibri" panose="020F0502020204030204" pitchFamily="34" charset="0"/>
                    <a:cs typeface="Times New Roman" panose="02020603050405020304" pitchFamily="18" charset="0"/>
                  </a:rPr>
                  <a:t>Ta có:</a:t>
                </a:r>
              </a:p>
              <a:p>
                <a:pPr algn="ctr">
                  <a:lnSpc>
                    <a:spcPct val="150000"/>
                  </a:lnSpc>
                  <a:spcBef>
                    <a:spcPts val="300"/>
                  </a:spcBef>
                  <a:spcAft>
                    <a:spcPts val="300"/>
                  </a:spcAft>
                </a:pPr>
                <a14:m>
                  <m:oMath xmlns:m="http://schemas.openxmlformats.org/officeDocument/2006/math">
                    <m:limLow>
                      <m:limLow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lim>
                    </m:limLow>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𝑔</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lim>
                    </m:limLow>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+1=5=</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𝑔</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00" i="1">
                    <a:effectLst/>
                    <a:latin typeface="+mn-lt"/>
                    <a:ea typeface="Calibri" panose="020F0502020204030204" pitchFamily="34" charset="0"/>
                    <a:cs typeface="Times New Roman" panose="02020603050405020304" pitchFamily="18" charset="0"/>
                  </a:rPr>
                  <a:t> </a:t>
                </a:r>
              </a:p>
              <a:p>
                <a:pPr>
                  <a:lnSpc>
                    <a:spcPct val="150000"/>
                  </a:lnSpc>
                  <a:spcBef>
                    <a:spcPts val="300"/>
                  </a:spcBef>
                  <a:spcAft>
                    <a:spcPts val="300"/>
                  </a:spcAft>
                </a:pPr>
                <a:r>
                  <a:rPr lang="en-US" sz="1800">
                    <a:effectLst/>
                    <a:latin typeface="+mn-lt"/>
                    <a:ea typeface="Calibri" panose="020F0502020204030204" pitchFamily="34" charset="0"/>
                    <a:cs typeface="Times New Roman" panose="02020603050405020304" pitchFamily="18" charset="0"/>
                  </a:rPr>
                  <a:t>Do đó hàm số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𝑔</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a:effectLst/>
                    <a:latin typeface="+mn-lt"/>
                    <a:ea typeface="Calibri" panose="020F0502020204030204" pitchFamily="34" charset="0"/>
                    <a:cs typeface="Times New Roman" panose="02020603050405020304" pitchFamily="18" charset="0"/>
                  </a:rPr>
                  <a:t> liên tục tại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00">
                    <a:effectLst/>
                    <a:latin typeface="+mn-lt"/>
                    <a:ea typeface="Calibri" panose="020F0502020204030204" pitchFamily="34" charset="0"/>
                    <a:cs typeface="Times New Roman" panose="02020603050405020304" pitchFamily="18" charset="0"/>
                  </a:rPr>
                  <a:t>.</a:t>
                </a:r>
                <a:endParaRPr lang="en-US" sz="1800">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43890" y="1007502"/>
                <a:ext cx="6882343" cy="3246530"/>
              </a:xfrm>
              <a:prstGeom prst="rect">
                <a:avLst/>
              </a:prstGeom>
              <a:blipFill>
                <a:blip r:embed="rId3"/>
                <a:stretch>
                  <a:fillRect l="-709" b="-563"/>
                </a:stretch>
              </a:blipFill>
            </p:spPr>
            <p:txBody>
              <a:bodyPr/>
              <a:lstStyle/>
              <a:p>
                <a:r>
                  <a:rPr lang="en-US">
                    <a:noFill/>
                  </a:rPr>
                  <a:t> </a:t>
                </a:r>
              </a:p>
            </p:txBody>
          </p:sp>
        </mc:Fallback>
      </mc:AlternateContent>
      <p:grpSp>
        <p:nvGrpSpPr>
          <p:cNvPr id="45" name="Google Shape;2532;p52"/>
          <p:cNvGrpSpPr/>
          <p:nvPr/>
        </p:nvGrpSpPr>
        <p:grpSpPr>
          <a:xfrm rot="8528980">
            <a:off x="-172369" y="3116253"/>
            <a:ext cx="628613" cy="674640"/>
            <a:chOff x="-65178" y="1702099"/>
            <a:chExt cx="593880" cy="637338"/>
          </a:xfrm>
        </p:grpSpPr>
        <p:sp>
          <p:nvSpPr>
            <p:cNvPr id="47"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7119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9" name="Google Shape;2988;p68"/>
          <p:cNvGrpSpPr/>
          <p:nvPr/>
        </p:nvGrpSpPr>
        <p:grpSpPr>
          <a:xfrm>
            <a:off x="8564374" y="4717835"/>
            <a:ext cx="295472" cy="229078"/>
            <a:chOff x="3036043" y="3466711"/>
            <a:chExt cx="295472" cy="229078"/>
          </a:xfrm>
        </p:grpSpPr>
        <p:sp>
          <p:nvSpPr>
            <p:cNvPr id="30" name="Google Shape;2989;p68"/>
            <p:cNvSpPr/>
            <p:nvPr/>
          </p:nvSpPr>
          <p:spPr>
            <a:xfrm>
              <a:off x="3036043" y="3488483"/>
              <a:ext cx="290343" cy="207306"/>
            </a:xfrm>
            <a:custGeom>
              <a:avLst/>
              <a:gdLst/>
              <a:ahLst/>
              <a:cxnLst/>
              <a:rect l="l" t="t" r="r" b="b"/>
              <a:pathLst>
                <a:path w="17175" h="12263" extrusionOk="0">
                  <a:moveTo>
                    <a:pt x="13810" y="0"/>
                  </a:moveTo>
                  <a:cubicBezTo>
                    <a:pt x="13571" y="0"/>
                    <a:pt x="13328" y="56"/>
                    <a:pt x="13101" y="174"/>
                  </a:cubicBezTo>
                  <a:lnTo>
                    <a:pt x="7083" y="3122"/>
                  </a:lnTo>
                  <a:lnTo>
                    <a:pt x="1095" y="6101"/>
                  </a:lnTo>
                  <a:cubicBezTo>
                    <a:pt x="305" y="6466"/>
                    <a:pt x="1" y="7438"/>
                    <a:pt x="366" y="8198"/>
                  </a:cubicBezTo>
                  <a:lnTo>
                    <a:pt x="1976" y="11420"/>
                  </a:lnTo>
                  <a:cubicBezTo>
                    <a:pt x="2233" y="11953"/>
                    <a:pt x="2773" y="12262"/>
                    <a:pt x="3335" y="12262"/>
                  </a:cubicBezTo>
                  <a:cubicBezTo>
                    <a:pt x="3574" y="12262"/>
                    <a:pt x="3817" y="12207"/>
                    <a:pt x="4043" y="12089"/>
                  </a:cubicBezTo>
                  <a:lnTo>
                    <a:pt x="10062" y="9140"/>
                  </a:lnTo>
                  <a:lnTo>
                    <a:pt x="16050" y="6162"/>
                  </a:lnTo>
                  <a:cubicBezTo>
                    <a:pt x="16810" y="5797"/>
                    <a:pt x="17174" y="4824"/>
                    <a:pt x="16779" y="4064"/>
                  </a:cubicBezTo>
                  <a:lnTo>
                    <a:pt x="15199" y="842"/>
                  </a:lnTo>
                  <a:cubicBezTo>
                    <a:pt x="14921" y="309"/>
                    <a:pt x="14374" y="0"/>
                    <a:pt x="138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990;p68"/>
            <p:cNvSpPr/>
            <p:nvPr/>
          </p:nvSpPr>
          <p:spPr>
            <a:xfrm>
              <a:off x="3160893" y="3466711"/>
              <a:ext cx="170622" cy="154715"/>
            </a:xfrm>
            <a:custGeom>
              <a:avLst/>
              <a:gdLst/>
              <a:ahLst/>
              <a:cxnLst/>
              <a:rect l="l" t="t" r="r" b="b"/>
              <a:pathLst>
                <a:path w="10093" h="9152" extrusionOk="0">
                  <a:moveTo>
                    <a:pt x="6698" y="1"/>
                  </a:moveTo>
                  <a:cubicBezTo>
                    <a:pt x="6468" y="1"/>
                    <a:pt x="6236" y="50"/>
                    <a:pt x="6019" y="155"/>
                  </a:cubicBezTo>
                  <a:lnTo>
                    <a:pt x="1" y="3133"/>
                  </a:lnTo>
                  <a:lnTo>
                    <a:pt x="2980" y="9152"/>
                  </a:lnTo>
                  <a:lnTo>
                    <a:pt x="8968" y="6173"/>
                  </a:lnTo>
                  <a:cubicBezTo>
                    <a:pt x="9788" y="5778"/>
                    <a:pt x="10092" y="4836"/>
                    <a:pt x="9697" y="4076"/>
                  </a:cubicBezTo>
                  <a:lnTo>
                    <a:pt x="8117" y="854"/>
                  </a:lnTo>
                  <a:cubicBezTo>
                    <a:pt x="7834" y="311"/>
                    <a:pt x="7273" y="1"/>
                    <a:pt x="66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991;p68"/>
            <p:cNvSpPr/>
            <p:nvPr/>
          </p:nvSpPr>
          <p:spPr>
            <a:xfrm>
              <a:off x="3040151" y="3518639"/>
              <a:ext cx="170622" cy="154715"/>
            </a:xfrm>
            <a:custGeom>
              <a:avLst/>
              <a:gdLst/>
              <a:ahLst/>
              <a:cxnLst/>
              <a:rect l="l" t="t" r="r" b="b"/>
              <a:pathLst>
                <a:path w="10093" h="9152" extrusionOk="0">
                  <a:moveTo>
                    <a:pt x="7114" y="1"/>
                  </a:moveTo>
                  <a:lnTo>
                    <a:pt x="1126" y="2979"/>
                  </a:lnTo>
                  <a:cubicBezTo>
                    <a:pt x="305" y="3375"/>
                    <a:pt x="1" y="4317"/>
                    <a:pt x="396" y="5077"/>
                  </a:cubicBezTo>
                  <a:lnTo>
                    <a:pt x="1977" y="8299"/>
                  </a:lnTo>
                  <a:cubicBezTo>
                    <a:pt x="2259" y="8841"/>
                    <a:pt x="2820" y="9152"/>
                    <a:pt x="3395" y="9152"/>
                  </a:cubicBezTo>
                  <a:cubicBezTo>
                    <a:pt x="3625" y="9152"/>
                    <a:pt x="3857" y="9102"/>
                    <a:pt x="4074" y="8998"/>
                  </a:cubicBezTo>
                  <a:lnTo>
                    <a:pt x="10092" y="6019"/>
                  </a:lnTo>
                  <a:lnTo>
                    <a:pt x="71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992;p68"/>
            <p:cNvSpPr/>
            <p:nvPr/>
          </p:nvSpPr>
          <p:spPr>
            <a:xfrm>
              <a:off x="3195326" y="3514531"/>
              <a:ext cx="136187" cy="106383"/>
            </a:xfrm>
            <a:custGeom>
              <a:avLst/>
              <a:gdLst/>
              <a:ahLst/>
              <a:cxnLst/>
              <a:rect l="l" t="t" r="r" b="b"/>
              <a:pathLst>
                <a:path w="8056" h="6293" extrusionOk="0">
                  <a:moveTo>
                    <a:pt x="7052" y="1"/>
                  </a:moveTo>
                  <a:lnTo>
                    <a:pt x="7052" y="1"/>
                  </a:lnTo>
                  <a:cubicBezTo>
                    <a:pt x="7083" y="608"/>
                    <a:pt x="6748" y="1216"/>
                    <a:pt x="6140" y="1460"/>
                  </a:cubicBezTo>
                  <a:lnTo>
                    <a:pt x="0" y="4499"/>
                  </a:lnTo>
                  <a:lnTo>
                    <a:pt x="912" y="6292"/>
                  </a:lnTo>
                  <a:lnTo>
                    <a:pt x="6900" y="3344"/>
                  </a:lnTo>
                  <a:cubicBezTo>
                    <a:pt x="7691" y="2949"/>
                    <a:pt x="8055" y="2007"/>
                    <a:pt x="7660" y="1247"/>
                  </a:cubicBezTo>
                  <a:lnTo>
                    <a:pt x="705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93;p68"/>
            <p:cNvSpPr/>
            <p:nvPr/>
          </p:nvSpPr>
          <p:spPr>
            <a:xfrm>
              <a:off x="3044275" y="3591088"/>
              <a:ext cx="166497" cy="82767"/>
            </a:xfrm>
            <a:custGeom>
              <a:avLst/>
              <a:gdLst/>
              <a:ahLst/>
              <a:cxnLst/>
              <a:rect l="l" t="t" r="r" b="b"/>
              <a:pathLst>
                <a:path w="9849" h="4896" extrusionOk="0">
                  <a:moveTo>
                    <a:pt x="8967" y="0"/>
                  </a:moveTo>
                  <a:lnTo>
                    <a:pt x="3070" y="2918"/>
                  </a:lnTo>
                  <a:cubicBezTo>
                    <a:pt x="2844" y="3023"/>
                    <a:pt x="2606" y="3072"/>
                    <a:pt x="2372" y="3072"/>
                  </a:cubicBezTo>
                  <a:cubicBezTo>
                    <a:pt x="1788" y="3072"/>
                    <a:pt x="1233" y="2762"/>
                    <a:pt x="973" y="2219"/>
                  </a:cubicBezTo>
                  <a:lnTo>
                    <a:pt x="0" y="213"/>
                  </a:lnTo>
                  <a:lnTo>
                    <a:pt x="0" y="213"/>
                  </a:lnTo>
                  <a:cubicBezTo>
                    <a:pt x="0" y="396"/>
                    <a:pt x="61" y="639"/>
                    <a:pt x="152" y="821"/>
                  </a:cubicBezTo>
                  <a:lnTo>
                    <a:pt x="1733" y="4043"/>
                  </a:lnTo>
                  <a:cubicBezTo>
                    <a:pt x="2015" y="4586"/>
                    <a:pt x="2576" y="4896"/>
                    <a:pt x="3151" y="4896"/>
                  </a:cubicBezTo>
                  <a:cubicBezTo>
                    <a:pt x="3381" y="4896"/>
                    <a:pt x="3613" y="4846"/>
                    <a:pt x="3830" y="4742"/>
                  </a:cubicBezTo>
                  <a:lnTo>
                    <a:pt x="9848" y="1763"/>
                  </a:lnTo>
                  <a:lnTo>
                    <a:pt x="89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200;p68"/>
          <p:cNvGrpSpPr/>
          <p:nvPr/>
        </p:nvGrpSpPr>
        <p:grpSpPr>
          <a:xfrm rot="9818605">
            <a:off x="8309857" y="71967"/>
            <a:ext cx="676698" cy="657486"/>
            <a:chOff x="2764250" y="2063302"/>
            <a:chExt cx="676698" cy="657486"/>
          </a:xfrm>
        </p:grpSpPr>
        <p:sp>
          <p:nvSpPr>
            <p:cNvPr id="64" name="Google Shape;3201;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rgbClr val="5632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202;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203;p68"/>
            <p:cNvSpPr/>
            <p:nvPr/>
          </p:nvSpPr>
          <p:spPr>
            <a:xfrm>
              <a:off x="2764250" y="2065939"/>
              <a:ext cx="650014" cy="654849"/>
            </a:xfrm>
            <a:custGeom>
              <a:avLst/>
              <a:gdLst/>
              <a:ahLst/>
              <a:cxnLst/>
              <a:rect l="l" t="t" r="r" b="b"/>
              <a:pathLst>
                <a:path w="38451" h="38737" extrusionOk="0">
                  <a:moveTo>
                    <a:pt x="3787" y="0"/>
                  </a:moveTo>
                  <a:cubicBezTo>
                    <a:pt x="3079" y="0"/>
                    <a:pt x="2373" y="297"/>
                    <a:pt x="1855" y="894"/>
                  </a:cubicBezTo>
                  <a:lnTo>
                    <a:pt x="821" y="2049"/>
                  </a:lnTo>
                  <a:cubicBezTo>
                    <a:pt x="183" y="2778"/>
                    <a:pt x="0" y="3721"/>
                    <a:pt x="183" y="4633"/>
                  </a:cubicBezTo>
                  <a:cubicBezTo>
                    <a:pt x="183" y="4724"/>
                    <a:pt x="213" y="4845"/>
                    <a:pt x="274" y="4906"/>
                  </a:cubicBezTo>
                  <a:cubicBezTo>
                    <a:pt x="426" y="5332"/>
                    <a:pt x="639" y="5757"/>
                    <a:pt x="973" y="6092"/>
                  </a:cubicBezTo>
                  <a:lnTo>
                    <a:pt x="2159" y="7277"/>
                  </a:lnTo>
                  <a:lnTo>
                    <a:pt x="2584" y="7672"/>
                  </a:lnTo>
                  <a:lnTo>
                    <a:pt x="3526" y="8645"/>
                  </a:lnTo>
                  <a:lnTo>
                    <a:pt x="3952" y="9040"/>
                  </a:lnTo>
                  <a:lnTo>
                    <a:pt x="29302" y="34542"/>
                  </a:lnTo>
                  <a:cubicBezTo>
                    <a:pt x="29332" y="34572"/>
                    <a:pt x="29332" y="34633"/>
                    <a:pt x="29363" y="34663"/>
                  </a:cubicBezTo>
                  <a:lnTo>
                    <a:pt x="29423" y="34694"/>
                  </a:lnTo>
                  <a:lnTo>
                    <a:pt x="29515" y="34785"/>
                  </a:lnTo>
                  <a:lnTo>
                    <a:pt x="29545" y="34724"/>
                  </a:lnTo>
                  <a:lnTo>
                    <a:pt x="35138" y="37277"/>
                  </a:lnTo>
                  <a:lnTo>
                    <a:pt x="38451" y="38736"/>
                  </a:lnTo>
                  <a:lnTo>
                    <a:pt x="38147" y="38098"/>
                  </a:lnTo>
                  <a:lnTo>
                    <a:pt x="37418" y="36517"/>
                  </a:lnTo>
                  <a:lnTo>
                    <a:pt x="34044" y="29314"/>
                  </a:lnTo>
                  <a:cubicBezTo>
                    <a:pt x="33983" y="29283"/>
                    <a:pt x="33922" y="29223"/>
                    <a:pt x="33831" y="29192"/>
                  </a:cubicBezTo>
                  <a:lnTo>
                    <a:pt x="8542" y="3751"/>
                  </a:lnTo>
                  <a:lnTo>
                    <a:pt x="8177" y="3326"/>
                  </a:lnTo>
                  <a:lnTo>
                    <a:pt x="7204" y="2383"/>
                  </a:lnTo>
                  <a:lnTo>
                    <a:pt x="6809" y="1958"/>
                  </a:lnTo>
                  <a:lnTo>
                    <a:pt x="5624" y="772"/>
                  </a:lnTo>
                  <a:cubicBezTo>
                    <a:pt x="5110" y="259"/>
                    <a:pt x="4447" y="0"/>
                    <a:pt x="3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20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rgbClr val="FFA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20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rgbClr val="FF9D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20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rgbClr val="E87C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20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rgbClr val="6D6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20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20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21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rgbClr val="FFA9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21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rgbClr val="FFD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21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rgbClr val="F2BD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21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rgbClr val="EA7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21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21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21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21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21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21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22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22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22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22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224;p68"/>
            <p:cNvSpPr/>
            <p:nvPr/>
          </p:nvSpPr>
          <p:spPr>
            <a:xfrm>
              <a:off x="3326346" y="2421169"/>
              <a:ext cx="45238" cy="47300"/>
            </a:xfrm>
            <a:custGeom>
              <a:avLst/>
              <a:gdLst/>
              <a:ahLst/>
              <a:cxnLst/>
              <a:rect l="l" t="t" r="r" b="b"/>
              <a:pathLst>
                <a:path w="2676" h="2798" extrusionOk="0">
                  <a:moveTo>
                    <a:pt x="943" y="1"/>
                  </a:moveTo>
                  <a:lnTo>
                    <a:pt x="851" y="973"/>
                  </a:lnTo>
                  <a:lnTo>
                    <a:pt x="0" y="1460"/>
                  </a:lnTo>
                  <a:lnTo>
                    <a:pt x="912" y="1824"/>
                  </a:lnTo>
                  <a:lnTo>
                    <a:pt x="1064" y="2797"/>
                  </a:lnTo>
                  <a:lnTo>
                    <a:pt x="1733" y="2068"/>
                  </a:lnTo>
                  <a:lnTo>
                    <a:pt x="2675" y="2189"/>
                  </a:lnTo>
                  <a:lnTo>
                    <a:pt x="2189" y="1338"/>
                  </a:lnTo>
                  <a:lnTo>
                    <a:pt x="2614" y="457"/>
                  </a:lnTo>
                  <a:lnTo>
                    <a:pt x="1672" y="669"/>
                  </a:lnTo>
                  <a:lnTo>
                    <a:pt x="94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723695" y="565721"/>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39308" y="1015115"/>
                <a:ext cx="7725066" cy="3156762"/>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b) </a:t>
                </a:r>
                <a:r>
                  <a:rPr lang="en-US" sz="1800">
                    <a:latin typeface="+mn-lt"/>
                    <a:ea typeface="Calibri" panose="020F0502020204030204" pitchFamily="34" charset="0"/>
                    <a:cs typeface="Times New Roman" panose="02020603050405020304" pitchFamily="18" charset="0"/>
                  </a:rPr>
                  <a:t>Ta có:</a:t>
                </a:r>
                <a:endPar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limLow>
                        <m:limLow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lim>
                      </m:limLow>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limLow>
                        <m:limLow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limLow>
                        <m:limLow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=10+5=15=</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e>
                      </m:d>
                    </m:oMath>
                  </m:oMathPara>
                </a14:m>
                <a:endPar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Do đó hàm số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liên tục tại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Ta có:</a:t>
                </a: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
                    </m:oMathParaPr>
                    <m:oMath xmlns:m="http://schemas.openxmlformats.org/officeDocument/2006/math">
                      <m:limLow>
                        <m:limLow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limLow>
                        <m:limLow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limLow>
                        <m:limLow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=10−5=5=</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e>
                      </m:d>
                    </m:oMath>
                  </m:oMathPara>
                </a14:m>
                <a:endPar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Do đó hàm số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liên tục tại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a:t>
                </a:r>
              </a:p>
            </p:txBody>
          </p:sp>
        </mc:Choice>
        <mc:Fallback xmlns="">
          <p:sp>
            <p:nvSpPr>
              <p:cNvPr id="3" name="Rectangle 2"/>
              <p:cNvSpPr>
                <a:spLocks noRot="1" noChangeAspect="1" noMove="1" noResize="1" noEditPoints="1" noAdjustHandles="1" noChangeArrowheads="1" noChangeShapeType="1" noTextEdit="1"/>
              </p:cNvSpPr>
              <p:nvPr/>
            </p:nvSpPr>
            <p:spPr>
              <a:xfrm>
                <a:off x="839308" y="1015115"/>
                <a:ext cx="7725066" cy="3156762"/>
              </a:xfrm>
              <a:prstGeom prst="rect">
                <a:avLst/>
              </a:prstGeom>
              <a:blipFill>
                <a:blip r:embed="rId3"/>
                <a:stretch>
                  <a:fillRect l="-710" b="-2321"/>
                </a:stretch>
              </a:blipFill>
            </p:spPr>
            <p:txBody>
              <a:bodyPr/>
              <a:lstStyle/>
              <a:p>
                <a:r>
                  <a:rPr lang="en-US">
                    <a:noFill/>
                  </a:rPr>
                  <a:t> </a:t>
                </a:r>
              </a:p>
            </p:txBody>
          </p:sp>
        </mc:Fallback>
      </mc:AlternateContent>
      <p:grpSp>
        <p:nvGrpSpPr>
          <p:cNvPr id="45" name="Google Shape;2532;p52"/>
          <p:cNvGrpSpPr/>
          <p:nvPr/>
        </p:nvGrpSpPr>
        <p:grpSpPr>
          <a:xfrm rot="8528980">
            <a:off x="-172369" y="3116253"/>
            <a:ext cx="628613" cy="674640"/>
            <a:chOff x="-65178" y="1702099"/>
            <a:chExt cx="593880" cy="637338"/>
          </a:xfrm>
        </p:grpSpPr>
        <p:sp>
          <p:nvSpPr>
            <p:cNvPr id="47"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8984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9" name="Google Shape;2988;p68"/>
          <p:cNvGrpSpPr/>
          <p:nvPr/>
        </p:nvGrpSpPr>
        <p:grpSpPr>
          <a:xfrm>
            <a:off x="8564374" y="4717835"/>
            <a:ext cx="295472" cy="229078"/>
            <a:chOff x="3036043" y="3466711"/>
            <a:chExt cx="295472" cy="229078"/>
          </a:xfrm>
        </p:grpSpPr>
        <p:sp>
          <p:nvSpPr>
            <p:cNvPr id="30" name="Google Shape;2989;p68"/>
            <p:cNvSpPr/>
            <p:nvPr/>
          </p:nvSpPr>
          <p:spPr>
            <a:xfrm>
              <a:off x="3036043" y="3488483"/>
              <a:ext cx="290343" cy="207306"/>
            </a:xfrm>
            <a:custGeom>
              <a:avLst/>
              <a:gdLst/>
              <a:ahLst/>
              <a:cxnLst/>
              <a:rect l="l" t="t" r="r" b="b"/>
              <a:pathLst>
                <a:path w="17175" h="12263" extrusionOk="0">
                  <a:moveTo>
                    <a:pt x="13810" y="0"/>
                  </a:moveTo>
                  <a:cubicBezTo>
                    <a:pt x="13571" y="0"/>
                    <a:pt x="13328" y="56"/>
                    <a:pt x="13101" y="174"/>
                  </a:cubicBezTo>
                  <a:lnTo>
                    <a:pt x="7083" y="3122"/>
                  </a:lnTo>
                  <a:lnTo>
                    <a:pt x="1095" y="6101"/>
                  </a:lnTo>
                  <a:cubicBezTo>
                    <a:pt x="305" y="6466"/>
                    <a:pt x="1" y="7438"/>
                    <a:pt x="366" y="8198"/>
                  </a:cubicBezTo>
                  <a:lnTo>
                    <a:pt x="1976" y="11420"/>
                  </a:lnTo>
                  <a:cubicBezTo>
                    <a:pt x="2233" y="11953"/>
                    <a:pt x="2773" y="12262"/>
                    <a:pt x="3335" y="12262"/>
                  </a:cubicBezTo>
                  <a:cubicBezTo>
                    <a:pt x="3574" y="12262"/>
                    <a:pt x="3817" y="12207"/>
                    <a:pt x="4043" y="12089"/>
                  </a:cubicBezTo>
                  <a:lnTo>
                    <a:pt x="10062" y="9140"/>
                  </a:lnTo>
                  <a:lnTo>
                    <a:pt x="16050" y="6162"/>
                  </a:lnTo>
                  <a:cubicBezTo>
                    <a:pt x="16810" y="5797"/>
                    <a:pt x="17174" y="4824"/>
                    <a:pt x="16779" y="4064"/>
                  </a:cubicBezTo>
                  <a:lnTo>
                    <a:pt x="15199" y="842"/>
                  </a:lnTo>
                  <a:cubicBezTo>
                    <a:pt x="14921" y="309"/>
                    <a:pt x="14374" y="0"/>
                    <a:pt x="138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990;p68"/>
            <p:cNvSpPr/>
            <p:nvPr/>
          </p:nvSpPr>
          <p:spPr>
            <a:xfrm>
              <a:off x="3160893" y="3466711"/>
              <a:ext cx="170622" cy="154715"/>
            </a:xfrm>
            <a:custGeom>
              <a:avLst/>
              <a:gdLst/>
              <a:ahLst/>
              <a:cxnLst/>
              <a:rect l="l" t="t" r="r" b="b"/>
              <a:pathLst>
                <a:path w="10093" h="9152" extrusionOk="0">
                  <a:moveTo>
                    <a:pt x="6698" y="1"/>
                  </a:moveTo>
                  <a:cubicBezTo>
                    <a:pt x="6468" y="1"/>
                    <a:pt x="6236" y="50"/>
                    <a:pt x="6019" y="155"/>
                  </a:cubicBezTo>
                  <a:lnTo>
                    <a:pt x="1" y="3133"/>
                  </a:lnTo>
                  <a:lnTo>
                    <a:pt x="2980" y="9152"/>
                  </a:lnTo>
                  <a:lnTo>
                    <a:pt x="8968" y="6173"/>
                  </a:lnTo>
                  <a:cubicBezTo>
                    <a:pt x="9788" y="5778"/>
                    <a:pt x="10092" y="4836"/>
                    <a:pt x="9697" y="4076"/>
                  </a:cubicBezTo>
                  <a:lnTo>
                    <a:pt x="8117" y="854"/>
                  </a:lnTo>
                  <a:cubicBezTo>
                    <a:pt x="7834" y="311"/>
                    <a:pt x="7273" y="1"/>
                    <a:pt x="66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991;p68"/>
            <p:cNvSpPr/>
            <p:nvPr/>
          </p:nvSpPr>
          <p:spPr>
            <a:xfrm>
              <a:off x="3040151" y="3518639"/>
              <a:ext cx="170622" cy="154715"/>
            </a:xfrm>
            <a:custGeom>
              <a:avLst/>
              <a:gdLst/>
              <a:ahLst/>
              <a:cxnLst/>
              <a:rect l="l" t="t" r="r" b="b"/>
              <a:pathLst>
                <a:path w="10093" h="9152" extrusionOk="0">
                  <a:moveTo>
                    <a:pt x="7114" y="1"/>
                  </a:moveTo>
                  <a:lnTo>
                    <a:pt x="1126" y="2979"/>
                  </a:lnTo>
                  <a:cubicBezTo>
                    <a:pt x="305" y="3375"/>
                    <a:pt x="1" y="4317"/>
                    <a:pt x="396" y="5077"/>
                  </a:cubicBezTo>
                  <a:lnTo>
                    <a:pt x="1977" y="8299"/>
                  </a:lnTo>
                  <a:cubicBezTo>
                    <a:pt x="2259" y="8841"/>
                    <a:pt x="2820" y="9152"/>
                    <a:pt x="3395" y="9152"/>
                  </a:cubicBezTo>
                  <a:cubicBezTo>
                    <a:pt x="3625" y="9152"/>
                    <a:pt x="3857" y="9102"/>
                    <a:pt x="4074" y="8998"/>
                  </a:cubicBezTo>
                  <a:lnTo>
                    <a:pt x="10092" y="6019"/>
                  </a:lnTo>
                  <a:lnTo>
                    <a:pt x="71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992;p68"/>
            <p:cNvSpPr/>
            <p:nvPr/>
          </p:nvSpPr>
          <p:spPr>
            <a:xfrm>
              <a:off x="3195326" y="3514531"/>
              <a:ext cx="136187" cy="106383"/>
            </a:xfrm>
            <a:custGeom>
              <a:avLst/>
              <a:gdLst/>
              <a:ahLst/>
              <a:cxnLst/>
              <a:rect l="l" t="t" r="r" b="b"/>
              <a:pathLst>
                <a:path w="8056" h="6293" extrusionOk="0">
                  <a:moveTo>
                    <a:pt x="7052" y="1"/>
                  </a:moveTo>
                  <a:lnTo>
                    <a:pt x="7052" y="1"/>
                  </a:lnTo>
                  <a:cubicBezTo>
                    <a:pt x="7083" y="608"/>
                    <a:pt x="6748" y="1216"/>
                    <a:pt x="6140" y="1460"/>
                  </a:cubicBezTo>
                  <a:lnTo>
                    <a:pt x="0" y="4499"/>
                  </a:lnTo>
                  <a:lnTo>
                    <a:pt x="912" y="6292"/>
                  </a:lnTo>
                  <a:lnTo>
                    <a:pt x="6900" y="3344"/>
                  </a:lnTo>
                  <a:cubicBezTo>
                    <a:pt x="7691" y="2949"/>
                    <a:pt x="8055" y="2007"/>
                    <a:pt x="7660" y="1247"/>
                  </a:cubicBezTo>
                  <a:lnTo>
                    <a:pt x="705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93;p68"/>
            <p:cNvSpPr/>
            <p:nvPr/>
          </p:nvSpPr>
          <p:spPr>
            <a:xfrm>
              <a:off x="3044275" y="3591088"/>
              <a:ext cx="166497" cy="82767"/>
            </a:xfrm>
            <a:custGeom>
              <a:avLst/>
              <a:gdLst/>
              <a:ahLst/>
              <a:cxnLst/>
              <a:rect l="l" t="t" r="r" b="b"/>
              <a:pathLst>
                <a:path w="9849" h="4896" extrusionOk="0">
                  <a:moveTo>
                    <a:pt x="8967" y="0"/>
                  </a:moveTo>
                  <a:lnTo>
                    <a:pt x="3070" y="2918"/>
                  </a:lnTo>
                  <a:cubicBezTo>
                    <a:pt x="2844" y="3023"/>
                    <a:pt x="2606" y="3072"/>
                    <a:pt x="2372" y="3072"/>
                  </a:cubicBezTo>
                  <a:cubicBezTo>
                    <a:pt x="1788" y="3072"/>
                    <a:pt x="1233" y="2762"/>
                    <a:pt x="973" y="2219"/>
                  </a:cubicBezTo>
                  <a:lnTo>
                    <a:pt x="0" y="213"/>
                  </a:lnTo>
                  <a:lnTo>
                    <a:pt x="0" y="213"/>
                  </a:lnTo>
                  <a:cubicBezTo>
                    <a:pt x="0" y="396"/>
                    <a:pt x="61" y="639"/>
                    <a:pt x="152" y="821"/>
                  </a:cubicBezTo>
                  <a:lnTo>
                    <a:pt x="1733" y="4043"/>
                  </a:lnTo>
                  <a:cubicBezTo>
                    <a:pt x="2015" y="4586"/>
                    <a:pt x="2576" y="4896"/>
                    <a:pt x="3151" y="4896"/>
                  </a:cubicBezTo>
                  <a:cubicBezTo>
                    <a:pt x="3381" y="4896"/>
                    <a:pt x="3613" y="4846"/>
                    <a:pt x="3830" y="4742"/>
                  </a:cubicBezTo>
                  <a:lnTo>
                    <a:pt x="9848" y="1763"/>
                  </a:lnTo>
                  <a:lnTo>
                    <a:pt x="89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200;p68"/>
          <p:cNvGrpSpPr/>
          <p:nvPr/>
        </p:nvGrpSpPr>
        <p:grpSpPr>
          <a:xfrm rot="9818605">
            <a:off x="8309857" y="71967"/>
            <a:ext cx="676698" cy="657486"/>
            <a:chOff x="2764250" y="2063302"/>
            <a:chExt cx="676698" cy="657486"/>
          </a:xfrm>
        </p:grpSpPr>
        <p:sp>
          <p:nvSpPr>
            <p:cNvPr id="64" name="Google Shape;3201;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rgbClr val="5632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202;p68"/>
            <p:cNvSpPr/>
            <p:nvPr/>
          </p:nvSpPr>
          <p:spPr>
            <a:xfrm>
              <a:off x="3384409" y="2657009"/>
              <a:ext cx="56023" cy="55516"/>
            </a:xfrm>
            <a:custGeom>
              <a:avLst/>
              <a:gdLst/>
              <a:ahLst/>
              <a:cxnLst/>
              <a:rect l="l" t="t" r="r" b="b"/>
              <a:pathLst>
                <a:path w="3314" h="3284" extrusionOk="0">
                  <a:moveTo>
                    <a:pt x="1763" y="0"/>
                  </a:moveTo>
                  <a:cubicBezTo>
                    <a:pt x="1307" y="122"/>
                    <a:pt x="882" y="365"/>
                    <a:pt x="578" y="730"/>
                  </a:cubicBezTo>
                  <a:cubicBezTo>
                    <a:pt x="304" y="1034"/>
                    <a:pt x="122" y="1399"/>
                    <a:pt x="0" y="1824"/>
                  </a:cubicBezTo>
                  <a:lnTo>
                    <a:pt x="3313" y="3283"/>
                  </a:lnTo>
                  <a:lnTo>
                    <a:pt x="17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203;p68"/>
            <p:cNvSpPr/>
            <p:nvPr/>
          </p:nvSpPr>
          <p:spPr>
            <a:xfrm>
              <a:off x="2764250" y="2065939"/>
              <a:ext cx="650014" cy="654849"/>
            </a:xfrm>
            <a:custGeom>
              <a:avLst/>
              <a:gdLst/>
              <a:ahLst/>
              <a:cxnLst/>
              <a:rect l="l" t="t" r="r" b="b"/>
              <a:pathLst>
                <a:path w="38451" h="38737" extrusionOk="0">
                  <a:moveTo>
                    <a:pt x="3787" y="0"/>
                  </a:moveTo>
                  <a:cubicBezTo>
                    <a:pt x="3079" y="0"/>
                    <a:pt x="2373" y="297"/>
                    <a:pt x="1855" y="894"/>
                  </a:cubicBezTo>
                  <a:lnTo>
                    <a:pt x="821" y="2049"/>
                  </a:lnTo>
                  <a:cubicBezTo>
                    <a:pt x="183" y="2778"/>
                    <a:pt x="0" y="3721"/>
                    <a:pt x="183" y="4633"/>
                  </a:cubicBezTo>
                  <a:cubicBezTo>
                    <a:pt x="183" y="4724"/>
                    <a:pt x="213" y="4845"/>
                    <a:pt x="274" y="4906"/>
                  </a:cubicBezTo>
                  <a:cubicBezTo>
                    <a:pt x="426" y="5332"/>
                    <a:pt x="639" y="5757"/>
                    <a:pt x="973" y="6092"/>
                  </a:cubicBezTo>
                  <a:lnTo>
                    <a:pt x="2159" y="7277"/>
                  </a:lnTo>
                  <a:lnTo>
                    <a:pt x="2584" y="7672"/>
                  </a:lnTo>
                  <a:lnTo>
                    <a:pt x="3526" y="8645"/>
                  </a:lnTo>
                  <a:lnTo>
                    <a:pt x="3952" y="9040"/>
                  </a:lnTo>
                  <a:lnTo>
                    <a:pt x="29302" y="34542"/>
                  </a:lnTo>
                  <a:cubicBezTo>
                    <a:pt x="29332" y="34572"/>
                    <a:pt x="29332" y="34633"/>
                    <a:pt x="29363" y="34663"/>
                  </a:cubicBezTo>
                  <a:lnTo>
                    <a:pt x="29423" y="34694"/>
                  </a:lnTo>
                  <a:lnTo>
                    <a:pt x="29515" y="34785"/>
                  </a:lnTo>
                  <a:lnTo>
                    <a:pt x="29545" y="34724"/>
                  </a:lnTo>
                  <a:lnTo>
                    <a:pt x="35138" y="37277"/>
                  </a:lnTo>
                  <a:lnTo>
                    <a:pt x="38451" y="38736"/>
                  </a:lnTo>
                  <a:lnTo>
                    <a:pt x="38147" y="38098"/>
                  </a:lnTo>
                  <a:lnTo>
                    <a:pt x="37418" y="36517"/>
                  </a:lnTo>
                  <a:lnTo>
                    <a:pt x="34044" y="29314"/>
                  </a:lnTo>
                  <a:cubicBezTo>
                    <a:pt x="33983" y="29283"/>
                    <a:pt x="33922" y="29223"/>
                    <a:pt x="33831" y="29192"/>
                  </a:cubicBezTo>
                  <a:lnTo>
                    <a:pt x="8542" y="3751"/>
                  </a:lnTo>
                  <a:lnTo>
                    <a:pt x="8177" y="3326"/>
                  </a:lnTo>
                  <a:lnTo>
                    <a:pt x="7204" y="2383"/>
                  </a:lnTo>
                  <a:lnTo>
                    <a:pt x="6809" y="1958"/>
                  </a:lnTo>
                  <a:lnTo>
                    <a:pt x="5624" y="772"/>
                  </a:lnTo>
                  <a:cubicBezTo>
                    <a:pt x="5110" y="259"/>
                    <a:pt x="4447" y="0"/>
                    <a:pt x="37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20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rgbClr val="FFAF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20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rgbClr val="FF9D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20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rgbClr val="E87C2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20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rgbClr val="6D6D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20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20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21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rgbClr val="FFA9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21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rgbClr val="FFDA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21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rgbClr val="F2BD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21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rgbClr val="EA7A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214;p68"/>
            <p:cNvSpPr/>
            <p:nvPr/>
          </p:nvSpPr>
          <p:spPr>
            <a:xfrm>
              <a:off x="2825897" y="2091836"/>
              <a:ext cx="541602" cy="554957"/>
            </a:xfrm>
            <a:custGeom>
              <a:avLst/>
              <a:gdLst/>
              <a:ahLst/>
              <a:cxnLst/>
              <a:rect l="l" t="t" r="r" b="b"/>
              <a:pathLst>
                <a:path w="32038" h="32828" extrusionOk="0">
                  <a:moveTo>
                    <a:pt x="4682" y="0"/>
                  </a:moveTo>
                  <a:lnTo>
                    <a:pt x="1" y="5319"/>
                  </a:lnTo>
                  <a:lnTo>
                    <a:pt x="27327" y="32827"/>
                  </a:lnTo>
                  <a:lnTo>
                    <a:pt x="32038" y="27508"/>
                  </a:lnTo>
                  <a:lnTo>
                    <a:pt x="468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215;p68"/>
            <p:cNvSpPr/>
            <p:nvPr/>
          </p:nvSpPr>
          <p:spPr>
            <a:xfrm>
              <a:off x="2825897" y="2120606"/>
              <a:ext cx="515924" cy="526185"/>
            </a:xfrm>
            <a:custGeom>
              <a:avLst/>
              <a:gdLst/>
              <a:ahLst/>
              <a:cxnLst/>
              <a:rect l="l" t="t" r="r" b="b"/>
              <a:pathLst>
                <a:path w="30519" h="31126" extrusionOk="0">
                  <a:moveTo>
                    <a:pt x="3162" y="0"/>
                  </a:moveTo>
                  <a:lnTo>
                    <a:pt x="1" y="3617"/>
                  </a:lnTo>
                  <a:lnTo>
                    <a:pt x="27327" y="31125"/>
                  </a:lnTo>
                  <a:lnTo>
                    <a:pt x="30518" y="27508"/>
                  </a:lnTo>
                  <a:lnTo>
                    <a:pt x="316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216;p68"/>
            <p:cNvSpPr/>
            <p:nvPr/>
          </p:nvSpPr>
          <p:spPr>
            <a:xfrm>
              <a:off x="2825897" y="2150407"/>
              <a:ext cx="490228" cy="496382"/>
            </a:xfrm>
            <a:custGeom>
              <a:avLst/>
              <a:gdLst/>
              <a:ahLst/>
              <a:cxnLst/>
              <a:rect l="l" t="t" r="r" b="b"/>
              <a:pathLst>
                <a:path w="28999" h="29363" extrusionOk="0">
                  <a:moveTo>
                    <a:pt x="1642" y="0"/>
                  </a:moveTo>
                  <a:lnTo>
                    <a:pt x="1" y="1854"/>
                  </a:lnTo>
                  <a:lnTo>
                    <a:pt x="27327" y="29362"/>
                  </a:lnTo>
                  <a:lnTo>
                    <a:pt x="28998" y="27508"/>
                  </a:lnTo>
                  <a:lnTo>
                    <a:pt x="164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217;p68"/>
            <p:cNvSpPr/>
            <p:nvPr/>
          </p:nvSpPr>
          <p:spPr>
            <a:xfrm>
              <a:off x="2825897" y="2091836"/>
              <a:ext cx="108953" cy="120245"/>
            </a:xfrm>
            <a:custGeom>
              <a:avLst/>
              <a:gdLst/>
              <a:ahLst/>
              <a:cxnLst/>
              <a:rect l="l" t="t" r="r" b="b"/>
              <a:pathLst>
                <a:path w="6445" h="7113" extrusionOk="0">
                  <a:moveTo>
                    <a:pt x="4682" y="0"/>
                  </a:moveTo>
                  <a:lnTo>
                    <a:pt x="1" y="5319"/>
                  </a:lnTo>
                  <a:lnTo>
                    <a:pt x="1794" y="7113"/>
                  </a:lnTo>
                  <a:lnTo>
                    <a:pt x="6445" y="1794"/>
                  </a:lnTo>
                  <a:lnTo>
                    <a:pt x="4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218;p68"/>
            <p:cNvSpPr/>
            <p:nvPr/>
          </p:nvSpPr>
          <p:spPr>
            <a:xfrm>
              <a:off x="2825897" y="2091836"/>
              <a:ext cx="85844" cy="97119"/>
            </a:xfrm>
            <a:custGeom>
              <a:avLst/>
              <a:gdLst/>
              <a:ahLst/>
              <a:cxnLst/>
              <a:rect l="l" t="t" r="r" b="b"/>
              <a:pathLst>
                <a:path w="5078" h="5745" extrusionOk="0">
                  <a:moveTo>
                    <a:pt x="4682" y="0"/>
                  </a:moveTo>
                  <a:lnTo>
                    <a:pt x="1" y="5319"/>
                  </a:lnTo>
                  <a:lnTo>
                    <a:pt x="426" y="5745"/>
                  </a:lnTo>
                  <a:lnTo>
                    <a:pt x="5077" y="426"/>
                  </a:lnTo>
                  <a:lnTo>
                    <a:pt x="4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219;p68"/>
            <p:cNvSpPr/>
            <p:nvPr/>
          </p:nvSpPr>
          <p:spPr>
            <a:xfrm>
              <a:off x="2849022" y="2114943"/>
              <a:ext cx="85827" cy="97136"/>
            </a:xfrm>
            <a:custGeom>
              <a:avLst/>
              <a:gdLst/>
              <a:ahLst/>
              <a:cxnLst/>
              <a:rect l="l" t="t" r="r" b="b"/>
              <a:pathLst>
                <a:path w="5077" h="5746" extrusionOk="0">
                  <a:moveTo>
                    <a:pt x="4682" y="1"/>
                  </a:moveTo>
                  <a:lnTo>
                    <a:pt x="1" y="5320"/>
                  </a:lnTo>
                  <a:lnTo>
                    <a:pt x="426" y="5746"/>
                  </a:lnTo>
                  <a:lnTo>
                    <a:pt x="5077" y="427"/>
                  </a:lnTo>
                  <a:lnTo>
                    <a:pt x="46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220;p68"/>
            <p:cNvSpPr/>
            <p:nvPr/>
          </p:nvSpPr>
          <p:spPr>
            <a:xfrm>
              <a:off x="2789943" y="2063302"/>
              <a:ext cx="115106" cy="117946"/>
            </a:xfrm>
            <a:custGeom>
              <a:avLst/>
              <a:gdLst/>
              <a:ahLst/>
              <a:cxnLst/>
              <a:rect l="l" t="t" r="r" b="b"/>
              <a:pathLst>
                <a:path w="6809" h="6977" extrusionOk="0">
                  <a:moveTo>
                    <a:pt x="3791" y="0"/>
                  </a:moveTo>
                  <a:cubicBezTo>
                    <a:pt x="2915" y="0"/>
                    <a:pt x="2043" y="357"/>
                    <a:pt x="1398" y="1080"/>
                  </a:cubicBezTo>
                  <a:lnTo>
                    <a:pt x="1246" y="1263"/>
                  </a:lnTo>
                  <a:cubicBezTo>
                    <a:pt x="0" y="2691"/>
                    <a:pt x="61" y="4910"/>
                    <a:pt x="1398" y="6248"/>
                  </a:cubicBezTo>
                  <a:lnTo>
                    <a:pt x="2128" y="6977"/>
                  </a:lnTo>
                  <a:lnTo>
                    <a:pt x="6809" y="1658"/>
                  </a:lnTo>
                  <a:lnTo>
                    <a:pt x="6079" y="928"/>
                  </a:lnTo>
                  <a:cubicBezTo>
                    <a:pt x="5433" y="312"/>
                    <a:pt x="4610" y="0"/>
                    <a:pt x="37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221;p68"/>
            <p:cNvSpPr/>
            <p:nvPr/>
          </p:nvSpPr>
          <p:spPr>
            <a:xfrm>
              <a:off x="3279066" y="2550499"/>
              <a:ext cx="161882" cy="163049"/>
            </a:xfrm>
            <a:custGeom>
              <a:avLst/>
              <a:gdLst/>
              <a:ahLst/>
              <a:cxnLst/>
              <a:rect l="l" t="t" r="r" b="b"/>
              <a:pathLst>
                <a:path w="9576" h="9645" extrusionOk="0">
                  <a:moveTo>
                    <a:pt x="4398" y="0"/>
                  </a:moveTo>
                  <a:cubicBezTo>
                    <a:pt x="4065" y="0"/>
                    <a:pt x="3737" y="130"/>
                    <a:pt x="3496" y="405"/>
                  </a:cubicBezTo>
                  <a:cubicBezTo>
                    <a:pt x="3192" y="769"/>
                    <a:pt x="3101" y="1286"/>
                    <a:pt x="3192" y="1712"/>
                  </a:cubicBezTo>
                  <a:cubicBezTo>
                    <a:pt x="3074" y="1672"/>
                    <a:pt x="2953" y="1653"/>
                    <a:pt x="2834" y="1653"/>
                  </a:cubicBezTo>
                  <a:cubicBezTo>
                    <a:pt x="2496" y="1653"/>
                    <a:pt x="2171" y="1806"/>
                    <a:pt x="1946" y="2076"/>
                  </a:cubicBezTo>
                  <a:cubicBezTo>
                    <a:pt x="1612" y="2471"/>
                    <a:pt x="1521" y="2958"/>
                    <a:pt x="1673" y="3414"/>
                  </a:cubicBezTo>
                  <a:cubicBezTo>
                    <a:pt x="1568" y="3384"/>
                    <a:pt x="1459" y="3369"/>
                    <a:pt x="1351" y="3369"/>
                  </a:cubicBezTo>
                  <a:cubicBezTo>
                    <a:pt x="1019" y="3369"/>
                    <a:pt x="686" y="3511"/>
                    <a:pt x="457" y="3809"/>
                  </a:cubicBezTo>
                  <a:cubicBezTo>
                    <a:pt x="1" y="4295"/>
                    <a:pt x="1" y="5085"/>
                    <a:pt x="426" y="5633"/>
                  </a:cubicBezTo>
                  <a:lnTo>
                    <a:pt x="9576" y="9645"/>
                  </a:lnTo>
                  <a:lnTo>
                    <a:pt x="5138" y="222"/>
                  </a:lnTo>
                  <a:cubicBezTo>
                    <a:pt x="4913" y="77"/>
                    <a:pt x="4654" y="0"/>
                    <a:pt x="43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222;p68"/>
            <p:cNvSpPr/>
            <p:nvPr/>
          </p:nvSpPr>
          <p:spPr>
            <a:xfrm>
              <a:off x="3278559" y="2606974"/>
              <a:ext cx="161882" cy="106569"/>
            </a:xfrm>
            <a:custGeom>
              <a:avLst/>
              <a:gdLst/>
              <a:ahLst/>
              <a:cxnLst/>
              <a:rect l="l" t="t" r="r" b="b"/>
              <a:pathLst>
                <a:path w="9576" h="6304" extrusionOk="0">
                  <a:moveTo>
                    <a:pt x="1374" y="1"/>
                  </a:moveTo>
                  <a:cubicBezTo>
                    <a:pt x="1043" y="1"/>
                    <a:pt x="714" y="150"/>
                    <a:pt x="456" y="407"/>
                  </a:cubicBezTo>
                  <a:cubicBezTo>
                    <a:pt x="1" y="893"/>
                    <a:pt x="1" y="1714"/>
                    <a:pt x="426" y="2231"/>
                  </a:cubicBezTo>
                  <a:lnTo>
                    <a:pt x="9575" y="6304"/>
                  </a:lnTo>
                  <a:lnTo>
                    <a:pt x="8542" y="4085"/>
                  </a:lnTo>
                  <a:cubicBezTo>
                    <a:pt x="8282" y="4168"/>
                    <a:pt x="7995" y="4209"/>
                    <a:pt x="7690" y="4209"/>
                  </a:cubicBezTo>
                  <a:cubicBezTo>
                    <a:pt x="6320" y="4209"/>
                    <a:pt x="4573" y="3388"/>
                    <a:pt x="3131" y="1896"/>
                  </a:cubicBezTo>
                  <a:cubicBezTo>
                    <a:pt x="2554" y="1319"/>
                    <a:pt x="2067" y="681"/>
                    <a:pt x="1672" y="42"/>
                  </a:cubicBezTo>
                  <a:cubicBezTo>
                    <a:pt x="1574" y="14"/>
                    <a:pt x="1474" y="1"/>
                    <a:pt x="13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223;p68"/>
            <p:cNvSpPr/>
            <p:nvPr/>
          </p:nvSpPr>
          <p:spPr>
            <a:xfrm>
              <a:off x="2785836" y="2087204"/>
              <a:ext cx="64239" cy="94567"/>
            </a:xfrm>
            <a:custGeom>
              <a:avLst/>
              <a:gdLst/>
              <a:ahLst/>
              <a:cxnLst/>
              <a:rect l="l" t="t" r="r" b="b"/>
              <a:pathLst>
                <a:path w="3800" h="5594" extrusionOk="0">
                  <a:moveTo>
                    <a:pt x="1368" y="1"/>
                  </a:moveTo>
                  <a:lnTo>
                    <a:pt x="1034" y="396"/>
                  </a:lnTo>
                  <a:cubicBezTo>
                    <a:pt x="0" y="1520"/>
                    <a:pt x="91" y="3344"/>
                    <a:pt x="1155" y="4408"/>
                  </a:cubicBezTo>
                  <a:lnTo>
                    <a:pt x="2310" y="5593"/>
                  </a:lnTo>
                  <a:lnTo>
                    <a:pt x="3800" y="3891"/>
                  </a:lnTo>
                  <a:cubicBezTo>
                    <a:pt x="3769" y="3861"/>
                    <a:pt x="3708" y="3770"/>
                    <a:pt x="3648" y="3709"/>
                  </a:cubicBezTo>
                  <a:cubicBezTo>
                    <a:pt x="2523" y="2554"/>
                    <a:pt x="1733" y="1216"/>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224;p68"/>
            <p:cNvSpPr/>
            <p:nvPr/>
          </p:nvSpPr>
          <p:spPr>
            <a:xfrm>
              <a:off x="3326346" y="2421169"/>
              <a:ext cx="45238" cy="47300"/>
            </a:xfrm>
            <a:custGeom>
              <a:avLst/>
              <a:gdLst/>
              <a:ahLst/>
              <a:cxnLst/>
              <a:rect l="l" t="t" r="r" b="b"/>
              <a:pathLst>
                <a:path w="2676" h="2798" extrusionOk="0">
                  <a:moveTo>
                    <a:pt x="943" y="1"/>
                  </a:moveTo>
                  <a:lnTo>
                    <a:pt x="851" y="973"/>
                  </a:lnTo>
                  <a:lnTo>
                    <a:pt x="0" y="1460"/>
                  </a:lnTo>
                  <a:lnTo>
                    <a:pt x="912" y="1824"/>
                  </a:lnTo>
                  <a:lnTo>
                    <a:pt x="1064" y="2797"/>
                  </a:lnTo>
                  <a:lnTo>
                    <a:pt x="1733" y="2068"/>
                  </a:lnTo>
                  <a:lnTo>
                    <a:pt x="2675" y="2189"/>
                  </a:lnTo>
                  <a:lnTo>
                    <a:pt x="2189" y="1338"/>
                  </a:lnTo>
                  <a:lnTo>
                    <a:pt x="2614" y="457"/>
                  </a:lnTo>
                  <a:lnTo>
                    <a:pt x="1672" y="669"/>
                  </a:lnTo>
                  <a:lnTo>
                    <a:pt x="94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723695" y="565721"/>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928727" y="988756"/>
                <a:ext cx="7725066" cy="3878754"/>
              </a:xfrm>
              <a:prstGeom prst="rect">
                <a:avLst/>
              </a:prstGeom>
            </p:spPr>
            <p:txBody>
              <a:bodyPr wrap="square">
                <a:spAutoFit/>
              </a:bodyPr>
              <a:lstStyle/>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Ta có:</a:t>
                </a:r>
              </a:p>
              <a:p>
                <a:pPr lvl="0">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limLow>
                        <m:limLowPr>
                          <m:ctrlPr>
                            <a:rPr lang="en-US" sz="1800" i="1" kern="100">
                              <a:latin typeface="Cambria Math" panose="02040503050406030204" pitchFamily="18" charset="0"/>
                              <a:cs typeface="Times New Roman" panose="02020603050405020304" pitchFamily="18" charset="0"/>
                            </a:rPr>
                          </m:ctrlPr>
                        </m:limLowPr>
                        <m:e>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lim>
                      </m:limLow>
                      <m:r>
                        <a:rPr lang="en-US" sz="1800" i="1">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𝑔</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e>
                      </m:d>
                      <m:r>
                        <a:rPr lang="en-US" sz="1800" i="1">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800" i="1" kern="100">
                              <a:latin typeface="Cambria Math" panose="02040503050406030204" pitchFamily="18" charset="0"/>
                              <a:cs typeface="Times New Roman" panose="02020603050405020304" pitchFamily="18" charset="0"/>
                            </a:rPr>
                          </m:ctrlPr>
                        </m:limLowPr>
                        <m:e>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lim>
                      </m:limLow>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r>
                        <a:rPr lang="en-US" sz="1800" i="1">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800" i="1" kern="100">
                              <a:latin typeface="Cambria Math" panose="02040503050406030204" pitchFamily="18" charset="0"/>
                              <a:cs typeface="Times New Roman" panose="02020603050405020304" pitchFamily="18" charset="0"/>
                            </a:rPr>
                          </m:ctrlPr>
                        </m:limLowPr>
                        <m:e>
                          <m:r>
                            <a:rPr lang="en-US" sz="18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lim>
                      </m:limLow>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𝑔</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r>
                        <a:rPr lang="en-US" sz="1800" i="1">
                          <a:latin typeface="Cambria Math" panose="02040503050406030204" pitchFamily="18" charset="0"/>
                          <a:ea typeface="Calibri" panose="020F0502020204030204" pitchFamily="34" charset="0"/>
                          <a:cs typeface="Times New Roman" panose="02020603050405020304" pitchFamily="18" charset="0"/>
                        </a:rPr>
                        <m:t>=10⋅5=50=</m:t>
                      </m:r>
                      <m:r>
                        <a:rPr lang="en-US" sz="18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2</m:t>
                          </m:r>
                        </m:e>
                      </m:d>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𝑔</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2</m:t>
                          </m:r>
                        </m:e>
                      </m:d>
                    </m:oMath>
                  </m:oMathPara>
                </a14:m>
                <a:endParaRPr lang="en-US" sz="1800">
                  <a:latin typeface="+mn-lt"/>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r>
                  <a:rPr lang="en-US" sz="1800">
                    <a:latin typeface="+mn-lt"/>
                    <a:ea typeface="Calibri" panose="020F0502020204030204" pitchFamily="34" charset="0"/>
                  </a:rPr>
                  <a:t>Do đó 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𝑓</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oMath>
                </a14:m>
                <a:r>
                  <a:rPr lang="en-US" sz="1800">
                    <a:latin typeface="+mn-lt"/>
                    <a:ea typeface="Calibri" panose="020F0502020204030204" pitchFamily="34" charset="0"/>
                  </a:rPr>
                  <a:t> liên tục tại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=2</m:t>
                    </m:r>
                  </m:oMath>
                </a14:m>
                <a:r>
                  <a:rPr lang="en-US" sz="1800">
                    <a:latin typeface="+mn-lt"/>
                    <a:ea typeface="Calibri" panose="020F0502020204030204" pitchFamily="34" charset="0"/>
                  </a:rPr>
                  <a:t>.</a:t>
                </a:r>
              </a:p>
              <a:p>
                <a:pPr lvl="0">
                  <a:lnSpc>
                    <a:spcPct val="150000"/>
                  </a:lnSpc>
                  <a:spcBef>
                    <a:spcPts val="200"/>
                  </a:spcBef>
                  <a:spcAft>
                    <a:spcPts val="200"/>
                  </a:spcAft>
                  <a:defRPr/>
                </a:pPr>
                <a:r>
                  <a:rPr lang="en-US" sz="1800">
                    <a:latin typeface="+mn-lt"/>
                    <a:ea typeface="Calibri" panose="020F0502020204030204" pitchFamily="34" charset="0"/>
                  </a:rPr>
                  <a:t>Ta có:</a:t>
                </a:r>
              </a:p>
              <a:p>
                <a:pPr lvl="0">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limLow>
                        <m:limLowPr>
                          <m:ctrlPr>
                            <a:rPr lang="en-US" sz="1800" i="1" kern="100">
                              <a:latin typeface="Cambria Math" panose="02040503050406030204" pitchFamily="18" charset="0"/>
                              <a:cs typeface="Times New Roman" panose="02020603050405020304" pitchFamily="18" charset="0"/>
                            </a:rPr>
                          </m:ctrlPr>
                        </m:limLowPr>
                        <m:e>
                          <m:r>
                            <m:rPr>
                              <m:sty m:val="p"/>
                            </m:rPr>
                            <a:rPr lang="en-US" sz="1800">
                              <a:latin typeface="Cambria Math" panose="02040503050406030204" pitchFamily="18" charset="0"/>
                              <a:ea typeface="Calibri" panose="020F0502020204030204" pitchFamily="34" charset="0"/>
                              <a:cs typeface="Times New Roman" panose="02020603050405020304" pitchFamily="18" charset="0"/>
                            </a:rPr>
                            <m:t>lim</m:t>
                          </m:r>
                        </m:e>
                        <m:li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lim>
                      </m:limLow>
                      <m:r>
                        <a:rPr lang="en-US" sz="1800">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a:latin typeface="Cambria Math" panose="02040503050406030204" pitchFamily="18" charset="0"/>
                              <a:cs typeface="Times New Roman" panose="02020603050405020304" pitchFamily="18" charset="0"/>
                            </a:rPr>
                          </m:ctrlPr>
                        </m:dPr>
                        <m:e>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𝑓</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num>
                            <m:den>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den>
                          </m:f>
                        </m:e>
                      </m:d>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limLow>
                            <m:limLowPr>
                              <m:ctrlPr>
                                <a:rPr lang="en-US" sz="1800" i="1" kern="100">
                                  <a:latin typeface="Cambria Math" panose="02040503050406030204" pitchFamily="18" charset="0"/>
                                  <a:cs typeface="Times New Roman" panose="02020603050405020304" pitchFamily="18" charset="0"/>
                                </a:rPr>
                              </m:ctrlPr>
                            </m:limLowPr>
                            <m:e>
                              <m:r>
                                <m:rPr>
                                  <m:sty m:val="p"/>
                                </m:rPr>
                                <a:rPr lang="en-US" sz="1800">
                                  <a:latin typeface="Cambria Math" panose="02040503050406030204" pitchFamily="18" charset="0"/>
                                  <a:ea typeface="Calibri" panose="020F0502020204030204" pitchFamily="34" charset="0"/>
                                  <a:cs typeface="Times New Roman" panose="02020603050405020304" pitchFamily="18" charset="0"/>
                                </a:rPr>
                                <m:t>lim</m:t>
                              </m:r>
                            </m:e>
                            <m:li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lim>
                          </m:limLow>
                          <m:r>
                            <a:rPr lang="en-US" sz="180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𝑓</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num>
                        <m:den>
                          <m:limLow>
                            <m:limLowPr>
                              <m:ctrlPr>
                                <a:rPr lang="en-US" sz="1800" i="1" kern="100">
                                  <a:latin typeface="Cambria Math" panose="02040503050406030204" pitchFamily="18" charset="0"/>
                                  <a:cs typeface="Times New Roman" panose="02020603050405020304" pitchFamily="18" charset="0"/>
                                </a:rPr>
                              </m:ctrlPr>
                            </m:limLowPr>
                            <m:e>
                              <m:r>
                                <m:rPr>
                                  <m:sty m:val="p"/>
                                </m:rPr>
                                <a:rPr lang="en-US" sz="1800">
                                  <a:latin typeface="Cambria Math" panose="02040503050406030204" pitchFamily="18" charset="0"/>
                                  <a:ea typeface="Calibri" panose="020F0502020204030204" pitchFamily="34" charset="0"/>
                                  <a:cs typeface="Times New Roman" panose="02020603050405020304" pitchFamily="18" charset="0"/>
                                </a:rPr>
                                <m:t>lim</m:t>
                              </m:r>
                            </m:e>
                            <m:li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lim>
                          </m:limLow>
                          <m:r>
                            <a:rPr lang="en-US" sz="180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den>
                      </m:f>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10</m:t>
                          </m:r>
                        </m:num>
                        <m:den>
                          <m:r>
                            <a:rPr lang="en-US" sz="1800">
                              <a:latin typeface="Cambria Math" panose="02040503050406030204" pitchFamily="18" charset="0"/>
                              <a:ea typeface="Calibri" panose="020F0502020204030204" pitchFamily="34" charset="0"/>
                              <a:cs typeface="Times New Roman" panose="02020603050405020304" pitchFamily="18" charset="0"/>
                            </a:rPr>
                            <m:t>5</m:t>
                          </m:r>
                        </m:den>
                      </m:f>
                      <m:r>
                        <a:rPr lang="en-US" sz="1800">
                          <a:latin typeface="Cambria Math" panose="02040503050406030204" pitchFamily="18" charset="0"/>
                          <a:ea typeface="Calibri" panose="020F0502020204030204" pitchFamily="34" charset="0"/>
                          <a:cs typeface="Times New Roman" panose="02020603050405020304" pitchFamily="18" charset="0"/>
                        </a:rPr>
                        <m:t>=2=</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𝑓</m:t>
                          </m:r>
                          <m:r>
                            <a:rPr lang="en-US" sz="1800">
                              <a:latin typeface="Cambria Math" panose="02040503050406030204" pitchFamily="18" charset="0"/>
                              <a:ea typeface="Calibri" panose="020F0502020204030204" pitchFamily="34" charset="0"/>
                              <a:cs typeface="Times New Roman" panose="02020603050405020304" pitchFamily="18" charset="0"/>
                            </a:rPr>
                            <m:t>(2)</m:t>
                          </m:r>
                        </m:num>
                        <m:den>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a:latin typeface="Cambria Math" panose="02040503050406030204" pitchFamily="18" charset="0"/>
                              <a:ea typeface="Calibri" panose="020F0502020204030204" pitchFamily="34" charset="0"/>
                              <a:cs typeface="Times New Roman" panose="02020603050405020304" pitchFamily="18" charset="0"/>
                            </a:rPr>
                            <m:t>(2)</m:t>
                          </m:r>
                        </m:den>
                      </m:f>
                    </m:oMath>
                  </m:oMathPara>
                </a14:m>
                <a:br>
                  <a:rPr lang="en-US" sz="1800">
                    <a:latin typeface="+mn-lt"/>
                    <a:ea typeface="Calibri" panose="020F0502020204030204" pitchFamily="34" charset="0"/>
                  </a:rPr>
                </a:br>
                <a:endParaRPr lang="en-US" sz="1800">
                  <a:latin typeface="+mn-lt"/>
                  <a:ea typeface="Calibri" panose="020F0502020204030204" pitchFamily="34" charset="0"/>
                </a:endParaRPr>
              </a:p>
              <a:p>
                <a:pPr lvl="0">
                  <a:lnSpc>
                    <a:spcPct val="150000"/>
                  </a:lnSpc>
                  <a:spcBef>
                    <a:spcPts val="200"/>
                  </a:spcBef>
                  <a:spcAft>
                    <a:spcPts val="200"/>
                  </a:spcAft>
                  <a:defRPr/>
                </a:pPr>
                <a:r>
                  <a:rPr lang="en-US" sz="1800">
                    <a:latin typeface="+mn-lt"/>
                    <a:ea typeface="Calibri" panose="020F0502020204030204" pitchFamily="34" charset="0"/>
                  </a:rPr>
                  <a:t>Do đó hàm số </a:t>
                </a:r>
                <a14:m>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𝑓</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num>
                      <m:den>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m:t>
                        </m:r>
                      </m:den>
                    </m:f>
                  </m:oMath>
                </a14:m>
                <a:r>
                  <a:rPr lang="en-US" sz="1800">
                    <a:latin typeface="+mn-lt"/>
                    <a:ea typeface="Calibri" panose="020F0502020204030204" pitchFamily="34" charset="0"/>
                  </a:rPr>
                  <a:t> liên tục tại </a:t>
                </a:r>
                <a14:m>
                  <m:oMath xmlns:m="http://schemas.openxmlformats.org/officeDocument/2006/math">
                    <m:r>
                      <m:rPr>
                        <m:sty m:val="p"/>
                      </m:rPr>
                      <a:rPr lang="en-US" sz="1800">
                        <a:latin typeface="Cambria Math" panose="02040503050406030204" pitchFamily="18" charset="0"/>
                        <a:ea typeface="Calibri" panose="020F0502020204030204" pitchFamily="34" charset="0"/>
                        <a:cs typeface="Times New Roman" panose="02020603050405020304" pitchFamily="18" charset="0"/>
                      </a:rPr>
                      <m:t>x</m:t>
                    </m:r>
                    <m:r>
                      <a:rPr lang="en-US" sz="1800">
                        <a:latin typeface="Cambria Math" panose="02040503050406030204" pitchFamily="18" charset="0"/>
                        <a:ea typeface="Calibri" panose="020F0502020204030204" pitchFamily="34" charset="0"/>
                        <a:cs typeface="Times New Roman" panose="02020603050405020304" pitchFamily="18" charset="0"/>
                      </a:rPr>
                      <m:t>=2</m:t>
                    </m:r>
                  </m:oMath>
                </a14:m>
                <a:r>
                  <a:rPr lang="en-US" sz="1800">
                    <a:latin typeface="+mn-lt"/>
                    <a:ea typeface="Calibri" panose="020F0502020204030204" pitchFamily="34" charset="0"/>
                  </a:rPr>
                  <a:t>.</a:t>
                </a:r>
                <a:endParaRPr lang="en-US" sz="1700">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28727" y="988756"/>
                <a:ext cx="7725066" cy="3878754"/>
              </a:xfrm>
              <a:prstGeom prst="rect">
                <a:avLst/>
              </a:prstGeom>
              <a:blipFill>
                <a:blip r:embed="rId3"/>
                <a:stretch>
                  <a:fillRect l="-631"/>
                </a:stretch>
              </a:blipFill>
            </p:spPr>
            <p:txBody>
              <a:bodyPr/>
              <a:lstStyle/>
              <a:p>
                <a:r>
                  <a:rPr lang="en-US">
                    <a:noFill/>
                  </a:rPr>
                  <a:t> </a:t>
                </a:r>
              </a:p>
            </p:txBody>
          </p:sp>
        </mc:Fallback>
      </mc:AlternateContent>
      <p:grpSp>
        <p:nvGrpSpPr>
          <p:cNvPr id="45" name="Google Shape;2532;p52"/>
          <p:cNvGrpSpPr/>
          <p:nvPr/>
        </p:nvGrpSpPr>
        <p:grpSpPr>
          <a:xfrm rot="8528980">
            <a:off x="-172369" y="3116253"/>
            <a:ext cx="628613" cy="674640"/>
            <a:chOff x="-65178" y="1702099"/>
            <a:chExt cx="593880" cy="637338"/>
          </a:xfrm>
        </p:grpSpPr>
        <p:sp>
          <p:nvSpPr>
            <p:cNvPr id="47"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2306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grpSp>
        <p:nvGrpSpPr>
          <p:cNvPr id="2229" name="Google Shape;2229;p42"/>
          <p:cNvGrpSpPr/>
          <p:nvPr/>
        </p:nvGrpSpPr>
        <p:grpSpPr>
          <a:xfrm rot="2700000">
            <a:off x="-218820" y="4479444"/>
            <a:ext cx="628645" cy="674647"/>
            <a:chOff x="-65178" y="1702099"/>
            <a:chExt cx="593880" cy="637338"/>
          </a:xfrm>
        </p:grpSpPr>
        <p:sp>
          <p:nvSpPr>
            <p:cNvPr id="2230" name="Google Shape;2230;p4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4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2" name="Google Shape;2232;p42"/>
          <p:cNvGrpSpPr/>
          <p:nvPr/>
        </p:nvGrpSpPr>
        <p:grpSpPr>
          <a:xfrm rot="-1631811">
            <a:off x="8761252" y="590116"/>
            <a:ext cx="628639" cy="674641"/>
            <a:chOff x="-65178" y="1702099"/>
            <a:chExt cx="593880" cy="637338"/>
          </a:xfrm>
          <a:solidFill>
            <a:schemeClr val="accent1"/>
          </a:solidFill>
        </p:grpSpPr>
        <p:sp>
          <p:nvSpPr>
            <p:cNvPr id="2233" name="Google Shape;2233;p4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4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ounded Rectangle 10"/>
          <p:cNvSpPr/>
          <p:nvPr/>
        </p:nvSpPr>
        <p:spPr>
          <a:xfrm>
            <a:off x="500803" y="1201140"/>
            <a:ext cx="8117174" cy="2887569"/>
          </a:xfrm>
          <a:prstGeom prst="roundRect">
            <a:avLst/>
          </a:prstGeom>
          <a:no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43009" y="1282018"/>
                <a:ext cx="7648380" cy="2725811"/>
              </a:xfrm>
              <a:prstGeom prst="rect">
                <a:avLst/>
              </a:prstGeom>
            </p:spPr>
            <p:txBody>
              <a:bodyPr wrap="square">
                <a:spAutoFit/>
              </a:bodyPr>
              <a:lstStyle/>
              <a:p>
                <a:pPr algn="just">
                  <a:lnSpc>
                    <a:spcPct val="150000"/>
                  </a:lnSpc>
                  <a:spcBef>
                    <a:spcPts val="100"/>
                  </a:spcBef>
                  <a:spcAft>
                    <a:spcPts val="100"/>
                  </a:spcAft>
                </a:pPr>
                <a:r>
                  <a:rPr lang="en-US" sz="2000">
                    <a:latin typeface="+mn-lt"/>
                    <a:ea typeface="Calibri" panose="020F0502020204030204" pitchFamily="34" charset="0"/>
                    <a:cs typeface="Times New Roman" panose="02020603050405020304" pitchFamily="18" charset="0"/>
                  </a:rPr>
                  <a:t>Giả sử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𝑔</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là hai hàm số liên tục tại điểm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2000">
                    <a:effectLst/>
                    <a:latin typeface="+mn-lt"/>
                    <a:ea typeface="Calibri" panose="020F0502020204030204" pitchFamily="34" charset="0"/>
                    <a:cs typeface="Times New Roman" panose="02020603050405020304" pitchFamily="18" charset="0"/>
                  </a:rPr>
                  <a:t>.   Khi đó:</a:t>
                </a:r>
              </a:p>
              <a:p>
                <a:pPr algn="just">
                  <a:lnSpc>
                    <a:spcPct val="150000"/>
                  </a:lnSpc>
                  <a:spcBef>
                    <a:spcPts val="100"/>
                  </a:spcBef>
                  <a:spcAft>
                    <a:spcPts val="100"/>
                  </a:spcAft>
                </a:pPr>
                <a:r>
                  <a:rPr lang="en-US" sz="2000">
                    <a:effectLst/>
                    <a:latin typeface="+mn-lt"/>
                    <a:ea typeface="Calibri" panose="020F0502020204030204" pitchFamily="34" charset="0"/>
                    <a:cs typeface="Times New Roman" panose="02020603050405020304" pitchFamily="18" charset="0"/>
                  </a:rPr>
                  <a:t>a) Các hàm số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𝑔</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𝑔</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𝑔</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a:effectLst/>
                    <a:latin typeface="+mn-lt"/>
                    <a:ea typeface="Calibri" panose="020F0502020204030204" pitchFamily="34" charset="0"/>
                    <a:cs typeface="Times New Roman" panose="02020603050405020304" pitchFamily="18" charset="0"/>
                  </a:rPr>
                  <a:t> liên tục tại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2000">
                    <a:effectLst/>
                    <a:latin typeface="+mn-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a:latin typeface="+mn-lt"/>
                    <a:ea typeface="Calibri" panose="020F0502020204030204" pitchFamily="34" charset="0"/>
                    <a:cs typeface="Times New Roman" panose="02020603050405020304" pitchFamily="18" charset="0"/>
                  </a:rPr>
                  <a:t>b)</a:t>
                </a:r>
                <a:r>
                  <a:rPr lang="en-US" sz="2000">
                    <a:effectLst/>
                    <a:latin typeface="+mn-lt"/>
                    <a:ea typeface="Calibri" panose="020F0502020204030204" pitchFamily="34" charset="0"/>
                    <a:cs typeface="Times New Roman" panose="02020603050405020304" pitchFamily="18" charset="0"/>
                  </a:rPr>
                  <a:t> Hàm số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a:effectLst/>
                            <a:latin typeface="Cambria Math" panose="02040503050406030204" pitchFamily="18" charset="0"/>
                            <a:ea typeface="Calibri" panose="020F0502020204030204" pitchFamily="34" charset="0"/>
                            <a:cs typeface="Times New Roman" panose="02020603050405020304" pitchFamily="18" charset="0"/>
                          </a:rPr>
                          <m:t>𝑔</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000">
                            <a:effectLst/>
                            <a:latin typeface="Cambria Math" panose="02040503050406030204" pitchFamily="18" charset="0"/>
                            <a:ea typeface="Calibri" panose="020F0502020204030204" pitchFamily="34" charset="0"/>
                            <a:cs typeface="Times New Roman" panose="02020603050405020304" pitchFamily="18" charset="0"/>
                          </a:rPr>
                          <m:t>)</m:t>
                        </m:r>
                      </m:den>
                    </m:f>
                  </m:oMath>
                </a14:m>
                <a:r>
                  <a:rPr lang="en-US" sz="2000">
                    <a:effectLst/>
                    <a:latin typeface="+mn-lt"/>
                    <a:ea typeface="Calibri" panose="020F0502020204030204" pitchFamily="34" charset="0"/>
                    <a:cs typeface="Times New Roman" panose="02020603050405020304" pitchFamily="18" charset="0"/>
                  </a:rPr>
                  <a:t> liên tục tại </a:t>
                </a:r>
                <a14:m>
                  <m:oMath xmlns:m="http://schemas.openxmlformats.org/officeDocument/2006/math">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en-US" sz="2000">
                    <a:effectLst/>
                    <a:latin typeface="+mn-lt"/>
                    <a:ea typeface="Calibri" panose="020F0502020204030204" pitchFamily="34" charset="0"/>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𝑔</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20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20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2000">
                    <a:effectLst/>
                    <a:latin typeface="+mn-lt"/>
                    <a:ea typeface="Calibri" panose="020F0502020204030204" pitchFamily="34" charset="0"/>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743009" y="1282018"/>
                <a:ext cx="7648380" cy="2725811"/>
              </a:xfrm>
              <a:prstGeom prst="rect">
                <a:avLst/>
              </a:prstGeom>
              <a:blipFill>
                <a:blip r:embed="rId3"/>
                <a:stretch>
                  <a:fillRect l="-876" r="-717"/>
                </a:stretch>
              </a:blipFill>
            </p:spPr>
            <p:txBody>
              <a:bodyPr/>
              <a:lstStyle/>
              <a:p>
                <a:r>
                  <a:rPr lang="en-US">
                    <a:noFill/>
                  </a:rPr>
                  <a:t> </a:t>
                </a:r>
              </a:p>
            </p:txBody>
          </p:sp>
        </mc:Fallback>
      </mc:AlternateContent>
      <p:sp>
        <p:nvSpPr>
          <p:cNvPr id="12" name="Google Shape;735;p18"/>
          <p:cNvSpPr txBox="1">
            <a:spLocks/>
          </p:cNvSpPr>
          <p:nvPr/>
        </p:nvSpPr>
        <p:spPr>
          <a:xfrm>
            <a:off x="3070176" y="441382"/>
            <a:ext cx="2994045" cy="37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buSzPts val="1100"/>
            </a:pPr>
            <a:r>
              <a:rPr lang="en-US" sz="3000">
                <a:solidFill>
                  <a:schemeClr val="accent6">
                    <a:lumMod val="50000"/>
                  </a:schemeClr>
                </a:solidFill>
                <a:effectLst>
                  <a:outerShdw blurRad="38100" dist="38100" dir="2700000" algn="tl">
                    <a:srgbClr val="000000">
                      <a:alpha val="43137"/>
                    </a:srgbClr>
                  </a:outerShdw>
                </a:effectLst>
                <a:latin typeface="+mj-lt"/>
              </a:rPr>
              <a:t>ĐỊNH LÍ</a:t>
            </a:r>
          </a:p>
        </p:txBody>
      </p:sp>
    </p:spTree>
    <p:extLst>
      <p:ext uri="{BB962C8B-B14F-4D97-AF65-F5344CB8AC3E}">
        <p14:creationId xmlns:p14="http://schemas.microsoft.com/office/powerpoint/2010/main" val="427010824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grpSp>
        <p:nvGrpSpPr>
          <p:cNvPr id="2020" name="Google Shape;2020;p36"/>
          <p:cNvGrpSpPr/>
          <p:nvPr/>
        </p:nvGrpSpPr>
        <p:grpSpPr>
          <a:xfrm>
            <a:off x="886213" y="4582061"/>
            <a:ext cx="1820830" cy="2222032"/>
            <a:chOff x="1857650" y="1220225"/>
            <a:chExt cx="286375" cy="349475"/>
          </a:xfrm>
        </p:grpSpPr>
        <p:sp>
          <p:nvSpPr>
            <p:cNvPr id="2021" name="Google Shape;2021;p36"/>
            <p:cNvSpPr/>
            <p:nvPr/>
          </p:nvSpPr>
          <p:spPr>
            <a:xfrm>
              <a:off x="1860625" y="1229450"/>
              <a:ext cx="283400" cy="340250"/>
            </a:xfrm>
            <a:custGeom>
              <a:avLst/>
              <a:gdLst/>
              <a:ahLst/>
              <a:cxnLst/>
              <a:rect l="l" t="t" r="r" b="b"/>
              <a:pathLst>
                <a:path w="11336" h="13610" extrusionOk="0">
                  <a:moveTo>
                    <a:pt x="9752" y="1071"/>
                  </a:moveTo>
                  <a:cubicBezTo>
                    <a:pt x="9831" y="1071"/>
                    <a:pt x="9911" y="1097"/>
                    <a:pt x="9978" y="1155"/>
                  </a:cubicBezTo>
                  <a:cubicBezTo>
                    <a:pt x="10145" y="1286"/>
                    <a:pt x="10181" y="1524"/>
                    <a:pt x="10050" y="1679"/>
                  </a:cubicBezTo>
                  <a:cubicBezTo>
                    <a:pt x="9970" y="1780"/>
                    <a:pt x="9851" y="1838"/>
                    <a:pt x="9732" y="1838"/>
                  </a:cubicBezTo>
                  <a:cubicBezTo>
                    <a:pt x="9656" y="1838"/>
                    <a:pt x="9579" y="1814"/>
                    <a:pt x="9514" y="1763"/>
                  </a:cubicBezTo>
                  <a:cubicBezTo>
                    <a:pt x="9335" y="1643"/>
                    <a:pt x="9312" y="1405"/>
                    <a:pt x="9443" y="1227"/>
                  </a:cubicBezTo>
                  <a:cubicBezTo>
                    <a:pt x="9520" y="1128"/>
                    <a:pt x="9636" y="1071"/>
                    <a:pt x="9752" y="1071"/>
                  </a:cubicBezTo>
                  <a:close/>
                  <a:moveTo>
                    <a:pt x="9074" y="0"/>
                  </a:moveTo>
                  <a:lnTo>
                    <a:pt x="1" y="11883"/>
                  </a:lnTo>
                  <a:lnTo>
                    <a:pt x="2263" y="13609"/>
                  </a:lnTo>
                  <a:lnTo>
                    <a:pt x="11336" y="1727"/>
                  </a:lnTo>
                  <a:lnTo>
                    <a:pt x="9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6"/>
            <p:cNvSpPr/>
            <p:nvPr/>
          </p:nvSpPr>
          <p:spPr>
            <a:xfrm>
              <a:off x="1857650" y="1220225"/>
              <a:ext cx="283400" cy="340250"/>
            </a:xfrm>
            <a:custGeom>
              <a:avLst/>
              <a:gdLst/>
              <a:ahLst/>
              <a:cxnLst/>
              <a:rect l="l" t="t" r="r" b="b"/>
              <a:pathLst>
                <a:path w="11336" h="13610" extrusionOk="0">
                  <a:moveTo>
                    <a:pt x="9752" y="1083"/>
                  </a:moveTo>
                  <a:cubicBezTo>
                    <a:pt x="9831" y="1083"/>
                    <a:pt x="9911" y="1109"/>
                    <a:pt x="9978" y="1167"/>
                  </a:cubicBezTo>
                  <a:cubicBezTo>
                    <a:pt x="10145" y="1298"/>
                    <a:pt x="10181" y="1536"/>
                    <a:pt x="10050" y="1703"/>
                  </a:cubicBezTo>
                  <a:cubicBezTo>
                    <a:pt x="9971" y="1796"/>
                    <a:pt x="9853" y="1850"/>
                    <a:pt x="9736" y="1850"/>
                  </a:cubicBezTo>
                  <a:cubicBezTo>
                    <a:pt x="9658" y="1850"/>
                    <a:pt x="9580" y="1827"/>
                    <a:pt x="9514" y="1774"/>
                  </a:cubicBezTo>
                  <a:cubicBezTo>
                    <a:pt x="9335" y="1643"/>
                    <a:pt x="9312" y="1405"/>
                    <a:pt x="9443" y="1239"/>
                  </a:cubicBezTo>
                  <a:cubicBezTo>
                    <a:pt x="9520" y="1140"/>
                    <a:pt x="9636" y="1083"/>
                    <a:pt x="9752" y="1083"/>
                  </a:cubicBezTo>
                  <a:close/>
                  <a:moveTo>
                    <a:pt x="9073" y="0"/>
                  </a:moveTo>
                  <a:lnTo>
                    <a:pt x="1" y="11883"/>
                  </a:lnTo>
                  <a:lnTo>
                    <a:pt x="2263" y="13609"/>
                  </a:lnTo>
                  <a:lnTo>
                    <a:pt x="11336" y="1727"/>
                  </a:lnTo>
                  <a:lnTo>
                    <a:pt x="9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6"/>
            <p:cNvSpPr/>
            <p:nvPr/>
          </p:nvSpPr>
          <p:spPr>
            <a:xfrm>
              <a:off x="1888625" y="1245525"/>
              <a:ext cx="245575" cy="308100"/>
            </a:xfrm>
            <a:custGeom>
              <a:avLst/>
              <a:gdLst/>
              <a:ahLst/>
              <a:cxnLst/>
              <a:rect l="l" t="t" r="r" b="b"/>
              <a:pathLst>
                <a:path w="9823" h="12324" extrusionOk="0">
                  <a:moveTo>
                    <a:pt x="8823" y="0"/>
                  </a:moveTo>
                  <a:lnTo>
                    <a:pt x="8727" y="155"/>
                  </a:lnTo>
                  <a:cubicBezTo>
                    <a:pt x="8882" y="274"/>
                    <a:pt x="8930" y="524"/>
                    <a:pt x="8799" y="691"/>
                  </a:cubicBezTo>
                  <a:cubicBezTo>
                    <a:pt x="8727" y="784"/>
                    <a:pt x="8608" y="838"/>
                    <a:pt x="8488" y="838"/>
                  </a:cubicBezTo>
                  <a:cubicBezTo>
                    <a:pt x="8409" y="838"/>
                    <a:pt x="8330" y="815"/>
                    <a:pt x="8263" y="762"/>
                  </a:cubicBezTo>
                  <a:lnTo>
                    <a:pt x="0" y="11585"/>
                  </a:lnTo>
                  <a:lnTo>
                    <a:pt x="988" y="12323"/>
                  </a:lnTo>
                  <a:lnTo>
                    <a:pt x="9823" y="750"/>
                  </a:lnTo>
                  <a:lnTo>
                    <a:pt x="8823" y="0"/>
                  </a:lnTo>
                  <a:close/>
                </a:path>
              </a:pathLst>
            </a:custGeom>
            <a:solidFill>
              <a:srgbClr val="F8F8F8">
                <a:alpha val="3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6"/>
            <p:cNvSpPr/>
            <p:nvPr/>
          </p:nvSpPr>
          <p:spPr>
            <a:xfrm>
              <a:off x="2057975" y="1262200"/>
              <a:ext cx="8075" cy="5975"/>
            </a:xfrm>
            <a:custGeom>
              <a:avLst/>
              <a:gdLst/>
              <a:ahLst/>
              <a:cxnLst/>
              <a:rect l="l" t="t" r="r" b="b"/>
              <a:pathLst>
                <a:path w="323" h="239" fill="none" extrusionOk="0">
                  <a:moveTo>
                    <a:pt x="322" y="238"/>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6"/>
            <p:cNvSpPr/>
            <p:nvPr/>
          </p:nvSpPr>
          <p:spPr>
            <a:xfrm>
              <a:off x="2048150" y="1275000"/>
              <a:ext cx="5400" cy="3875"/>
            </a:xfrm>
            <a:custGeom>
              <a:avLst/>
              <a:gdLst/>
              <a:ahLst/>
              <a:cxnLst/>
              <a:rect l="l" t="t" r="r" b="b"/>
              <a:pathLst>
                <a:path w="216" h="155" fill="none" extrusionOk="0">
                  <a:moveTo>
                    <a:pt x="1" y="0"/>
                  </a:moveTo>
                  <a:lnTo>
                    <a:pt x="215" y="155"/>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6"/>
            <p:cNvSpPr/>
            <p:nvPr/>
          </p:nvSpPr>
          <p:spPr>
            <a:xfrm>
              <a:off x="2039225" y="1286900"/>
              <a:ext cx="8375" cy="5975"/>
            </a:xfrm>
            <a:custGeom>
              <a:avLst/>
              <a:gdLst/>
              <a:ahLst/>
              <a:cxnLst/>
              <a:rect l="l" t="t" r="r" b="b"/>
              <a:pathLst>
                <a:path w="335" h="239" fill="none" extrusionOk="0">
                  <a:moveTo>
                    <a:pt x="334" y="238"/>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6"/>
            <p:cNvSpPr/>
            <p:nvPr/>
          </p:nvSpPr>
          <p:spPr>
            <a:xfrm>
              <a:off x="2029700" y="1299400"/>
              <a:ext cx="5100" cy="4200"/>
            </a:xfrm>
            <a:custGeom>
              <a:avLst/>
              <a:gdLst/>
              <a:ahLst/>
              <a:cxnLst/>
              <a:rect l="l" t="t" r="r" b="b"/>
              <a:pathLst>
                <a:path w="204" h="168" fill="none" extrusionOk="0">
                  <a:moveTo>
                    <a:pt x="1" y="0"/>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6"/>
            <p:cNvSpPr/>
            <p:nvPr/>
          </p:nvSpPr>
          <p:spPr>
            <a:xfrm>
              <a:off x="2020775" y="1311000"/>
              <a:ext cx="8050" cy="6275"/>
            </a:xfrm>
            <a:custGeom>
              <a:avLst/>
              <a:gdLst/>
              <a:ahLst/>
              <a:cxnLst/>
              <a:rect l="l" t="t" r="r" b="b"/>
              <a:pathLst>
                <a:path w="322" h="251" fill="none" extrusionOk="0">
                  <a:moveTo>
                    <a:pt x="322"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6"/>
            <p:cNvSpPr/>
            <p:nvPr/>
          </p:nvSpPr>
          <p:spPr>
            <a:xfrm>
              <a:off x="2010950" y="1324100"/>
              <a:ext cx="5375" cy="3600"/>
            </a:xfrm>
            <a:custGeom>
              <a:avLst/>
              <a:gdLst/>
              <a:ahLst/>
              <a:cxnLst/>
              <a:rect l="l" t="t" r="r" b="b"/>
              <a:pathLst>
                <a:path w="215" h="144" fill="none" extrusionOk="0">
                  <a:moveTo>
                    <a:pt x="1" y="1"/>
                  </a:moveTo>
                  <a:lnTo>
                    <a:pt x="215" y="143"/>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6"/>
            <p:cNvSpPr/>
            <p:nvPr/>
          </p:nvSpPr>
          <p:spPr>
            <a:xfrm>
              <a:off x="2002025" y="1335425"/>
              <a:ext cx="8350" cy="6275"/>
            </a:xfrm>
            <a:custGeom>
              <a:avLst/>
              <a:gdLst/>
              <a:ahLst/>
              <a:cxnLst/>
              <a:rect l="l" t="t" r="r" b="b"/>
              <a:pathLst>
                <a:path w="334" h="251" fill="none" extrusionOk="0">
                  <a:moveTo>
                    <a:pt x="334" y="250"/>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6"/>
            <p:cNvSpPr/>
            <p:nvPr/>
          </p:nvSpPr>
          <p:spPr>
            <a:xfrm>
              <a:off x="1992500" y="1348200"/>
              <a:ext cx="5075" cy="4200"/>
            </a:xfrm>
            <a:custGeom>
              <a:avLst/>
              <a:gdLst/>
              <a:ahLst/>
              <a:cxnLst/>
              <a:rect l="l" t="t" r="r" b="b"/>
              <a:pathLst>
                <a:path w="203" h="168" fill="none" extrusionOk="0">
                  <a:moveTo>
                    <a:pt x="0" y="1"/>
                  </a:moveTo>
                  <a:lnTo>
                    <a:pt x="203"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6"/>
            <p:cNvSpPr/>
            <p:nvPr/>
          </p:nvSpPr>
          <p:spPr>
            <a:xfrm>
              <a:off x="1983575" y="1359825"/>
              <a:ext cx="8050" cy="6275"/>
            </a:xfrm>
            <a:custGeom>
              <a:avLst/>
              <a:gdLst/>
              <a:ahLst/>
              <a:cxnLst/>
              <a:rect l="l" t="t" r="r" b="b"/>
              <a:pathLst>
                <a:path w="322" h="251" fill="none" extrusionOk="0">
                  <a:moveTo>
                    <a:pt x="322" y="250"/>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6"/>
            <p:cNvSpPr/>
            <p:nvPr/>
          </p:nvSpPr>
          <p:spPr>
            <a:xfrm>
              <a:off x="1973750" y="1372625"/>
              <a:ext cx="5375" cy="4175"/>
            </a:xfrm>
            <a:custGeom>
              <a:avLst/>
              <a:gdLst/>
              <a:ahLst/>
              <a:cxnLst/>
              <a:rect l="l" t="t" r="r" b="b"/>
              <a:pathLst>
                <a:path w="215" h="167" fill="none" extrusionOk="0">
                  <a:moveTo>
                    <a:pt x="0" y="0"/>
                  </a:moveTo>
                  <a:lnTo>
                    <a:pt x="215"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6"/>
            <p:cNvSpPr/>
            <p:nvPr/>
          </p:nvSpPr>
          <p:spPr>
            <a:xfrm>
              <a:off x="1964825" y="1384225"/>
              <a:ext cx="8350" cy="6275"/>
            </a:xfrm>
            <a:custGeom>
              <a:avLst/>
              <a:gdLst/>
              <a:ahLst/>
              <a:cxnLst/>
              <a:rect l="l" t="t" r="r" b="b"/>
              <a:pathLst>
                <a:path w="334" h="251" fill="none" extrusionOk="0">
                  <a:moveTo>
                    <a:pt x="334" y="251"/>
                  </a:moveTo>
                  <a:lnTo>
                    <a:pt x="0"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6"/>
            <p:cNvSpPr/>
            <p:nvPr/>
          </p:nvSpPr>
          <p:spPr>
            <a:xfrm>
              <a:off x="1955300" y="1397025"/>
              <a:ext cx="5075" cy="4200"/>
            </a:xfrm>
            <a:custGeom>
              <a:avLst/>
              <a:gdLst/>
              <a:ahLst/>
              <a:cxnLst/>
              <a:rect l="l" t="t" r="r" b="b"/>
              <a:pathLst>
                <a:path w="203" h="168" fill="none" extrusionOk="0">
                  <a:moveTo>
                    <a:pt x="0" y="1"/>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6"/>
            <p:cNvSpPr/>
            <p:nvPr/>
          </p:nvSpPr>
          <p:spPr>
            <a:xfrm>
              <a:off x="1946350" y="1408925"/>
              <a:ext cx="8075" cy="5975"/>
            </a:xfrm>
            <a:custGeom>
              <a:avLst/>
              <a:gdLst/>
              <a:ahLst/>
              <a:cxnLst/>
              <a:rect l="l" t="t" r="r" b="b"/>
              <a:pathLst>
                <a:path w="323" h="239" fill="none" extrusionOk="0">
                  <a:moveTo>
                    <a:pt x="322" y="239"/>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6"/>
            <p:cNvSpPr/>
            <p:nvPr/>
          </p:nvSpPr>
          <p:spPr>
            <a:xfrm>
              <a:off x="1936250" y="1421425"/>
              <a:ext cx="5675" cy="4200"/>
            </a:xfrm>
            <a:custGeom>
              <a:avLst/>
              <a:gdLst/>
              <a:ahLst/>
              <a:cxnLst/>
              <a:rect l="l" t="t" r="r" b="b"/>
              <a:pathLst>
                <a:path w="227" h="168" fill="none" extrusionOk="0">
                  <a:moveTo>
                    <a:pt x="0" y="1"/>
                  </a:moveTo>
                  <a:lnTo>
                    <a:pt x="226"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6"/>
            <p:cNvSpPr/>
            <p:nvPr/>
          </p:nvSpPr>
          <p:spPr>
            <a:xfrm>
              <a:off x="1927600" y="1433050"/>
              <a:ext cx="8075" cy="6275"/>
            </a:xfrm>
            <a:custGeom>
              <a:avLst/>
              <a:gdLst/>
              <a:ahLst/>
              <a:cxnLst/>
              <a:rect l="l" t="t" r="r" b="b"/>
              <a:pathLst>
                <a:path w="323" h="251" fill="none" extrusionOk="0">
                  <a:moveTo>
                    <a:pt x="322" y="250"/>
                  </a:moveTo>
                  <a:lnTo>
                    <a:pt x="1"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6"/>
            <p:cNvSpPr/>
            <p:nvPr/>
          </p:nvSpPr>
          <p:spPr>
            <a:xfrm>
              <a:off x="1917500" y="1446150"/>
              <a:ext cx="5675" cy="3600"/>
            </a:xfrm>
            <a:custGeom>
              <a:avLst/>
              <a:gdLst/>
              <a:ahLst/>
              <a:cxnLst/>
              <a:rect l="l" t="t" r="r" b="b"/>
              <a:pathLst>
                <a:path w="227" h="144" fill="none" extrusionOk="0">
                  <a:moveTo>
                    <a:pt x="0" y="0"/>
                  </a:moveTo>
                  <a:lnTo>
                    <a:pt x="226" y="143"/>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6"/>
            <p:cNvSpPr/>
            <p:nvPr/>
          </p:nvSpPr>
          <p:spPr>
            <a:xfrm>
              <a:off x="1909150" y="1457450"/>
              <a:ext cx="7775" cy="6275"/>
            </a:xfrm>
            <a:custGeom>
              <a:avLst/>
              <a:gdLst/>
              <a:ahLst/>
              <a:cxnLst/>
              <a:rect l="l" t="t" r="r" b="b"/>
              <a:pathLst>
                <a:path w="311" h="251" fill="none" extrusionOk="0">
                  <a:moveTo>
                    <a:pt x="310"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6"/>
            <p:cNvSpPr/>
            <p:nvPr/>
          </p:nvSpPr>
          <p:spPr>
            <a:xfrm>
              <a:off x="1899025" y="1470250"/>
              <a:ext cx="5100" cy="4200"/>
            </a:xfrm>
            <a:custGeom>
              <a:avLst/>
              <a:gdLst/>
              <a:ahLst/>
              <a:cxnLst/>
              <a:rect l="l" t="t" r="r" b="b"/>
              <a:pathLst>
                <a:path w="204" h="168" fill="none" extrusionOk="0">
                  <a:moveTo>
                    <a:pt x="1" y="1"/>
                  </a:moveTo>
                  <a:lnTo>
                    <a:pt x="203" y="167"/>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6"/>
            <p:cNvSpPr/>
            <p:nvPr/>
          </p:nvSpPr>
          <p:spPr>
            <a:xfrm>
              <a:off x="1890400" y="1481850"/>
              <a:ext cx="8075" cy="6275"/>
            </a:xfrm>
            <a:custGeom>
              <a:avLst/>
              <a:gdLst/>
              <a:ahLst/>
              <a:cxnLst/>
              <a:rect l="l" t="t" r="r" b="b"/>
              <a:pathLst>
                <a:path w="323" h="251" fill="none" extrusionOk="0">
                  <a:moveTo>
                    <a:pt x="322" y="251"/>
                  </a:moveTo>
                  <a:lnTo>
                    <a:pt x="1" y="1"/>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6"/>
            <p:cNvSpPr/>
            <p:nvPr/>
          </p:nvSpPr>
          <p:spPr>
            <a:xfrm>
              <a:off x="1880275" y="1494650"/>
              <a:ext cx="5400" cy="4200"/>
            </a:xfrm>
            <a:custGeom>
              <a:avLst/>
              <a:gdLst/>
              <a:ahLst/>
              <a:cxnLst/>
              <a:rect l="l" t="t" r="r" b="b"/>
              <a:pathLst>
                <a:path w="216" h="168" fill="none" extrusionOk="0">
                  <a:moveTo>
                    <a:pt x="1" y="1"/>
                  </a:moveTo>
                  <a:lnTo>
                    <a:pt x="215" y="168"/>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6"/>
            <p:cNvSpPr/>
            <p:nvPr/>
          </p:nvSpPr>
          <p:spPr>
            <a:xfrm>
              <a:off x="1871950" y="1506275"/>
              <a:ext cx="7750" cy="6575"/>
            </a:xfrm>
            <a:custGeom>
              <a:avLst/>
              <a:gdLst/>
              <a:ahLst/>
              <a:cxnLst/>
              <a:rect l="l" t="t" r="r" b="b"/>
              <a:pathLst>
                <a:path w="310" h="263" fill="none" extrusionOk="0">
                  <a:moveTo>
                    <a:pt x="310" y="262"/>
                  </a:moveTo>
                  <a:lnTo>
                    <a:pt x="0" y="0"/>
                  </a:lnTo>
                </a:path>
              </a:pathLst>
            </a:custGeom>
            <a:solidFill>
              <a:schemeClr val="accent5"/>
            </a:solidFill>
            <a:ln w="32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6"/>
          <p:cNvGrpSpPr/>
          <p:nvPr/>
        </p:nvGrpSpPr>
        <p:grpSpPr>
          <a:xfrm>
            <a:off x="-762223" y="3701245"/>
            <a:ext cx="2508519" cy="2790206"/>
            <a:chOff x="1149825" y="1767900"/>
            <a:chExt cx="503375" cy="559900"/>
          </a:xfrm>
        </p:grpSpPr>
        <p:sp>
          <p:nvSpPr>
            <p:cNvPr id="2046" name="Google Shape;2046;p36"/>
            <p:cNvSpPr/>
            <p:nvPr/>
          </p:nvSpPr>
          <p:spPr>
            <a:xfrm>
              <a:off x="1150425" y="1775575"/>
              <a:ext cx="502775" cy="552225"/>
            </a:xfrm>
            <a:custGeom>
              <a:avLst/>
              <a:gdLst/>
              <a:ahLst/>
              <a:cxnLst/>
              <a:rect l="l" t="t" r="r" b="b"/>
              <a:pathLst>
                <a:path w="20111" h="22089" extrusionOk="0">
                  <a:moveTo>
                    <a:pt x="7128" y="0"/>
                  </a:moveTo>
                  <a:cubicBezTo>
                    <a:pt x="7106" y="0"/>
                    <a:pt x="7084" y="1"/>
                    <a:pt x="7061" y="3"/>
                  </a:cubicBezTo>
                  <a:cubicBezTo>
                    <a:pt x="6561" y="3"/>
                    <a:pt x="6109" y="313"/>
                    <a:pt x="5942" y="789"/>
                  </a:cubicBezTo>
                  <a:lnTo>
                    <a:pt x="5775" y="1277"/>
                  </a:lnTo>
                  <a:lnTo>
                    <a:pt x="5716" y="1242"/>
                  </a:lnTo>
                  <a:cubicBezTo>
                    <a:pt x="5704" y="1239"/>
                    <a:pt x="5694" y="1237"/>
                    <a:pt x="5684" y="1237"/>
                  </a:cubicBezTo>
                  <a:cubicBezTo>
                    <a:pt x="5652" y="1237"/>
                    <a:pt x="5627" y="1253"/>
                    <a:pt x="5609" y="1289"/>
                  </a:cubicBezTo>
                  <a:lnTo>
                    <a:pt x="5597" y="1301"/>
                  </a:lnTo>
                  <a:cubicBezTo>
                    <a:pt x="5585" y="1349"/>
                    <a:pt x="5597" y="1396"/>
                    <a:pt x="5644" y="1408"/>
                  </a:cubicBezTo>
                  <a:lnTo>
                    <a:pt x="5704" y="1432"/>
                  </a:lnTo>
                  <a:lnTo>
                    <a:pt x="5239" y="2718"/>
                  </a:lnTo>
                  <a:lnTo>
                    <a:pt x="5180" y="2682"/>
                  </a:lnTo>
                  <a:cubicBezTo>
                    <a:pt x="5169" y="2679"/>
                    <a:pt x="5157" y="2678"/>
                    <a:pt x="5147" y="2678"/>
                  </a:cubicBezTo>
                  <a:cubicBezTo>
                    <a:pt x="5112" y="2678"/>
                    <a:pt x="5082" y="2693"/>
                    <a:pt x="5073" y="2730"/>
                  </a:cubicBezTo>
                  <a:lnTo>
                    <a:pt x="5061" y="2742"/>
                  </a:lnTo>
                  <a:cubicBezTo>
                    <a:pt x="5049" y="2789"/>
                    <a:pt x="5061" y="2837"/>
                    <a:pt x="5108" y="2849"/>
                  </a:cubicBezTo>
                  <a:lnTo>
                    <a:pt x="5168" y="2885"/>
                  </a:lnTo>
                  <a:lnTo>
                    <a:pt x="4704" y="4159"/>
                  </a:lnTo>
                  <a:lnTo>
                    <a:pt x="4644" y="4135"/>
                  </a:lnTo>
                  <a:cubicBezTo>
                    <a:pt x="4631" y="4128"/>
                    <a:pt x="4617" y="4125"/>
                    <a:pt x="4605" y="4125"/>
                  </a:cubicBezTo>
                  <a:cubicBezTo>
                    <a:pt x="4573" y="4125"/>
                    <a:pt x="4546" y="4145"/>
                    <a:pt x="4537" y="4171"/>
                  </a:cubicBezTo>
                  <a:lnTo>
                    <a:pt x="4525" y="4194"/>
                  </a:lnTo>
                  <a:cubicBezTo>
                    <a:pt x="4513" y="4230"/>
                    <a:pt x="4525" y="4278"/>
                    <a:pt x="4573" y="4290"/>
                  </a:cubicBezTo>
                  <a:lnTo>
                    <a:pt x="4632" y="4325"/>
                  </a:lnTo>
                  <a:lnTo>
                    <a:pt x="4168" y="5599"/>
                  </a:lnTo>
                  <a:lnTo>
                    <a:pt x="4108" y="5575"/>
                  </a:lnTo>
                  <a:cubicBezTo>
                    <a:pt x="4097" y="5573"/>
                    <a:pt x="4086" y="5571"/>
                    <a:pt x="4075" y="5571"/>
                  </a:cubicBezTo>
                  <a:cubicBezTo>
                    <a:pt x="4040" y="5571"/>
                    <a:pt x="4010" y="5587"/>
                    <a:pt x="4001" y="5623"/>
                  </a:cubicBezTo>
                  <a:lnTo>
                    <a:pt x="3989" y="5635"/>
                  </a:lnTo>
                  <a:cubicBezTo>
                    <a:pt x="3977" y="5683"/>
                    <a:pt x="3989" y="5718"/>
                    <a:pt x="4037" y="5742"/>
                  </a:cubicBezTo>
                  <a:lnTo>
                    <a:pt x="4096" y="5766"/>
                  </a:lnTo>
                  <a:lnTo>
                    <a:pt x="3632" y="7052"/>
                  </a:lnTo>
                  <a:lnTo>
                    <a:pt x="3573" y="7016"/>
                  </a:lnTo>
                  <a:cubicBezTo>
                    <a:pt x="3561" y="7013"/>
                    <a:pt x="3550" y="7012"/>
                    <a:pt x="3539" y="7012"/>
                  </a:cubicBezTo>
                  <a:cubicBezTo>
                    <a:pt x="3504" y="7012"/>
                    <a:pt x="3474" y="7027"/>
                    <a:pt x="3465" y="7064"/>
                  </a:cubicBezTo>
                  <a:lnTo>
                    <a:pt x="3453" y="7076"/>
                  </a:lnTo>
                  <a:cubicBezTo>
                    <a:pt x="3442" y="7123"/>
                    <a:pt x="3453" y="7171"/>
                    <a:pt x="3501" y="7183"/>
                  </a:cubicBezTo>
                  <a:lnTo>
                    <a:pt x="3561" y="7207"/>
                  </a:lnTo>
                  <a:lnTo>
                    <a:pt x="3096" y="8492"/>
                  </a:lnTo>
                  <a:lnTo>
                    <a:pt x="3037" y="8457"/>
                  </a:lnTo>
                  <a:cubicBezTo>
                    <a:pt x="3026" y="8454"/>
                    <a:pt x="3014" y="8452"/>
                    <a:pt x="3003" y="8452"/>
                  </a:cubicBezTo>
                  <a:cubicBezTo>
                    <a:pt x="2969" y="8452"/>
                    <a:pt x="2939" y="8468"/>
                    <a:pt x="2930" y="8504"/>
                  </a:cubicBezTo>
                  <a:lnTo>
                    <a:pt x="2918" y="8516"/>
                  </a:lnTo>
                  <a:cubicBezTo>
                    <a:pt x="2906" y="8564"/>
                    <a:pt x="2918" y="8612"/>
                    <a:pt x="2965" y="8623"/>
                  </a:cubicBezTo>
                  <a:lnTo>
                    <a:pt x="3025" y="8659"/>
                  </a:lnTo>
                  <a:lnTo>
                    <a:pt x="2561" y="9933"/>
                  </a:lnTo>
                  <a:lnTo>
                    <a:pt x="2501" y="9909"/>
                  </a:lnTo>
                  <a:cubicBezTo>
                    <a:pt x="2488" y="9903"/>
                    <a:pt x="2474" y="9900"/>
                    <a:pt x="2462" y="9900"/>
                  </a:cubicBezTo>
                  <a:cubicBezTo>
                    <a:pt x="2430" y="9900"/>
                    <a:pt x="2402" y="9919"/>
                    <a:pt x="2394" y="9945"/>
                  </a:cubicBezTo>
                  <a:lnTo>
                    <a:pt x="2382" y="9969"/>
                  </a:lnTo>
                  <a:cubicBezTo>
                    <a:pt x="2370" y="10005"/>
                    <a:pt x="2382" y="10052"/>
                    <a:pt x="2430" y="10064"/>
                  </a:cubicBezTo>
                  <a:lnTo>
                    <a:pt x="2489" y="10100"/>
                  </a:lnTo>
                  <a:lnTo>
                    <a:pt x="2025" y="11374"/>
                  </a:lnTo>
                  <a:lnTo>
                    <a:pt x="1965" y="11350"/>
                  </a:lnTo>
                  <a:cubicBezTo>
                    <a:pt x="1954" y="11347"/>
                    <a:pt x="1943" y="11346"/>
                    <a:pt x="1932" y="11346"/>
                  </a:cubicBezTo>
                  <a:cubicBezTo>
                    <a:pt x="1897" y="11346"/>
                    <a:pt x="1867" y="11361"/>
                    <a:pt x="1858" y="11398"/>
                  </a:cubicBezTo>
                  <a:lnTo>
                    <a:pt x="1846" y="11409"/>
                  </a:lnTo>
                  <a:cubicBezTo>
                    <a:pt x="1834" y="11457"/>
                    <a:pt x="1846" y="11493"/>
                    <a:pt x="1894" y="11517"/>
                  </a:cubicBezTo>
                  <a:lnTo>
                    <a:pt x="1953" y="11540"/>
                  </a:lnTo>
                  <a:lnTo>
                    <a:pt x="1489" y="12826"/>
                  </a:lnTo>
                  <a:lnTo>
                    <a:pt x="1429" y="12791"/>
                  </a:lnTo>
                  <a:cubicBezTo>
                    <a:pt x="1418" y="12788"/>
                    <a:pt x="1407" y="12786"/>
                    <a:pt x="1396" y="12786"/>
                  </a:cubicBezTo>
                  <a:cubicBezTo>
                    <a:pt x="1361" y="12786"/>
                    <a:pt x="1331" y="12802"/>
                    <a:pt x="1322" y="12838"/>
                  </a:cubicBezTo>
                  <a:lnTo>
                    <a:pt x="1310" y="12850"/>
                  </a:lnTo>
                  <a:cubicBezTo>
                    <a:pt x="1298" y="12898"/>
                    <a:pt x="1310" y="12945"/>
                    <a:pt x="1358" y="12957"/>
                  </a:cubicBezTo>
                  <a:lnTo>
                    <a:pt x="1418" y="12981"/>
                  </a:lnTo>
                  <a:lnTo>
                    <a:pt x="953" y="14267"/>
                  </a:lnTo>
                  <a:lnTo>
                    <a:pt x="894" y="14231"/>
                  </a:lnTo>
                  <a:cubicBezTo>
                    <a:pt x="882" y="14228"/>
                    <a:pt x="871" y="14227"/>
                    <a:pt x="860" y="14227"/>
                  </a:cubicBezTo>
                  <a:cubicBezTo>
                    <a:pt x="826" y="14227"/>
                    <a:pt x="796" y="14243"/>
                    <a:pt x="786" y="14279"/>
                  </a:cubicBezTo>
                  <a:lnTo>
                    <a:pt x="775" y="14291"/>
                  </a:lnTo>
                  <a:cubicBezTo>
                    <a:pt x="763" y="14338"/>
                    <a:pt x="775" y="14386"/>
                    <a:pt x="822" y="14398"/>
                  </a:cubicBezTo>
                  <a:lnTo>
                    <a:pt x="882" y="14434"/>
                  </a:lnTo>
                  <a:lnTo>
                    <a:pt x="417" y="15708"/>
                  </a:lnTo>
                  <a:lnTo>
                    <a:pt x="358" y="15684"/>
                  </a:lnTo>
                  <a:cubicBezTo>
                    <a:pt x="345" y="15677"/>
                    <a:pt x="331" y="15674"/>
                    <a:pt x="319" y="15674"/>
                  </a:cubicBezTo>
                  <a:cubicBezTo>
                    <a:pt x="286" y="15674"/>
                    <a:pt x="259" y="15694"/>
                    <a:pt x="251" y="15720"/>
                  </a:cubicBezTo>
                  <a:lnTo>
                    <a:pt x="239" y="15743"/>
                  </a:lnTo>
                  <a:cubicBezTo>
                    <a:pt x="227" y="15779"/>
                    <a:pt x="239" y="15827"/>
                    <a:pt x="286" y="15839"/>
                  </a:cubicBezTo>
                  <a:lnTo>
                    <a:pt x="346" y="15874"/>
                  </a:lnTo>
                  <a:lnTo>
                    <a:pt x="179" y="16351"/>
                  </a:lnTo>
                  <a:cubicBezTo>
                    <a:pt x="1" y="16839"/>
                    <a:pt x="167" y="17363"/>
                    <a:pt x="548" y="17672"/>
                  </a:cubicBezTo>
                  <a:cubicBezTo>
                    <a:pt x="656" y="17767"/>
                    <a:pt x="775" y="17827"/>
                    <a:pt x="906" y="17863"/>
                  </a:cubicBezTo>
                  <a:lnTo>
                    <a:pt x="12145" y="21851"/>
                  </a:lnTo>
                  <a:lnTo>
                    <a:pt x="12157" y="21851"/>
                  </a:lnTo>
                  <a:lnTo>
                    <a:pt x="12288" y="21899"/>
                  </a:lnTo>
                  <a:lnTo>
                    <a:pt x="12431" y="21947"/>
                  </a:lnTo>
                  <a:lnTo>
                    <a:pt x="12621" y="22018"/>
                  </a:lnTo>
                  <a:cubicBezTo>
                    <a:pt x="12751" y="22066"/>
                    <a:pt x="12884" y="22089"/>
                    <a:pt x="13016" y="22089"/>
                  </a:cubicBezTo>
                  <a:cubicBezTo>
                    <a:pt x="13501" y="22089"/>
                    <a:pt x="13965" y="21779"/>
                    <a:pt x="14133" y="21292"/>
                  </a:cubicBezTo>
                  <a:lnTo>
                    <a:pt x="19706" y="5623"/>
                  </a:lnTo>
                  <a:cubicBezTo>
                    <a:pt x="20110" y="5123"/>
                    <a:pt x="19777" y="4444"/>
                    <a:pt x="19170" y="4218"/>
                  </a:cubicBezTo>
                  <a:lnTo>
                    <a:pt x="18979" y="4147"/>
                  </a:lnTo>
                  <a:lnTo>
                    <a:pt x="18848" y="4099"/>
                  </a:lnTo>
                  <a:lnTo>
                    <a:pt x="18705" y="4051"/>
                  </a:lnTo>
                  <a:lnTo>
                    <a:pt x="18693" y="4051"/>
                  </a:lnTo>
                  <a:lnTo>
                    <a:pt x="7454" y="63"/>
                  </a:lnTo>
                  <a:cubicBezTo>
                    <a:pt x="7345" y="23"/>
                    <a:pt x="7237" y="0"/>
                    <a:pt x="7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6"/>
            <p:cNvSpPr/>
            <p:nvPr/>
          </p:nvSpPr>
          <p:spPr>
            <a:xfrm>
              <a:off x="1160550" y="1771925"/>
              <a:ext cx="486700" cy="551125"/>
            </a:xfrm>
            <a:custGeom>
              <a:avLst/>
              <a:gdLst/>
              <a:ahLst/>
              <a:cxnLst/>
              <a:rect l="l" t="t" r="r" b="b"/>
              <a:pathLst>
                <a:path w="19468" h="22045" extrusionOk="0">
                  <a:moveTo>
                    <a:pt x="6907" y="1"/>
                  </a:moveTo>
                  <a:cubicBezTo>
                    <a:pt x="6419" y="1"/>
                    <a:pt x="5955" y="310"/>
                    <a:pt x="5775" y="792"/>
                  </a:cubicBezTo>
                  <a:lnTo>
                    <a:pt x="203" y="16461"/>
                  </a:lnTo>
                  <a:cubicBezTo>
                    <a:pt x="0" y="17080"/>
                    <a:pt x="322" y="17759"/>
                    <a:pt x="941" y="17985"/>
                  </a:cubicBezTo>
                  <a:lnTo>
                    <a:pt x="12169" y="21973"/>
                  </a:lnTo>
                  <a:cubicBezTo>
                    <a:pt x="12301" y="22022"/>
                    <a:pt x="12435" y="22044"/>
                    <a:pt x="12568" y="22044"/>
                  </a:cubicBezTo>
                  <a:cubicBezTo>
                    <a:pt x="13057" y="22044"/>
                    <a:pt x="13515" y="21734"/>
                    <a:pt x="13693" y="21247"/>
                  </a:cubicBezTo>
                  <a:lnTo>
                    <a:pt x="19253" y="5567"/>
                  </a:lnTo>
                  <a:cubicBezTo>
                    <a:pt x="19467" y="4959"/>
                    <a:pt x="19134" y="4269"/>
                    <a:pt x="18527" y="4055"/>
                  </a:cubicBezTo>
                  <a:lnTo>
                    <a:pt x="7287" y="66"/>
                  </a:lnTo>
                  <a:cubicBezTo>
                    <a:pt x="7162" y="22"/>
                    <a:pt x="7034" y="1"/>
                    <a:pt x="69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6"/>
            <p:cNvSpPr/>
            <p:nvPr/>
          </p:nvSpPr>
          <p:spPr>
            <a:xfrm>
              <a:off x="1155775" y="1770150"/>
              <a:ext cx="486700" cy="551000"/>
            </a:xfrm>
            <a:custGeom>
              <a:avLst/>
              <a:gdLst/>
              <a:ahLst/>
              <a:cxnLst/>
              <a:rect l="l" t="t" r="r" b="b"/>
              <a:pathLst>
                <a:path w="19468" h="22040" extrusionOk="0">
                  <a:moveTo>
                    <a:pt x="6906" y="0"/>
                  </a:moveTo>
                  <a:cubicBezTo>
                    <a:pt x="6415" y="0"/>
                    <a:pt x="5943" y="310"/>
                    <a:pt x="5764" y="792"/>
                  </a:cubicBezTo>
                  <a:lnTo>
                    <a:pt x="203" y="16460"/>
                  </a:lnTo>
                  <a:cubicBezTo>
                    <a:pt x="1" y="17068"/>
                    <a:pt x="322" y="17758"/>
                    <a:pt x="930" y="17984"/>
                  </a:cubicBezTo>
                  <a:lnTo>
                    <a:pt x="12169" y="21973"/>
                  </a:lnTo>
                  <a:cubicBezTo>
                    <a:pt x="12297" y="22018"/>
                    <a:pt x="12428" y="22039"/>
                    <a:pt x="12558" y="22039"/>
                  </a:cubicBezTo>
                  <a:cubicBezTo>
                    <a:pt x="13046" y="22039"/>
                    <a:pt x="13515" y="21738"/>
                    <a:pt x="13693" y="21259"/>
                  </a:cubicBezTo>
                  <a:lnTo>
                    <a:pt x="19253" y="5566"/>
                  </a:lnTo>
                  <a:cubicBezTo>
                    <a:pt x="19468" y="4959"/>
                    <a:pt x="19134" y="4268"/>
                    <a:pt x="18527" y="4042"/>
                  </a:cubicBezTo>
                  <a:lnTo>
                    <a:pt x="7288" y="66"/>
                  </a:lnTo>
                  <a:cubicBezTo>
                    <a:pt x="7162" y="21"/>
                    <a:pt x="7034" y="0"/>
                    <a:pt x="69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6"/>
            <p:cNvSpPr/>
            <p:nvPr/>
          </p:nvSpPr>
          <p:spPr>
            <a:xfrm>
              <a:off x="1152225" y="1768950"/>
              <a:ext cx="486675" cy="551125"/>
            </a:xfrm>
            <a:custGeom>
              <a:avLst/>
              <a:gdLst/>
              <a:ahLst/>
              <a:cxnLst/>
              <a:rect l="l" t="t" r="r" b="b"/>
              <a:pathLst>
                <a:path w="19467" h="22045" extrusionOk="0">
                  <a:moveTo>
                    <a:pt x="6917" y="1"/>
                  </a:moveTo>
                  <a:cubicBezTo>
                    <a:pt x="6426" y="1"/>
                    <a:pt x="5954" y="310"/>
                    <a:pt x="5775" y="792"/>
                  </a:cubicBezTo>
                  <a:lnTo>
                    <a:pt x="214" y="16461"/>
                  </a:lnTo>
                  <a:cubicBezTo>
                    <a:pt x="0" y="17080"/>
                    <a:pt x="333" y="17759"/>
                    <a:pt x="941" y="17985"/>
                  </a:cubicBezTo>
                  <a:lnTo>
                    <a:pt x="12180" y="21973"/>
                  </a:lnTo>
                  <a:cubicBezTo>
                    <a:pt x="12310" y="22022"/>
                    <a:pt x="12443" y="22044"/>
                    <a:pt x="12575" y="22044"/>
                  </a:cubicBezTo>
                  <a:cubicBezTo>
                    <a:pt x="13060" y="22044"/>
                    <a:pt x="13524" y="21734"/>
                    <a:pt x="13692" y="21247"/>
                  </a:cubicBezTo>
                  <a:lnTo>
                    <a:pt x="19264" y="5567"/>
                  </a:lnTo>
                  <a:cubicBezTo>
                    <a:pt x="19467" y="4959"/>
                    <a:pt x="19145" y="4269"/>
                    <a:pt x="18538" y="4055"/>
                  </a:cubicBezTo>
                  <a:lnTo>
                    <a:pt x="7299" y="66"/>
                  </a:lnTo>
                  <a:cubicBezTo>
                    <a:pt x="7173" y="22"/>
                    <a:pt x="7045" y="1"/>
                    <a:pt x="6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6"/>
            <p:cNvSpPr/>
            <p:nvPr/>
          </p:nvSpPr>
          <p:spPr>
            <a:xfrm>
              <a:off x="1149825" y="1767900"/>
              <a:ext cx="171175" cy="444425"/>
            </a:xfrm>
            <a:custGeom>
              <a:avLst/>
              <a:gdLst/>
              <a:ahLst/>
              <a:cxnLst/>
              <a:rect l="l" t="t" r="r" b="b"/>
              <a:pathLst>
                <a:path w="6847" h="17777" extrusionOk="0">
                  <a:moveTo>
                    <a:pt x="6847" y="1"/>
                  </a:moveTo>
                  <a:cubicBezTo>
                    <a:pt x="6347" y="1"/>
                    <a:pt x="5894" y="298"/>
                    <a:pt x="5728" y="775"/>
                  </a:cubicBezTo>
                  <a:lnTo>
                    <a:pt x="156" y="16443"/>
                  </a:lnTo>
                  <a:cubicBezTo>
                    <a:pt x="1" y="16943"/>
                    <a:pt x="156" y="17455"/>
                    <a:pt x="537" y="17777"/>
                  </a:cubicBezTo>
                  <a:lnTo>
                    <a:pt x="68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6"/>
            <p:cNvSpPr/>
            <p:nvPr/>
          </p:nvSpPr>
          <p:spPr>
            <a:xfrm>
              <a:off x="1163225" y="1767900"/>
              <a:ext cx="472100" cy="550825"/>
            </a:xfrm>
            <a:custGeom>
              <a:avLst/>
              <a:gdLst/>
              <a:ahLst/>
              <a:cxnLst/>
              <a:rect l="l" t="t" r="r" b="b"/>
              <a:pathLst>
                <a:path w="18884" h="22033" extrusionOk="0">
                  <a:moveTo>
                    <a:pt x="6311" y="1"/>
                  </a:moveTo>
                  <a:lnTo>
                    <a:pt x="1" y="17789"/>
                  </a:lnTo>
                  <a:cubicBezTo>
                    <a:pt x="96" y="17860"/>
                    <a:pt x="215" y="17932"/>
                    <a:pt x="358" y="17979"/>
                  </a:cubicBezTo>
                  <a:lnTo>
                    <a:pt x="11585" y="21968"/>
                  </a:lnTo>
                  <a:cubicBezTo>
                    <a:pt x="11713" y="22012"/>
                    <a:pt x="11843" y="22033"/>
                    <a:pt x="11972" y="22033"/>
                  </a:cubicBezTo>
                  <a:cubicBezTo>
                    <a:pt x="12465" y="22033"/>
                    <a:pt x="12930" y="21723"/>
                    <a:pt x="13109" y="21241"/>
                  </a:cubicBezTo>
                  <a:lnTo>
                    <a:pt x="18670" y="5573"/>
                  </a:lnTo>
                  <a:cubicBezTo>
                    <a:pt x="18884" y="4954"/>
                    <a:pt x="18574" y="4275"/>
                    <a:pt x="17943" y="4049"/>
                  </a:cubicBezTo>
                  <a:lnTo>
                    <a:pt x="6704" y="60"/>
                  </a:lnTo>
                  <a:cubicBezTo>
                    <a:pt x="6573" y="13"/>
                    <a:pt x="6442" y="1"/>
                    <a:pt x="6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6"/>
            <p:cNvSpPr/>
            <p:nvPr/>
          </p:nvSpPr>
          <p:spPr>
            <a:xfrm>
              <a:off x="1337350" y="1853325"/>
              <a:ext cx="204525" cy="136050"/>
            </a:xfrm>
            <a:custGeom>
              <a:avLst/>
              <a:gdLst/>
              <a:ahLst/>
              <a:cxnLst/>
              <a:rect l="l" t="t" r="r" b="b"/>
              <a:pathLst>
                <a:path w="8181" h="5442" extrusionOk="0">
                  <a:moveTo>
                    <a:pt x="1025" y="1"/>
                  </a:moveTo>
                  <a:lnTo>
                    <a:pt x="1" y="2906"/>
                  </a:lnTo>
                  <a:lnTo>
                    <a:pt x="7156" y="5442"/>
                  </a:lnTo>
                  <a:lnTo>
                    <a:pt x="8180" y="2537"/>
                  </a:ln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6"/>
            <p:cNvSpPr/>
            <p:nvPr/>
          </p:nvSpPr>
          <p:spPr>
            <a:xfrm>
              <a:off x="1326350" y="1938175"/>
              <a:ext cx="184875" cy="80675"/>
            </a:xfrm>
            <a:custGeom>
              <a:avLst/>
              <a:gdLst/>
              <a:ahLst/>
              <a:cxnLst/>
              <a:rect l="l" t="t" r="r" b="b"/>
              <a:pathLst>
                <a:path w="7395" h="3227" extrusionOk="0">
                  <a:moveTo>
                    <a:pt x="238" y="0"/>
                  </a:moveTo>
                  <a:lnTo>
                    <a:pt x="0" y="691"/>
                  </a:lnTo>
                  <a:lnTo>
                    <a:pt x="7156" y="3227"/>
                  </a:lnTo>
                  <a:lnTo>
                    <a:pt x="7394" y="2548"/>
                  </a:lnTo>
                  <a:lnTo>
                    <a:pt x="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6"/>
            <p:cNvSpPr/>
            <p:nvPr/>
          </p:nvSpPr>
          <p:spPr>
            <a:xfrm>
              <a:off x="1293900" y="1800675"/>
              <a:ext cx="11625" cy="10700"/>
            </a:xfrm>
            <a:custGeom>
              <a:avLst/>
              <a:gdLst/>
              <a:ahLst/>
              <a:cxnLst/>
              <a:rect l="l" t="t" r="r" b="b"/>
              <a:pathLst>
                <a:path w="465" h="428" extrusionOk="0">
                  <a:moveTo>
                    <a:pt x="246" y="1"/>
                  </a:moveTo>
                  <a:cubicBezTo>
                    <a:pt x="159" y="1"/>
                    <a:pt x="74" y="56"/>
                    <a:pt x="36" y="142"/>
                  </a:cubicBezTo>
                  <a:cubicBezTo>
                    <a:pt x="0" y="249"/>
                    <a:pt x="72" y="380"/>
                    <a:pt x="167" y="416"/>
                  </a:cubicBezTo>
                  <a:cubicBezTo>
                    <a:pt x="190" y="424"/>
                    <a:pt x="214" y="428"/>
                    <a:pt x="238" y="428"/>
                  </a:cubicBezTo>
                  <a:cubicBezTo>
                    <a:pt x="323" y="428"/>
                    <a:pt x="404" y="378"/>
                    <a:pt x="441" y="285"/>
                  </a:cubicBezTo>
                  <a:cubicBezTo>
                    <a:pt x="465" y="178"/>
                    <a:pt x="405" y="59"/>
                    <a:pt x="310" y="11"/>
                  </a:cubicBezTo>
                  <a:cubicBezTo>
                    <a:pt x="289" y="4"/>
                    <a:pt x="267" y="1"/>
                    <a:pt x="2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6"/>
            <p:cNvSpPr/>
            <p:nvPr/>
          </p:nvSpPr>
          <p:spPr>
            <a:xfrm>
              <a:off x="1283775" y="1799075"/>
              <a:ext cx="18175" cy="9125"/>
            </a:xfrm>
            <a:custGeom>
              <a:avLst/>
              <a:gdLst/>
              <a:ahLst/>
              <a:cxnLst/>
              <a:rect l="l" t="t" r="r" b="b"/>
              <a:pathLst>
                <a:path w="727" h="365" extrusionOk="0">
                  <a:moveTo>
                    <a:pt x="106" y="1"/>
                  </a:moveTo>
                  <a:cubicBezTo>
                    <a:pt x="65" y="1"/>
                    <a:pt x="22" y="24"/>
                    <a:pt x="13" y="63"/>
                  </a:cubicBezTo>
                  <a:cubicBezTo>
                    <a:pt x="1" y="111"/>
                    <a:pt x="24" y="171"/>
                    <a:pt x="72" y="183"/>
                  </a:cubicBezTo>
                  <a:lnTo>
                    <a:pt x="596" y="361"/>
                  </a:lnTo>
                  <a:cubicBezTo>
                    <a:pt x="602" y="363"/>
                    <a:pt x="609" y="364"/>
                    <a:pt x="616" y="364"/>
                  </a:cubicBezTo>
                  <a:cubicBezTo>
                    <a:pt x="651" y="364"/>
                    <a:pt x="695" y="341"/>
                    <a:pt x="715" y="302"/>
                  </a:cubicBezTo>
                  <a:cubicBezTo>
                    <a:pt x="727" y="254"/>
                    <a:pt x="715" y="194"/>
                    <a:pt x="656" y="183"/>
                  </a:cubicBezTo>
                  <a:lnTo>
                    <a:pt x="132" y="4"/>
                  </a:lnTo>
                  <a:cubicBezTo>
                    <a:pt x="123" y="2"/>
                    <a:pt x="115"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6"/>
            <p:cNvSpPr/>
            <p:nvPr/>
          </p:nvSpPr>
          <p:spPr>
            <a:xfrm>
              <a:off x="1281400" y="1837000"/>
              <a:ext cx="11625" cy="10375"/>
            </a:xfrm>
            <a:custGeom>
              <a:avLst/>
              <a:gdLst/>
              <a:ahLst/>
              <a:cxnLst/>
              <a:rect l="l" t="t" r="r" b="b"/>
              <a:pathLst>
                <a:path w="465" h="415" extrusionOk="0">
                  <a:moveTo>
                    <a:pt x="228" y="1"/>
                  </a:moveTo>
                  <a:cubicBezTo>
                    <a:pt x="135" y="1"/>
                    <a:pt x="53" y="56"/>
                    <a:pt x="24" y="142"/>
                  </a:cubicBezTo>
                  <a:cubicBezTo>
                    <a:pt x="0" y="237"/>
                    <a:pt x="60" y="356"/>
                    <a:pt x="167" y="404"/>
                  </a:cubicBezTo>
                  <a:cubicBezTo>
                    <a:pt x="186" y="411"/>
                    <a:pt x="206" y="414"/>
                    <a:pt x="226" y="414"/>
                  </a:cubicBezTo>
                  <a:cubicBezTo>
                    <a:pt x="307" y="414"/>
                    <a:pt x="391" y="359"/>
                    <a:pt x="429" y="273"/>
                  </a:cubicBezTo>
                  <a:cubicBezTo>
                    <a:pt x="465" y="166"/>
                    <a:pt x="405" y="47"/>
                    <a:pt x="298" y="11"/>
                  </a:cubicBezTo>
                  <a:cubicBezTo>
                    <a:pt x="275" y="4"/>
                    <a:pt x="251" y="1"/>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6"/>
            <p:cNvSpPr/>
            <p:nvPr/>
          </p:nvSpPr>
          <p:spPr>
            <a:xfrm>
              <a:off x="1270975" y="1835575"/>
              <a:ext cx="18175" cy="9200"/>
            </a:xfrm>
            <a:custGeom>
              <a:avLst/>
              <a:gdLst/>
              <a:ahLst/>
              <a:cxnLst/>
              <a:rect l="l" t="t" r="r" b="b"/>
              <a:pathLst>
                <a:path w="727" h="368" extrusionOk="0">
                  <a:moveTo>
                    <a:pt x="105" y="1"/>
                  </a:moveTo>
                  <a:cubicBezTo>
                    <a:pt x="72" y="1"/>
                    <a:pt x="31" y="31"/>
                    <a:pt x="13" y="68"/>
                  </a:cubicBezTo>
                  <a:cubicBezTo>
                    <a:pt x="1" y="104"/>
                    <a:pt x="25" y="163"/>
                    <a:pt x="72" y="187"/>
                  </a:cubicBezTo>
                  <a:lnTo>
                    <a:pt x="596" y="366"/>
                  </a:lnTo>
                  <a:cubicBezTo>
                    <a:pt x="602" y="367"/>
                    <a:pt x="609" y="368"/>
                    <a:pt x="616" y="368"/>
                  </a:cubicBezTo>
                  <a:cubicBezTo>
                    <a:pt x="659" y="368"/>
                    <a:pt x="705" y="337"/>
                    <a:pt x="715" y="306"/>
                  </a:cubicBezTo>
                  <a:cubicBezTo>
                    <a:pt x="727" y="258"/>
                    <a:pt x="703" y="199"/>
                    <a:pt x="656" y="187"/>
                  </a:cubicBezTo>
                  <a:lnTo>
                    <a:pt x="132" y="8"/>
                  </a:lnTo>
                  <a:cubicBezTo>
                    <a:pt x="124" y="3"/>
                    <a:pt x="115"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6"/>
            <p:cNvSpPr/>
            <p:nvPr/>
          </p:nvSpPr>
          <p:spPr>
            <a:xfrm>
              <a:off x="1268300" y="1873175"/>
              <a:ext cx="11625" cy="10675"/>
            </a:xfrm>
            <a:custGeom>
              <a:avLst/>
              <a:gdLst/>
              <a:ahLst/>
              <a:cxnLst/>
              <a:rect l="l" t="t" r="r" b="b"/>
              <a:pathLst>
                <a:path w="465" h="427" extrusionOk="0">
                  <a:moveTo>
                    <a:pt x="216" y="0"/>
                  </a:moveTo>
                  <a:cubicBezTo>
                    <a:pt x="129" y="0"/>
                    <a:pt x="54" y="56"/>
                    <a:pt x="36" y="147"/>
                  </a:cubicBezTo>
                  <a:cubicBezTo>
                    <a:pt x="1" y="255"/>
                    <a:pt x="60" y="374"/>
                    <a:pt x="167" y="421"/>
                  </a:cubicBezTo>
                  <a:cubicBezTo>
                    <a:pt x="183" y="425"/>
                    <a:pt x="199" y="427"/>
                    <a:pt x="216" y="427"/>
                  </a:cubicBezTo>
                  <a:cubicBezTo>
                    <a:pt x="308" y="427"/>
                    <a:pt x="399" y="371"/>
                    <a:pt x="429" y="290"/>
                  </a:cubicBezTo>
                  <a:cubicBezTo>
                    <a:pt x="465" y="183"/>
                    <a:pt x="405" y="64"/>
                    <a:pt x="298" y="16"/>
                  </a:cubicBezTo>
                  <a:cubicBezTo>
                    <a:pt x="270" y="5"/>
                    <a:pt x="242" y="0"/>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6"/>
            <p:cNvSpPr/>
            <p:nvPr/>
          </p:nvSpPr>
          <p:spPr>
            <a:xfrm>
              <a:off x="1257875" y="1871600"/>
              <a:ext cx="18475" cy="9225"/>
            </a:xfrm>
            <a:custGeom>
              <a:avLst/>
              <a:gdLst/>
              <a:ahLst/>
              <a:cxnLst/>
              <a:rect l="l" t="t" r="r" b="b"/>
              <a:pathLst>
                <a:path w="739" h="369" extrusionOk="0">
                  <a:moveTo>
                    <a:pt x="111" y="0"/>
                  </a:moveTo>
                  <a:cubicBezTo>
                    <a:pt x="72" y="0"/>
                    <a:pt x="34" y="30"/>
                    <a:pt x="25" y="68"/>
                  </a:cubicBezTo>
                  <a:cubicBezTo>
                    <a:pt x="1" y="115"/>
                    <a:pt x="37" y="163"/>
                    <a:pt x="72" y="187"/>
                  </a:cubicBezTo>
                  <a:lnTo>
                    <a:pt x="596" y="365"/>
                  </a:lnTo>
                  <a:cubicBezTo>
                    <a:pt x="604" y="367"/>
                    <a:pt x="613" y="368"/>
                    <a:pt x="621" y="368"/>
                  </a:cubicBezTo>
                  <a:cubicBezTo>
                    <a:pt x="663" y="368"/>
                    <a:pt x="705" y="345"/>
                    <a:pt x="715" y="306"/>
                  </a:cubicBezTo>
                  <a:cubicBezTo>
                    <a:pt x="739" y="258"/>
                    <a:pt x="715" y="210"/>
                    <a:pt x="656" y="187"/>
                  </a:cubicBezTo>
                  <a:lnTo>
                    <a:pt x="144" y="8"/>
                  </a:lnTo>
                  <a:cubicBezTo>
                    <a:pt x="133" y="3"/>
                    <a:pt x="122"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6"/>
            <p:cNvSpPr/>
            <p:nvPr/>
          </p:nvSpPr>
          <p:spPr>
            <a:xfrm>
              <a:off x="1255200" y="1909775"/>
              <a:ext cx="11625" cy="10525"/>
            </a:xfrm>
            <a:custGeom>
              <a:avLst/>
              <a:gdLst/>
              <a:ahLst/>
              <a:cxnLst/>
              <a:rect l="l" t="t" r="r" b="b"/>
              <a:pathLst>
                <a:path w="465" h="421" extrusionOk="0">
                  <a:moveTo>
                    <a:pt x="229" y="1"/>
                  </a:moveTo>
                  <a:cubicBezTo>
                    <a:pt x="151" y="1"/>
                    <a:pt x="73" y="57"/>
                    <a:pt x="36" y="148"/>
                  </a:cubicBezTo>
                  <a:cubicBezTo>
                    <a:pt x="1" y="243"/>
                    <a:pt x="60" y="374"/>
                    <a:pt x="167" y="410"/>
                  </a:cubicBezTo>
                  <a:cubicBezTo>
                    <a:pt x="188" y="417"/>
                    <a:pt x="210" y="420"/>
                    <a:pt x="231" y="420"/>
                  </a:cubicBezTo>
                  <a:cubicBezTo>
                    <a:pt x="319" y="420"/>
                    <a:pt x="403" y="365"/>
                    <a:pt x="441" y="279"/>
                  </a:cubicBezTo>
                  <a:cubicBezTo>
                    <a:pt x="465" y="172"/>
                    <a:pt x="405" y="53"/>
                    <a:pt x="298" y="17"/>
                  </a:cubicBezTo>
                  <a:cubicBezTo>
                    <a:pt x="276" y="6"/>
                    <a:pt x="252"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6"/>
            <p:cNvSpPr/>
            <p:nvPr/>
          </p:nvSpPr>
          <p:spPr>
            <a:xfrm>
              <a:off x="1244775" y="1908025"/>
              <a:ext cx="18500" cy="9225"/>
            </a:xfrm>
            <a:custGeom>
              <a:avLst/>
              <a:gdLst/>
              <a:ahLst/>
              <a:cxnLst/>
              <a:rect l="l" t="t" r="r" b="b"/>
              <a:pathLst>
                <a:path w="740" h="369" extrusionOk="0">
                  <a:moveTo>
                    <a:pt x="119" y="1"/>
                  </a:moveTo>
                  <a:cubicBezTo>
                    <a:pt x="77" y="1"/>
                    <a:pt x="35" y="24"/>
                    <a:pt x="25" y="63"/>
                  </a:cubicBezTo>
                  <a:cubicBezTo>
                    <a:pt x="1" y="111"/>
                    <a:pt x="37" y="170"/>
                    <a:pt x="84" y="182"/>
                  </a:cubicBezTo>
                  <a:lnTo>
                    <a:pt x="596" y="361"/>
                  </a:lnTo>
                  <a:cubicBezTo>
                    <a:pt x="607" y="366"/>
                    <a:pt x="618" y="368"/>
                    <a:pt x="629" y="368"/>
                  </a:cubicBezTo>
                  <a:cubicBezTo>
                    <a:pt x="668" y="368"/>
                    <a:pt x="706" y="338"/>
                    <a:pt x="715" y="301"/>
                  </a:cubicBezTo>
                  <a:cubicBezTo>
                    <a:pt x="739" y="266"/>
                    <a:pt x="715" y="206"/>
                    <a:pt x="668" y="182"/>
                  </a:cubicBezTo>
                  <a:lnTo>
                    <a:pt x="144" y="4"/>
                  </a:lnTo>
                  <a:cubicBezTo>
                    <a:pt x="136" y="2"/>
                    <a:pt x="127"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6"/>
            <p:cNvSpPr/>
            <p:nvPr/>
          </p:nvSpPr>
          <p:spPr>
            <a:xfrm>
              <a:off x="1242700" y="1945950"/>
              <a:ext cx="11625" cy="10525"/>
            </a:xfrm>
            <a:custGeom>
              <a:avLst/>
              <a:gdLst/>
              <a:ahLst/>
              <a:cxnLst/>
              <a:rect l="l" t="t" r="r" b="b"/>
              <a:pathLst>
                <a:path w="465" h="421" extrusionOk="0">
                  <a:moveTo>
                    <a:pt x="229" y="0"/>
                  </a:moveTo>
                  <a:cubicBezTo>
                    <a:pt x="136" y="0"/>
                    <a:pt x="55" y="56"/>
                    <a:pt x="36" y="142"/>
                  </a:cubicBezTo>
                  <a:cubicBezTo>
                    <a:pt x="1" y="249"/>
                    <a:pt x="60" y="368"/>
                    <a:pt x="167" y="415"/>
                  </a:cubicBezTo>
                  <a:cubicBezTo>
                    <a:pt x="181" y="419"/>
                    <a:pt x="196" y="421"/>
                    <a:pt x="211" y="421"/>
                  </a:cubicBezTo>
                  <a:cubicBezTo>
                    <a:pt x="296" y="421"/>
                    <a:pt x="389" y="364"/>
                    <a:pt x="429" y="273"/>
                  </a:cubicBezTo>
                  <a:cubicBezTo>
                    <a:pt x="465" y="177"/>
                    <a:pt x="405" y="58"/>
                    <a:pt x="298" y="11"/>
                  </a:cubicBezTo>
                  <a:cubicBezTo>
                    <a:pt x="275" y="4"/>
                    <a:pt x="251"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6"/>
            <p:cNvSpPr/>
            <p:nvPr/>
          </p:nvSpPr>
          <p:spPr>
            <a:xfrm>
              <a:off x="1232275" y="1944650"/>
              <a:ext cx="18200" cy="9100"/>
            </a:xfrm>
            <a:custGeom>
              <a:avLst/>
              <a:gdLst/>
              <a:ahLst/>
              <a:cxnLst/>
              <a:rect l="l" t="t" r="r" b="b"/>
              <a:pathLst>
                <a:path w="728" h="364" extrusionOk="0">
                  <a:moveTo>
                    <a:pt x="112" y="0"/>
                  </a:moveTo>
                  <a:cubicBezTo>
                    <a:pt x="77" y="0"/>
                    <a:pt x="33" y="23"/>
                    <a:pt x="13" y="63"/>
                  </a:cubicBezTo>
                  <a:cubicBezTo>
                    <a:pt x="1" y="110"/>
                    <a:pt x="25" y="170"/>
                    <a:pt x="72" y="182"/>
                  </a:cubicBezTo>
                  <a:lnTo>
                    <a:pt x="596" y="360"/>
                  </a:lnTo>
                  <a:cubicBezTo>
                    <a:pt x="604" y="362"/>
                    <a:pt x="613" y="363"/>
                    <a:pt x="621" y="363"/>
                  </a:cubicBezTo>
                  <a:cubicBezTo>
                    <a:pt x="663" y="363"/>
                    <a:pt x="705" y="340"/>
                    <a:pt x="715" y="301"/>
                  </a:cubicBezTo>
                  <a:cubicBezTo>
                    <a:pt x="727" y="253"/>
                    <a:pt x="703" y="194"/>
                    <a:pt x="656" y="182"/>
                  </a:cubicBezTo>
                  <a:lnTo>
                    <a:pt x="132" y="3"/>
                  </a:ln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6"/>
            <p:cNvSpPr/>
            <p:nvPr/>
          </p:nvSpPr>
          <p:spPr>
            <a:xfrm>
              <a:off x="1229600" y="1982225"/>
              <a:ext cx="11650" cy="10700"/>
            </a:xfrm>
            <a:custGeom>
              <a:avLst/>
              <a:gdLst/>
              <a:ahLst/>
              <a:cxnLst/>
              <a:rect l="l" t="t" r="r" b="b"/>
              <a:pathLst>
                <a:path w="466" h="428" extrusionOk="0">
                  <a:moveTo>
                    <a:pt x="223" y="1"/>
                  </a:moveTo>
                  <a:cubicBezTo>
                    <a:pt x="133" y="1"/>
                    <a:pt x="55" y="52"/>
                    <a:pt x="36" y="155"/>
                  </a:cubicBezTo>
                  <a:cubicBezTo>
                    <a:pt x="1" y="250"/>
                    <a:pt x="60" y="369"/>
                    <a:pt x="167" y="417"/>
                  </a:cubicBezTo>
                  <a:cubicBezTo>
                    <a:pt x="189" y="424"/>
                    <a:pt x="210" y="427"/>
                    <a:pt x="231" y="427"/>
                  </a:cubicBezTo>
                  <a:cubicBezTo>
                    <a:pt x="318" y="427"/>
                    <a:pt x="401" y="372"/>
                    <a:pt x="429" y="286"/>
                  </a:cubicBezTo>
                  <a:cubicBezTo>
                    <a:pt x="465" y="179"/>
                    <a:pt x="406" y="60"/>
                    <a:pt x="298" y="12"/>
                  </a:cubicBezTo>
                  <a:cubicBezTo>
                    <a:pt x="273" y="5"/>
                    <a:pt x="247"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6"/>
            <p:cNvSpPr/>
            <p:nvPr/>
          </p:nvSpPr>
          <p:spPr>
            <a:xfrm>
              <a:off x="1219200" y="1980650"/>
              <a:ext cx="18475" cy="9100"/>
            </a:xfrm>
            <a:custGeom>
              <a:avLst/>
              <a:gdLst/>
              <a:ahLst/>
              <a:cxnLst/>
              <a:rect l="l" t="t" r="r" b="b"/>
              <a:pathLst>
                <a:path w="739" h="364" extrusionOk="0">
                  <a:moveTo>
                    <a:pt x="118" y="1"/>
                  </a:moveTo>
                  <a:cubicBezTo>
                    <a:pt x="76" y="1"/>
                    <a:pt x="34" y="24"/>
                    <a:pt x="24" y="63"/>
                  </a:cubicBezTo>
                  <a:cubicBezTo>
                    <a:pt x="0" y="111"/>
                    <a:pt x="36" y="170"/>
                    <a:pt x="83" y="182"/>
                  </a:cubicBezTo>
                  <a:lnTo>
                    <a:pt x="595" y="361"/>
                  </a:lnTo>
                  <a:cubicBezTo>
                    <a:pt x="603" y="363"/>
                    <a:pt x="612" y="364"/>
                    <a:pt x="621" y="364"/>
                  </a:cubicBezTo>
                  <a:cubicBezTo>
                    <a:pt x="662" y="364"/>
                    <a:pt x="705" y="341"/>
                    <a:pt x="714" y="301"/>
                  </a:cubicBezTo>
                  <a:cubicBezTo>
                    <a:pt x="738" y="254"/>
                    <a:pt x="702" y="218"/>
                    <a:pt x="655" y="182"/>
                  </a:cubicBezTo>
                  <a:lnTo>
                    <a:pt x="143" y="4"/>
                  </a:lnTo>
                  <a:cubicBezTo>
                    <a:pt x="135" y="2"/>
                    <a:pt x="126"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6"/>
            <p:cNvSpPr/>
            <p:nvPr/>
          </p:nvSpPr>
          <p:spPr>
            <a:xfrm>
              <a:off x="1216500" y="2018725"/>
              <a:ext cx="11650" cy="10675"/>
            </a:xfrm>
            <a:custGeom>
              <a:avLst/>
              <a:gdLst/>
              <a:ahLst/>
              <a:cxnLst/>
              <a:rect l="l" t="t" r="r" b="b"/>
              <a:pathLst>
                <a:path w="466" h="427" extrusionOk="0">
                  <a:moveTo>
                    <a:pt x="234" y="0"/>
                  </a:moveTo>
                  <a:cubicBezTo>
                    <a:pt x="151" y="0"/>
                    <a:pt x="73" y="56"/>
                    <a:pt x="37" y="148"/>
                  </a:cubicBezTo>
                  <a:cubicBezTo>
                    <a:pt x="1" y="255"/>
                    <a:pt x="60" y="374"/>
                    <a:pt x="168" y="421"/>
                  </a:cubicBezTo>
                  <a:cubicBezTo>
                    <a:pt x="183" y="425"/>
                    <a:pt x="199" y="427"/>
                    <a:pt x="215" y="427"/>
                  </a:cubicBezTo>
                  <a:cubicBezTo>
                    <a:pt x="308" y="427"/>
                    <a:pt x="401" y="370"/>
                    <a:pt x="441" y="279"/>
                  </a:cubicBezTo>
                  <a:cubicBezTo>
                    <a:pt x="465" y="183"/>
                    <a:pt x="406" y="64"/>
                    <a:pt x="310" y="17"/>
                  </a:cubicBezTo>
                  <a:cubicBezTo>
                    <a:pt x="285" y="5"/>
                    <a:pt x="260"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6"/>
            <p:cNvSpPr/>
            <p:nvPr/>
          </p:nvSpPr>
          <p:spPr>
            <a:xfrm>
              <a:off x="1206400" y="2017150"/>
              <a:ext cx="18175" cy="9200"/>
            </a:xfrm>
            <a:custGeom>
              <a:avLst/>
              <a:gdLst/>
              <a:ahLst/>
              <a:cxnLst/>
              <a:rect l="l" t="t" r="r" b="b"/>
              <a:pathLst>
                <a:path w="727" h="368" extrusionOk="0">
                  <a:moveTo>
                    <a:pt x="99" y="1"/>
                  </a:moveTo>
                  <a:cubicBezTo>
                    <a:pt x="60" y="1"/>
                    <a:pt x="21" y="31"/>
                    <a:pt x="12" y="68"/>
                  </a:cubicBezTo>
                  <a:cubicBezTo>
                    <a:pt x="0" y="103"/>
                    <a:pt x="24" y="163"/>
                    <a:pt x="71" y="187"/>
                  </a:cubicBezTo>
                  <a:lnTo>
                    <a:pt x="595" y="365"/>
                  </a:lnTo>
                  <a:cubicBezTo>
                    <a:pt x="600" y="367"/>
                    <a:pt x="605" y="368"/>
                    <a:pt x="611" y="368"/>
                  </a:cubicBezTo>
                  <a:cubicBezTo>
                    <a:pt x="646" y="368"/>
                    <a:pt x="694" y="337"/>
                    <a:pt x="714" y="306"/>
                  </a:cubicBezTo>
                  <a:cubicBezTo>
                    <a:pt x="726" y="258"/>
                    <a:pt x="714" y="199"/>
                    <a:pt x="655" y="187"/>
                  </a:cubicBezTo>
                  <a:lnTo>
                    <a:pt x="131" y="8"/>
                  </a:lnTo>
                  <a:cubicBezTo>
                    <a:pt x="121" y="3"/>
                    <a:pt x="110"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6"/>
            <p:cNvSpPr/>
            <p:nvPr/>
          </p:nvSpPr>
          <p:spPr>
            <a:xfrm>
              <a:off x="1204000" y="2055025"/>
              <a:ext cx="11650" cy="10400"/>
            </a:xfrm>
            <a:custGeom>
              <a:avLst/>
              <a:gdLst/>
              <a:ahLst/>
              <a:cxnLst/>
              <a:rect l="l" t="t" r="r" b="b"/>
              <a:pathLst>
                <a:path w="466" h="416" extrusionOk="0">
                  <a:moveTo>
                    <a:pt x="245" y="0"/>
                  </a:moveTo>
                  <a:cubicBezTo>
                    <a:pt x="146" y="0"/>
                    <a:pt x="57" y="55"/>
                    <a:pt x="37" y="136"/>
                  </a:cubicBezTo>
                  <a:cubicBezTo>
                    <a:pt x="1" y="243"/>
                    <a:pt x="60" y="362"/>
                    <a:pt x="167" y="410"/>
                  </a:cubicBezTo>
                  <a:cubicBezTo>
                    <a:pt x="182" y="414"/>
                    <a:pt x="197" y="415"/>
                    <a:pt x="212" y="415"/>
                  </a:cubicBezTo>
                  <a:cubicBezTo>
                    <a:pt x="300" y="415"/>
                    <a:pt x="399" y="360"/>
                    <a:pt x="429" y="279"/>
                  </a:cubicBezTo>
                  <a:cubicBezTo>
                    <a:pt x="465" y="172"/>
                    <a:pt x="406" y="53"/>
                    <a:pt x="298" y="5"/>
                  </a:cubicBezTo>
                  <a:cubicBezTo>
                    <a:pt x="281" y="2"/>
                    <a:pt x="263"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6"/>
            <p:cNvSpPr/>
            <p:nvPr/>
          </p:nvSpPr>
          <p:spPr>
            <a:xfrm>
              <a:off x="1193600" y="2053575"/>
              <a:ext cx="18175" cy="9100"/>
            </a:xfrm>
            <a:custGeom>
              <a:avLst/>
              <a:gdLst/>
              <a:ahLst/>
              <a:cxnLst/>
              <a:rect l="l" t="t" r="r" b="b"/>
              <a:pathLst>
                <a:path w="727" h="364" extrusionOk="0">
                  <a:moveTo>
                    <a:pt x="111" y="1"/>
                  </a:moveTo>
                  <a:cubicBezTo>
                    <a:pt x="76" y="1"/>
                    <a:pt x="32" y="24"/>
                    <a:pt x="12" y="63"/>
                  </a:cubicBezTo>
                  <a:cubicBezTo>
                    <a:pt x="0" y="111"/>
                    <a:pt x="36" y="170"/>
                    <a:pt x="72" y="182"/>
                  </a:cubicBezTo>
                  <a:lnTo>
                    <a:pt x="595" y="361"/>
                  </a:lnTo>
                  <a:cubicBezTo>
                    <a:pt x="604" y="363"/>
                    <a:pt x="612" y="364"/>
                    <a:pt x="621" y="364"/>
                  </a:cubicBezTo>
                  <a:cubicBezTo>
                    <a:pt x="662" y="364"/>
                    <a:pt x="705" y="341"/>
                    <a:pt x="714" y="301"/>
                  </a:cubicBezTo>
                  <a:cubicBezTo>
                    <a:pt x="726" y="254"/>
                    <a:pt x="703" y="194"/>
                    <a:pt x="655" y="182"/>
                  </a:cubicBezTo>
                  <a:lnTo>
                    <a:pt x="131" y="4"/>
                  </a:lnTo>
                  <a:cubicBezTo>
                    <a:pt x="125" y="2"/>
                    <a:pt x="118"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2675;p42"/>
          <p:cNvSpPr txBox="1">
            <a:spLocks/>
          </p:cNvSpPr>
          <p:nvPr/>
        </p:nvSpPr>
        <p:spPr>
          <a:xfrm>
            <a:off x="503934" y="648577"/>
            <a:ext cx="8070205"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800">
                <a:solidFill>
                  <a:schemeClr val="tx2">
                    <a:lumMod val="50000"/>
                  </a:schemeClr>
                </a:solidFill>
                <a:latin typeface="+mn-lt"/>
              </a:rPr>
              <a:t>CHƯƠNG </a:t>
            </a:r>
            <a:r>
              <a:rPr lang="en-US" sz="3800">
                <a:solidFill>
                  <a:schemeClr val="tx2">
                    <a:lumMod val="50000"/>
                  </a:schemeClr>
                </a:solidFill>
                <a:latin typeface="+mn-lt"/>
              </a:rPr>
              <a:t>III</a:t>
            </a:r>
            <a:r>
              <a:rPr lang="vi-VN" sz="3800">
                <a:solidFill>
                  <a:schemeClr val="tx2">
                    <a:lumMod val="50000"/>
                  </a:schemeClr>
                </a:solidFill>
                <a:latin typeface="+mn-lt"/>
              </a:rPr>
              <a:t>. GIỚI HẠN. </a:t>
            </a:r>
            <a:endParaRPr lang="en-US" sz="3800">
              <a:solidFill>
                <a:schemeClr val="tx2">
                  <a:lumMod val="50000"/>
                </a:schemeClr>
              </a:solidFill>
              <a:latin typeface="+mn-lt"/>
            </a:endParaRPr>
          </a:p>
          <a:p>
            <a:pPr>
              <a:lnSpc>
                <a:spcPct val="150000"/>
              </a:lnSpc>
            </a:pPr>
            <a:r>
              <a:rPr lang="vi-VN" sz="3800">
                <a:solidFill>
                  <a:schemeClr val="tx2">
                    <a:lumMod val="50000"/>
                  </a:schemeClr>
                </a:solidFill>
                <a:latin typeface="+mn-lt"/>
              </a:rPr>
              <a:t>HÀM SỐ LIÊN TỤC</a:t>
            </a:r>
          </a:p>
        </p:txBody>
      </p:sp>
      <p:sp>
        <p:nvSpPr>
          <p:cNvPr id="106" name="Rectangle 105"/>
          <p:cNvSpPr/>
          <p:nvPr/>
        </p:nvSpPr>
        <p:spPr>
          <a:xfrm>
            <a:off x="578125" y="2258330"/>
            <a:ext cx="8130698" cy="969496"/>
          </a:xfrm>
          <a:prstGeom prst="rect">
            <a:avLst/>
          </a:prstGeom>
        </p:spPr>
        <p:txBody>
          <a:bodyPr wrap="square">
            <a:spAutoFit/>
          </a:bodyPr>
          <a:lstStyle/>
          <a:p>
            <a:pPr lvl="0" algn="ctr" defTabSz="457200">
              <a:lnSpc>
                <a:spcPct val="150000"/>
              </a:lnSpc>
              <a:buClrTx/>
              <a:defRPr/>
            </a:pPr>
            <a:r>
              <a:rPr lang="vi-VN" sz="38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en-US" sz="38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3800" b="1">
                <a:solidFill>
                  <a:srgbClr val="C00000"/>
                </a:solidFill>
                <a:latin typeface="Arial" panose="020B0604020202020204" pitchFamily="34" charset="0"/>
                <a:ea typeface="Calibri" panose="020F0502020204030204" pitchFamily="34" charset="0"/>
                <a:cs typeface="Arial" panose="020B0604020202020204" pitchFamily="34" charset="0"/>
              </a:rPr>
              <a:t>: HÀM SỐ LIÊN TỤC </a:t>
            </a:r>
            <a:endParaRPr lang="en-US" sz="38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prism/>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pSp>
        <p:nvGrpSpPr>
          <p:cNvPr id="2507" name="Google Shape;2507;p51"/>
          <p:cNvGrpSpPr/>
          <p:nvPr/>
        </p:nvGrpSpPr>
        <p:grpSpPr>
          <a:xfrm rot="3844007">
            <a:off x="-186945" y="156936"/>
            <a:ext cx="628613" cy="674640"/>
            <a:chOff x="-65178" y="1702099"/>
            <a:chExt cx="593880" cy="637338"/>
          </a:xfrm>
        </p:grpSpPr>
        <p:sp>
          <p:nvSpPr>
            <p:cNvPr id="2508" name="Google Shape;2508;p51"/>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51"/>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2569;p53"/>
          <p:cNvGrpSpPr/>
          <p:nvPr/>
        </p:nvGrpSpPr>
        <p:grpSpPr>
          <a:xfrm rot="5944252" flipH="1">
            <a:off x="-81908" y="3686483"/>
            <a:ext cx="1373639" cy="2076720"/>
            <a:chOff x="605725" y="1160127"/>
            <a:chExt cx="527272" cy="797150"/>
          </a:xfrm>
        </p:grpSpPr>
        <p:sp>
          <p:nvSpPr>
            <p:cNvPr id="31"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Rectangle 17"/>
          <p:cNvSpPr/>
          <p:nvPr/>
        </p:nvSpPr>
        <p:spPr>
          <a:xfrm>
            <a:off x="4302292" y="1859386"/>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13687" y="2337846"/>
                <a:ext cx="8129341" cy="2393027"/>
              </a:xfrm>
              <a:prstGeom prst="rect">
                <a:avLst/>
              </a:prstGeom>
            </p:spPr>
            <p:txBody>
              <a:bodyPr wrap="none">
                <a:spAutoFit/>
              </a:bodyPr>
              <a:lstStyle/>
              <a:p>
                <a:pPr>
                  <a:lnSpc>
                    <a:spcPct val="150000"/>
                  </a:lnSpc>
                </a:pPr>
                <a:r>
                  <a:rPr lang="en-US" sz="2000">
                    <a:latin typeface="+mn-lt"/>
                  </a:rPr>
                  <a:t>Tập xác định của hàm số là </a:t>
                </a:r>
                <a14:m>
                  <m:oMath xmlns:m="http://schemas.openxmlformats.org/officeDocument/2006/math">
                    <m:r>
                      <a:rPr lang="en-US" sz="2000">
                        <a:latin typeface="Cambria Math" panose="02040503050406030204" pitchFamily="18" charset="0"/>
                      </a:rPr>
                      <m:t>ℝ</m:t>
                    </m:r>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2</m:t>
                        </m:r>
                      </m:e>
                    </m:d>
                  </m:oMath>
                </a14:m>
                <a:endParaRPr lang="en-US" sz="2000" b="0">
                  <a:latin typeface="+mn-lt"/>
                </a:endParaRPr>
              </a:p>
              <a:p>
                <a:pPr>
                  <a:lnSpc>
                    <a:spcPct val="150000"/>
                  </a:lnSpc>
                </a:pPr>
                <a:r>
                  <a:rPr lang="en-US" sz="2000">
                    <a:latin typeface="+mn-lt"/>
                  </a:rPr>
                  <a:t>a) Ta thấy </a:t>
                </a:r>
                <a14:m>
                  <m:oMath xmlns:m="http://schemas.openxmlformats.org/officeDocument/2006/math">
                    <m:limLow>
                      <m:limLow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→3</m:t>
                        </m:r>
                      </m:lim>
                    </m:limLow>
                    <m:r>
                      <a:rPr lang="en-US" sz="2000" i="1">
                        <a:latin typeface="Cambria Math" panose="02040503050406030204" pitchFamily="18" charset="0"/>
                        <a:ea typeface="Calibri" panose="020F0502020204030204" pitchFamily="34" charset="0"/>
                        <a:cs typeface="Times New Roman" panose="02020603050405020304" pitchFamily="18" charset="0"/>
                      </a:rPr>
                      <m:t> </m:t>
                    </m:r>
                    <m:r>
                      <a:rPr lang="en-US" sz="20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d>
                    <m:r>
                      <a:rPr lang="en-US" sz="2000" i="1">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→3</m:t>
                        </m:r>
                      </m:lim>
                    </m:limLow>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000" i="1">
                                <a:latin typeface="Cambria Math" panose="02040503050406030204" pitchFamily="18" charset="0"/>
                                <a:ea typeface="Dotum" panose="020B0600000101010101" pitchFamily="34" charset="-127"/>
                              </a:rPr>
                            </m:ctrlPr>
                          </m:sSupPr>
                          <m:e>
                            <m:r>
                              <a:rPr lang="en-US" sz="2000" i="1">
                                <a:latin typeface="Cambria Math" panose="02040503050406030204" pitchFamily="18" charset="0"/>
                                <a:ea typeface="Dotum" panose="020B0600000101010101" pitchFamily="34" charset="-127"/>
                              </a:rPr>
                              <m:t>𝑥</m:t>
                            </m:r>
                          </m:e>
                          <m:sup>
                            <m:r>
                              <a:rPr lang="en-US" sz="2000" i="1">
                                <a:latin typeface="Cambria Math" panose="02040503050406030204" pitchFamily="18" charset="0"/>
                                <a:ea typeface="Dotum" panose="020B0600000101010101" pitchFamily="34" charset="-127"/>
                              </a:rPr>
                              <m:t>3</m:t>
                            </m:r>
                          </m:sup>
                        </m:sSup>
                        <m:r>
                          <a:rPr lang="en-US" sz="2000" i="1">
                            <a:latin typeface="Cambria Math" panose="02040503050406030204" pitchFamily="18" charset="0"/>
                            <a:ea typeface="Dotum" panose="020B0600000101010101" pitchFamily="34" charset="-127"/>
                          </a:rPr>
                          <m:t>+2</m:t>
                        </m:r>
                        <m:r>
                          <a:rPr lang="en-US" sz="2000" i="1">
                            <a:latin typeface="Cambria Math" panose="02040503050406030204" pitchFamily="18" charset="0"/>
                            <a:ea typeface="Dotum" panose="020B0600000101010101" pitchFamily="34" charset="-127"/>
                          </a:rPr>
                          <m:t>𝑥</m:t>
                        </m:r>
                        <m:r>
                          <a:rPr lang="en-US" sz="2000" i="1">
                            <a:latin typeface="Cambria Math" panose="02040503050406030204" pitchFamily="18" charset="0"/>
                            <a:ea typeface="Dotum" panose="020B0600000101010101" pitchFamily="34" charset="-127"/>
                          </a:rPr>
                          <m:t>+</m:t>
                        </m:r>
                        <m:f>
                          <m:fPr>
                            <m:ctrlPr>
                              <a:rPr lang="en-US" sz="2000" i="1" smtClean="0">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6</m:t>
                            </m:r>
                          </m:num>
                          <m:den>
                            <m:r>
                              <a:rPr lang="en-US" sz="2000" i="1">
                                <a:latin typeface="Cambria Math" panose="02040503050406030204" pitchFamily="18" charset="0"/>
                                <a:ea typeface="Dotum" panose="020B0600000101010101" pitchFamily="34" charset="-127"/>
                              </a:rPr>
                              <m:t>𝑥</m:t>
                            </m:r>
                            <m:r>
                              <a:rPr lang="en-US" sz="2000" i="1">
                                <a:latin typeface="Cambria Math" panose="02040503050406030204" pitchFamily="18" charset="0"/>
                                <a:ea typeface="Dotum" panose="020B0600000101010101" pitchFamily="34" charset="-127"/>
                              </a:rPr>
                              <m:t>−2</m:t>
                            </m:r>
                          </m:den>
                        </m:f>
                      </m:e>
                    </m:d>
                    <m:r>
                      <a:rPr lang="en-US" sz="2000" i="1">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→3</m:t>
                        </m:r>
                      </m:lim>
                    </m:limLow>
                    <m:sSup>
                      <m:sSupPr>
                        <m:ctrlPr>
                          <a:rPr lang="en-US" sz="2000" i="1">
                            <a:latin typeface="Cambria Math" panose="02040503050406030204" pitchFamily="18" charset="0"/>
                            <a:ea typeface="Dotum" panose="020B0600000101010101" pitchFamily="34" charset="-127"/>
                          </a:rPr>
                        </m:ctrlPr>
                      </m:sSupPr>
                      <m:e>
                        <m:r>
                          <a:rPr lang="en-US" sz="2000" i="1">
                            <a:latin typeface="Cambria Math" panose="02040503050406030204" pitchFamily="18" charset="0"/>
                            <a:ea typeface="Dotum" panose="020B0600000101010101" pitchFamily="34" charset="-127"/>
                          </a:rPr>
                          <m:t>𝑥</m:t>
                        </m:r>
                      </m:e>
                      <m:sup>
                        <m:r>
                          <a:rPr lang="en-US" sz="2000" i="1">
                            <a:latin typeface="Cambria Math" panose="02040503050406030204" pitchFamily="18" charset="0"/>
                            <a:ea typeface="Dotum" panose="020B0600000101010101" pitchFamily="34" charset="-127"/>
                          </a:rPr>
                          <m:t>3</m:t>
                        </m:r>
                      </m:sup>
                    </m:sSup>
                    <m:r>
                      <a:rPr lang="en-US" sz="2000" b="0" i="1" smtClean="0">
                        <a:latin typeface="Cambria Math" panose="02040503050406030204" pitchFamily="18" charset="0"/>
                        <a:ea typeface="Dotum" panose="020B0600000101010101" pitchFamily="34" charset="-127"/>
                      </a:rPr>
                      <m:t>+</m:t>
                    </m:r>
                    <m:limLow>
                      <m:limLow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→3</m:t>
                        </m:r>
                      </m:lim>
                    </m:limLow>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Dotum" panose="020B0600000101010101" pitchFamily="34" charset="-127"/>
                          </a:rPr>
                          <m:t>2</m:t>
                        </m:r>
                        <m:r>
                          <a:rPr lang="en-US" sz="2000" i="1">
                            <a:latin typeface="Cambria Math" panose="02040503050406030204" pitchFamily="18" charset="0"/>
                            <a:ea typeface="Dotum" panose="020B0600000101010101" pitchFamily="34" charset="-127"/>
                          </a:rPr>
                          <m:t>𝑥</m:t>
                        </m:r>
                      </m:e>
                    </m:d>
                    <m:r>
                      <a:rPr lang="en-US" sz="2000" b="0" i="1" smtClean="0">
                        <a:latin typeface="Cambria Math" panose="02040503050406030204" pitchFamily="18" charset="0"/>
                        <a:ea typeface="Dotum" panose="020B0600000101010101" pitchFamily="34" charset="-127"/>
                      </a:rPr>
                      <m:t>+</m:t>
                    </m:r>
                    <m:limLow>
                      <m:limLow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limLowPr>
                      <m:e>
                        <m:r>
                          <a:rPr lang="en-US" sz="2000" i="1">
                            <a:latin typeface="Cambria Math" panose="02040503050406030204" pitchFamily="18" charset="0"/>
                            <a:ea typeface="Calibri" panose="020F0502020204030204" pitchFamily="34" charset="0"/>
                            <a:cs typeface="Times New Roman" panose="02020603050405020304" pitchFamily="18" charset="0"/>
                          </a:rPr>
                          <m:t>𝑙𝑖𝑚</m:t>
                        </m:r>
                      </m:e>
                      <m:li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→3</m:t>
                        </m:r>
                      </m:lim>
                    </m:limLow>
                    <m:f>
                      <m:fPr>
                        <m:ctrlPr>
                          <a:rPr lang="en-US"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6</m:t>
                        </m:r>
                      </m:num>
                      <m:den>
                        <m:r>
                          <a:rPr lang="en-US" sz="2000" i="1">
                            <a:latin typeface="Cambria Math" panose="02040503050406030204" pitchFamily="18" charset="0"/>
                            <a:ea typeface="Dotum" panose="020B0600000101010101" pitchFamily="34" charset="-127"/>
                          </a:rPr>
                          <m:t>𝑥</m:t>
                        </m:r>
                        <m:r>
                          <a:rPr lang="en-US" sz="2000" i="1">
                            <a:latin typeface="Cambria Math" panose="02040503050406030204" pitchFamily="18" charset="0"/>
                            <a:ea typeface="Dotum" panose="020B0600000101010101" pitchFamily="34" charset="-127"/>
                          </a:rPr>
                          <m:t>−2</m:t>
                        </m:r>
                      </m:den>
                    </m:f>
                  </m:oMath>
                </a14:m>
                <a:endParaRPr lang="en-US" sz="2000" i="1">
                  <a:latin typeface="Cambria Math" panose="02040503050406030204" pitchFamily="18" charset="0"/>
                  <a:ea typeface="Dotum" panose="020B0600000101010101" pitchFamily="34" charset="-127"/>
                </a:endParaRPr>
              </a:p>
              <a:p>
                <a:pPr algn="ctr">
                  <a:lnSpc>
                    <a:spcPct val="150000"/>
                  </a:lnSpc>
                </a:pPr>
                <a:r>
                  <a:rPr lang="en-US" sz="2000" b="0">
                    <a:ea typeface="Dotum" panose="020B0600000101010101" pitchFamily="34" charset="-127"/>
                  </a:rPr>
                  <a:t>                                                            </a:t>
                </a:r>
                <a14:m>
                  <m:oMath xmlns:m="http://schemas.openxmlformats.org/officeDocument/2006/math">
                    <m:r>
                      <a:rPr lang="en-US" sz="2000" b="0" i="1" smtClean="0">
                        <a:latin typeface="Cambria Math" panose="02040503050406030204" pitchFamily="18" charset="0"/>
                        <a:ea typeface="Dotum" panose="020B0600000101010101" pitchFamily="34" charset="-127"/>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b="0" i="1" smtClean="0">
                            <a:latin typeface="Cambria Math" panose="02040503050406030204" pitchFamily="18" charset="0"/>
                            <a:ea typeface="Calibri" panose="020F0502020204030204" pitchFamily="34" charset="0"/>
                            <a:cs typeface="Times New Roman" panose="02020603050405020304" pitchFamily="18" charset="0"/>
                          </a:rPr>
                          <m:t>3</m:t>
                        </m:r>
                      </m:e>
                      <m:sup>
                        <m:r>
                          <a:rPr lang="en-US" sz="2000" i="1">
                            <a:latin typeface="Cambria Math" panose="02040503050406030204" pitchFamily="18" charset="0"/>
                            <a:ea typeface="Calibri" panose="020F0502020204030204" pitchFamily="34" charset="0"/>
                            <a:cs typeface="Times New Roman" panose="02020603050405020304" pitchFamily="18" charset="0"/>
                          </a:rPr>
                          <m:t>3</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b="0" i="1" smtClean="0">
                        <a:latin typeface="Cambria Math" panose="02040503050406030204" pitchFamily="18" charset="0"/>
                        <a:ea typeface="Calibri" panose="020F0502020204030204" pitchFamily="34" charset="0"/>
                        <a:cs typeface="Times New Roman" panose="02020603050405020304" pitchFamily="18" charset="0"/>
                      </a:rPr>
                      <m:t>.3+</m:t>
                    </m:r>
                    <m:f>
                      <m:fPr>
                        <m:ctrlPr>
                          <a:rPr lang="en-US"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6</m:t>
                        </m:r>
                      </m:num>
                      <m:den>
                        <m:r>
                          <a:rPr lang="en-US" sz="2000" b="0" i="1" smtClean="0">
                            <a:latin typeface="Cambria Math" panose="02040503050406030204" pitchFamily="18" charset="0"/>
                            <a:ea typeface="Dotum" panose="020B0600000101010101" pitchFamily="34" charset="-127"/>
                          </a:rPr>
                          <m:t>3</m:t>
                        </m:r>
                        <m:r>
                          <a:rPr lang="en-US" sz="2000" i="1">
                            <a:latin typeface="Cambria Math" panose="02040503050406030204" pitchFamily="18" charset="0"/>
                            <a:ea typeface="Dotum" panose="020B0600000101010101" pitchFamily="34" charset="-127"/>
                          </a:rPr>
                          <m:t>−2</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𝑓</m:t>
                    </m:r>
                    <m:r>
                      <a:rPr lang="en-US" sz="2000" i="1">
                        <a:latin typeface="Cambria Math" panose="02040503050406030204" pitchFamily="18" charset="0"/>
                        <a:ea typeface="Calibri" panose="020F0502020204030204" pitchFamily="34" charset="0"/>
                        <a:cs typeface="Times New Roman" panose="02020603050405020304" pitchFamily="18" charset="0"/>
                      </a:rPr>
                      <m:t>(3)</m:t>
                    </m:r>
                  </m:oMath>
                </a14:m>
                <a:r>
                  <a:rPr lang="en-US" sz="2000">
                    <a:latin typeface="+mn-lt"/>
                  </a:rPr>
                  <a:t> </a:t>
                </a:r>
              </a:p>
              <a:p>
                <a:pPr>
                  <a:lnSpc>
                    <a:spcPct val="150000"/>
                  </a:lnSpc>
                </a:pPr>
                <a:r>
                  <a:rPr lang="en-US" sz="2000">
                    <a:latin typeface="+mn-lt"/>
                  </a:rPr>
                  <a:t>		Vậy hàm số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d>
                  </m:oMath>
                </a14:m>
                <a:r>
                  <a:rPr lang="en-US" sz="2000">
                    <a:latin typeface="+mn-lt"/>
                  </a:rPr>
                  <a:t> liên tục tại </a:t>
                </a:r>
                <a14:m>
                  <m:oMath xmlns:m="http://schemas.openxmlformats.org/officeDocument/2006/math">
                    <m:r>
                      <a:rPr lang="en-US" sz="2000" i="1">
                        <a:latin typeface="Cambria Math" panose="02040503050406030204" pitchFamily="18" charset="0"/>
                      </a:rPr>
                      <m:t>𝑥</m:t>
                    </m:r>
                    <m:r>
                      <a:rPr lang="en-US" sz="2000" i="1">
                        <a:latin typeface="Cambria Math" panose="02040503050406030204" pitchFamily="18" charset="0"/>
                      </a:rPr>
                      <m:t>=3.</m:t>
                    </m:r>
                  </m:oMath>
                </a14:m>
                <a:endParaRPr lang="en-US" sz="20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613687" y="2337846"/>
                <a:ext cx="8129341" cy="2393027"/>
              </a:xfrm>
              <a:prstGeom prst="rect">
                <a:avLst/>
              </a:prstGeom>
              <a:blipFill>
                <a:blip r:embed="rId3"/>
                <a:stretch>
                  <a:fillRect l="-825" b="-1531"/>
                </a:stretch>
              </a:blipFill>
            </p:spPr>
            <p:txBody>
              <a:bodyPr/>
              <a:lstStyle/>
              <a:p>
                <a:r>
                  <a:rPr lang="en-US">
                    <a:noFill/>
                  </a:rPr>
                  <a:t> </a:t>
                </a:r>
              </a:p>
            </p:txBody>
          </p:sp>
        </mc:Fallback>
      </mc:AlternateContent>
      <p:grpSp>
        <p:nvGrpSpPr>
          <p:cNvPr id="6" name="Group 5"/>
          <p:cNvGrpSpPr/>
          <p:nvPr/>
        </p:nvGrpSpPr>
        <p:grpSpPr>
          <a:xfrm>
            <a:off x="613687" y="110067"/>
            <a:ext cx="8337929" cy="1670970"/>
            <a:chOff x="1030090" y="492929"/>
            <a:chExt cx="8337929" cy="1670970"/>
          </a:xfrm>
        </p:grpSpPr>
        <p:sp>
          <p:nvSpPr>
            <p:cNvPr id="20" name="Google Shape;2829;p39"/>
            <p:cNvSpPr/>
            <p:nvPr/>
          </p:nvSpPr>
          <p:spPr>
            <a:xfrm>
              <a:off x="1030090" y="653216"/>
              <a:ext cx="1199040" cy="548258"/>
            </a:xfrm>
            <a:prstGeom prst="roundRect">
              <a:avLst>
                <a:gd name="adj" fmla="val 50000"/>
              </a:avLst>
            </a:prstGeom>
            <a:solidFill>
              <a:schemeClr val="accent6">
                <a:lumMod val="40000"/>
                <a:lumOff val="60000"/>
              </a:schemeClr>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242424"/>
                  </a:solidFill>
                  <a:effectLst/>
                  <a:uLnTx/>
                  <a:uFillTx/>
                  <a:latin typeface="Arial"/>
                  <a:ea typeface="Bad Script"/>
                  <a:cs typeface="Bad Script"/>
                  <a:sym typeface="Bad Script"/>
                </a:rPr>
                <a:t>Ví dụ 4</a:t>
              </a:r>
              <a:endParaRPr kumimoji="0" sz="2000" b="1" i="0" u="none" strike="noStrike" kern="0" cap="none" spc="0" normalizeH="0" baseline="0" noProof="0">
                <a:ln>
                  <a:noFill/>
                </a:ln>
                <a:solidFill>
                  <a:srgbClr val="242424"/>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21" name="TextBox 20"/>
                <p:cNvSpPr txBox="1"/>
                <p:nvPr/>
              </p:nvSpPr>
              <p:spPr>
                <a:xfrm>
                  <a:off x="1030090" y="492929"/>
                  <a:ext cx="8337929" cy="1670970"/>
                </a:xfrm>
                <a:prstGeom prst="rect">
                  <a:avLst/>
                </a:prstGeom>
                <a:noFill/>
              </p:spPr>
              <p:txBody>
                <a:bodyPr wrap="square" rtlCol="0">
                  <a:spAutoFit/>
                </a:bodyPr>
                <a:lstStyle/>
                <a:p>
                  <a:pPr lvl="0">
                    <a:lnSpc>
                      <a:spcPct val="150000"/>
                    </a:lnSpc>
                  </a:pPr>
                  <a:r>
                    <a:rPr lang="en-US" sz="2000">
                      <a:latin typeface="+mn-lt"/>
                    </a:rPr>
                    <a:t>                  Cho hàm số  </a:t>
                  </a:r>
                  <a14:m>
                    <m:oMath xmlns:m="http://schemas.openxmlformats.org/officeDocument/2006/math">
                      <m:r>
                        <a:rPr lang="en-US" sz="2000" i="1">
                          <a:latin typeface="Cambria Math" panose="02040503050406030204" pitchFamily="18" charset="0"/>
                          <a:ea typeface="Dotum" panose="020B0600000101010101" pitchFamily="34" charset="-127"/>
                        </a:rPr>
                        <m:t>𝑓</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r>
                        <a:rPr lang="en-US" sz="2000" i="1">
                          <a:latin typeface="Cambria Math" panose="02040503050406030204" pitchFamily="18" charset="0"/>
                          <a:ea typeface="Dotum" panose="020B0600000101010101" pitchFamily="34" charset="-127"/>
                        </a:rPr>
                        <m:t>=</m:t>
                      </m:r>
                      <m:sSup>
                        <m:sSupPr>
                          <m:ctrlPr>
                            <a:rPr lang="en-US" sz="2000" i="1" smtClean="0">
                              <a:latin typeface="Cambria Math" panose="02040503050406030204" pitchFamily="18" charset="0"/>
                              <a:ea typeface="Dotum" panose="020B0600000101010101" pitchFamily="34" charset="-127"/>
                            </a:rPr>
                          </m:ctrlPr>
                        </m:sSupPr>
                        <m:e>
                          <m:r>
                            <a:rPr lang="en-US" sz="2000" b="0" i="1" smtClean="0">
                              <a:latin typeface="Cambria Math" panose="02040503050406030204" pitchFamily="18" charset="0"/>
                              <a:ea typeface="Dotum" panose="020B0600000101010101" pitchFamily="34" charset="-127"/>
                            </a:rPr>
                            <m:t>𝑥</m:t>
                          </m:r>
                        </m:e>
                        <m:sup>
                          <m:r>
                            <a:rPr lang="en-US" sz="2000" b="0" i="1" smtClean="0">
                              <a:latin typeface="Cambria Math" panose="02040503050406030204" pitchFamily="18" charset="0"/>
                              <a:ea typeface="Dotum" panose="020B0600000101010101" pitchFamily="34" charset="-127"/>
                            </a:rPr>
                            <m:t>3</m:t>
                          </m:r>
                        </m:sup>
                      </m:sSup>
                      <m:r>
                        <a:rPr lang="en-US" sz="2000" b="0" i="1" smtClean="0">
                          <a:latin typeface="Cambria Math" panose="02040503050406030204" pitchFamily="18" charset="0"/>
                          <a:ea typeface="Dotum" panose="020B0600000101010101" pitchFamily="34" charset="-127"/>
                        </a:rPr>
                        <m:t>+2</m:t>
                      </m:r>
                      <m:r>
                        <a:rPr lang="en-US" sz="2000" b="0" i="1" smtClean="0">
                          <a:latin typeface="Cambria Math" panose="02040503050406030204" pitchFamily="18" charset="0"/>
                          <a:ea typeface="Dotum" panose="020B0600000101010101" pitchFamily="34" charset="-127"/>
                        </a:rPr>
                        <m:t>𝑥</m:t>
                      </m:r>
                      <m:r>
                        <a:rPr lang="en-US" sz="2000" b="0" i="1" smtClean="0">
                          <a:latin typeface="Cambria Math" panose="02040503050406030204" pitchFamily="18" charset="0"/>
                          <a:ea typeface="Dotum" panose="020B0600000101010101" pitchFamily="34" charset="-127"/>
                        </a:rPr>
                        <m:t>+</m:t>
                      </m:r>
                      <m:f>
                        <m:fPr>
                          <m:ctrlPr>
                            <a:rPr lang="en-US" sz="2000" i="1">
                              <a:latin typeface="Cambria Math" panose="02040503050406030204" pitchFamily="18" charset="0"/>
                              <a:ea typeface="Dotum" panose="020B0600000101010101" pitchFamily="34" charset="-127"/>
                            </a:rPr>
                          </m:ctrlPr>
                        </m:fPr>
                        <m:num>
                          <m:r>
                            <a:rPr lang="en-US" sz="2000" b="0" i="1" smtClean="0">
                              <a:latin typeface="Cambria Math" panose="02040503050406030204" pitchFamily="18" charset="0"/>
                              <a:ea typeface="Dotum" panose="020B0600000101010101" pitchFamily="34" charset="-127"/>
                            </a:rPr>
                            <m:t>6</m:t>
                          </m:r>
                        </m:num>
                        <m:den>
                          <m:r>
                            <a:rPr lang="en-US" sz="2000" i="1">
                              <a:latin typeface="Cambria Math" panose="02040503050406030204" pitchFamily="18" charset="0"/>
                              <a:ea typeface="Dotum" panose="020B0600000101010101" pitchFamily="34" charset="-127"/>
                            </a:rPr>
                            <m:t>𝑥</m:t>
                          </m:r>
                          <m:r>
                            <a:rPr lang="en-US" sz="2000" i="1">
                              <a:latin typeface="Cambria Math" panose="02040503050406030204" pitchFamily="18" charset="0"/>
                              <a:ea typeface="Dotum" panose="020B0600000101010101" pitchFamily="34" charset="-127"/>
                            </a:rPr>
                            <m:t>−2</m:t>
                          </m:r>
                        </m:den>
                      </m:f>
                    </m:oMath>
                  </a14:m>
                  <a:endParaRPr lang="en-US" sz="2000">
                    <a:latin typeface="+mn-lt"/>
                  </a:endParaRPr>
                </a:p>
                <a:p>
                  <a:pPr lvl="0">
                    <a:lnSpc>
                      <a:spcPct val="150000"/>
                    </a:lnSpc>
                  </a:pPr>
                  <a:r>
                    <a:rPr lang="en-US" sz="2000">
                      <a:latin typeface="+mn-lt"/>
                    </a:rPr>
                    <a:t>a) Xét tính liên tục của hàm số </a:t>
                  </a:r>
                  <a14:m>
                    <m:oMath xmlns:m="http://schemas.openxmlformats.org/officeDocument/2006/math">
                      <m:r>
                        <a:rPr lang="en-US" sz="2000" i="1">
                          <a:latin typeface="Cambria Math" panose="02040503050406030204" pitchFamily="18" charset="0"/>
                          <a:ea typeface="Dotum" panose="020B0600000101010101" pitchFamily="34" charset="-127"/>
                        </a:rPr>
                        <m:t>𝑓</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oMath>
                  </a14:m>
                  <a:r>
                    <a:rPr lang="en-US" sz="2000">
                      <a:latin typeface="+mn-lt"/>
                    </a:rPr>
                    <a:t> tại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=3.</m:t>
                      </m:r>
                    </m:oMath>
                  </a14:m>
                  <a:endParaRPr lang="en-US" sz="2000">
                    <a:latin typeface="+mn-lt"/>
                  </a:endParaRPr>
                </a:p>
                <a:p>
                  <a:pPr>
                    <a:lnSpc>
                      <a:spcPct val="150000"/>
                    </a:lnSpc>
                  </a:pPr>
                  <a:r>
                    <a:rPr lang="en-US" sz="2000">
                      <a:latin typeface="+mn-lt"/>
                    </a:rPr>
                    <a:t>b) </a:t>
                  </a:r>
                  <a:r>
                    <a:rPr lang="en-US" sz="2000"/>
                    <a:t>Xét tính liên tục của hàm số </a:t>
                  </a:r>
                  <a14:m>
                    <m:oMath xmlns:m="http://schemas.openxmlformats.org/officeDocument/2006/math">
                      <m:r>
                        <a:rPr lang="en-US" sz="2000" i="1">
                          <a:latin typeface="Cambria Math" panose="02040503050406030204" pitchFamily="18" charset="0"/>
                          <a:ea typeface="Dotum" panose="020B0600000101010101" pitchFamily="34" charset="-127"/>
                        </a:rPr>
                        <m:t>𝑓</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oMath>
                  </a14:m>
                  <a:r>
                    <a:rPr lang="en-US" sz="2000"/>
                    <a:t> trên tập xác định của hàm số đó.</a:t>
                  </a:r>
                </a:p>
              </p:txBody>
            </p:sp>
          </mc:Choice>
          <mc:Fallback xmlns="">
            <p:sp>
              <p:nvSpPr>
                <p:cNvPr id="21" name="TextBox 20"/>
                <p:cNvSpPr txBox="1">
                  <a:spLocks noRot="1" noChangeAspect="1" noMove="1" noResize="1" noEditPoints="1" noAdjustHandles="1" noChangeArrowheads="1" noChangeShapeType="1" noTextEdit="1"/>
                </p:cNvSpPr>
                <p:nvPr/>
              </p:nvSpPr>
              <p:spPr>
                <a:xfrm>
                  <a:off x="1030090" y="492929"/>
                  <a:ext cx="8337929" cy="1670970"/>
                </a:xfrm>
                <a:prstGeom prst="rect">
                  <a:avLst/>
                </a:prstGeom>
                <a:blipFill>
                  <a:blip r:embed="rId4"/>
                  <a:stretch>
                    <a:fillRect l="-805" b="-2555"/>
                  </a:stretch>
                </a:blipFill>
              </p:spPr>
              <p:txBody>
                <a:bodyPr/>
                <a:lstStyle/>
                <a:p>
                  <a:r>
                    <a:rPr lang="en-US">
                      <a:noFill/>
                    </a:rPr>
                    <a:t> </a:t>
                  </a:r>
                </a:p>
              </p:txBody>
            </p:sp>
          </mc:Fallback>
        </mc:AlternateContent>
      </p:grpSp>
    </p:spTree>
    <p:extLst>
      <p:ext uri="{BB962C8B-B14F-4D97-AF65-F5344CB8AC3E}">
        <p14:creationId xmlns:p14="http://schemas.microsoft.com/office/powerpoint/2010/main" val="20981588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pSp>
        <p:nvGrpSpPr>
          <p:cNvPr id="2507" name="Google Shape;2507;p51"/>
          <p:cNvGrpSpPr/>
          <p:nvPr/>
        </p:nvGrpSpPr>
        <p:grpSpPr>
          <a:xfrm rot="3844007">
            <a:off x="-186945" y="156936"/>
            <a:ext cx="628613" cy="674640"/>
            <a:chOff x="-65178" y="1702099"/>
            <a:chExt cx="593880" cy="637338"/>
          </a:xfrm>
        </p:grpSpPr>
        <p:sp>
          <p:nvSpPr>
            <p:cNvPr id="2508" name="Google Shape;2508;p51"/>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51"/>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2569;p53"/>
          <p:cNvGrpSpPr/>
          <p:nvPr/>
        </p:nvGrpSpPr>
        <p:grpSpPr>
          <a:xfrm rot="5944252" flipH="1">
            <a:off x="-81908" y="3686483"/>
            <a:ext cx="1373639" cy="2076720"/>
            <a:chOff x="605725" y="1160127"/>
            <a:chExt cx="527272" cy="797150"/>
          </a:xfrm>
        </p:grpSpPr>
        <p:sp>
          <p:nvSpPr>
            <p:cNvPr id="31"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429804" y="668576"/>
                <a:ext cx="8272392" cy="3517630"/>
              </a:xfrm>
              <a:prstGeom prst="rect">
                <a:avLst/>
              </a:prstGeom>
            </p:spPr>
            <p:txBody>
              <a:bodyPr wrap="square">
                <a:spAutoFit/>
              </a:bodyPr>
              <a:lstStyle/>
              <a:p>
                <a:pPr algn="just">
                  <a:lnSpc>
                    <a:spcPct val="150000"/>
                  </a:lnSpc>
                  <a:spcBef>
                    <a:spcPts val="600"/>
                  </a:spcBef>
                  <a:spcAft>
                    <a:spcPts val="600"/>
                  </a:spcAft>
                </a:pPr>
                <a:r>
                  <a:rPr kumimoji="0" lang="en-US" sz="2000" b="0" i="0" u="none" strike="noStrike" kern="0" cap="none" spc="0" normalizeH="0" baseline="0" noProof="0">
                    <a:ln>
                      <a:noFill/>
                    </a:ln>
                    <a:solidFill>
                      <a:srgbClr val="000000"/>
                    </a:solidFill>
                    <a:effectLst/>
                    <a:uLnTx/>
                    <a:uFillTx/>
                    <a:latin typeface="+mn-lt"/>
                    <a:sym typeface="Arial"/>
                  </a:rPr>
                  <a:t>b) Hàm</a:t>
                </a:r>
                <a:r>
                  <a:rPr kumimoji="0" lang="en-US" sz="2000" b="0" i="0" u="none" strike="noStrike" kern="0" cap="none" spc="0" normalizeH="0" noProof="0">
                    <a:ln>
                      <a:noFill/>
                    </a:ln>
                    <a:solidFill>
                      <a:srgbClr val="000000"/>
                    </a:solidFill>
                    <a:effectLst/>
                    <a:uLnTx/>
                    <a:uFillTx/>
                    <a:latin typeface="+mn-lt"/>
                    <a:sym typeface="Arial"/>
                  </a:rPr>
                  <a:t> số </a:t>
                </a:r>
                <a14:m>
                  <m:oMath xmlns:m="http://schemas.openxmlformats.org/officeDocument/2006/math">
                    <m:r>
                      <a:rPr lang="en-US" sz="2000" b="0" i="1" smtClean="0">
                        <a:latin typeface="Cambria Math" panose="02040503050406030204" pitchFamily="18" charset="0"/>
                        <a:ea typeface="Dotum" panose="020B0600000101010101" pitchFamily="34" charset="-127"/>
                      </a:rPr>
                      <m:t>𝑔</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r>
                      <a:rPr lang="en-US" sz="2000" i="1">
                        <a:latin typeface="Cambria Math" panose="02040503050406030204" pitchFamily="18" charset="0"/>
                        <a:ea typeface="Dotum" panose="020B0600000101010101" pitchFamily="34" charset="-127"/>
                      </a:rPr>
                      <m:t>=</m:t>
                    </m:r>
                    <m:sSup>
                      <m:sSupPr>
                        <m:ctrlPr>
                          <a:rPr lang="en-US" sz="2000" i="1">
                            <a:latin typeface="Cambria Math" panose="02040503050406030204" pitchFamily="18" charset="0"/>
                            <a:ea typeface="Dotum" panose="020B0600000101010101" pitchFamily="34" charset="-127"/>
                          </a:rPr>
                        </m:ctrlPr>
                      </m:sSupPr>
                      <m:e>
                        <m:r>
                          <a:rPr lang="en-US" sz="2000" i="1">
                            <a:latin typeface="Cambria Math" panose="02040503050406030204" pitchFamily="18" charset="0"/>
                            <a:ea typeface="Dotum" panose="020B0600000101010101" pitchFamily="34" charset="-127"/>
                          </a:rPr>
                          <m:t>𝑥</m:t>
                        </m:r>
                      </m:e>
                      <m:sup>
                        <m:r>
                          <a:rPr lang="en-US" sz="2000" i="1">
                            <a:latin typeface="Cambria Math" panose="02040503050406030204" pitchFamily="18" charset="0"/>
                            <a:ea typeface="Dotum" panose="020B0600000101010101" pitchFamily="34" charset="-127"/>
                          </a:rPr>
                          <m:t>3</m:t>
                        </m:r>
                      </m:sup>
                    </m:sSup>
                    <m:r>
                      <a:rPr lang="en-US" sz="2000" i="1">
                        <a:latin typeface="Cambria Math" panose="02040503050406030204" pitchFamily="18" charset="0"/>
                        <a:ea typeface="Dotum" panose="020B0600000101010101" pitchFamily="34" charset="-127"/>
                      </a:rPr>
                      <m:t>+2</m:t>
                    </m:r>
                    <m:r>
                      <a:rPr lang="en-US" sz="2000" i="1">
                        <a:latin typeface="Cambria Math" panose="02040503050406030204" pitchFamily="18" charset="0"/>
                        <a:ea typeface="Dotum" panose="020B0600000101010101" pitchFamily="34" charset="-127"/>
                      </a:rPr>
                      <m:t>𝑥</m:t>
                    </m:r>
                  </m:oMath>
                </a14:m>
                <a:r>
                  <a:rPr kumimoji="0" lang="en-US" sz="2000" b="0" i="0" u="none" strike="noStrike" kern="0" cap="none" spc="0" normalizeH="0" noProof="0">
                    <a:ln>
                      <a:noFill/>
                    </a:ln>
                    <a:solidFill>
                      <a:srgbClr val="000000"/>
                    </a:solidFill>
                    <a:effectLst/>
                    <a:uLnTx/>
                    <a:uFillTx/>
                    <a:latin typeface="+mn-lt"/>
                    <a:sym typeface="Arial"/>
                  </a:rPr>
                  <a:t> là hàm đa thức nên liên tục trên </a:t>
                </a:r>
                <a14:m>
                  <m:oMath xmlns:m="http://schemas.openxmlformats.org/officeDocument/2006/math">
                    <m:r>
                      <a:rPr lang="en-US" sz="2000">
                        <a:latin typeface="Cambria Math" panose="02040503050406030204" pitchFamily="18" charset="0"/>
                      </a:rPr>
                      <m:t>ℝ</m:t>
                    </m:r>
                    <m:r>
                      <a:rPr lang="en-US" sz="2000" b="0" i="0" smtClean="0">
                        <a:latin typeface="Cambria Math" panose="02040503050406030204" pitchFamily="18" charset="0"/>
                      </a:rPr>
                      <m:t>.</m:t>
                    </m:r>
                  </m:oMath>
                </a14:m>
                <a:r>
                  <a:rPr kumimoji="0" lang="en-US" sz="2000" b="0" i="0" u="none" strike="noStrike" kern="0" cap="none" spc="0" normalizeH="0" noProof="0">
                    <a:ln>
                      <a:noFill/>
                    </a:ln>
                    <a:solidFill>
                      <a:srgbClr val="000000"/>
                    </a:solidFill>
                    <a:effectLst/>
                    <a:uLnTx/>
                    <a:uFillTx/>
                    <a:latin typeface="+mn-lt"/>
                    <a:sym typeface="Arial"/>
                  </a:rPr>
                  <a:t> </a:t>
                </a:r>
              </a:p>
              <a:p>
                <a:pPr algn="just">
                  <a:lnSpc>
                    <a:spcPct val="150000"/>
                  </a:lnSpc>
                  <a:spcBef>
                    <a:spcPts val="600"/>
                  </a:spcBef>
                  <a:spcAft>
                    <a:spcPts val="600"/>
                  </a:spcAft>
                </a:pPr>
                <a:r>
                  <a:rPr kumimoji="0" lang="en-US" sz="2000" b="0" i="0" u="none" strike="noStrike" kern="0" cap="none" spc="0" normalizeH="0" noProof="0">
                    <a:ln>
                      <a:noFill/>
                    </a:ln>
                    <a:solidFill>
                      <a:srgbClr val="000000"/>
                    </a:solidFill>
                    <a:effectLst/>
                    <a:uLnTx/>
                    <a:uFillTx/>
                    <a:latin typeface="+mn-lt"/>
                    <a:sym typeface="Arial"/>
                  </a:rPr>
                  <a:t>Do đó, hàm số </a:t>
                </a:r>
                <a14:m>
                  <m:oMath xmlns:m="http://schemas.openxmlformats.org/officeDocument/2006/math">
                    <m:r>
                      <a:rPr lang="en-US" sz="2000" i="1">
                        <a:latin typeface="Cambria Math" panose="02040503050406030204" pitchFamily="18" charset="0"/>
                        <a:ea typeface="Dotum" panose="020B0600000101010101" pitchFamily="34" charset="-127"/>
                      </a:rPr>
                      <m:t>𝑔</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oMath>
                </a14:m>
                <a:r>
                  <a:rPr kumimoji="0" lang="en-US" sz="2000" b="0" i="0" u="none" strike="noStrike" kern="0" cap="none" spc="0" normalizeH="0" noProof="0">
                    <a:ln>
                      <a:noFill/>
                    </a:ln>
                    <a:solidFill>
                      <a:srgbClr val="000000"/>
                    </a:solidFill>
                    <a:effectLst/>
                    <a:uLnTx/>
                    <a:uFillTx/>
                    <a:latin typeface="+mn-lt"/>
                    <a:sym typeface="Arial"/>
                  </a:rPr>
                  <a:t> liên tục trên mỗi khoảng </a:t>
                </a:r>
                <a14:m>
                  <m:oMath xmlns:m="http://schemas.openxmlformats.org/officeDocument/2006/math">
                    <m:d>
                      <m:dPr>
                        <m:ctrlPr>
                          <a:rPr lang="en-US" sz="2000" i="1">
                            <a:latin typeface="Cambria Math" panose="02040503050406030204" pitchFamily="18" charset="0"/>
                          </a:rPr>
                        </m:ctrlPr>
                      </m:dPr>
                      <m:e>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∞;2</m:t>
                        </m:r>
                      </m:e>
                    </m:d>
                  </m:oMath>
                </a14:m>
                <a:r>
                  <a:rPr lang="en-US" sz="2000">
                    <a:latin typeface="+mn-lt"/>
                  </a:rPr>
                  <a:t> và </a:t>
                </a:r>
                <a14:m>
                  <m:oMath xmlns:m="http://schemas.openxmlformats.org/officeDocument/2006/math">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e>
                    </m:d>
                    <m:r>
                      <a:rPr lang="en-US" sz="2000" b="0" i="0" smtClean="0">
                        <a:latin typeface="Cambria Math" panose="02040503050406030204" pitchFamily="18" charset="0"/>
                        <a:ea typeface="Cambria Math" panose="02040503050406030204" pitchFamily="18" charset="0"/>
                      </a:rPr>
                      <m:t>.</m:t>
                    </m:r>
                  </m:oMath>
                </a14:m>
                <a:endParaRPr kumimoji="0" lang="en-US" sz="2000" b="0" i="0" u="none" strike="noStrike" kern="0" cap="none" spc="0" normalizeH="0" baseline="0" noProof="0">
                  <a:ln>
                    <a:noFill/>
                  </a:ln>
                  <a:solidFill>
                    <a:srgbClr val="000000"/>
                  </a:solidFill>
                  <a:effectLst/>
                  <a:uLnTx/>
                  <a:uFillTx/>
                  <a:latin typeface="+mn-lt"/>
                  <a:sym typeface="Arial"/>
                </a:endParaRPr>
              </a:p>
              <a:p>
                <a:pPr algn="just">
                  <a:lnSpc>
                    <a:spcPct val="150000"/>
                  </a:lnSpc>
                  <a:spcBef>
                    <a:spcPts val="600"/>
                  </a:spcBef>
                  <a:spcAft>
                    <a:spcPts val="600"/>
                  </a:spcAft>
                </a:pPr>
                <a:r>
                  <a:rPr lang="en-US" sz="2000">
                    <a:latin typeface="+mn-lt"/>
                  </a:rPr>
                  <a:t>Hàm số </a:t>
                </a:r>
                <a14:m>
                  <m:oMath xmlns:m="http://schemas.openxmlformats.org/officeDocument/2006/math">
                    <m:r>
                      <a:rPr lang="en-US" sz="2000" b="0" i="1" smtClean="0">
                        <a:latin typeface="Cambria Math" panose="02040503050406030204" pitchFamily="18" charset="0"/>
                        <a:ea typeface="Dotum" panose="020B0600000101010101" pitchFamily="34" charset="-127"/>
                      </a:rPr>
                      <m:t>h</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r>
                      <a:rPr lang="en-US" sz="2000" i="1">
                        <a:latin typeface="Cambria Math" panose="02040503050406030204" pitchFamily="18" charset="0"/>
                        <a:ea typeface="Dotum" panose="020B0600000101010101" pitchFamily="34" charset="-127"/>
                      </a:rPr>
                      <m:t>=</m:t>
                    </m:r>
                    <m:f>
                      <m:fPr>
                        <m:ctrlPr>
                          <a:rPr lang="en-US" sz="2000" i="1">
                            <a:latin typeface="Cambria Math" panose="02040503050406030204" pitchFamily="18" charset="0"/>
                            <a:ea typeface="Dotum" panose="020B0600000101010101" pitchFamily="34" charset="-127"/>
                          </a:rPr>
                        </m:ctrlPr>
                      </m:fPr>
                      <m:num>
                        <m:r>
                          <a:rPr lang="en-US" sz="2000" i="1">
                            <a:latin typeface="Cambria Math" panose="02040503050406030204" pitchFamily="18" charset="0"/>
                            <a:ea typeface="Dotum" panose="020B0600000101010101" pitchFamily="34" charset="-127"/>
                          </a:rPr>
                          <m:t>6</m:t>
                        </m:r>
                      </m:num>
                      <m:den>
                        <m:r>
                          <a:rPr lang="en-US" sz="2000" i="1">
                            <a:latin typeface="Cambria Math" panose="02040503050406030204" pitchFamily="18" charset="0"/>
                            <a:ea typeface="Dotum" panose="020B0600000101010101" pitchFamily="34" charset="-127"/>
                          </a:rPr>
                          <m:t>𝑥</m:t>
                        </m:r>
                        <m:r>
                          <a:rPr lang="en-US" sz="2000" i="1">
                            <a:latin typeface="Cambria Math" panose="02040503050406030204" pitchFamily="18" charset="0"/>
                            <a:ea typeface="Dotum" panose="020B0600000101010101" pitchFamily="34" charset="-127"/>
                          </a:rPr>
                          <m:t>−2</m:t>
                        </m:r>
                      </m:den>
                    </m:f>
                  </m:oMath>
                </a14:m>
                <a:r>
                  <a:rPr lang="en-US" sz="2000">
                    <a:latin typeface="+mn-lt"/>
                  </a:rPr>
                  <a:t> là hàm số phân thức hữu tỉ liên tục trên mỗi khoảng xác định </a:t>
                </a:r>
                <a14:m>
                  <m:oMath xmlns:m="http://schemas.openxmlformats.org/officeDocument/2006/math">
                    <m:d>
                      <m:dPr>
                        <m:ctrlPr>
                          <a:rPr lang="en-US" sz="2000" i="1">
                            <a:latin typeface="Cambria Math" panose="02040503050406030204" pitchFamily="18" charset="0"/>
                          </a:rPr>
                        </m:ctrlPr>
                      </m:dPr>
                      <m:e>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∞;2</m:t>
                        </m:r>
                      </m:e>
                    </m:d>
                  </m:oMath>
                </a14:m>
                <a:r>
                  <a:rPr lang="en-US" sz="2000">
                    <a:latin typeface="+mn-lt"/>
                  </a:rPr>
                  <a:t> và </a:t>
                </a:r>
                <a14:m>
                  <m:oMath xmlns:m="http://schemas.openxmlformats.org/officeDocument/2006/math">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2;+∞</m:t>
                        </m:r>
                      </m:e>
                    </m:d>
                  </m:oMath>
                </a14:m>
                <a:r>
                  <a:rPr lang="en-US" sz="2000">
                    <a:latin typeface="+mn-lt"/>
                  </a:rPr>
                  <a:t>.</a:t>
                </a:r>
              </a:p>
              <a:p>
                <a:pPr algn="just">
                  <a:lnSpc>
                    <a:spcPct val="150000"/>
                  </a:lnSpc>
                  <a:spcBef>
                    <a:spcPts val="600"/>
                  </a:spcBef>
                  <a:spcAft>
                    <a:spcPts val="600"/>
                  </a:spcAft>
                </a:pPr>
                <a:r>
                  <a:rPr kumimoji="0" lang="en-US" sz="2000" b="0" i="0" u="none" strike="noStrike" kern="0" cap="none" spc="0" normalizeH="0" baseline="0" noProof="0">
                    <a:ln>
                      <a:noFill/>
                    </a:ln>
                    <a:solidFill>
                      <a:srgbClr val="000000"/>
                    </a:solidFill>
                    <a:effectLst/>
                    <a:uLnTx/>
                    <a:uFillTx/>
                    <a:latin typeface="+mn-lt"/>
                    <a:sym typeface="Arial"/>
                  </a:rPr>
                  <a:t>Vậy hàm số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lang="en-US" sz="2000" i="1">
                        <a:latin typeface="Cambria Math" panose="02040503050406030204" pitchFamily="18" charset="0"/>
                        <a:ea typeface="Dotum" panose="020B0600000101010101" pitchFamily="34" charset="-127"/>
                      </a:rPr>
                      <m:t>𝑔</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r>
                      <a:rPr lang="en-US" sz="2000" b="0" i="1" smtClean="0">
                        <a:latin typeface="Cambria Math" panose="02040503050406030204" pitchFamily="18" charset="0"/>
                        <a:ea typeface="Dotum" panose="020B0600000101010101" pitchFamily="34" charset="-127"/>
                      </a:rPr>
                      <m:t>+</m:t>
                    </m:r>
                    <m:r>
                      <a:rPr lang="en-US" sz="2000" b="0" i="1" smtClean="0">
                        <a:latin typeface="Cambria Math" panose="02040503050406030204" pitchFamily="18" charset="0"/>
                        <a:ea typeface="Dotum" panose="020B0600000101010101" pitchFamily="34" charset="-127"/>
                      </a:rPr>
                      <m:t>h</m:t>
                    </m:r>
                    <m:d>
                      <m:dPr>
                        <m:ctrlPr>
                          <a:rPr lang="en-US" sz="2000" i="1">
                            <a:latin typeface="Cambria Math" panose="02040503050406030204" pitchFamily="18" charset="0"/>
                            <a:ea typeface="Dotum" panose="020B0600000101010101" pitchFamily="34" charset="-127"/>
                          </a:rPr>
                        </m:ctrlPr>
                      </m:dPr>
                      <m:e>
                        <m:r>
                          <a:rPr lang="en-US" sz="2000" i="1">
                            <a:latin typeface="Cambria Math" panose="02040503050406030204" pitchFamily="18" charset="0"/>
                            <a:ea typeface="Dotum" panose="020B0600000101010101" pitchFamily="34" charset="-127"/>
                          </a:rPr>
                          <m:t>𝑥</m:t>
                        </m:r>
                      </m:e>
                    </m:d>
                  </m:oMath>
                </a14:m>
                <a:r>
                  <a:rPr kumimoji="0" lang="en-US" sz="2000" b="0" i="0" u="none" strike="noStrike" kern="0" cap="none" spc="0" normalizeH="0" baseline="0" noProof="0">
                    <a:ln>
                      <a:noFill/>
                    </a:ln>
                    <a:solidFill>
                      <a:srgbClr val="000000"/>
                    </a:solidFill>
                    <a:effectLst/>
                    <a:uLnTx/>
                    <a:uFillTx/>
                    <a:latin typeface="+mn-lt"/>
                    <a:sym typeface="Arial"/>
                  </a:rPr>
                  <a:t> liên tục trên mỗi khoảng </a:t>
                </a:r>
                <a14:m>
                  <m:oMath xmlns:m="http://schemas.openxmlformats.org/officeDocument/2006/math">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e>
                    </m:d>
                  </m:oMath>
                </a14:m>
                <a:r>
                  <a:rPr kumimoji="0" lang="en-US" sz="2000" b="0" i="0" u="none" strike="noStrike" kern="0" cap="none" spc="0" normalizeH="0" baseline="0" noProof="0">
                    <a:ln>
                      <a:noFill/>
                    </a:ln>
                    <a:solidFill>
                      <a:srgbClr val="000000"/>
                    </a:solidFill>
                    <a:effectLst/>
                    <a:uLnTx/>
                    <a:uFillTx/>
                    <a:latin typeface="+mn-lt"/>
                    <a:sym typeface="Arial"/>
                  </a:rPr>
                  <a:t> và </a:t>
                </a:r>
                <a14:m>
                  <m:oMath xmlns:m="http://schemas.openxmlformats.org/officeDocument/2006/math">
                    <m:d>
                      <m:dPr>
                        <m:ctrlP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sym typeface="Arial"/>
                          </a:rPr>
                          <m:t>;+∞</m:t>
                        </m:r>
                      </m:e>
                    </m:d>
                  </m:oMath>
                </a14:m>
                <a:r>
                  <a:rPr kumimoji="0" lang="en-US" sz="2000" b="0" i="0" u="none" strike="noStrike" kern="0" cap="none" spc="0" normalizeH="0" baseline="0" noProof="0">
                    <a:ln>
                      <a:noFill/>
                    </a:ln>
                    <a:solidFill>
                      <a:srgbClr val="000000"/>
                    </a:solidFill>
                    <a:effectLst/>
                    <a:uLnTx/>
                    <a:uFillTx/>
                    <a:latin typeface="+mn-lt"/>
                    <a:sym typeface="Arial"/>
                  </a:rPr>
                  <a:t>.</a:t>
                </a:r>
              </a:p>
            </p:txBody>
          </p:sp>
        </mc:Choice>
        <mc:Fallback xmlns="">
          <p:sp>
            <p:nvSpPr>
              <p:cNvPr id="2" name="Rectangle 1"/>
              <p:cNvSpPr>
                <a:spLocks noRot="1" noChangeAspect="1" noMove="1" noResize="1" noEditPoints="1" noAdjustHandles="1" noChangeArrowheads="1" noChangeShapeType="1" noTextEdit="1"/>
              </p:cNvSpPr>
              <p:nvPr/>
            </p:nvSpPr>
            <p:spPr>
              <a:xfrm>
                <a:off x="429804" y="668576"/>
                <a:ext cx="8272392" cy="3517630"/>
              </a:xfrm>
              <a:prstGeom prst="rect">
                <a:avLst/>
              </a:prstGeom>
              <a:blipFill>
                <a:blip r:embed="rId3"/>
                <a:stretch>
                  <a:fillRect l="-811" r="-737" b="-1213"/>
                </a:stretch>
              </a:blipFill>
            </p:spPr>
            <p:txBody>
              <a:bodyPr/>
              <a:lstStyle/>
              <a:p>
                <a:r>
                  <a:rPr lang="en-US">
                    <a:noFill/>
                  </a:rPr>
                  <a:t> </a:t>
                </a:r>
              </a:p>
            </p:txBody>
          </p:sp>
        </mc:Fallback>
      </mc:AlternateContent>
      <p:sp>
        <p:nvSpPr>
          <p:cNvPr id="19" name="Rectangle 18"/>
          <p:cNvSpPr/>
          <p:nvPr/>
        </p:nvSpPr>
        <p:spPr>
          <a:xfrm>
            <a:off x="4189935" y="24191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sym typeface="Arial"/>
            </a:endParaRPr>
          </a:p>
        </p:txBody>
      </p:sp>
    </p:spTree>
    <p:extLst>
      <p:ext uri="{BB962C8B-B14F-4D97-AF65-F5344CB8AC3E}">
        <p14:creationId xmlns:p14="http://schemas.microsoft.com/office/powerpoint/2010/main" val="17511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14" name="TextBox 13"/>
          <p:cNvSpPr txBox="1"/>
          <p:nvPr/>
        </p:nvSpPr>
        <p:spPr>
          <a:xfrm>
            <a:off x="1113799" y="331860"/>
            <a:ext cx="2501584"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242424"/>
                </a:solidFill>
                <a:effectLst/>
                <a:uLnTx/>
                <a:uFillTx/>
                <a:latin typeface="Arial" panose="020B0604020202020204" pitchFamily="34" charset="0"/>
                <a:ea typeface="+mn-ea"/>
                <a:cs typeface="Arial" panose="020B0604020202020204" pitchFamily="34" charset="0"/>
                <a:sym typeface="Arial"/>
              </a:rPr>
              <a:t>LUYỆN TẬP 4</a:t>
            </a:r>
          </a:p>
        </p:txBody>
      </p:sp>
      <p:sp>
        <p:nvSpPr>
          <p:cNvPr id="16" name="Rectangle 15"/>
          <p:cNvSpPr/>
          <p:nvPr/>
        </p:nvSpPr>
        <p:spPr>
          <a:xfrm>
            <a:off x="4380740" y="2088950"/>
            <a:ext cx="81304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200" b="1" i="1" u="sng" strike="noStrike" kern="0" cap="none" spc="0" normalizeH="0" baseline="0" noProof="0">
              <a:ln>
                <a:noFill/>
              </a:ln>
              <a:solidFill>
                <a:srgbClr val="46789A">
                  <a:lumMod val="75000"/>
                </a:srgbClr>
              </a:solidFill>
              <a:effectLst/>
              <a:uLnTx/>
              <a:uFillTx/>
              <a:sym typeface="Arial"/>
            </a:endParaRPr>
          </a:p>
        </p:txBody>
      </p:sp>
      <p:grpSp>
        <p:nvGrpSpPr>
          <p:cNvPr id="18" name="Google Shape;2520;p52"/>
          <p:cNvGrpSpPr/>
          <p:nvPr/>
        </p:nvGrpSpPr>
        <p:grpSpPr>
          <a:xfrm rot="-755313">
            <a:off x="8560275" y="208061"/>
            <a:ext cx="674073" cy="669234"/>
            <a:chOff x="714375" y="2555250"/>
            <a:chExt cx="325350" cy="363650"/>
          </a:xfrm>
        </p:grpSpPr>
        <p:sp>
          <p:nvSpPr>
            <p:cNvPr id="19" name="Google Shape;2521;p52"/>
            <p:cNvSpPr/>
            <p:nvPr/>
          </p:nvSpPr>
          <p:spPr>
            <a:xfrm>
              <a:off x="728950" y="2556075"/>
              <a:ext cx="310775" cy="362825"/>
            </a:xfrm>
            <a:custGeom>
              <a:avLst/>
              <a:gdLst/>
              <a:ahLst/>
              <a:cxnLst/>
              <a:rect l="l" t="t" r="r" b="b"/>
              <a:pathLst>
                <a:path w="12431" h="14513" extrusionOk="0">
                  <a:moveTo>
                    <a:pt x="6607" y="1"/>
                  </a:moveTo>
                  <a:cubicBezTo>
                    <a:pt x="6425" y="1"/>
                    <a:pt x="6239" y="39"/>
                    <a:pt x="6061" y="121"/>
                  </a:cubicBezTo>
                  <a:lnTo>
                    <a:pt x="941" y="2454"/>
                  </a:lnTo>
                  <a:cubicBezTo>
                    <a:pt x="286" y="2752"/>
                    <a:pt x="0" y="3514"/>
                    <a:pt x="298" y="4169"/>
                  </a:cubicBezTo>
                  <a:lnTo>
                    <a:pt x="762" y="5193"/>
                  </a:lnTo>
                  <a:cubicBezTo>
                    <a:pt x="834" y="5371"/>
                    <a:pt x="977" y="5502"/>
                    <a:pt x="1179" y="5538"/>
                  </a:cubicBezTo>
                  <a:cubicBezTo>
                    <a:pt x="2251" y="5752"/>
                    <a:pt x="3025" y="6931"/>
                    <a:pt x="3691" y="8407"/>
                  </a:cubicBezTo>
                  <a:cubicBezTo>
                    <a:pt x="4358" y="9872"/>
                    <a:pt x="4751" y="11229"/>
                    <a:pt x="4215" y="12205"/>
                  </a:cubicBezTo>
                  <a:cubicBezTo>
                    <a:pt x="4120" y="12360"/>
                    <a:pt x="4120" y="12574"/>
                    <a:pt x="4215" y="12741"/>
                  </a:cubicBezTo>
                  <a:lnTo>
                    <a:pt x="4668" y="13765"/>
                  </a:lnTo>
                  <a:cubicBezTo>
                    <a:pt x="4886" y="14229"/>
                    <a:pt x="5355" y="14512"/>
                    <a:pt x="5849" y="14512"/>
                  </a:cubicBezTo>
                  <a:cubicBezTo>
                    <a:pt x="6027" y="14512"/>
                    <a:pt x="6208" y="14475"/>
                    <a:pt x="6382" y="14396"/>
                  </a:cubicBezTo>
                  <a:lnTo>
                    <a:pt x="11502" y="12062"/>
                  </a:lnTo>
                  <a:cubicBezTo>
                    <a:pt x="12145" y="11765"/>
                    <a:pt x="12431" y="11003"/>
                    <a:pt x="12145" y="10372"/>
                  </a:cubicBezTo>
                  <a:lnTo>
                    <a:pt x="11669" y="9336"/>
                  </a:lnTo>
                  <a:cubicBezTo>
                    <a:pt x="11597" y="9181"/>
                    <a:pt x="11442" y="9026"/>
                    <a:pt x="11264" y="9003"/>
                  </a:cubicBezTo>
                  <a:cubicBezTo>
                    <a:pt x="10192" y="8776"/>
                    <a:pt x="9418" y="7598"/>
                    <a:pt x="8752" y="6133"/>
                  </a:cubicBezTo>
                  <a:cubicBezTo>
                    <a:pt x="8109" y="4621"/>
                    <a:pt x="7728" y="3276"/>
                    <a:pt x="8240" y="2323"/>
                  </a:cubicBezTo>
                  <a:cubicBezTo>
                    <a:pt x="8335" y="2156"/>
                    <a:pt x="8335" y="1942"/>
                    <a:pt x="8240" y="1787"/>
                  </a:cubicBezTo>
                  <a:lnTo>
                    <a:pt x="7763" y="752"/>
                  </a:lnTo>
                  <a:cubicBezTo>
                    <a:pt x="7547" y="275"/>
                    <a:pt x="7091" y="1"/>
                    <a:pt x="6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522;p52"/>
            <p:cNvSpPr/>
            <p:nvPr/>
          </p:nvSpPr>
          <p:spPr>
            <a:xfrm>
              <a:off x="714375" y="2555250"/>
              <a:ext cx="311075" cy="363075"/>
            </a:xfrm>
            <a:custGeom>
              <a:avLst/>
              <a:gdLst/>
              <a:ahLst/>
              <a:cxnLst/>
              <a:rect l="l" t="t" r="r" b="b"/>
              <a:pathLst>
                <a:path w="12443" h="14523" extrusionOk="0">
                  <a:moveTo>
                    <a:pt x="6594" y="0"/>
                  </a:moveTo>
                  <a:cubicBezTo>
                    <a:pt x="6415" y="0"/>
                    <a:pt x="6233" y="38"/>
                    <a:pt x="6060" y="118"/>
                  </a:cubicBezTo>
                  <a:lnTo>
                    <a:pt x="941" y="2451"/>
                  </a:lnTo>
                  <a:cubicBezTo>
                    <a:pt x="286" y="2749"/>
                    <a:pt x="0" y="3511"/>
                    <a:pt x="298" y="4166"/>
                  </a:cubicBezTo>
                  <a:lnTo>
                    <a:pt x="762" y="5190"/>
                  </a:lnTo>
                  <a:cubicBezTo>
                    <a:pt x="845" y="5357"/>
                    <a:pt x="1000" y="5488"/>
                    <a:pt x="1179" y="5535"/>
                  </a:cubicBezTo>
                  <a:cubicBezTo>
                    <a:pt x="2250" y="5761"/>
                    <a:pt x="3024" y="6928"/>
                    <a:pt x="3691" y="8405"/>
                  </a:cubicBezTo>
                  <a:cubicBezTo>
                    <a:pt x="4358" y="9881"/>
                    <a:pt x="4751" y="11238"/>
                    <a:pt x="4215" y="12203"/>
                  </a:cubicBezTo>
                  <a:cubicBezTo>
                    <a:pt x="4120" y="12369"/>
                    <a:pt x="4131" y="12572"/>
                    <a:pt x="4215" y="12738"/>
                  </a:cubicBezTo>
                  <a:lnTo>
                    <a:pt x="4667" y="13762"/>
                  </a:lnTo>
                  <a:cubicBezTo>
                    <a:pt x="4885" y="14241"/>
                    <a:pt x="5358" y="14523"/>
                    <a:pt x="5848" y="14523"/>
                  </a:cubicBezTo>
                  <a:cubicBezTo>
                    <a:pt x="6027" y="14523"/>
                    <a:pt x="6209" y="14485"/>
                    <a:pt x="6382" y="14405"/>
                  </a:cubicBezTo>
                  <a:lnTo>
                    <a:pt x="11501" y="12072"/>
                  </a:lnTo>
                  <a:cubicBezTo>
                    <a:pt x="12156" y="11786"/>
                    <a:pt x="12442" y="11012"/>
                    <a:pt x="12144" y="10369"/>
                  </a:cubicBezTo>
                  <a:lnTo>
                    <a:pt x="11668" y="9345"/>
                  </a:lnTo>
                  <a:cubicBezTo>
                    <a:pt x="11597" y="9178"/>
                    <a:pt x="11442" y="9047"/>
                    <a:pt x="11263" y="9000"/>
                  </a:cubicBezTo>
                  <a:cubicBezTo>
                    <a:pt x="10192" y="8774"/>
                    <a:pt x="9418" y="7607"/>
                    <a:pt x="8751" y="6130"/>
                  </a:cubicBezTo>
                  <a:cubicBezTo>
                    <a:pt x="8084" y="4654"/>
                    <a:pt x="7691" y="3309"/>
                    <a:pt x="8239" y="2320"/>
                  </a:cubicBezTo>
                  <a:cubicBezTo>
                    <a:pt x="8334" y="2154"/>
                    <a:pt x="8322" y="1951"/>
                    <a:pt x="8239" y="1785"/>
                  </a:cubicBezTo>
                  <a:lnTo>
                    <a:pt x="7775" y="761"/>
                  </a:lnTo>
                  <a:cubicBezTo>
                    <a:pt x="7557" y="282"/>
                    <a:pt x="7084" y="0"/>
                    <a:pt x="6594" y="0"/>
                  </a:cubicBezTo>
                  <a:close/>
                </a:path>
              </a:pathLst>
            </a:custGeom>
            <a:solidFill>
              <a:srgbClr val="64B0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523;p52"/>
            <p:cNvSpPr/>
            <p:nvPr/>
          </p:nvSpPr>
          <p:spPr>
            <a:xfrm>
              <a:off x="714375" y="2555250"/>
              <a:ext cx="311075" cy="363075"/>
            </a:xfrm>
            <a:custGeom>
              <a:avLst/>
              <a:gdLst/>
              <a:ahLst/>
              <a:cxnLst/>
              <a:rect l="l" t="t" r="r" b="b"/>
              <a:pathLst>
                <a:path w="12443" h="14523" extrusionOk="0">
                  <a:moveTo>
                    <a:pt x="6594" y="0"/>
                  </a:moveTo>
                  <a:cubicBezTo>
                    <a:pt x="6415" y="0"/>
                    <a:pt x="6233" y="38"/>
                    <a:pt x="6060" y="118"/>
                  </a:cubicBezTo>
                  <a:lnTo>
                    <a:pt x="941" y="2451"/>
                  </a:lnTo>
                  <a:cubicBezTo>
                    <a:pt x="286" y="2749"/>
                    <a:pt x="0" y="3511"/>
                    <a:pt x="298" y="4166"/>
                  </a:cubicBezTo>
                  <a:lnTo>
                    <a:pt x="762" y="5190"/>
                  </a:lnTo>
                  <a:cubicBezTo>
                    <a:pt x="845" y="5357"/>
                    <a:pt x="1000" y="5488"/>
                    <a:pt x="1179" y="5535"/>
                  </a:cubicBezTo>
                  <a:cubicBezTo>
                    <a:pt x="2250" y="5761"/>
                    <a:pt x="3024" y="6928"/>
                    <a:pt x="3691" y="8405"/>
                  </a:cubicBezTo>
                  <a:cubicBezTo>
                    <a:pt x="4358" y="9881"/>
                    <a:pt x="4751" y="11238"/>
                    <a:pt x="4215" y="12203"/>
                  </a:cubicBezTo>
                  <a:cubicBezTo>
                    <a:pt x="4120" y="12369"/>
                    <a:pt x="4131" y="12572"/>
                    <a:pt x="4215" y="12738"/>
                  </a:cubicBezTo>
                  <a:lnTo>
                    <a:pt x="4667" y="13762"/>
                  </a:lnTo>
                  <a:cubicBezTo>
                    <a:pt x="4885" y="14241"/>
                    <a:pt x="5358" y="14523"/>
                    <a:pt x="5848" y="14523"/>
                  </a:cubicBezTo>
                  <a:cubicBezTo>
                    <a:pt x="6027" y="14523"/>
                    <a:pt x="6209" y="14485"/>
                    <a:pt x="6382" y="14405"/>
                  </a:cubicBezTo>
                  <a:lnTo>
                    <a:pt x="11501" y="12072"/>
                  </a:lnTo>
                  <a:cubicBezTo>
                    <a:pt x="12156" y="11786"/>
                    <a:pt x="12442" y="11012"/>
                    <a:pt x="12144" y="10369"/>
                  </a:cubicBezTo>
                  <a:lnTo>
                    <a:pt x="11668" y="9345"/>
                  </a:lnTo>
                  <a:cubicBezTo>
                    <a:pt x="11597" y="9178"/>
                    <a:pt x="11442" y="9047"/>
                    <a:pt x="11263" y="9000"/>
                  </a:cubicBezTo>
                  <a:cubicBezTo>
                    <a:pt x="10192" y="8774"/>
                    <a:pt x="9418" y="7607"/>
                    <a:pt x="8751" y="6130"/>
                  </a:cubicBezTo>
                  <a:cubicBezTo>
                    <a:pt x="8084" y="4654"/>
                    <a:pt x="7691" y="3309"/>
                    <a:pt x="8239" y="2320"/>
                  </a:cubicBezTo>
                  <a:cubicBezTo>
                    <a:pt x="8334" y="2154"/>
                    <a:pt x="8322" y="1951"/>
                    <a:pt x="8239" y="1785"/>
                  </a:cubicBezTo>
                  <a:lnTo>
                    <a:pt x="7775" y="761"/>
                  </a:lnTo>
                  <a:cubicBezTo>
                    <a:pt x="7557" y="282"/>
                    <a:pt x="7084" y="0"/>
                    <a:pt x="65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524;p52"/>
            <p:cNvSpPr/>
            <p:nvPr/>
          </p:nvSpPr>
          <p:spPr>
            <a:xfrm>
              <a:off x="811400" y="2564975"/>
              <a:ext cx="197975" cy="314400"/>
            </a:xfrm>
            <a:custGeom>
              <a:avLst/>
              <a:gdLst/>
              <a:ahLst/>
              <a:cxnLst/>
              <a:rect l="l" t="t" r="r" b="b"/>
              <a:pathLst>
                <a:path w="7919" h="12576" extrusionOk="0">
                  <a:moveTo>
                    <a:pt x="2241" y="1"/>
                  </a:moveTo>
                  <a:cubicBezTo>
                    <a:pt x="2087" y="1"/>
                    <a:pt x="1933" y="32"/>
                    <a:pt x="1786" y="98"/>
                  </a:cubicBezTo>
                  <a:lnTo>
                    <a:pt x="0" y="919"/>
                  </a:lnTo>
                  <a:lnTo>
                    <a:pt x="5323" y="12576"/>
                  </a:lnTo>
                  <a:lnTo>
                    <a:pt x="7108" y="11754"/>
                  </a:lnTo>
                  <a:cubicBezTo>
                    <a:pt x="7680" y="11492"/>
                    <a:pt x="7918" y="10754"/>
                    <a:pt x="7644" y="10135"/>
                  </a:cubicBezTo>
                  <a:lnTo>
                    <a:pt x="7180" y="9123"/>
                  </a:lnTo>
                  <a:cubicBezTo>
                    <a:pt x="7108" y="8956"/>
                    <a:pt x="6966" y="8825"/>
                    <a:pt x="6787" y="8778"/>
                  </a:cubicBezTo>
                  <a:cubicBezTo>
                    <a:pt x="5811" y="8527"/>
                    <a:pt x="5061" y="7384"/>
                    <a:pt x="4406" y="5932"/>
                  </a:cubicBezTo>
                  <a:cubicBezTo>
                    <a:pt x="3787" y="4503"/>
                    <a:pt x="3382" y="3182"/>
                    <a:pt x="3846" y="2289"/>
                  </a:cubicBezTo>
                  <a:cubicBezTo>
                    <a:pt x="3918" y="2146"/>
                    <a:pt x="3906" y="1931"/>
                    <a:pt x="3834" y="1765"/>
                  </a:cubicBezTo>
                  <a:lnTo>
                    <a:pt x="3370" y="753"/>
                  </a:lnTo>
                  <a:cubicBezTo>
                    <a:pt x="3156" y="280"/>
                    <a:pt x="2701" y="1"/>
                    <a:pt x="22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525;p52"/>
            <p:cNvSpPr/>
            <p:nvPr/>
          </p:nvSpPr>
          <p:spPr>
            <a:xfrm>
              <a:off x="833425" y="2623675"/>
              <a:ext cx="125350" cy="257200"/>
            </a:xfrm>
            <a:custGeom>
              <a:avLst/>
              <a:gdLst/>
              <a:ahLst/>
              <a:cxnLst/>
              <a:rect l="l" t="t" r="r" b="b"/>
              <a:pathLst>
                <a:path w="5014" h="10288" extrusionOk="0">
                  <a:moveTo>
                    <a:pt x="1" y="0"/>
                  </a:moveTo>
                  <a:lnTo>
                    <a:pt x="4692" y="10287"/>
                  </a:lnTo>
                  <a:lnTo>
                    <a:pt x="5013" y="10132"/>
                  </a:lnTo>
                  <a:lnTo>
                    <a:pt x="608" y="512"/>
                  </a:lnTo>
                  <a:cubicBezTo>
                    <a:pt x="489" y="238"/>
                    <a:pt x="251" y="6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26;p52"/>
            <p:cNvSpPr/>
            <p:nvPr/>
          </p:nvSpPr>
          <p:spPr>
            <a:xfrm>
              <a:off x="802175" y="2623050"/>
              <a:ext cx="148550" cy="273000"/>
            </a:xfrm>
            <a:custGeom>
              <a:avLst/>
              <a:gdLst/>
              <a:ahLst/>
              <a:cxnLst/>
              <a:rect l="l" t="t" r="r" b="b"/>
              <a:pathLst>
                <a:path w="5942" h="10920" extrusionOk="0">
                  <a:moveTo>
                    <a:pt x="1045" y="1"/>
                  </a:moveTo>
                  <a:cubicBezTo>
                    <a:pt x="916" y="1"/>
                    <a:pt x="780" y="30"/>
                    <a:pt x="655" y="85"/>
                  </a:cubicBezTo>
                  <a:cubicBezTo>
                    <a:pt x="191" y="299"/>
                    <a:pt x="0" y="835"/>
                    <a:pt x="215" y="1287"/>
                  </a:cubicBezTo>
                  <a:lnTo>
                    <a:pt x="4620" y="10919"/>
                  </a:lnTo>
                  <a:lnTo>
                    <a:pt x="5942" y="10312"/>
                  </a:lnTo>
                  <a:lnTo>
                    <a:pt x="1239" y="25"/>
                  </a:lnTo>
                  <a:cubicBezTo>
                    <a:pt x="1177" y="9"/>
                    <a:pt x="1112" y="1"/>
                    <a:pt x="1045" y="1"/>
                  </a:cubicBezTo>
                  <a:close/>
                </a:path>
              </a:pathLst>
            </a:custGeom>
            <a:solidFill>
              <a:srgbClr val="F0EE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27;p52"/>
            <p:cNvSpPr/>
            <p:nvPr/>
          </p:nvSpPr>
          <p:spPr>
            <a:xfrm>
              <a:off x="833125" y="2623675"/>
              <a:ext cx="325" cy="25"/>
            </a:xfrm>
            <a:custGeom>
              <a:avLst/>
              <a:gdLst/>
              <a:ahLst/>
              <a:cxnLst/>
              <a:rect l="l" t="t" r="r" b="b"/>
              <a:pathLst>
                <a:path w="13" h="1" fill="none" extrusionOk="0">
                  <a:moveTo>
                    <a:pt x="13" y="0"/>
                  </a:moveTo>
                  <a:lnTo>
                    <a:pt x="1" y="0"/>
                  </a:lnTo>
                </a:path>
              </a:pathLst>
            </a:custGeom>
            <a:noFill/>
            <a:ln w="18150" cap="flat" cmpd="sng">
              <a:solidFill>
                <a:srgbClr val="A9A8B0"/>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28;p52"/>
            <p:cNvSpPr/>
            <p:nvPr/>
          </p:nvSpPr>
          <p:spPr>
            <a:xfrm>
              <a:off x="865575" y="2749900"/>
              <a:ext cx="17875" cy="15875"/>
            </a:xfrm>
            <a:custGeom>
              <a:avLst/>
              <a:gdLst/>
              <a:ahLst/>
              <a:cxnLst/>
              <a:rect l="l" t="t" r="r" b="b"/>
              <a:pathLst>
                <a:path w="715" h="635" extrusionOk="0">
                  <a:moveTo>
                    <a:pt x="357" y="0"/>
                  </a:moveTo>
                  <a:cubicBezTo>
                    <a:pt x="311" y="0"/>
                    <a:pt x="262" y="11"/>
                    <a:pt x="215" y="35"/>
                  </a:cubicBezTo>
                  <a:cubicBezTo>
                    <a:pt x="72" y="118"/>
                    <a:pt x="0" y="309"/>
                    <a:pt x="72" y="452"/>
                  </a:cubicBezTo>
                  <a:cubicBezTo>
                    <a:pt x="124" y="566"/>
                    <a:pt x="241" y="634"/>
                    <a:pt x="361" y="634"/>
                  </a:cubicBezTo>
                  <a:cubicBezTo>
                    <a:pt x="404" y="634"/>
                    <a:pt x="448" y="626"/>
                    <a:pt x="489" y="607"/>
                  </a:cubicBezTo>
                  <a:cubicBezTo>
                    <a:pt x="631" y="535"/>
                    <a:pt x="715" y="333"/>
                    <a:pt x="631" y="190"/>
                  </a:cubicBezTo>
                  <a:cubicBezTo>
                    <a:pt x="580" y="71"/>
                    <a:pt x="474"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1419414" y="1311381"/>
                <a:ext cx="6735697" cy="5373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0"/>
                  </a:spcBef>
                  <a:spcAft>
                    <a:spcPts val="0"/>
                  </a:spcAft>
                  <a:buClrTx/>
                </a:pPr>
                <a:r>
                  <a:rPr kumimoji="0" lang="en-US" altLang="en-US" sz="2200" b="0" i="0" u="none" strike="noStrike" kern="0" cap="none" spc="0" normalizeH="0" baseline="0" noProof="0">
                    <a:ln>
                      <a:noFill/>
                    </a:ln>
                    <a:solidFill>
                      <a:srgbClr val="000000"/>
                    </a:solidFill>
                    <a:effectLst/>
                    <a:uLnTx/>
                    <a:uFillTx/>
                    <a:ea typeface="Open Sans"/>
                    <a:sym typeface="Arial"/>
                  </a:rPr>
                  <a:t>Xét</a:t>
                </a:r>
                <a:r>
                  <a:rPr kumimoji="0" lang="en-US" altLang="en-US" sz="2200" b="0" i="0" u="none" strike="noStrike" kern="0" cap="none" spc="0" normalizeH="0" noProof="0">
                    <a:ln>
                      <a:noFill/>
                    </a:ln>
                    <a:solidFill>
                      <a:srgbClr val="000000"/>
                    </a:solidFill>
                    <a:effectLst/>
                    <a:uLnTx/>
                    <a:uFillTx/>
                    <a:ea typeface="Open Sans"/>
                    <a:sym typeface="Arial"/>
                  </a:rPr>
                  <a:t> tính liên tục của hàm số </a:t>
                </a:r>
                <a14:m>
                  <m:oMath xmlns:m="http://schemas.openxmlformats.org/officeDocument/2006/math">
                    <m:r>
                      <a:rPr lang="en-US" sz="2200" i="1">
                        <a:latin typeface="Cambria Math" panose="02040503050406030204" pitchFamily="18" charset="0"/>
                        <a:ea typeface="Calibri" panose="020F0502020204030204" pitchFamily="34" charset="0"/>
                        <a:cs typeface="Times New Roman" panose="02020603050405020304" pitchFamily="18" charset="0"/>
                      </a:rPr>
                      <m:t>𝑦</m:t>
                    </m:r>
                    <m:r>
                      <a:rPr lang="en-US" sz="22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kern="0">
                        <a:effectLst/>
                        <a:latin typeface="Cambria Math" panose="02040503050406030204" pitchFamily="18" charset="0"/>
                        <a:ea typeface="Calibri" panose="020F0502020204030204" pitchFamily="34" charset="0"/>
                        <a:cs typeface="Times New Roman" panose="02020603050405020304" pitchFamily="18" charset="0"/>
                      </a:rPr>
                      <m:t>sin</m:t>
                    </m:r>
                    <m:r>
                      <a:rPr lang="en-US" sz="2200" kern="0">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2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200" kern="0">
                        <a:effectLst/>
                        <a:latin typeface="Cambria Math" panose="02040503050406030204" pitchFamily="18" charset="0"/>
                        <a:ea typeface="Calibri" panose="020F0502020204030204" pitchFamily="34" charset="0"/>
                        <a:cs typeface="Times New Roman" panose="02020603050405020304" pitchFamily="18" charset="0"/>
                      </a:rPr>
                      <m:t>cos</m:t>
                    </m:r>
                    <m:r>
                      <a:rPr lang="en-US" sz="2200" kern="0">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altLang="en-US" sz="2200" b="0" i="0" u="none" strike="noStrike" kern="0" cap="none" spc="0" normalizeH="0" baseline="0" noProof="0">
                    <a:ln>
                      <a:noFill/>
                    </a:ln>
                    <a:solidFill>
                      <a:srgbClr val="000000"/>
                    </a:solidFill>
                    <a:effectLst/>
                    <a:uLnTx/>
                    <a:uFillTx/>
                    <a:ea typeface="Open Sans"/>
                    <a:sym typeface="Arial"/>
                  </a:rPr>
                  <a:t> trên </a:t>
                </a:r>
                <a14:m>
                  <m:oMath xmlns:m="http://schemas.openxmlformats.org/officeDocument/2006/math">
                    <m:r>
                      <a:rPr lang="en-US" sz="2200">
                        <a:latin typeface="Cambria Math" panose="02040503050406030204" pitchFamily="18" charset="0"/>
                      </a:rPr>
                      <m:t>ℝ</m:t>
                    </m:r>
                  </m:oMath>
                </a14:m>
                <a:r>
                  <a:rPr kumimoji="0" lang="en-US" altLang="en-US" sz="2200" b="0" i="0" u="none" strike="noStrike" kern="0" cap="none" spc="0" normalizeH="0" noProof="0">
                    <a:ln>
                      <a:noFill/>
                    </a:ln>
                    <a:solidFill>
                      <a:srgbClr val="000000"/>
                    </a:solidFill>
                    <a:effectLst/>
                    <a:uLnTx/>
                    <a:uFillTx/>
                    <a:ea typeface="Open Sans"/>
                    <a:sym typeface="Arial"/>
                  </a:rPr>
                  <a:t>. </a:t>
                </a:r>
                <a:endParaRPr kumimoji="0" lang="en-US" altLang="en-US" sz="2200" b="0" i="0" u="none" strike="noStrike" kern="0" cap="none" spc="0" normalizeH="0" baseline="0" noProof="0">
                  <a:ln>
                    <a:noFill/>
                  </a:ln>
                  <a:solidFill>
                    <a:srgbClr val="000000"/>
                  </a:solidFill>
                  <a:effectLst/>
                  <a:uLnTx/>
                  <a:uFillTx/>
                  <a:ea typeface="Open Sans"/>
                  <a:sym typeface="Arial"/>
                </a:endParaRPr>
              </a:p>
            </p:txBody>
          </p:sp>
        </mc:Choice>
        <mc:Fallback xmlns="">
          <p:sp>
            <p:nvSpPr>
              <p:cNvPr id="15" name="Rectangle 1"/>
              <p:cNvSpPr>
                <a:spLocks noRot="1" noChangeAspect="1" noMove="1" noResize="1" noEditPoints="1" noAdjustHandles="1" noChangeArrowheads="1" noChangeShapeType="1" noTextEdit="1"/>
              </p:cNvSpPr>
              <p:nvPr/>
            </p:nvSpPr>
            <p:spPr bwMode="auto">
              <a:xfrm>
                <a:off x="1419414" y="1311381"/>
                <a:ext cx="6735697" cy="537391"/>
              </a:xfrm>
              <a:prstGeom prst="rect">
                <a:avLst/>
              </a:prstGeom>
              <a:blipFill>
                <a:blip r:embed="rId3"/>
                <a:stretch>
                  <a:fillRect l="-543" r="-1629" b="-181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713476" y="2760015"/>
                <a:ext cx="6147572" cy="1261884"/>
              </a:xfrm>
              <a:prstGeom prst="rect">
                <a:avLst/>
              </a:prstGeom>
            </p:spPr>
            <p:txBody>
              <a:bodyPr wrap="square">
                <a:spAutoFit/>
              </a:bodyPr>
              <a:lstStyle/>
              <a:p>
                <a:pPr lvl="0">
                  <a:lnSpc>
                    <a:spcPct val="150000"/>
                  </a:lnSpc>
                  <a:spcBef>
                    <a:spcPts val="600"/>
                  </a:spcBef>
                  <a:spcAft>
                    <a:spcPts val="600"/>
                  </a:spcAft>
                </a:pPr>
                <a:r>
                  <a:rPr lang="en-US" sz="2200">
                    <a:latin typeface="+mn-lt"/>
                    <a:ea typeface="Calibri" panose="020F0502020204030204" pitchFamily="34" charset="0"/>
                  </a:rPr>
                  <a:t>Hàm số </a:t>
                </a:r>
                <a14:m>
                  <m:oMath xmlns:m="http://schemas.openxmlformats.org/officeDocument/2006/math">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𝑠𝑖𝑛𝑥</m:t>
                    </m:r>
                  </m:oMath>
                </a14:m>
                <a:r>
                  <a:rPr lang="en-US" sz="2200" kern="0">
                    <a:effectLst/>
                    <a:latin typeface="+mn-lt"/>
                    <a:ea typeface="Calibri" panose="020F0502020204030204" pitchFamily="34" charset="0"/>
                  </a:rPr>
                  <a:t> và </a:t>
                </a:r>
                <a14:m>
                  <m:oMath xmlns:m="http://schemas.openxmlformats.org/officeDocument/2006/math">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𝑐𝑜𝑠𝑥</m:t>
                    </m:r>
                  </m:oMath>
                </a14:m>
                <a:r>
                  <a:rPr lang="en-US" sz="2200" kern="0">
                    <a:effectLst/>
                    <a:latin typeface="+mn-lt"/>
                    <a:ea typeface="Calibri" panose="020F0502020204030204" pitchFamily="34" charset="0"/>
                  </a:rPr>
                  <a:t> liên tục trên </a:t>
                </a:r>
                <a14:m>
                  <m:oMath xmlns:m="http://schemas.openxmlformats.org/officeDocument/2006/math">
                    <m:r>
                      <a:rPr lang="en-US" sz="2200" i="1" kern="0">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2200" kern="0">
                  <a:effectLst/>
                  <a:latin typeface="+mn-lt"/>
                  <a:ea typeface="Calibri" panose="020F0502020204030204" pitchFamily="34" charset="0"/>
                </a:endParaRPr>
              </a:p>
              <a:p>
                <a:pPr lvl="0">
                  <a:lnSpc>
                    <a:spcPct val="150000"/>
                  </a:lnSpc>
                  <a:spcBef>
                    <a:spcPts val="600"/>
                  </a:spcBef>
                  <a:spcAft>
                    <a:spcPts val="600"/>
                  </a:spcAft>
                </a:pPr>
                <a:r>
                  <a:rPr lang="en-US" sz="2200" kern="0">
                    <a:effectLst/>
                    <a:latin typeface="+mn-lt"/>
                    <a:ea typeface="Calibri" panose="020F0502020204030204" pitchFamily="34" charset="0"/>
                  </a:rPr>
                  <a:t>Do đó hàm số </a:t>
                </a:r>
                <a14:m>
                  <m:oMath xmlns:m="http://schemas.openxmlformats.org/officeDocument/2006/math">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𝑦</m:t>
                    </m:r>
                    <m:r>
                      <a:rPr lang="en-US" sz="2200" kern="0">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𝑠𝑖𝑛𝑥</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200" i="1" kern="0">
                        <a:effectLst/>
                        <a:latin typeface="Cambria Math" panose="02040503050406030204" pitchFamily="18" charset="0"/>
                        <a:ea typeface="Calibri" panose="020F0502020204030204" pitchFamily="34" charset="0"/>
                        <a:cs typeface="Times New Roman" panose="02020603050405020304" pitchFamily="18" charset="0"/>
                      </a:rPr>
                      <m:t>𝑐𝑜𝑠𝑥</m:t>
                    </m:r>
                  </m:oMath>
                </a14:m>
                <a:r>
                  <a:rPr lang="en-US" sz="2200" i="1" kern="0">
                    <a:effectLst/>
                    <a:latin typeface="+mn-lt"/>
                    <a:ea typeface="Calibri" panose="020F0502020204030204" pitchFamily="34" charset="0"/>
                  </a:rPr>
                  <a:t> </a:t>
                </a:r>
                <a:r>
                  <a:rPr lang="en-US" sz="2200" kern="0">
                    <a:effectLst/>
                    <a:latin typeface="+mn-lt"/>
                    <a:ea typeface="Calibri" panose="020F0502020204030204" pitchFamily="34" charset="0"/>
                  </a:rPr>
                  <a:t>liên tục trên </a:t>
                </a:r>
                <a14:m>
                  <m:oMath xmlns:m="http://schemas.openxmlformats.org/officeDocument/2006/math">
                    <m:r>
                      <a:rPr lang="en-US" sz="2200" i="1" kern="0">
                        <a:effectLst/>
                        <a:latin typeface="Cambria Math" panose="02040503050406030204" pitchFamily="18" charset="0"/>
                        <a:ea typeface="Calibri" panose="020F0502020204030204" pitchFamily="34" charset="0"/>
                        <a:cs typeface="Times New Roman" panose="02020603050405020304" pitchFamily="18" charset="0"/>
                      </a:rPr>
                      <m:t>ℝ</m:t>
                    </m:r>
                  </m:oMath>
                </a14:m>
                <a:r>
                  <a:rPr lang="en-US" sz="2200" kern="0">
                    <a:effectLst/>
                    <a:latin typeface="+mn-lt"/>
                    <a:ea typeface="Calibri" panose="020F0502020204030204" pitchFamily="34" charset="0"/>
                  </a:rPr>
                  <a:t>.</a:t>
                </a:r>
                <a:endParaRPr kumimoji="0" lang="en-US" sz="2200" b="0" i="0" u="none" strike="noStrike" kern="0" cap="none" spc="0" normalizeH="0" baseline="0" noProof="0">
                  <a:ln>
                    <a:noFill/>
                  </a:ln>
                  <a:solidFill>
                    <a:srgbClr val="000000"/>
                  </a:solidFill>
                  <a:effectLst/>
                  <a:uLnTx/>
                  <a:uFillTx/>
                  <a:latin typeface="+mn-lt"/>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1713476" y="2760015"/>
                <a:ext cx="6147572" cy="1261884"/>
              </a:xfrm>
              <a:prstGeom prst="rect">
                <a:avLst/>
              </a:prstGeom>
              <a:blipFill>
                <a:blip r:embed="rId4"/>
                <a:stretch>
                  <a:fillRect l="-1288" b="-3865"/>
                </a:stretch>
              </a:blipFill>
            </p:spPr>
            <p:txBody>
              <a:bodyPr/>
              <a:lstStyle/>
              <a:p>
                <a:r>
                  <a:rPr lang="en-US">
                    <a:noFill/>
                  </a:rPr>
                  <a:t> </a:t>
                </a:r>
              </a:p>
            </p:txBody>
          </p:sp>
        </mc:Fallback>
      </mc:AlternateContent>
    </p:spTree>
    <p:extLst>
      <p:ext uri="{BB962C8B-B14F-4D97-AF65-F5344CB8AC3E}">
        <p14:creationId xmlns:p14="http://schemas.microsoft.com/office/powerpoint/2010/main" val="16444553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grpSp>
        <p:nvGrpSpPr>
          <p:cNvPr id="2546" name="Google Shape;2546;p53"/>
          <p:cNvGrpSpPr/>
          <p:nvPr/>
        </p:nvGrpSpPr>
        <p:grpSpPr>
          <a:xfrm rot="-5399675">
            <a:off x="1174931" y="4075211"/>
            <a:ext cx="616313" cy="686914"/>
            <a:chOff x="-246512" y="2165012"/>
            <a:chExt cx="582251" cy="648951"/>
          </a:xfrm>
        </p:grpSpPr>
        <p:sp>
          <p:nvSpPr>
            <p:cNvPr id="2547" name="Google Shape;2547;p53"/>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3"/>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9" name="Google Shape;2549;p53"/>
          <p:cNvGrpSpPr/>
          <p:nvPr/>
        </p:nvGrpSpPr>
        <p:grpSpPr>
          <a:xfrm rot="3844007">
            <a:off x="331967" y="3648354"/>
            <a:ext cx="628613" cy="674640"/>
            <a:chOff x="-65178" y="1702099"/>
            <a:chExt cx="593880" cy="637338"/>
          </a:xfrm>
        </p:grpSpPr>
        <p:sp>
          <p:nvSpPr>
            <p:cNvPr id="2550" name="Google Shape;2550;p53"/>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3"/>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9" name="Google Shape;2569;p53"/>
          <p:cNvGrpSpPr/>
          <p:nvPr/>
        </p:nvGrpSpPr>
        <p:grpSpPr>
          <a:xfrm rot="-1219787" flipH="1">
            <a:off x="7919412" y="173936"/>
            <a:ext cx="1373639" cy="2076720"/>
            <a:chOff x="605725" y="1160127"/>
            <a:chExt cx="527272" cy="797150"/>
          </a:xfrm>
        </p:grpSpPr>
        <p:sp>
          <p:nvSpPr>
            <p:cNvPr id="2570"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2074;p37"/>
          <p:cNvSpPr txBox="1">
            <a:spLocks noGrp="1"/>
          </p:cNvSpPr>
          <p:nvPr>
            <p:ph type="title"/>
          </p:nvPr>
        </p:nvSpPr>
        <p:spPr>
          <a:xfrm>
            <a:off x="2023182" y="930935"/>
            <a:ext cx="5191094" cy="1511400"/>
          </a:xfrm>
          <a:prstGeom prst="rect">
            <a:avLst/>
          </a:prstGeom>
        </p:spPr>
        <p:txBody>
          <a:bodyPr spcFirstLastPara="1" wrap="square" lIns="91425" tIns="91425" rIns="91425" bIns="91425" anchor="b" anchorCtr="0">
            <a:noAutofit/>
          </a:bodyPr>
          <a:lstStyle/>
          <a:p>
            <a:pPr lvl="0" algn="ctr"/>
            <a:r>
              <a:rPr lang="en-US" sz="6000">
                <a:latin typeface="+mj-lt"/>
              </a:rPr>
              <a:t>LUYỆN TẬP</a:t>
            </a:r>
          </a:p>
        </p:txBody>
      </p:sp>
      <p:sp>
        <p:nvSpPr>
          <p:cNvPr id="42" name="Rectangle 41"/>
          <p:cNvSpPr/>
          <p:nvPr/>
        </p:nvSpPr>
        <p:spPr>
          <a:xfrm>
            <a:off x="4206626" y="3255345"/>
            <a:ext cx="4500439" cy="159026"/>
          </a:xfrm>
          <a:prstGeom prst="rect">
            <a:avLst/>
          </a:prstGeom>
          <a:solidFill>
            <a:srgbClr val="E4E680"/>
          </a:solidFill>
          <a:ln>
            <a:solidFill>
              <a:srgbClr val="E4E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6" name="Picture 5" descr="dsad.png"/>
          <p:cNvPicPr>
            <a:picLocks noChangeAspect="1"/>
          </p:cNvPicPr>
          <p:nvPr/>
        </p:nvPicPr>
        <p:blipFill>
          <a:blip r:embed="rId5" cstate="print"/>
          <a:stretch>
            <a:fillRect/>
          </a:stretch>
        </p:blipFill>
        <p:spPr>
          <a:xfrm>
            <a:off x="1583303" y="1694125"/>
            <a:ext cx="2114550" cy="3214741"/>
          </a:xfrm>
          <a:prstGeom prst="rect">
            <a:avLst/>
          </a:prstGeom>
        </p:spPr>
      </p:pic>
      <p:sp>
        <p:nvSpPr>
          <p:cNvPr id="7" name="Cloud 6"/>
          <p:cNvSpPr/>
          <p:nvPr/>
        </p:nvSpPr>
        <p:spPr>
          <a:xfrm>
            <a:off x="3697853" y="582931"/>
            <a:ext cx="4593371" cy="217468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CHINH PHỤC CÚP C1 THÔI NÀO !! ^^</a:t>
            </a:r>
          </a:p>
        </p:txBody>
      </p:sp>
      <p:pic>
        <p:nvPicPr>
          <p:cNvPr id="2"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213427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699715" y="395519"/>
            <a:ext cx="7768424" cy="2271871"/>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7" name="TextBox 6"/>
              <p:cNvSpPr txBox="1"/>
              <p:nvPr/>
            </p:nvSpPr>
            <p:spPr>
              <a:xfrm>
                <a:off x="962242" y="-125389"/>
                <a:ext cx="7562416" cy="2480615"/>
              </a:xfrm>
              <a:prstGeom prst="rect">
                <a:avLst/>
              </a:prstGeom>
              <a:noFill/>
            </p:spPr>
            <p:txBody>
              <a:bodyPr wrap="square" rtlCol="0">
                <a:spAutoFit/>
              </a:bodyPr>
              <a:lstStyle/>
              <a:p>
                <a:pPr>
                  <a:lnSpc>
                    <a:spcPct val="150000"/>
                  </a:lnSpc>
                  <a:spcBef>
                    <a:spcPts val="100"/>
                  </a:spcBef>
                  <a:spcAft>
                    <a:spcPts val="100"/>
                  </a:spcAft>
                  <a:tabLst>
                    <a:tab pos="180340" algn="l"/>
                    <a:tab pos="3420745" algn="l"/>
                  </a:tabLst>
                </a:pPr>
                <a:r>
                  <a:rPr lang="nl-NL" sz="2200" b="1">
                    <a:latin typeface="Arial" panose="020B0604020202020204" pitchFamily="34" charset="0"/>
                    <a:ea typeface="Calibri" panose="020F0502020204030204" pitchFamily="34" charset="0"/>
                    <a:cs typeface="Arial" panose="020B0604020202020204" pitchFamily="34" charset="0"/>
                  </a:rPr>
                  <a:t>Câu 1. </a:t>
                </a:r>
                <a:r>
                  <a:rPr lang="nl-NL" sz="2200">
                    <a:effectLst/>
                    <a:latin typeface="Arial" panose="020B0604020202020204" pitchFamily="34" charset="0"/>
                    <a:ea typeface="Calibri" panose="020F0502020204030204" pitchFamily="34" charset="0"/>
                    <a:cs typeface="Arial" panose="020B0604020202020204" pitchFamily="34" charset="0"/>
                  </a:rPr>
                  <a:t>C</a:t>
                </a:r>
                <a:r>
                  <a:rPr lang="pt-BR" sz="2200">
                    <a:effectLst/>
                    <a:latin typeface="Arial" panose="020B0604020202020204" pitchFamily="34" charset="0"/>
                    <a:ea typeface="Calibri" panose="020F0502020204030204" pitchFamily="34" charset="0"/>
                    <a:cs typeface="Arial" panose="020B0604020202020204" pitchFamily="34" charset="0"/>
                  </a:rPr>
                  <a:t>ho hàm số </a:t>
                </a:r>
                <a14:m>
                  <m:oMath xmlns:m="http://schemas.openxmlformats.org/officeDocument/2006/math">
                    <m:r>
                      <a:rPr lang="pt-BR"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2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pt-BR" sz="2200" i="1">
                                <a:effectLst/>
                                <a:latin typeface="Cambria Math" panose="02040503050406030204" pitchFamily="18" charset="0"/>
                                <a:ea typeface="Calibri" panose="020F0502020204030204" pitchFamily="34" charset="0"/>
                                <a:cs typeface="Times New Roman" panose="02020603050405020304" pitchFamily="18" charset="0"/>
                              </a:rPr>
                              <m:t>&amp;</m:t>
                            </m:r>
                            <m:rad>
                              <m:radPr>
                                <m:degHide m:val="on"/>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pt-BR" sz="2200" i="1">
                                        <a:effectLst/>
                                        <a:latin typeface="Cambria Math" panose="02040503050406030204" pitchFamily="18" charset="0"/>
                                        <a:ea typeface="Calibri" panose="020F0502020204030204" pitchFamily="34" charset="0"/>
                                        <a:cs typeface="Times New Roman" panose="02020603050405020304" pitchFamily="18" charset="0"/>
                                      </a:rPr>
                                      <m:t>−</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+6</m:t>
                                    </m:r>
                                  </m:den>
                                </m:f>
                              </m:e>
                            </m:rad>
                            <m:r>
                              <a:rPr lang="pt-BR" sz="2200" i="1">
                                <a:effectLst/>
                                <a:latin typeface="Cambria Math" panose="02040503050406030204" pitchFamily="18" charset="0"/>
                                <a:ea typeface="Calibri" panose="020F0502020204030204" pitchFamily="34" charset="0"/>
                                <a:cs typeface="Times New Roman" panose="02020603050405020304" pitchFamily="18" charset="0"/>
                              </a:rPr>
                              <m:t>  </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𝑛</m:t>
                            </m:r>
                            <m:r>
                              <a:rPr lang="pt-BR" sz="2200" i="1">
                                <a:effectLst/>
                                <a:latin typeface="Cambria Math" panose="02040503050406030204" pitchFamily="18" charset="0"/>
                                <a:ea typeface="Calibri" panose="020F0502020204030204" pitchFamily="34" charset="0"/>
                                <a:cs typeface="Times New Roman" panose="02020603050405020304" pitchFamily="18" charset="0"/>
                              </a:rPr>
                              <m:t>ế</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𝑢</m:t>
                            </m:r>
                            <m:r>
                              <a:rPr lang="pt-BR" sz="2200" i="1">
                                <a:effectLst/>
                                <a:latin typeface="Cambria Math" panose="02040503050406030204" pitchFamily="18" charset="0"/>
                                <a:ea typeface="Calibri" panose="020F0502020204030204" pitchFamily="34" charset="0"/>
                                <a:cs typeface="Times New Roman" panose="02020603050405020304" pitchFamily="18" charset="0"/>
                              </a:rPr>
                              <m:t> </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≠2</m:t>
                            </m:r>
                          </m:e>
                          <m:e>
                            <m:r>
                              <a:rPr lang="pt-BR" sz="2200" i="1">
                                <a:effectLst/>
                                <a:latin typeface="Cambria Math" panose="02040503050406030204" pitchFamily="18" charset="0"/>
                                <a:ea typeface="Calibri" panose="020F0502020204030204" pitchFamily="34" charset="0"/>
                                <a:cs typeface="Times New Roman" panose="02020603050405020304" pitchFamily="18" charset="0"/>
                              </a:rPr>
                              <m:t>&amp;</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𝑏</m:t>
                            </m:r>
                            <m:r>
                              <a:rPr lang="pt-BR" sz="22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e>
                            </m:rad>
                            <m:r>
                              <a:rPr lang="pt-BR" sz="2200" i="1">
                                <a:effectLst/>
                                <a:latin typeface="Cambria Math" panose="02040503050406030204" pitchFamily="18" charset="0"/>
                                <a:ea typeface="Calibri" panose="020F0502020204030204" pitchFamily="34" charset="0"/>
                                <a:cs typeface="Times New Roman" panose="02020603050405020304" pitchFamily="18" charset="0"/>
                              </a:rPr>
                              <m:t>     </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𝑛</m:t>
                            </m:r>
                            <m:r>
                              <a:rPr lang="pt-BR" sz="2200" i="1">
                                <a:effectLst/>
                                <a:latin typeface="Cambria Math" panose="02040503050406030204" pitchFamily="18" charset="0"/>
                                <a:ea typeface="Calibri" panose="020F0502020204030204" pitchFamily="34" charset="0"/>
                                <a:cs typeface="Times New Roman" panose="02020603050405020304" pitchFamily="18" charset="0"/>
                              </a:rPr>
                              <m:t>ế</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𝑢</m:t>
                            </m:r>
                            <m:r>
                              <a:rPr lang="pt-BR" sz="2200" i="1">
                                <a:effectLst/>
                                <a:latin typeface="Cambria Math" panose="02040503050406030204" pitchFamily="18" charset="0"/>
                                <a:ea typeface="Calibri" panose="020F0502020204030204" pitchFamily="34" charset="0"/>
                                <a:cs typeface="Times New Roman" panose="02020603050405020304" pitchFamily="18" charset="0"/>
                              </a:rPr>
                              <m:t> </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r>
                              <a:rPr lang="pt-BR" sz="2200" i="1">
                                <a:effectLst/>
                                <a:latin typeface="Cambria Math" panose="02040503050406030204" pitchFamily="18" charset="0"/>
                                <a:ea typeface="Calibri" panose="020F0502020204030204" pitchFamily="34" charset="0"/>
                                <a:cs typeface="Times New Roman" panose="02020603050405020304" pitchFamily="18" charset="0"/>
                              </a:rPr>
                              <m:t>𝑏</m:t>
                            </m:r>
                            <m:r>
                              <a:rPr lang="pt-BR" sz="2200" i="1">
                                <a:effectLst/>
                                <a:latin typeface="Cambria Math" panose="02040503050406030204" pitchFamily="18" charset="0"/>
                                <a:ea typeface="Calibri" panose="020F0502020204030204" pitchFamily="34" charset="0"/>
                                <a:cs typeface="Times New Roman" panose="02020603050405020304" pitchFamily="18" charset="0"/>
                              </a:rPr>
                              <m:t>∈</m:t>
                            </m:r>
                            <m:r>
                              <a:rPr lang="pt-BR" sz="2200" i="1">
                                <a:effectLst/>
                                <a:latin typeface="Cambria Math" panose="02040503050406030204" pitchFamily="18" charset="0"/>
                                <a:ea typeface="Calibri" panose="020F0502020204030204" pitchFamily="34" charset="0"/>
                                <a:cs typeface="Times New Roman" panose="02020603050405020304" pitchFamily="18" charset="0"/>
                              </a:rPr>
                              <m:t>ℝ</m:t>
                            </m:r>
                          </m:e>
                        </m:eqArr>
                      </m:e>
                    </m:d>
                  </m:oMath>
                </a14:m>
                <a:endParaRPr lang="en-US" sz="220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100"/>
                  </a:spcBef>
                  <a:spcAft>
                    <a:spcPts val="100"/>
                  </a:spcAft>
                  <a:tabLst>
                    <a:tab pos="180340" algn="l"/>
                    <a:tab pos="3420745" algn="l"/>
                  </a:tabLst>
                </a:pPr>
                <a:r>
                  <a:rPr lang="pt-BR" sz="2200">
                    <a:effectLst/>
                    <a:latin typeface="Arial" panose="020B0604020202020204" pitchFamily="34" charset="0"/>
                    <a:ea typeface="Calibri" panose="020F0502020204030204" pitchFamily="34" charset="0"/>
                    <a:cs typeface="Arial" panose="020B0604020202020204" pitchFamily="34" charset="0"/>
                  </a:rPr>
                  <a:t> Tìm </a:t>
                </a:r>
                <a14:m>
                  <m:oMath xmlns:m="http://schemas.openxmlformats.org/officeDocument/2006/math">
                    <m:r>
                      <a:rPr lang="pt-BR" sz="22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pt-BR" sz="2200">
                    <a:effectLst/>
                    <a:latin typeface="Arial" panose="020B0604020202020204" pitchFamily="34" charset="0"/>
                    <a:ea typeface="Calibri" panose="020F0502020204030204" pitchFamily="34" charset="0"/>
                    <a:cs typeface="Arial" panose="020B0604020202020204" pitchFamily="34" charset="0"/>
                  </a:rPr>
                  <a:t> để </a:t>
                </a:r>
                <a14:m>
                  <m:oMath xmlns:m="http://schemas.openxmlformats.org/officeDocument/2006/math">
                    <m:r>
                      <a:rPr lang="pt-BR"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pt-BR" sz="2200">
                    <a:effectLst/>
                    <a:latin typeface="Arial" panose="020B0604020202020204" pitchFamily="34" charset="0"/>
                    <a:ea typeface="Calibri" panose="020F0502020204030204" pitchFamily="34" charset="0"/>
                    <a:cs typeface="Arial" panose="020B0604020202020204" pitchFamily="34" charset="0"/>
                  </a:rPr>
                  <a:t>liên tục tại </a:t>
                </a:r>
                <a14:m>
                  <m:oMath xmlns:m="http://schemas.openxmlformats.org/officeDocument/2006/math">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pt-BR" sz="2200">
                    <a:effectLst/>
                    <a:latin typeface="Arial" panose="020B0604020202020204" pitchFamily="34" charset="0"/>
                    <a:ea typeface="Calibri" panose="020F0502020204030204" pitchFamily="34" charset="0"/>
                    <a:cs typeface="Arial" panose="020B0604020202020204" pitchFamily="34" charset="0"/>
                  </a:rPr>
                  <a:t>.</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62242" y="-125389"/>
                <a:ext cx="7562416" cy="2480615"/>
              </a:xfrm>
              <a:prstGeom prst="rect">
                <a:avLst/>
              </a:prstGeom>
              <a:blipFill>
                <a:blip r:embed="rId5"/>
                <a:stretch>
                  <a:fillRect l="-1048" b="-2948"/>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3971925" y="3471864"/>
            <a:ext cx="771525" cy="759214"/>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10422" y="1226655"/>
            <a:ext cx="304800" cy="304800"/>
          </a:xfrm>
          <a:prstGeom prst="rect">
            <a:avLst/>
          </a:prstGeom>
        </p:spPr>
      </p:pic>
    </p:spTree>
    <p:extLst>
      <p:ext uri="{BB962C8B-B14F-4D97-AF65-F5344CB8AC3E}">
        <p14:creationId xmlns:p14="http://schemas.microsoft.com/office/powerpoint/2010/main" val="14377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60959" y="3949710"/>
                <a:ext cx="1844844" cy="9660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kumimoji="0" lang="fr-FR"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 </a:t>
                </a:r>
                <a14:m>
                  <m:oMath xmlns:m="http://schemas.openxmlformats.org/officeDocument/2006/math">
                    <m:rad>
                      <m:radPr>
                        <m:degHide m:val="on"/>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2200" i="1" kern="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460959" y="3949710"/>
                <a:ext cx="1844844" cy="9660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03506" y="3953470"/>
                <a:ext cx="1835021" cy="9695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kumimoji="0" lang="vi-VN"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C. </a:t>
                </a:r>
                <a14:m>
                  <m:oMath xmlns:m="http://schemas.openxmlformats.org/officeDocument/2006/math">
                    <m:f>
                      <m:fPr>
                        <m:ctrlPr>
                          <a:rPr lang="en-US" sz="2200" i="1">
                            <a:latin typeface="Cambria Math" panose="02040503050406030204" pitchFamily="18" charset="0"/>
                            <a:ea typeface="Calibri" panose="020F0502020204030204" pitchFamily="34" charset="0"/>
                            <a:cs typeface="Times New Roman" panose="02020603050405020304" pitchFamily="18" charset="0"/>
                          </a:rPr>
                        </m:ctrlPr>
                      </m:fPr>
                      <m:num>
                        <m:r>
                          <a:rPr lang="pt-BR" sz="2200" i="1" kern="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2200" i="1" kern="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pt-BR" sz="2200" i="1" kern="0">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4703506" y="3953470"/>
                <a:ext cx="1835021" cy="96958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822216" y="3953470"/>
                <a:ext cx="1860150" cy="9714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en-US" sz="2200" kern="1200">
                    <a:solidFill>
                      <a:prstClr val="black"/>
                    </a:solidFill>
                    <a:latin typeface="Arial" panose="020B0604020202020204" pitchFamily="34" charset="0"/>
                    <a:cs typeface="Arial" panose="020B0604020202020204" pitchFamily="34" charset="0"/>
                  </a:rPr>
                  <a:t>D</a:t>
                </a:r>
                <a:r>
                  <a:rPr lang="vi-VN" sz="2200" kern="120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2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pt-BR" sz="2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2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pt-BR" sz="2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pt-BR" sz="22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22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822216" y="3953470"/>
                <a:ext cx="1860150" cy="97146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74974" y="3944326"/>
                <a:ext cx="1844844" cy="9641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kumimoji="0" lang="vi-VN"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B. </a:t>
                </a:r>
                <a14:m>
                  <m:oMath xmlns:m="http://schemas.openxmlformats.org/officeDocument/2006/math">
                    <m:r>
                      <a:rPr lang="pt-BR" sz="22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pt-BR" sz="2200" i="1" kern="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2574974" y="3944326"/>
                <a:ext cx="1844844" cy="964197"/>
              </a:xfrm>
              <a:prstGeom prst="rect">
                <a:avLst/>
              </a:prstGeom>
              <a:blipFill>
                <a:blip r:embed="rId13"/>
                <a:stretch>
                  <a:fillRect/>
                </a:stretch>
              </a:blipFill>
            </p:spPr>
            <p:txBody>
              <a:bodyPr/>
              <a:lstStyle/>
              <a:p>
                <a:r>
                  <a:rPr lang="en-US">
                    <a:noFill/>
                  </a:rPr>
                  <a:t> </a:t>
                </a:r>
              </a:p>
            </p:txBody>
          </p:sp>
        </mc:Fallback>
      </mc:AlternateContent>
      <p:pic>
        <p:nvPicPr>
          <p:cNvPr id="11" name="Picture 10" descr="bong.png"/>
          <p:cNvPicPr>
            <a:picLocks noChangeAspect="1"/>
          </p:cNvPicPr>
          <p:nvPr/>
        </p:nvPicPr>
        <p:blipFill>
          <a:blip r:embed="rId14"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4"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4"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4"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5"/>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27562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987301" y="339261"/>
            <a:ext cx="7083273" cy="2952579"/>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7" name="TextBox 6"/>
              <p:cNvSpPr txBox="1"/>
              <p:nvPr/>
            </p:nvSpPr>
            <p:spPr>
              <a:xfrm>
                <a:off x="1328422" y="488422"/>
                <a:ext cx="6503613" cy="2656305"/>
              </a:xfrm>
              <a:prstGeom prst="rect">
                <a:avLst/>
              </a:prstGeom>
              <a:noFill/>
            </p:spPr>
            <p:txBody>
              <a:bodyPr wrap="square" rtlCol="0">
                <a:spAutoFit/>
              </a:bodyPr>
              <a:lstStyle/>
              <a:p>
                <a:pPr>
                  <a:lnSpc>
                    <a:spcPct val="150000"/>
                  </a:lnSpc>
                  <a:spcBef>
                    <a:spcPts val="100"/>
                  </a:spcBef>
                  <a:spcAft>
                    <a:spcPts val="100"/>
                  </a:spcAft>
                  <a:tabLst>
                    <a:tab pos="180340" algn="l"/>
                    <a:tab pos="3420745" algn="l"/>
                  </a:tabLst>
                </a:pPr>
                <a:r>
                  <a:rPr lang="nl-NL" sz="2100" b="1">
                    <a:latin typeface="Arial" panose="020B0604020202020204" pitchFamily="34" charset="0"/>
                    <a:ea typeface="Calibri" panose="020F0502020204030204" pitchFamily="34" charset="0"/>
                    <a:cs typeface="Arial" panose="020B0604020202020204" pitchFamily="34" charset="0"/>
                  </a:rPr>
                  <a:t>Câu 2.</a:t>
                </a:r>
                <a:r>
                  <a:rPr lang="pt-BR" sz="2100">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pt-BR" sz="21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1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21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pt-BR" sz="2100" i="1">
                            <a:effectLst/>
                            <a:latin typeface="Cambria Math" panose="02040503050406030204" pitchFamily="18" charset="0"/>
                            <a:ea typeface="Calibri" panose="020F0502020204030204" pitchFamily="34" charset="0"/>
                            <a:cs typeface="Times New Roman" panose="02020603050405020304" pitchFamily="18" charset="0"/>
                          </a:rPr>
                          <m:t>−4</m:t>
                        </m:r>
                      </m:e>
                    </m:rad>
                  </m:oMath>
                </a14:m>
                <a:r>
                  <a:rPr lang="pt-BR" sz="2100">
                    <a:effectLst/>
                    <a:latin typeface="Arial" panose="020B0604020202020204" pitchFamily="34" charset="0"/>
                    <a:ea typeface="Calibri" panose="020F0502020204030204" pitchFamily="34" charset="0"/>
                    <a:cs typeface="Arial" panose="020B0604020202020204" pitchFamily="34" charset="0"/>
                  </a:rPr>
                  <a:t>. Chọn câu </a:t>
                </a:r>
                <a:r>
                  <a:rPr lang="pt-BR" sz="2100" b="1">
                    <a:effectLst/>
                    <a:latin typeface="Arial" panose="020B0604020202020204" pitchFamily="34" charset="0"/>
                    <a:ea typeface="Calibri" panose="020F0502020204030204" pitchFamily="34" charset="0"/>
                    <a:cs typeface="Arial" panose="020B0604020202020204" pitchFamily="34" charset="0"/>
                  </a:rPr>
                  <a:t>đúng </a:t>
                </a:r>
                <a:r>
                  <a:rPr lang="pt-BR" sz="2100">
                    <a:effectLst/>
                    <a:latin typeface="Arial" panose="020B0604020202020204" pitchFamily="34" charset="0"/>
                    <a:ea typeface="Calibri" panose="020F0502020204030204" pitchFamily="34" charset="0"/>
                    <a:cs typeface="Arial" panose="020B0604020202020204" pitchFamily="34" charset="0"/>
                  </a:rPr>
                  <a:t>trong các câu sau:</a:t>
                </a:r>
                <a:endParaRPr lang="en-US" sz="2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tabLst>
                    <a:tab pos="180340" algn="l"/>
                    <a:tab pos="3420745" algn="l"/>
                  </a:tabLst>
                </a:pPr>
                <a:r>
                  <a:rPr lang="pt-BR" sz="2100">
                    <a:effectLst/>
                    <a:latin typeface="Arial" panose="020B0604020202020204" pitchFamily="34" charset="0"/>
                    <a:ea typeface="Calibri" panose="020F0502020204030204" pitchFamily="34" charset="0"/>
                    <a:cs typeface="Arial" panose="020B0604020202020204" pitchFamily="34" charset="0"/>
                  </a:rPr>
                  <a:t>(I) </a:t>
                </a:r>
                <a14:m>
                  <m:oMath xmlns:m="http://schemas.openxmlformats.org/officeDocument/2006/math">
                    <m:r>
                      <a:rPr lang="pt-BR" sz="21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100">
                    <a:effectLst/>
                    <a:latin typeface="Arial" panose="020B0604020202020204" pitchFamily="34" charset="0"/>
                    <a:ea typeface="Calibri" panose="020F0502020204030204" pitchFamily="34" charset="0"/>
                    <a:cs typeface="Arial" panose="020B0604020202020204" pitchFamily="34" charset="0"/>
                  </a:rPr>
                  <a:t>liên tục tại </a:t>
                </a:r>
                <a14:m>
                  <m:oMath xmlns:m="http://schemas.openxmlformats.org/officeDocument/2006/math">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1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tabLst>
                    <a:tab pos="180340" algn="l"/>
                    <a:tab pos="3420745" algn="l"/>
                  </a:tabLst>
                </a:pPr>
                <a:r>
                  <a:rPr lang="pt-BR" sz="2100">
                    <a:effectLst/>
                    <a:latin typeface="Arial" panose="020B0604020202020204" pitchFamily="34" charset="0"/>
                    <a:ea typeface="Calibri" panose="020F0502020204030204" pitchFamily="34" charset="0"/>
                    <a:cs typeface="Arial" panose="020B0604020202020204" pitchFamily="34" charset="0"/>
                  </a:rPr>
                  <a:t>(II) </a:t>
                </a:r>
                <a14:m>
                  <m:oMath xmlns:m="http://schemas.openxmlformats.org/officeDocument/2006/math">
                    <m:r>
                      <a:rPr lang="pt-BR" sz="21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100">
                    <a:effectLst/>
                    <a:latin typeface="Arial" panose="020B0604020202020204" pitchFamily="34" charset="0"/>
                    <a:ea typeface="Calibri" panose="020F0502020204030204" pitchFamily="34" charset="0"/>
                    <a:cs typeface="Arial" panose="020B0604020202020204" pitchFamily="34" charset="0"/>
                  </a:rPr>
                  <a:t>gián đoạn tại </a:t>
                </a:r>
                <a14:m>
                  <m:oMath xmlns:m="http://schemas.openxmlformats.org/officeDocument/2006/math">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1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2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tabLst>
                    <a:tab pos="180340" algn="l"/>
                    <a:tab pos="3420745" algn="l"/>
                  </a:tabLst>
                </a:pPr>
                <a:r>
                  <a:rPr lang="pt-BR" sz="2100">
                    <a:effectLst/>
                    <a:latin typeface="Arial" panose="020B0604020202020204" pitchFamily="34" charset="0"/>
                    <a:ea typeface="Calibri" panose="020F0502020204030204" pitchFamily="34" charset="0"/>
                    <a:cs typeface="Arial" panose="020B0604020202020204" pitchFamily="34" charset="0"/>
                  </a:rPr>
                  <a:t>(III) </a:t>
                </a:r>
                <a14:m>
                  <m:oMath xmlns:m="http://schemas.openxmlformats.org/officeDocument/2006/math">
                    <m:r>
                      <a:rPr lang="pt-BR" sz="21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1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1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100">
                    <a:effectLst/>
                    <a:latin typeface="Arial" panose="020B0604020202020204" pitchFamily="34" charset="0"/>
                    <a:ea typeface="Calibri" panose="020F0502020204030204" pitchFamily="34" charset="0"/>
                    <a:cs typeface="Arial" panose="020B0604020202020204" pitchFamily="34" charset="0"/>
                  </a:rPr>
                  <a:t>liên tục trên đoạn </a:t>
                </a:r>
                <a14:m>
                  <m:oMath xmlns:m="http://schemas.openxmlformats.org/officeDocument/2006/math">
                    <m:d>
                      <m:dPr>
                        <m:begChr m:val="["/>
                        <m:endChr m:val="]"/>
                        <m:ctrlPr>
                          <a:rPr lang="en-US" sz="21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100" i="1">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en-US" sz="2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7" name="TextBox 6"/>
              <p:cNvSpPr txBox="1">
                <a:spLocks noRot="1" noChangeAspect="1" noMove="1" noResize="1" noEditPoints="1" noAdjustHandles="1" noChangeArrowheads="1" noChangeShapeType="1" noTextEdit="1"/>
              </p:cNvSpPr>
              <p:nvPr/>
            </p:nvSpPr>
            <p:spPr>
              <a:xfrm>
                <a:off x="1328422" y="488422"/>
                <a:ext cx="6503613" cy="2656305"/>
              </a:xfrm>
              <a:prstGeom prst="rect">
                <a:avLst/>
              </a:prstGeom>
              <a:blipFill>
                <a:blip r:embed="rId5"/>
                <a:stretch>
                  <a:fillRect l="-1125" r="-281" b="-1376"/>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292481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205526" y="3961177"/>
            <a:ext cx="1832021"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a:solidFill>
                  <a:prstClr val="black"/>
                </a:solidFill>
                <a:cs typeface="Arial" panose="020B0604020202020204" pitchFamily="34" charset="0"/>
              </a:rPr>
              <a:t>Chỉ (I)</a:t>
            </a:r>
            <a:r>
              <a:rPr lang="en-US" sz="1800" kern="1200">
                <a:solidFill>
                  <a:prstClr val="black"/>
                </a:solidFill>
                <a:cs typeface="Arial" panose="020B0604020202020204" pitchFamily="34" charset="0"/>
              </a:rPr>
              <a:t> </a:t>
            </a:r>
            <a:r>
              <a:rPr lang="vi-VN" sz="1800" kern="1200">
                <a:solidFill>
                  <a:prstClr val="black"/>
                </a:solidFill>
                <a:cs typeface="Arial" panose="020B0604020202020204" pitchFamily="34" charset="0"/>
              </a:rPr>
              <a:t>và (III)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7098518" y="3957680"/>
            <a:ext cx="1832022" cy="9695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pt-BR" sz="1800" kern="1200">
                <a:solidFill>
                  <a:prstClr val="black"/>
                </a:solidFill>
                <a:latin typeface="Arial" panose="020B0604020202020204" pitchFamily="34" charset="0"/>
                <a:cs typeface="Arial" panose="020B0604020202020204" pitchFamily="34" charset="0"/>
              </a:rPr>
              <a:t>D. Chỉ (II) và (III)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2503182" y="3961177"/>
            <a:ext cx="1832021"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B. Chỉ (I)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4800862" y="3961177"/>
            <a:ext cx="1832021" cy="976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C. Chỉ (II)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00651" y="3337243"/>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5502702"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3223165" y="3337242"/>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7725216"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9"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832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0 -3.33333E-6 L -0.20417 0.00556 " pathEditMode="relative" rAng="0" ptsTypes="AA">
                                      <p:cBhvr>
                                        <p:cTn id="11" dur="2000" fill="hold"/>
                                        <p:tgtEl>
                                          <p:spTgt spid="6"/>
                                        </p:tgtEl>
                                        <p:attrNameLst>
                                          <p:attrName>ppt_x</p:attrName>
                                          <p:attrName>ppt_y</p:attrName>
                                        </p:attrNameLst>
                                      </p:cBhvr>
                                      <p:rCtr x="-10200" y="300"/>
                                    </p:animMotion>
                                  </p:childTnLst>
                                </p:cTn>
                              </p:par>
                              <p:par>
                                <p:cTn id="12" presetID="0" presetClass="path" presetSubtype="0" accel="50000" decel="50000" fill="hold" nodeType="withEffect">
                                  <p:stCondLst>
                                    <p:cond delay="0"/>
                                  </p:stCondLst>
                                  <p:iterate type="lt">
                                    <p:tmPct val="0"/>
                                  </p:iterate>
                                  <p:childTnLst>
                                    <p:animMotion origin="layout" path="M -0.09028 -0.05186 C -0.04688 -0.06513 -0.0033 -0.07871 0.0217 -0.11173 C 0.0467 -0.1426 0.06146 -0.19136 0.05972 -0.24198 C 0.05798 -0.29229 0.02621 -0.3642 0.01111 -0.41328 C -0.00399 -0.46235 -0.02396 -0.51605 -0.03125 -0.53673 " pathEditMode="relative" rAng="0" ptsTypes="AAAAA">
                                      <p:cBhvr>
                                        <p:cTn id="13" dur="2000" fill="hold"/>
                                        <p:tgtEl>
                                          <p:spTgt spid="21"/>
                                        </p:tgtEl>
                                        <p:attrNameLst>
                                          <p:attrName>ppt_x</p:attrName>
                                          <p:attrName>ppt_y</p:attrName>
                                        </p:attrNameLst>
                                      </p:cBhvr>
                                      <p:rCtr x="7500" y="-24259"/>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0 -3.33333E-6 L -0.22083 0.00556 " pathEditMode="relative" rAng="0" ptsTypes="AA">
                                      <p:cBhvr>
                                        <p:cTn id="41" dur="2000" fill="hold"/>
                                        <p:tgtEl>
                                          <p:spTgt spid="6"/>
                                        </p:tgtEl>
                                        <p:attrNameLst>
                                          <p:attrName>ppt_x</p:attrName>
                                          <p:attrName>ppt_y</p:attrName>
                                        </p:attrNameLst>
                                      </p:cBhvr>
                                      <p:rCtr x="-11000" y="300"/>
                                    </p:animMotion>
                                  </p:childTnLst>
                                </p:cTn>
                              </p:par>
                              <p:par>
                                <p:cTn id="42" presetID="0" presetClass="path" presetSubtype="0" accel="50000" decel="50000" fill="hold" nodeType="withEffect">
                                  <p:stCondLst>
                                    <p:cond delay="0"/>
                                  </p:stCondLst>
                                  <p:iterate type="lt">
                                    <p:tmPct val="0"/>
                                  </p:iterate>
                                  <p:childTnLst>
                                    <p:animMotion origin="layout" path="M -3.61111E-6 -0.00865 C 0.00382 0.00709 0.00764 0.02345 -0.01198 -0.00865 C -0.03159 -0.04075 -0.08732 -0.13087 -0.11805 -0.19939 C -0.14878 -0.2676 -0.19062 -0.35988 -0.19687 -0.41976 C -0.20312 -0.47963 -0.17708 -0.50649 -0.1559 -0.5571 C -0.13472 -0.6071 -0.0842 -0.69198 -0.06961 -0.72037 " pathEditMode="relative" rAng="0" ptsTypes="AAAAAA">
                                      <p:cBhvr>
                                        <p:cTn id="43" dur="2000" fill="hold"/>
                                        <p:tgtEl>
                                          <p:spTgt spid="13"/>
                                        </p:tgtEl>
                                        <p:attrNameLst>
                                          <p:attrName>ppt_x</p:attrName>
                                          <p:attrName>ppt_y</p:attrName>
                                        </p:attrNameLst>
                                      </p:cBhvr>
                                      <p:rCtr x="-9757" y="-34691"/>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0 -3.33333E-6 L 0.07083 -0.00555 " pathEditMode="relative" rAng="0" ptsTypes="AA">
                                      <p:cBhvr>
                                        <p:cTn id="65" dur="2000" fill="hold"/>
                                        <p:tgtEl>
                                          <p:spTgt spid="6"/>
                                        </p:tgtEl>
                                        <p:attrNameLst>
                                          <p:attrName>ppt_x</p:attrName>
                                          <p:attrName>ppt_y</p:attrName>
                                        </p:attrNameLst>
                                      </p:cBhvr>
                                      <p:rCtr x="3500" y="-300"/>
                                    </p:animMotion>
                                  </p:childTnLst>
                                </p:cTn>
                              </p:par>
                              <p:par>
                                <p:cTn id="66" presetID="0" presetClass="path" presetSubtype="0" accel="50000" decel="50000" fill="hold" nodeType="withEffect">
                                  <p:stCondLst>
                                    <p:cond delay="0"/>
                                  </p:stCondLst>
                                  <p:iterate type="lt">
                                    <p:tmPct val="0"/>
                                  </p:iterate>
                                  <p:childTnLst>
                                    <p:animMotion origin="layout" path="M -2.5E-6 4.5679E-6 C 0.15695 -0.15433 0.31407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0 -3.33333E-6 L 0.2375 0.00556 " pathEditMode="relative" rAng="0" ptsTypes="AA">
                                      <p:cBhvr>
                                        <p:cTn id="89" dur="2000" fill="hold"/>
                                        <p:tgtEl>
                                          <p:spTgt spid="6"/>
                                        </p:tgtEl>
                                        <p:attrNameLst>
                                          <p:attrName>ppt_x</p:attrName>
                                          <p:attrName>ppt_y</p:attrName>
                                        </p:attrNameLst>
                                      </p:cBhvr>
                                      <p:rCtr x="11900" y="300"/>
                                    </p:animMotion>
                                  </p:childTnLst>
                                </p:cTn>
                              </p:par>
                              <p:par>
                                <p:cTn id="90" presetID="0" presetClass="path" presetSubtype="0" accel="50000" decel="50000" fill="hold" nodeType="withEffect">
                                  <p:stCondLst>
                                    <p:cond delay="0"/>
                                  </p:stCondLst>
                                  <p:iterate type="lt">
                                    <p:tmPct val="0"/>
                                  </p:iterate>
                                  <p:childTnLst>
                                    <p:animMotion origin="layout" path="M 8.33333E-7 4.5679E-6 C -0.02379 -0.01883 -0.0474 -0.03797 -0.07118 -0.05649 C -0.09497 -0.075 -0.12535 -0.08488 -0.14254 -0.11112 C -0.15972 -0.13735 -0.17726 -0.1713 -0.17431 -0.2142 C -0.17135 -0.25679 -0.14792 -0.31235 -0.12431 -0.3676 " pathEditMode="relative" rAng="0" ptsTypes="AAAAA">
                                      <p:cBhvr>
                                        <p:cTn id="91" dur="2000" fill="hold"/>
                                        <p:tgtEl>
                                          <p:spTgt spid="23"/>
                                        </p:tgtEl>
                                        <p:attrNameLst>
                                          <p:attrName>ppt_x</p:attrName>
                                          <p:attrName>ppt_y</p:attrName>
                                        </p:attrNameLst>
                                      </p:cBhvr>
                                      <p:rCtr x="-8733" y="-1839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9"/>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613417" y="194039"/>
            <a:ext cx="7854722" cy="2453745"/>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7" name="TextBox 6"/>
              <p:cNvSpPr txBox="1"/>
              <p:nvPr/>
            </p:nvSpPr>
            <p:spPr>
              <a:xfrm>
                <a:off x="762676" y="-147504"/>
                <a:ext cx="7687572" cy="2480615"/>
              </a:xfrm>
              <a:prstGeom prst="rect">
                <a:avLst/>
              </a:prstGeom>
              <a:noFill/>
            </p:spPr>
            <p:txBody>
              <a:bodyPr wrap="square" rtlCol="0">
                <a:spAutoFit/>
              </a:bodyPr>
              <a:lstStyle/>
              <a:p>
                <a:pPr>
                  <a:lnSpc>
                    <a:spcPct val="150000"/>
                  </a:lnSpc>
                  <a:spcBef>
                    <a:spcPts val="100"/>
                  </a:spcBef>
                  <a:spcAft>
                    <a:spcPts val="100"/>
                  </a:spcAft>
                  <a:tabLst>
                    <a:tab pos="180340" algn="l"/>
                    <a:tab pos="3420745" algn="l"/>
                  </a:tabLst>
                </a:pPr>
                <a:r>
                  <a:rPr lang="nl-NL" sz="2200" b="1">
                    <a:latin typeface="Arial" panose="020B0604020202020204" pitchFamily="34" charset="0"/>
                    <a:ea typeface="Calibri" panose="020F0502020204030204" pitchFamily="34" charset="0"/>
                    <a:cs typeface="Arial" panose="020B0604020202020204" pitchFamily="34" charset="0"/>
                  </a:rPr>
                  <a:t>Câu 3</a:t>
                </a:r>
                <a:r>
                  <a:rPr lang="nl-NL" sz="2200" b="1">
                    <a:effectLst/>
                    <a:latin typeface="Arial" panose="020B0604020202020204" pitchFamily="34" charset="0"/>
                    <a:ea typeface="Calibri" panose="020F0502020204030204" pitchFamily="34" charset="0"/>
                    <a:cs typeface="Arial" panose="020B0604020202020204" pitchFamily="34" charset="0"/>
                  </a:rPr>
                  <a:t>.</a:t>
                </a:r>
                <a:r>
                  <a:rPr lang="pt-BR" sz="2200">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en-US"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2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eqArrPr>
                          <m:e>
                            <m:r>
                              <a:rPr lang="pt-BR" sz="2200" i="1">
                                <a:effectLst/>
                                <a:latin typeface="Cambria Math" panose="02040503050406030204" pitchFamily="18" charset="0"/>
                                <a:ea typeface="Calibri" panose="020F0502020204030204" pitchFamily="34" charset="0"/>
                                <a:cs typeface="Times New Roman" panose="02020603050405020304" pitchFamily="18" charset="0"/>
                              </a:rPr>
                              <m:t>&amp;</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+1</m:t>
                                    </m:r>
                                  </m:e>
                                </m:d>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&gt;1</m:t>
                            </m:r>
                          </m:e>
                          <m:e>
                            <m:r>
                              <a:rPr lang="pt-BR" sz="2200" i="1">
                                <a:effectLst/>
                                <a:latin typeface="Cambria Math" panose="02040503050406030204" pitchFamily="18" charset="0"/>
                                <a:ea typeface="Calibri" panose="020F0502020204030204" pitchFamily="34" charset="0"/>
                                <a:cs typeface="Times New Roman" panose="02020603050405020304" pitchFamily="18" charset="0"/>
                              </a:rPr>
                              <m:t>&amp;</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r>
                              <m:rPr>
                                <m:nor/>
                              </m:rPr>
                              <a:rPr lang="pt-BR" sz="2200">
                                <a:effectLst/>
                                <a:latin typeface="Arial" panose="020B0604020202020204" pitchFamily="34" charset="0"/>
                                <a:ea typeface="Calibri" panose="020F0502020204030204" pitchFamily="34" charset="0"/>
                                <a:cs typeface="Arial" panose="020B0604020202020204" pitchFamily="34" charset="0"/>
                              </a:rPr>
                              <m:t>   </m:t>
                            </m:r>
                            <m:r>
                              <a:rPr lang="pt-BR" sz="2200">
                                <a:effectLst/>
                                <a:latin typeface="Cambria Math" panose="02040503050406030204" pitchFamily="18" charset="0"/>
                                <a:ea typeface="Calibri" panose="020F0502020204030204" pitchFamily="34" charset="0"/>
                                <a:cs typeface="Times New Roman" panose="02020603050405020304" pitchFamily="18" charset="0"/>
                              </a:rPr>
                              <m:t>,</m:t>
                            </m:r>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a:effectLst/>
                                <a:latin typeface="Cambria Math" panose="02040503050406030204" pitchFamily="18" charset="0"/>
                                <a:ea typeface="Calibri" panose="020F0502020204030204" pitchFamily="34" charset="0"/>
                                <a:cs typeface="Times New Roman" panose="02020603050405020304" pitchFamily="18" charset="0"/>
                              </a:rPr>
                              <m:t>&lt;1</m:t>
                            </m:r>
                          </m:e>
                          <m:e>
                            <m:r>
                              <a:rPr lang="pt-BR" sz="2200" i="1">
                                <a:effectLst/>
                                <a:latin typeface="Cambria Math" panose="02040503050406030204" pitchFamily="18" charset="0"/>
                                <a:ea typeface="Calibri" panose="020F0502020204030204" pitchFamily="34" charset="0"/>
                                <a:cs typeface="Times New Roman" panose="02020603050405020304" pitchFamily="18" charset="0"/>
                              </a:rPr>
                              <m:t>&amp;</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𝑘</m:t>
                                </m:r>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2</m:t>
                                </m:r>
                              </m:sup>
                            </m:sSup>
                            <m:r>
                              <m:rPr>
                                <m:nor/>
                              </m:rPr>
                              <a:rPr lang="pt-BR" sz="2200">
                                <a:effectLst/>
                                <a:latin typeface="Arial" panose="020B0604020202020204" pitchFamily="34" charset="0"/>
                                <a:ea typeface="Calibri" panose="020F0502020204030204" pitchFamily="34" charset="0"/>
                                <a:cs typeface="Arial" panose="020B0604020202020204" pitchFamily="34" charset="0"/>
                              </a:rPr>
                              <m:t>        , </m:t>
                            </m:r>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a:effectLst/>
                                <a:latin typeface="Cambria Math" panose="02040503050406030204" pitchFamily="18" charset="0"/>
                                <a:ea typeface="Calibri" panose="020F0502020204030204" pitchFamily="34" charset="0"/>
                                <a:cs typeface="Times New Roman" panose="02020603050405020304" pitchFamily="18" charset="0"/>
                              </a:rPr>
                              <m:t>=1</m:t>
                            </m:r>
                          </m:e>
                        </m:eqArr>
                      </m:e>
                    </m:d>
                  </m:oMath>
                </a14:m>
                <a:r>
                  <a:rPr lang="pt-BR" sz="2200">
                    <a:effectLst/>
                    <a:latin typeface="Arial" panose="020B0604020202020204" pitchFamily="34" charset="0"/>
                    <a:ea typeface="Calibri" panose="020F0502020204030204" pitchFamily="34" charset="0"/>
                    <a:cs typeface="Arial" panose="020B0604020202020204" pitchFamily="34" charset="0"/>
                  </a:rPr>
                  <a:t>. Tìm </a:t>
                </a:r>
                <a14:m>
                  <m:oMath xmlns:m="http://schemas.openxmlformats.org/officeDocument/2006/math">
                    <m:r>
                      <a:rPr lang="en-US" sz="22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pt-BR" sz="2200">
                    <a:effectLst/>
                    <a:latin typeface="Arial" panose="020B0604020202020204" pitchFamily="34" charset="0"/>
                    <a:ea typeface="Calibri" panose="020F0502020204030204" pitchFamily="34" charset="0"/>
                    <a:cs typeface="Arial" panose="020B0604020202020204" pitchFamily="34" charset="0"/>
                  </a:rPr>
                  <a:t> để </a:t>
                </a:r>
                <a14:m>
                  <m:oMath xmlns:m="http://schemas.openxmlformats.org/officeDocument/2006/math">
                    <m:r>
                      <a:rPr lang="en-US"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pt-BR" sz="2200">
                    <a:effectLst/>
                    <a:latin typeface="Arial" panose="020B0604020202020204" pitchFamily="34" charset="0"/>
                    <a:ea typeface="Calibri" panose="020F0502020204030204" pitchFamily="34" charset="0"/>
                    <a:cs typeface="Arial" panose="020B0604020202020204" pitchFamily="34" charset="0"/>
                  </a:rPr>
                  <a:t> gián đoạn tại </a:t>
                </a:r>
                <a14:m>
                  <m:oMath xmlns:m="http://schemas.openxmlformats.org/officeDocument/2006/math">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r>
                      <a:rPr lang="pt-BR" sz="22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pt-BR" sz="2200">
                    <a:effectLst/>
                    <a:latin typeface="Arial" panose="020B0604020202020204" pitchFamily="34" charset="0"/>
                    <a:ea typeface="Calibri" panose="020F0502020204030204" pitchFamily="34" charset="0"/>
                    <a:cs typeface="Arial" panose="020B0604020202020204" pitchFamily="34" charset="0"/>
                  </a:rPr>
                  <a:t>.</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62676" y="-147504"/>
                <a:ext cx="7687572" cy="2480615"/>
              </a:xfrm>
              <a:prstGeom prst="rect">
                <a:avLst/>
              </a:prstGeom>
              <a:blipFill>
                <a:blip r:embed="rId5"/>
                <a:stretch>
                  <a:fillRect l="-1031" b="-1474"/>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252730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35" name="Google Shape;596;p37"/>
          <p:cNvSpPr txBox="1">
            <a:spLocks/>
          </p:cNvSpPr>
          <p:nvPr/>
        </p:nvSpPr>
        <p:spPr>
          <a:xfrm>
            <a:off x="2330256" y="410237"/>
            <a:ext cx="4460157"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1pPr>
            <a:lvl2pPr marR="0" lvl="1"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2pPr>
            <a:lvl3pPr marR="0" lvl="2"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3pPr>
            <a:lvl4pPr marR="0" lvl="3"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4pPr>
            <a:lvl5pPr marR="0" lvl="4"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5pPr>
            <a:lvl6pPr marR="0" lvl="5"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6pPr>
            <a:lvl7pPr marR="0" lvl="6"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7pPr>
            <a:lvl8pPr marR="0" lvl="7"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8pPr>
            <a:lvl9pPr marR="0" lvl="8"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9pPr>
          </a:lstStyle>
          <a:p>
            <a:pPr defTabSz="457200">
              <a:buClr>
                <a:srgbClr val="305347"/>
              </a:buClr>
              <a:defRPr/>
            </a:pPr>
            <a:r>
              <a:rPr lang="en-US">
                <a:solidFill>
                  <a:srgbClr val="C00000"/>
                </a:solidFill>
                <a:latin typeface="Arial"/>
              </a:rPr>
              <a:t>NỘI DUNG BÀI HỌC</a:t>
            </a:r>
            <a:endParaRPr lang="en-US" dirty="0">
              <a:solidFill>
                <a:srgbClr val="C00000"/>
              </a:solidFill>
              <a:latin typeface="Arial"/>
            </a:endParaRPr>
          </a:p>
        </p:txBody>
      </p:sp>
      <p:sp>
        <p:nvSpPr>
          <p:cNvPr id="36" name="Rectangle 35"/>
          <p:cNvSpPr/>
          <p:nvPr/>
        </p:nvSpPr>
        <p:spPr>
          <a:xfrm>
            <a:off x="3120516" y="1440434"/>
            <a:ext cx="6257676" cy="598177"/>
          </a:xfrm>
          <a:prstGeom prst="rect">
            <a:avLst/>
          </a:prstGeom>
        </p:spPr>
        <p:txBody>
          <a:bodyPr wrap="square">
            <a:spAutoFit/>
          </a:bodyPr>
          <a:lstStyle/>
          <a:p>
            <a:pPr algn="just" defTabSz="457200">
              <a:lnSpc>
                <a:spcPct val="150000"/>
              </a:lnSpc>
              <a:buClrTx/>
            </a:pPr>
            <a:r>
              <a:rPr lang="en-US" sz="2500" b="1" kern="1200">
                <a:solidFill>
                  <a:schemeClr val="bg1">
                    <a:lumMod val="10000"/>
                  </a:schemeClr>
                </a:solidFill>
                <a:latin typeface="Arial" panose="020B0604020202020204" pitchFamily="34" charset="0"/>
                <a:ea typeface="+mn-ea"/>
                <a:cs typeface="Arial" panose="020B0604020202020204" pitchFamily="34" charset="0"/>
              </a:rPr>
              <a:t>KHÁI NIỆM</a:t>
            </a:r>
            <a:endParaRPr lang="en-US" sz="2500" kern="1200" dirty="0">
              <a:solidFill>
                <a:schemeClr val="bg1">
                  <a:lumMod val="10000"/>
                </a:schemeClr>
              </a:solidFill>
              <a:latin typeface="Arial" panose="020B0604020202020204" pitchFamily="34" charset="0"/>
              <a:ea typeface="+mn-ea"/>
              <a:cs typeface="Arial" panose="020B0604020202020204" pitchFamily="34" charset="0"/>
            </a:endParaRPr>
          </a:p>
        </p:txBody>
      </p:sp>
      <p:sp>
        <p:nvSpPr>
          <p:cNvPr id="37" name="Rectangle 36"/>
          <p:cNvSpPr/>
          <p:nvPr/>
        </p:nvSpPr>
        <p:spPr>
          <a:xfrm>
            <a:off x="3120516" y="2522707"/>
            <a:ext cx="5685182" cy="598177"/>
          </a:xfrm>
          <a:prstGeom prst="rect">
            <a:avLst/>
          </a:prstGeom>
        </p:spPr>
        <p:txBody>
          <a:bodyPr wrap="square">
            <a:spAutoFit/>
          </a:bodyPr>
          <a:lstStyle/>
          <a:p>
            <a:pPr algn="just" defTabSz="457200">
              <a:lnSpc>
                <a:spcPct val="150000"/>
              </a:lnSpc>
              <a:buClrTx/>
            </a:pPr>
            <a:r>
              <a:rPr lang="en-US" sz="2500" b="1" kern="120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MỘT SỐ ĐỊNH LÍ CƠ BẢN</a:t>
            </a:r>
            <a:endParaRPr lang="en-US" sz="2500" kern="1200" dirty="0">
              <a:solidFill>
                <a:schemeClr val="bg1">
                  <a:lumMod val="10000"/>
                </a:schemeClr>
              </a:solidFill>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330256" y="1498328"/>
            <a:ext cx="737680" cy="670618"/>
          </a:xfrm>
          <a:prstGeom prst="rect">
            <a:avLst/>
          </a:prstGeom>
        </p:spPr>
      </p:pic>
      <p:pic>
        <p:nvPicPr>
          <p:cNvPr id="11" name="Picture 10"/>
          <p:cNvPicPr>
            <a:picLocks noChangeAspect="1"/>
          </p:cNvPicPr>
          <p:nvPr/>
        </p:nvPicPr>
        <p:blipFill>
          <a:blip r:embed="rId4"/>
          <a:stretch>
            <a:fillRect/>
          </a:stretch>
        </p:blipFill>
        <p:spPr>
          <a:xfrm>
            <a:off x="2330256" y="2609949"/>
            <a:ext cx="737680" cy="664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035182" y="3973843"/>
                <a:ext cx="1785971" cy="9660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defRPr/>
                </a:pPr>
                <a:r>
                  <a:rPr lang="fr-FR" sz="2000" kern="1200">
                    <a:solidFill>
                      <a:prstClr val="black"/>
                    </a:solidFill>
                    <a:latin typeface="Arial" panose="020B0604020202020204" pitchFamily="34" charset="0"/>
                    <a:cs typeface="Arial" panose="020B0604020202020204" pitchFamily="34" charset="0"/>
                  </a:rPr>
                  <a:t>D. </a:t>
                </a:r>
                <a14:m>
                  <m:oMath xmlns:m="http://schemas.openxmlformats.org/officeDocument/2006/math">
                    <m:r>
                      <a:rPr lang="fr-FR" sz="2000" i="1" kern="1200" smtClean="0">
                        <a:solidFill>
                          <a:prstClr val="black"/>
                        </a:solidFill>
                        <a:latin typeface="Cambria Math" panose="02040503050406030204" pitchFamily="18" charset="0"/>
                        <a:cs typeface="Arial" panose="020B0604020202020204" pitchFamily="34" charset="0"/>
                      </a:rPr>
                      <m:t>𝑘</m:t>
                    </m:r>
                    <m:r>
                      <a:rPr lang="fr-FR" sz="2000" i="1" kern="1200" smtClean="0">
                        <a:solidFill>
                          <a:prstClr val="black"/>
                        </a:solidFill>
                        <a:latin typeface="Cambria Math" panose="02040503050406030204" pitchFamily="18" charset="0"/>
                        <a:cs typeface="Arial" panose="020B0604020202020204" pitchFamily="34" charset="0"/>
                      </a:rPr>
                      <m:t>≠±1</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7035182" y="3973843"/>
                <a:ext cx="1785971" cy="9660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809671" y="3972095"/>
                <a:ext cx="1785971" cy="9695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en-US" sz="2000" i="1" kern="1200" smtClean="0">
                        <a:solidFill>
                          <a:prstClr val="black"/>
                        </a:solidFill>
                        <a:latin typeface="Cambria Math" panose="02040503050406030204" pitchFamily="18" charset="0"/>
                        <a:cs typeface="Arial" panose="020B0604020202020204" pitchFamily="34" charset="0"/>
                      </a:rPr>
                      <m:t>𝑘</m:t>
                    </m:r>
                    <m:r>
                      <a:rPr lang="en-US" sz="2000" i="1" kern="1200">
                        <a:solidFill>
                          <a:prstClr val="black"/>
                        </a:solidFill>
                        <a:latin typeface="Cambria Math" panose="02040503050406030204" pitchFamily="18" charset="0"/>
                        <a:cs typeface="Arial" panose="020B0604020202020204" pitchFamily="34" charset="0"/>
                      </a:rPr>
                      <m:t>≠−</m:t>
                    </m:r>
                    <m:r>
                      <a:rPr lang="en-US" sz="2000" i="1" kern="1200" smtClean="0">
                        <a:solidFill>
                          <a:prstClr val="black"/>
                        </a:solidFill>
                        <a:latin typeface="Cambria Math" panose="02040503050406030204" pitchFamily="18" charset="0"/>
                        <a:cs typeface="Arial" panose="020B0604020202020204" pitchFamily="34" charset="0"/>
                      </a:rPr>
                      <m:t>2</m:t>
                    </m:r>
                  </m:oMath>
                </a14:m>
                <a:endParaRPr lang="en-US" sz="2000" kern="12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809671" y="3972095"/>
                <a:ext cx="1785971" cy="96958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5685" y="3968115"/>
                <a:ext cx="1801303" cy="97146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defRPr/>
                </a:pPr>
                <a:r>
                  <a:rPr lang="vi-VN" sz="2000" kern="1200">
                    <a:solidFill>
                      <a:prstClr val="black"/>
                    </a:solidFill>
                    <a:cs typeface="Arial" panose="020B0604020202020204" pitchFamily="34" charset="0"/>
                  </a:rPr>
                  <a:t>A. </a:t>
                </a:r>
                <a14:m>
                  <m:oMath xmlns:m="http://schemas.openxmlformats.org/officeDocument/2006/math">
                    <m:r>
                      <a:rPr lang="vi-VN" sz="2000" i="1" kern="1200" smtClean="0">
                        <a:solidFill>
                          <a:prstClr val="black"/>
                        </a:solidFill>
                        <a:latin typeface="Cambria Math" panose="02040503050406030204" pitchFamily="18" charset="0"/>
                        <a:cs typeface="Arial" panose="020B0604020202020204" pitchFamily="34" charset="0"/>
                      </a:rPr>
                      <m:t>𝑘</m:t>
                    </m:r>
                    <m:r>
                      <a:rPr lang="vi-VN" sz="2000" i="1" kern="1200" smtClean="0">
                        <a:solidFill>
                          <a:prstClr val="black"/>
                        </a:solidFill>
                        <a:latin typeface="Cambria Math" panose="02040503050406030204" pitchFamily="18" charset="0"/>
                        <a:cs typeface="Arial" panose="020B0604020202020204" pitchFamily="34" charset="0"/>
                      </a:rPr>
                      <m:t>≠±2</m:t>
                    </m:r>
                  </m:oMath>
                </a14:m>
                <a:endPar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35685" y="3968115"/>
                <a:ext cx="1801303" cy="97146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70816" y="3968115"/>
                <a:ext cx="1801303" cy="96419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en-US" sz="2000" i="1" kern="1200" smtClean="0">
                        <a:solidFill>
                          <a:prstClr val="black"/>
                        </a:solidFill>
                        <a:latin typeface="Cambria Math" panose="02040503050406030204" pitchFamily="18" charset="0"/>
                        <a:cs typeface="Arial" panose="020B0604020202020204" pitchFamily="34" charset="0"/>
                      </a:rPr>
                      <m:t>𝑘</m:t>
                    </m:r>
                    <m:r>
                      <a:rPr lang="en-US" sz="2000" i="1" kern="1200">
                        <a:solidFill>
                          <a:prstClr val="black"/>
                        </a:solidFill>
                        <a:latin typeface="Cambria Math" panose="02040503050406030204" pitchFamily="18" charset="0"/>
                        <a:cs typeface="Arial" panose="020B0604020202020204" pitchFamily="34" charset="0"/>
                      </a:rPr>
                      <m:t>≠</m:t>
                    </m:r>
                    <m:r>
                      <a:rPr lang="en-US" sz="2000" i="1" kern="1200" smtClean="0">
                        <a:solidFill>
                          <a:prstClr val="black"/>
                        </a:solidFill>
                        <a:latin typeface="Cambria Math" panose="02040503050406030204" pitchFamily="18" charset="0"/>
                        <a:cs typeface="Arial" panose="020B0604020202020204" pitchFamily="34" charset="0"/>
                      </a:rPr>
                      <m:t>2</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2570816" y="3968115"/>
                <a:ext cx="1801303" cy="964197"/>
              </a:xfrm>
              <a:prstGeom prst="rect">
                <a:avLst/>
              </a:prstGeom>
              <a:blipFill>
                <a:blip r:embed="rId13"/>
                <a:stretch>
                  <a:fillRect/>
                </a:stretch>
              </a:blipFill>
            </p:spPr>
            <p:txBody>
              <a:bodyPr/>
              <a:lstStyle/>
              <a:p>
                <a:r>
                  <a:rPr lang="en-US">
                    <a:noFill/>
                  </a:rPr>
                  <a:t> </a:t>
                </a:r>
              </a:p>
            </p:txBody>
          </p:sp>
        </mc:Fallback>
      </mc:AlternateContent>
      <p:pic>
        <p:nvPicPr>
          <p:cNvPr id="11" name="Picture 10" descr="bong.png"/>
          <p:cNvPicPr>
            <a:picLocks noChangeAspect="1"/>
          </p:cNvPicPr>
          <p:nvPr/>
        </p:nvPicPr>
        <p:blipFill>
          <a:blip r:embed="rId14" cstate="print"/>
          <a:stretch>
            <a:fillRect/>
          </a:stretch>
        </p:blipFill>
        <p:spPr>
          <a:xfrm>
            <a:off x="7656210" y="3329972"/>
            <a:ext cx="543917" cy="513507"/>
          </a:xfrm>
          <a:prstGeom prst="rect">
            <a:avLst/>
          </a:prstGeom>
        </p:spPr>
      </p:pic>
      <p:pic>
        <p:nvPicPr>
          <p:cNvPr id="13" name="Picture 12" descr="bong.png"/>
          <p:cNvPicPr>
            <a:picLocks noChangeAspect="1"/>
          </p:cNvPicPr>
          <p:nvPr/>
        </p:nvPicPr>
        <p:blipFill>
          <a:blip r:embed="rId14" cstate="print"/>
          <a:stretch>
            <a:fillRect/>
          </a:stretch>
        </p:blipFill>
        <p:spPr>
          <a:xfrm>
            <a:off x="3241857"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4" cstate="print"/>
          <a:stretch>
            <a:fillRect/>
          </a:stretch>
        </p:blipFill>
        <p:spPr>
          <a:xfrm>
            <a:off x="943481" y="3320827"/>
            <a:ext cx="543917" cy="513507"/>
          </a:xfrm>
          <a:prstGeom prst="rect">
            <a:avLst/>
          </a:prstGeom>
        </p:spPr>
      </p:pic>
      <p:pic>
        <p:nvPicPr>
          <p:cNvPr id="23" name="Picture 22" descr="bong.png"/>
          <p:cNvPicPr>
            <a:picLocks noChangeAspect="1"/>
          </p:cNvPicPr>
          <p:nvPr/>
        </p:nvPicPr>
        <p:blipFill>
          <a:blip r:embed="rId14" cstate="print"/>
          <a:stretch>
            <a:fillRect/>
          </a:stretch>
        </p:blipFill>
        <p:spPr>
          <a:xfrm>
            <a:off x="5411855"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5"/>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72869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0.09966 -0.00309 C 0.05556 -0.12222 0.01146 -0.24383 -0.00087 -0.3321 C -0.01666 -0.41327 -0.01007 -0.48704 0.01632 -0.51697 C 0.04341 -0.55247 0.1158 -0.52809 0.15816 -0.52346 C 0.20157 -0.51883 0.24983 -0.51018 0.26945 -0.50648 " pathEditMode="relative" rAng="3000000" ptsTypes="AAAAA">
                                      <p:cBhvr>
                                        <p:cTn id="13" dur="2000" fill="hold"/>
                                        <p:tgtEl>
                                          <p:spTgt spid="21"/>
                                        </p:tgtEl>
                                        <p:attrNameLst>
                                          <p:attrName>ppt_x</p:attrName>
                                          <p:attrName>ppt_y</p:attrName>
                                        </p:attrNameLst>
                                      </p:cBhvr>
                                      <p:rCtr x="3090" y="-36605"/>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1.38889E-6 4.5679E-6 C 0.00382 0.00833 0.00764 0.01697 -0.01198 4.5679E-6 C -0.0316 -0.01698 -0.08732 -0.06482 -0.11805 -0.10124 C -0.14878 -0.13735 -0.19062 -0.18642 -0.19687 -0.21821 C -0.20312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88889E-6 -2.22222E-6 C -0.07222 -0.21697 -0.14427 -0.43302 -0.17309 -0.51944 " pathEditMode="relative" rAng="0" ptsTypes="AA">
                                      <p:cBhvr>
                                        <p:cTn id="67" dur="2000" fill="hold"/>
                                        <p:tgtEl>
                                          <p:spTgt spid="11"/>
                                        </p:tgtEl>
                                        <p:attrNameLst>
                                          <p:attrName>ppt_x</p:attrName>
                                          <p:attrName>ppt_y</p:attrName>
                                        </p:attrNameLst>
                                      </p:cBhvr>
                                      <p:rCtr x="-8663" y="-259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36 0.01759 C -0.05035 -0.02778 -0.05417 -0.07346 -0.05851 -0.11883 C -0.0625 -0.1642 -0.07413 -0.21482 -0.07153 -0.25463 C -0.06771 -0.29476 -0.06215 -0.33951 -0.04028 -0.35865 C -0.01806 -0.37686 0.02083 -0.37192 0.05989 -0.36791 " pathEditMode="relative" rAng="3420000" ptsTypes="AAAAA">
                                      <p:cBhvr>
                                        <p:cTn id="91" dur="2000" fill="hold"/>
                                        <p:tgtEl>
                                          <p:spTgt spid="23"/>
                                        </p:tgtEl>
                                        <p:attrNameLst>
                                          <p:attrName>ppt_x</p:attrName>
                                          <p:attrName>ppt_y</p:attrName>
                                        </p:attrNameLst>
                                      </p:cBhvr>
                                      <p:rCtr x="3941" y="-23056"/>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954608" y="485026"/>
            <a:ext cx="7227736" cy="2472860"/>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7" name="TextBox 6"/>
              <p:cNvSpPr txBox="1"/>
              <p:nvPr/>
            </p:nvSpPr>
            <p:spPr>
              <a:xfrm>
                <a:off x="1260051" y="654754"/>
                <a:ext cx="6616851" cy="2149306"/>
              </a:xfrm>
              <a:prstGeom prst="rect">
                <a:avLst/>
              </a:prstGeom>
              <a:noFill/>
            </p:spPr>
            <p:txBody>
              <a:bodyPr wrap="square" rtlCol="0">
                <a:spAutoFit/>
              </a:bodyPr>
              <a:lstStyle/>
              <a:p>
                <a:pPr algn="just">
                  <a:lnSpc>
                    <a:spcPct val="150000"/>
                  </a:lnSpc>
                  <a:spcBef>
                    <a:spcPts val="100"/>
                  </a:spcBef>
                  <a:spcAft>
                    <a:spcPts val="100"/>
                  </a:spcAft>
                  <a:tabLst>
                    <a:tab pos="180340" algn="l"/>
                    <a:tab pos="3420745" algn="l"/>
                  </a:tabLst>
                </a:pPr>
                <a:r>
                  <a:rPr lang="nl-NL" sz="2200" b="1">
                    <a:latin typeface="Arial" panose="020B0604020202020204" pitchFamily="34" charset="0"/>
                    <a:ea typeface="Calibri" panose="020F0502020204030204" pitchFamily="34" charset="0"/>
                    <a:cs typeface="Arial" panose="020B0604020202020204" pitchFamily="34" charset="0"/>
                  </a:rPr>
                  <a:t>Câu 4.</a:t>
                </a:r>
                <a:r>
                  <a:rPr lang="pt-BR" sz="2200">
                    <a:effectLst/>
                    <a:latin typeface="Arial" panose="020B0604020202020204" pitchFamily="34" charset="0"/>
                    <a:ea typeface="Calibri" panose="020F0502020204030204" pitchFamily="34" charset="0"/>
                    <a:cs typeface="Arial" panose="020B0604020202020204" pitchFamily="34" charset="0"/>
                  </a:rPr>
                  <a:t> Cho hàm số </a:t>
                </a:r>
                <a14:m>
                  <m:oMath xmlns:m="http://schemas.openxmlformats.org/officeDocument/2006/math">
                    <m:r>
                      <a:rPr lang="pt-BR"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2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pt-BR" sz="2200" i="1">
                        <a:effectLst/>
                        <a:latin typeface="Cambria Math" panose="02040503050406030204" pitchFamily="18" charset="0"/>
                        <a:ea typeface="Calibri" panose="020F0502020204030204" pitchFamily="34" charset="0"/>
                        <a:cs typeface="Times New Roman" panose="02020603050405020304" pitchFamily="18" charset="0"/>
                      </a:rPr>
                      <m:t>–1000</m:t>
                    </m:r>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pt-BR" sz="2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pt-BR" sz="2200" i="1">
                        <a:effectLst/>
                        <a:latin typeface="Cambria Math" panose="02040503050406030204" pitchFamily="18" charset="0"/>
                        <a:ea typeface="Calibri" panose="020F0502020204030204" pitchFamily="34" charset="0"/>
                        <a:cs typeface="Times New Roman" panose="02020603050405020304" pitchFamily="18" charset="0"/>
                      </a:rPr>
                      <m:t>+0,01</m:t>
                    </m:r>
                  </m:oMath>
                </a14:m>
                <a:r>
                  <a:rPr lang="pt-BR" sz="2200">
                    <a:effectLst/>
                    <a:latin typeface="Arial" panose="020B0604020202020204" pitchFamily="34" charset="0"/>
                    <a:ea typeface="Calibri" panose="020F0502020204030204" pitchFamily="34" charset="0"/>
                    <a:cs typeface="Arial" panose="020B0604020202020204" pitchFamily="34" charset="0"/>
                  </a:rPr>
                  <a:t>. Phương trình </a:t>
                </a:r>
                <a14:m>
                  <m:oMath xmlns:m="http://schemas.openxmlformats.org/officeDocument/2006/math">
                    <m:r>
                      <a:rPr lang="pt-BR"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𝑥</m:t>
                        </m:r>
                      </m:e>
                    </m:d>
                    <m:r>
                      <a:rPr lang="pt-BR" sz="22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pt-BR" sz="2200">
                    <a:effectLst/>
                    <a:latin typeface="Arial" panose="020B0604020202020204" pitchFamily="34" charset="0"/>
                    <a:ea typeface="Calibri" panose="020F0502020204030204" pitchFamily="34" charset="0"/>
                    <a:cs typeface="Arial" panose="020B0604020202020204" pitchFamily="34" charset="0"/>
                  </a:rPr>
                  <a:t> có nghiệm thuộc khoảng nào trong các khoảng sau đây?</a:t>
                </a:r>
                <a:endParaRPr lang="en-US" sz="2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100"/>
                  </a:spcBef>
                  <a:spcAft>
                    <a:spcPts val="100"/>
                  </a:spcAft>
                  <a:tabLst>
                    <a:tab pos="180340" algn="l"/>
                    <a:tab pos="3420745" algn="l"/>
                  </a:tabLst>
                </a:pPr>
                <a:r>
                  <a:rPr lang="pt-BR" sz="2200">
                    <a:effectLst/>
                    <a:latin typeface="Arial" panose="020B0604020202020204" pitchFamily="34" charset="0"/>
                    <a:ea typeface="Calibri" panose="020F0502020204030204" pitchFamily="34" charset="0"/>
                    <a:cs typeface="Arial" panose="020B0604020202020204" pitchFamily="34" charset="0"/>
                  </a:rPr>
                  <a:t>I. </a:t>
                </a:r>
                <a14:m>
                  <m:oMath xmlns:m="http://schemas.openxmlformats.org/officeDocument/2006/math">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−1;0</m:t>
                        </m:r>
                      </m:e>
                    </m:d>
                  </m:oMath>
                </a14:m>
                <a:r>
                  <a:rPr lang="pt-BR" sz="2200">
                    <a:effectLst/>
                    <a:latin typeface="Arial" panose="020B0604020202020204" pitchFamily="34" charset="0"/>
                    <a:ea typeface="Calibri" panose="020F0502020204030204" pitchFamily="34" charset="0"/>
                    <a:cs typeface="Arial" panose="020B0604020202020204" pitchFamily="34" charset="0"/>
                  </a:rPr>
                  <a:t>.        II. </a:t>
                </a:r>
                <a14:m>
                  <m:oMath xmlns:m="http://schemas.openxmlformats.org/officeDocument/2006/math">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0;1</m:t>
                        </m:r>
                      </m:e>
                    </m:d>
                  </m:oMath>
                </a14:m>
                <a:r>
                  <a:rPr lang="pt-BR" sz="2200">
                    <a:effectLst/>
                    <a:latin typeface="Arial" panose="020B0604020202020204" pitchFamily="34" charset="0"/>
                    <a:ea typeface="Calibri" panose="020F0502020204030204" pitchFamily="34" charset="0"/>
                    <a:cs typeface="Arial" panose="020B0604020202020204" pitchFamily="34" charset="0"/>
                  </a:rPr>
                  <a:t>.        III. </a:t>
                </a:r>
                <a14:m>
                  <m:oMath xmlns:m="http://schemas.openxmlformats.org/officeDocument/2006/math">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2200" i="1">
                            <a:effectLst/>
                            <a:latin typeface="Cambria Math" panose="02040503050406030204" pitchFamily="18" charset="0"/>
                            <a:ea typeface="Calibri" panose="020F0502020204030204" pitchFamily="34" charset="0"/>
                            <a:cs typeface="Times New Roman" panose="02020603050405020304" pitchFamily="18" charset="0"/>
                          </a:rPr>
                          <m:t>1;2</m:t>
                        </m:r>
                      </m:e>
                    </m:d>
                  </m:oMath>
                </a14:m>
                <a:r>
                  <a:rPr lang="pt-BR" sz="2200">
                    <a:effectLst/>
                    <a:latin typeface="Arial" panose="020B0604020202020204" pitchFamily="34" charset="0"/>
                    <a:ea typeface="Calibri" panose="020F0502020204030204" pitchFamily="34" charset="0"/>
                    <a:cs typeface="Arial" panose="020B0604020202020204" pitchFamily="34" charset="0"/>
                  </a:rPr>
                  <a:t>.</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60051" y="654754"/>
                <a:ext cx="6616851" cy="2149306"/>
              </a:xfrm>
              <a:prstGeom prst="rect">
                <a:avLst/>
              </a:prstGeom>
              <a:blipFill>
                <a:blip r:embed="rId5"/>
                <a:stretch>
                  <a:fillRect l="-1198" r="-1198" b="-2266"/>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7362552" y="3917389"/>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5352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205526" y="3961177"/>
            <a:ext cx="1832021" cy="9660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A. Chỉ 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7098518" y="3957680"/>
            <a:ext cx="1832022" cy="9695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pt-BR" sz="1800" kern="1200">
                <a:solidFill>
                  <a:prstClr val="black"/>
                </a:solidFill>
                <a:latin typeface="Arial" panose="020B0604020202020204" pitchFamily="34" charset="0"/>
                <a:cs typeface="Arial" panose="020B0604020202020204" pitchFamily="34" charset="0"/>
              </a:rPr>
              <a:t>D. Chỉ III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2503182" y="3961177"/>
            <a:ext cx="1832021" cy="96608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B. Chỉ I và II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4800862" y="3961177"/>
            <a:ext cx="1832021" cy="9768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Chỉ (II)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00651" y="3337243"/>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5502702"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3223165" y="3337242"/>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7725216"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9"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412599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0 -3.33333E-6 L -0.20417 0.00556 " pathEditMode="relative" rAng="0" ptsTypes="AA">
                                      <p:cBhvr>
                                        <p:cTn id="11" dur="2000" fill="hold"/>
                                        <p:tgtEl>
                                          <p:spTgt spid="6"/>
                                        </p:tgtEl>
                                        <p:attrNameLst>
                                          <p:attrName>ppt_x</p:attrName>
                                          <p:attrName>ppt_y</p:attrName>
                                        </p:attrNameLst>
                                      </p:cBhvr>
                                      <p:rCtr x="-10200" y="300"/>
                                    </p:animMotion>
                                  </p:childTnLst>
                                </p:cTn>
                              </p:par>
                              <p:par>
                                <p:cTn id="12" presetID="0" presetClass="path" presetSubtype="0" accel="50000" decel="50000" fill="hold" nodeType="withEffect">
                                  <p:stCondLst>
                                    <p:cond delay="0"/>
                                  </p:stCondLst>
                                  <p:iterate type="lt">
                                    <p:tmPct val="0"/>
                                  </p:iterate>
                                  <p:childTnLst>
                                    <p:animMotion origin="layout" path="M -0.09028 -0.05186 C -0.04688 -0.06513 -0.0033 -0.07871 0.0217 -0.11173 C 0.0467 -0.1426 0.06146 -0.19136 0.05972 -0.24198 C 0.05798 -0.29229 0.02621 -0.3642 0.01111 -0.41328 C -0.00399 -0.46235 -0.02396 -0.51605 -0.03125 -0.53673 " pathEditMode="relative" rAng="0" ptsTypes="AAAAA">
                                      <p:cBhvr>
                                        <p:cTn id="13" dur="2000" fill="hold"/>
                                        <p:tgtEl>
                                          <p:spTgt spid="21"/>
                                        </p:tgtEl>
                                        <p:attrNameLst>
                                          <p:attrName>ppt_x</p:attrName>
                                          <p:attrName>ppt_y</p:attrName>
                                        </p:attrNameLst>
                                      </p:cBhvr>
                                      <p:rCtr x="7500" y="-24259"/>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0 -3.33333E-6 L -0.22083 0.00556 " pathEditMode="relative" rAng="0" ptsTypes="AA">
                                      <p:cBhvr>
                                        <p:cTn id="41" dur="2000" fill="hold"/>
                                        <p:tgtEl>
                                          <p:spTgt spid="6"/>
                                        </p:tgtEl>
                                        <p:attrNameLst>
                                          <p:attrName>ppt_x</p:attrName>
                                          <p:attrName>ppt_y</p:attrName>
                                        </p:attrNameLst>
                                      </p:cBhvr>
                                      <p:rCtr x="-11000" y="300"/>
                                    </p:animMotion>
                                  </p:childTnLst>
                                </p:cTn>
                              </p:par>
                              <p:par>
                                <p:cTn id="42" presetID="0" presetClass="path" presetSubtype="0" accel="50000" decel="50000" fill="hold" nodeType="withEffect">
                                  <p:stCondLst>
                                    <p:cond delay="0"/>
                                  </p:stCondLst>
                                  <p:iterate type="lt">
                                    <p:tmPct val="0"/>
                                  </p:iterate>
                                  <p:childTnLst>
                                    <p:animMotion origin="layout" path="M -3.61111E-6 -0.00865 C 0.00382 0.00709 0.00764 0.02345 -0.01198 -0.00865 C -0.03159 -0.04075 -0.08732 -0.13087 -0.11805 -0.19939 C -0.14878 -0.2676 -0.19062 -0.35988 -0.19687 -0.41976 C -0.20312 -0.47963 -0.17708 -0.50649 -0.1559 -0.5571 C -0.13472 -0.6071 -0.0842 -0.69198 -0.06961 -0.72037 " pathEditMode="relative" rAng="0" ptsTypes="AAAAAA">
                                      <p:cBhvr>
                                        <p:cTn id="43" dur="2000" fill="hold"/>
                                        <p:tgtEl>
                                          <p:spTgt spid="13"/>
                                        </p:tgtEl>
                                        <p:attrNameLst>
                                          <p:attrName>ppt_x</p:attrName>
                                          <p:attrName>ppt_y</p:attrName>
                                        </p:attrNameLst>
                                      </p:cBhvr>
                                      <p:rCtr x="-9757" y="-34691"/>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0 -3.33333E-6 L 0.07083 -0.00555 " pathEditMode="relative" rAng="0" ptsTypes="AA">
                                      <p:cBhvr>
                                        <p:cTn id="65" dur="2000" fill="hold"/>
                                        <p:tgtEl>
                                          <p:spTgt spid="6"/>
                                        </p:tgtEl>
                                        <p:attrNameLst>
                                          <p:attrName>ppt_x</p:attrName>
                                          <p:attrName>ppt_y</p:attrName>
                                        </p:attrNameLst>
                                      </p:cBhvr>
                                      <p:rCtr x="3500" y="-300"/>
                                    </p:animMotion>
                                  </p:childTnLst>
                                </p:cTn>
                              </p:par>
                              <p:par>
                                <p:cTn id="66" presetID="0" presetClass="path" presetSubtype="0" accel="50000" decel="50000" fill="hold" nodeType="withEffect">
                                  <p:stCondLst>
                                    <p:cond delay="0"/>
                                  </p:stCondLst>
                                  <p:iterate type="lt">
                                    <p:tmPct val="0"/>
                                  </p:iterate>
                                  <p:childTnLst>
                                    <p:animMotion origin="layout" path="M -2.5E-6 4.5679E-6 C 0.15695 -0.15433 0.31407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0 -3.33333E-6 L 0.2375 0.00556 " pathEditMode="relative" rAng="0" ptsTypes="AA">
                                      <p:cBhvr>
                                        <p:cTn id="89" dur="2000" fill="hold"/>
                                        <p:tgtEl>
                                          <p:spTgt spid="6"/>
                                        </p:tgtEl>
                                        <p:attrNameLst>
                                          <p:attrName>ppt_x</p:attrName>
                                          <p:attrName>ppt_y</p:attrName>
                                        </p:attrNameLst>
                                      </p:cBhvr>
                                      <p:rCtr x="11900" y="300"/>
                                    </p:animMotion>
                                  </p:childTnLst>
                                </p:cTn>
                              </p:par>
                              <p:par>
                                <p:cTn id="90" presetID="0" presetClass="path" presetSubtype="0" accel="50000" decel="50000" fill="hold" nodeType="withEffect">
                                  <p:stCondLst>
                                    <p:cond delay="0"/>
                                  </p:stCondLst>
                                  <p:iterate type="lt">
                                    <p:tmPct val="0"/>
                                  </p:iterate>
                                  <p:childTnLst>
                                    <p:animMotion origin="layout" path="M 8.33333E-7 4.5679E-6 C -0.02379 -0.01883 -0.0474 -0.03797 -0.07118 -0.05649 C -0.09497 -0.075 -0.12535 -0.08488 -0.14254 -0.11112 C -0.15972 -0.13735 -0.17726 -0.1713 -0.17431 -0.2142 C -0.17135 -0.25679 -0.14792 -0.31235 -0.12431 -0.3676 " pathEditMode="relative" rAng="0" ptsTypes="AAAAA">
                                      <p:cBhvr>
                                        <p:cTn id="91" dur="2000" fill="hold"/>
                                        <p:tgtEl>
                                          <p:spTgt spid="23"/>
                                        </p:tgtEl>
                                        <p:attrNameLst>
                                          <p:attrName>ppt_x</p:attrName>
                                          <p:attrName>ppt_y</p:attrName>
                                        </p:attrNameLst>
                                      </p:cBhvr>
                                      <p:rCtr x="-8733" y="-1839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9"/>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74644" y="572490"/>
            <a:ext cx="7354956" cy="1884463"/>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7" name="TextBox 6"/>
              <p:cNvSpPr txBox="1"/>
              <p:nvPr/>
            </p:nvSpPr>
            <p:spPr>
              <a:xfrm>
                <a:off x="1251921" y="702966"/>
                <a:ext cx="6872089" cy="1392817"/>
              </a:xfrm>
              <a:prstGeom prst="rect">
                <a:avLst/>
              </a:prstGeom>
              <a:noFill/>
            </p:spPr>
            <p:txBody>
              <a:bodyPr wrap="square" rtlCol="0">
                <a:spAutoFit/>
              </a:bodyPr>
              <a:lstStyle/>
              <a:p>
                <a:pPr>
                  <a:lnSpc>
                    <a:spcPct val="150000"/>
                  </a:lnSpc>
                  <a:spcBef>
                    <a:spcPts val="100"/>
                  </a:spcBef>
                  <a:spcAft>
                    <a:spcPts val="100"/>
                  </a:spcAft>
                  <a:tabLst>
                    <a:tab pos="180340" algn="l"/>
                    <a:tab pos="3420745" algn="l"/>
                  </a:tabLst>
                </a:pPr>
                <a:r>
                  <a:rPr lang="nl-NL" sz="2200" b="1">
                    <a:latin typeface="Arial" panose="020B0604020202020204" pitchFamily="34" charset="0"/>
                    <a:ea typeface="Calibri" panose="020F0502020204030204" pitchFamily="34" charset="0"/>
                    <a:cs typeface="Arial" panose="020B0604020202020204" pitchFamily="34" charset="0"/>
                  </a:rPr>
                  <a:t>Câu 5</a:t>
                </a:r>
                <a:r>
                  <a:rPr lang="nl-NL" sz="2200">
                    <a:latin typeface="Arial" panose="020B0604020202020204" pitchFamily="34" charset="0"/>
                    <a:ea typeface="Calibri" panose="020F0502020204030204" pitchFamily="34" charset="0"/>
                    <a:cs typeface="Arial" panose="020B0604020202020204" pitchFamily="34" charset="0"/>
                  </a:rPr>
                  <a:t>. </a:t>
                </a:r>
                <a:r>
                  <a:rPr lang="en-US" sz="2200">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en-US"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2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200" i="1">
                            <a:effectLst/>
                            <a:latin typeface="Cambria Math" panose="02040503050406030204" pitchFamily="18" charset="0"/>
                            <a:ea typeface="Calibri" panose="020F0502020204030204" pitchFamily="34" charset="0"/>
                            <a:cs typeface="Times New Roman" panose="02020603050405020304" pitchFamily="18" charset="0"/>
                          </a:rPr>
                          <m:t>+5</m:t>
                        </m:r>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2200" i="1">
                            <a:effectLst/>
                            <a:latin typeface="Cambria Math" panose="02040503050406030204" pitchFamily="18" charset="0"/>
                            <a:ea typeface="Calibri" panose="020F0502020204030204" pitchFamily="34" charset="0"/>
                            <a:cs typeface="Times New Roman" panose="02020603050405020304" pitchFamily="18" charset="0"/>
                          </a:rPr>
                          <m:t>+6</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200">
                    <a:effectLst/>
                    <a:latin typeface="Arial" panose="020B0604020202020204" pitchFamily="34" charset="0"/>
                    <a:ea typeface="Calibri" panose="020F0502020204030204" pitchFamily="34" charset="0"/>
                    <a:cs typeface="Arial" panose="020B0604020202020204" pitchFamily="34" charset="0"/>
                  </a:rPr>
                  <a:t>. Khi đó hàm số </a:t>
                </a:r>
                <a14:m>
                  <m:oMath xmlns:m="http://schemas.openxmlformats.org/officeDocument/2006/math">
                    <m:r>
                      <a:rPr lang="en-US" sz="2200" i="1">
                        <a:effectLst/>
                        <a:latin typeface="Cambria Math" panose="02040503050406030204" pitchFamily="18" charset="0"/>
                        <a:ea typeface="Calibri" panose="020F0502020204030204" pitchFamily="34" charset="0"/>
                        <a:cs typeface="Times New Roman" panose="02020603050405020304" pitchFamily="18" charset="0"/>
                      </a:rPr>
                      <m:t>𝑦</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200" i="1">
                            <a:effectLst/>
                            <a:latin typeface="Cambria Math" panose="02040503050406030204" pitchFamily="18" charset="0"/>
                            <a:ea typeface="Calibri" panose="020F0502020204030204" pitchFamily="34" charset="0"/>
                            <a:cs typeface="Times New Roman" panose="02020603050405020304" pitchFamily="18" charset="0"/>
                          </a:rPr>
                          <m:t>𝑥</m:t>
                        </m:r>
                      </m:e>
                    </m:d>
                  </m:oMath>
                </a14:m>
                <a:r>
                  <a:rPr lang="en-US" sz="2200">
                    <a:effectLst/>
                    <a:latin typeface="Arial" panose="020B0604020202020204" pitchFamily="34" charset="0"/>
                    <a:ea typeface="Calibri" panose="020F0502020204030204" pitchFamily="34" charset="0"/>
                    <a:cs typeface="Arial" panose="020B0604020202020204" pitchFamily="34" charset="0"/>
                  </a:rPr>
                  <a:t> liên tục trên các khoảng nào sau đây?</a:t>
                </a:r>
              </a:p>
            </p:txBody>
          </p:sp>
        </mc:Choice>
        <mc:Fallback xmlns="">
          <p:sp>
            <p:nvSpPr>
              <p:cNvPr id="7" name="TextBox 6"/>
              <p:cNvSpPr txBox="1">
                <a:spLocks noRot="1" noChangeAspect="1" noMove="1" noResize="1" noEditPoints="1" noAdjustHandles="1" noChangeArrowheads="1" noChangeShapeType="1" noTextEdit="1"/>
              </p:cNvSpPr>
              <p:nvPr/>
            </p:nvSpPr>
            <p:spPr>
              <a:xfrm>
                <a:off x="1251921" y="702966"/>
                <a:ext cx="6872089" cy="1392817"/>
              </a:xfrm>
              <a:prstGeom prst="rect">
                <a:avLst/>
              </a:prstGeom>
              <a:blipFill>
                <a:blip r:embed="rId5"/>
                <a:stretch>
                  <a:fillRect l="-1152" b="-3930"/>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7455342" y="3788507"/>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90733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05526" y="3961177"/>
                <a:ext cx="1832021" cy="96608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pt-BR" sz="18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1800" i="1" kern="0">
                            <a:effectLst/>
                            <a:latin typeface="Cambria Math" panose="02040503050406030204" pitchFamily="18" charset="0"/>
                            <a:ea typeface="Calibri" panose="020F0502020204030204" pitchFamily="34" charset="0"/>
                            <a:cs typeface="Times New Roman" panose="02020603050405020304" pitchFamily="18" charset="0"/>
                          </a:rPr>
                          <m:t>−3;2</m:t>
                        </m:r>
                      </m:e>
                    </m:d>
                  </m:oMath>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05526" y="3961177"/>
                <a:ext cx="1832021" cy="9660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098518" y="3957680"/>
                <a:ext cx="1832022" cy="96958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indent="180340" algn="ctr">
                  <a:lnSpc>
                    <a:spcPct val="150000"/>
                  </a:lnSpc>
                  <a:spcBef>
                    <a:spcPts val="100"/>
                  </a:spcBef>
                  <a:spcAft>
                    <a:spcPts val="100"/>
                  </a:spcAft>
                  <a:tabLst>
                    <a:tab pos="180340" algn="l"/>
                    <a:tab pos="3420745" algn="l"/>
                    <a:tab pos="3599815" algn="l"/>
                  </a:tabLst>
                </a:pPr>
                <a:r>
                  <a:rPr lang="en-US" sz="18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2;3</m:t>
                        </m:r>
                      </m:e>
                    </m:d>
                  </m:oMath>
                </a14:m>
                <a:endParaRPr lang="en-US" sz="1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98518" y="3957680"/>
                <a:ext cx="1832022" cy="96958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03182" y="3961177"/>
                <a:ext cx="1832021" cy="96608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pt-BR" sz="1800">
                    <a:solidFill>
                      <a:schemeClr val="tx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d>
                      <m:dPr>
                        <m:ctrlPr>
                          <a:rPr lang="en-US" sz="18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pt-BR" sz="1800" b="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endParaRPr kumimoji="0" lang="en-US" sz="1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503182" y="3961177"/>
                <a:ext cx="1832021" cy="96608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800862" y="3961177"/>
                <a:ext cx="1832021" cy="97687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pt-BR" sz="180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pt-BR" sz="1800" i="1" kern="0">
                            <a:effectLst/>
                            <a:latin typeface="Cambria Math" panose="02040503050406030204" pitchFamily="18" charset="0"/>
                            <a:ea typeface="Calibri" panose="020F0502020204030204" pitchFamily="34" charset="0"/>
                            <a:cs typeface="Times New Roman" panose="02020603050405020304" pitchFamily="18" charset="0"/>
                          </a:rPr>
                          <m:t>−∞;3</m:t>
                        </m:r>
                      </m:e>
                    </m:d>
                  </m:oMath>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4800862" y="3961177"/>
                <a:ext cx="1832021" cy="976874"/>
              </a:xfrm>
              <a:prstGeom prst="rect">
                <a:avLst/>
              </a:prstGeom>
              <a:blipFill>
                <a:blip r:embed="rId13"/>
                <a:stretch>
                  <a:fillRect/>
                </a:stretch>
              </a:blipFill>
            </p:spPr>
            <p:txBody>
              <a:bodyPr/>
              <a:lstStyle/>
              <a:p>
                <a:r>
                  <a:rPr lang="en-US">
                    <a:noFill/>
                  </a:rPr>
                  <a:t> </a:t>
                </a:r>
              </a:p>
            </p:txBody>
          </p:sp>
        </mc:Fallback>
      </mc:AlternateContent>
      <p:pic>
        <p:nvPicPr>
          <p:cNvPr id="11" name="Picture 10" descr="bong.png"/>
          <p:cNvPicPr>
            <a:picLocks noChangeAspect="1"/>
          </p:cNvPicPr>
          <p:nvPr/>
        </p:nvPicPr>
        <p:blipFill>
          <a:blip r:embed="rId14" cstate="print"/>
          <a:stretch>
            <a:fillRect/>
          </a:stretch>
        </p:blipFill>
        <p:spPr>
          <a:xfrm>
            <a:off x="1000651" y="3337243"/>
            <a:ext cx="543917" cy="513507"/>
          </a:xfrm>
          <a:prstGeom prst="rect">
            <a:avLst/>
          </a:prstGeom>
        </p:spPr>
      </p:pic>
      <p:pic>
        <p:nvPicPr>
          <p:cNvPr id="13" name="Picture 12" descr="bong.png"/>
          <p:cNvPicPr>
            <a:picLocks noChangeAspect="1"/>
          </p:cNvPicPr>
          <p:nvPr/>
        </p:nvPicPr>
        <p:blipFill>
          <a:blip r:embed="rId14" cstate="print"/>
          <a:stretch>
            <a:fillRect/>
          </a:stretch>
        </p:blipFill>
        <p:spPr>
          <a:xfrm>
            <a:off x="5502702"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4" cstate="print"/>
          <a:stretch>
            <a:fillRect/>
          </a:stretch>
        </p:blipFill>
        <p:spPr>
          <a:xfrm>
            <a:off x="3223165" y="3337242"/>
            <a:ext cx="543917" cy="513507"/>
          </a:xfrm>
          <a:prstGeom prst="rect">
            <a:avLst/>
          </a:prstGeom>
        </p:spPr>
      </p:pic>
      <p:pic>
        <p:nvPicPr>
          <p:cNvPr id="23" name="Picture 22" descr="bong.png"/>
          <p:cNvPicPr>
            <a:picLocks noChangeAspect="1"/>
          </p:cNvPicPr>
          <p:nvPr/>
        </p:nvPicPr>
        <p:blipFill>
          <a:blip r:embed="rId14" cstate="print"/>
          <a:stretch>
            <a:fillRect/>
          </a:stretch>
        </p:blipFill>
        <p:spPr>
          <a:xfrm>
            <a:off x="7725216"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5"/>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6"/>
          <a:stretch>
            <a:fillRect/>
          </a:stretch>
        </p:blipFill>
        <p:spPr>
          <a:xfrm>
            <a:off x="-586408" y="2488522"/>
            <a:ext cx="346239" cy="346239"/>
          </a:xfrm>
          <a:prstGeom prst="rect">
            <a:avLst/>
          </a:prstGeom>
        </p:spPr>
      </p:pic>
      <p:pic>
        <p:nvPicPr>
          <p:cNvPr id="29"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11688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0 -3.33333E-6 L -0.20417 0.00556 " pathEditMode="relative" rAng="0" ptsTypes="AA">
                                      <p:cBhvr>
                                        <p:cTn id="11" dur="2000" fill="hold"/>
                                        <p:tgtEl>
                                          <p:spTgt spid="6"/>
                                        </p:tgtEl>
                                        <p:attrNameLst>
                                          <p:attrName>ppt_x</p:attrName>
                                          <p:attrName>ppt_y</p:attrName>
                                        </p:attrNameLst>
                                      </p:cBhvr>
                                      <p:rCtr x="-10200" y="300"/>
                                    </p:animMotion>
                                  </p:childTnLst>
                                </p:cTn>
                              </p:par>
                              <p:par>
                                <p:cTn id="12" presetID="0" presetClass="path" presetSubtype="0" accel="50000" decel="50000" fill="hold" nodeType="withEffect">
                                  <p:stCondLst>
                                    <p:cond delay="0"/>
                                  </p:stCondLst>
                                  <p:iterate type="lt">
                                    <p:tmPct val="0"/>
                                  </p:iterate>
                                  <p:childTnLst>
                                    <p:animMotion origin="layout" path="M -0.09028 -0.05186 C -0.04688 -0.06513 -0.0033 -0.07871 0.0217 -0.11173 C 0.0467 -0.1426 0.06146 -0.19136 0.05972 -0.24198 C 0.05798 -0.29229 0.02621 -0.3642 0.01111 -0.41328 C -0.00399 -0.46235 -0.02396 -0.51605 -0.03125 -0.53673 " pathEditMode="relative" rAng="0" ptsTypes="AAAAA">
                                      <p:cBhvr>
                                        <p:cTn id="13" dur="2000" fill="hold"/>
                                        <p:tgtEl>
                                          <p:spTgt spid="21"/>
                                        </p:tgtEl>
                                        <p:attrNameLst>
                                          <p:attrName>ppt_x</p:attrName>
                                          <p:attrName>ppt_y</p:attrName>
                                        </p:attrNameLst>
                                      </p:cBhvr>
                                      <p:rCtr x="7500" y="-24259"/>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0 -3.33333E-6 L -0.22083 0.00556 " pathEditMode="relative" rAng="0" ptsTypes="AA">
                                      <p:cBhvr>
                                        <p:cTn id="41" dur="2000" fill="hold"/>
                                        <p:tgtEl>
                                          <p:spTgt spid="6"/>
                                        </p:tgtEl>
                                        <p:attrNameLst>
                                          <p:attrName>ppt_x</p:attrName>
                                          <p:attrName>ppt_y</p:attrName>
                                        </p:attrNameLst>
                                      </p:cBhvr>
                                      <p:rCtr x="-11000" y="300"/>
                                    </p:animMotion>
                                  </p:childTnLst>
                                </p:cTn>
                              </p:par>
                              <p:par>
                                <p:cTn id="42" presetID="0" presetClass="path" presetSubtype="0" accel="50000" decel="50000" fill="hold" nodeType="withEffect">
                                  <p:stCondLst>
                                    <p:cond delay="0"/>
                                  </p:stCondLst>
                                  <p:iterate type="lt">
                                    <p:tmPct val="0"/>
                                  </p:iterate>
                                  <p:childTnLst>
                                    <p:animMotion origin="layout" path="M -3.61111E-6 -0.00865 C 0.00382 0.00709 0.00764 0.02345 -0.01198 -0.00865 C -0.03159 -0.04075 -0.08732 -0.13087 -0.11805 -0.19939 C -0.14878 -0.2676 -0.19062 -0.35988 -0.19687 -0.41976 C -0.20312 -0.47963 -0.17708 -0.50649 -0.1559 -0.5571 C -0.13472 -0.6071 -0.0842 -0.69198 -0.06961 -0.72037 " pathEditMode="relative" rAng="0" ptsTypes="AAAAAA">
                                      <p:cBhvr>
                                        <p:cTn id="43" dur="2000" fill="hold"/>
                                        <p:tgtEl>
                                          <p:spTgt spid="13"/>
                                        </p:tgtEl>
                                        <p:attrNameLst>
                                          <p:attrName>ppt_x</p:attrName>
                                          <p:attrName>ppt_y</p:attrName>
                                        </p:attrNameLst>
                                      </p:cBhvr>
                                      <p:rCtr x="-9757" y="-34691"/>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0 -3.33333E-6 L 0.07083 -0.00555 " pathEditMode="relative" rAng="0" ptsTypes="AA">
                                      <p:cBhvr>
                                        <p:cTn id="65" dur="2000" fill="hold"/>
                                        <p:tgtEl>
                                          <p:spTgt spid="6"/>
                                        </p:tgtEl>
                                        <p:attrNameLst>
                                          <p:attrName>ppt_x</p:attrName>
                                          <p:attrName>ppt_y</p:attrName>
                                        </p:attrNameLst>
                                      </p:cBhvr>
                                      <p:rCtr x="3500" y="-300"/>
                                    </p:animMotion>
                                  </p:childTnLst>
                                </p:cTn>
                              </p:par>
                              <p:par>
                                <p:cTn id="66" presetID="0" presetClass="path" presetSubtype="0" accel="50000" decel="50000" fill="hold" nodeType="withEffect">
                                  <p:stCondLst>
                                    <p:cond delay="0"/>
                                  </p:stCondLst>
                                  <p:iterate type="lt">
                                    <p:tmPct val="0"/>
                                  </p:iterate>
                                  <p:childTnLst>
                                    <p:animMotion origin="layout" path="M -2.5E-6 4.5679E-6 C 0.15695 -0.15433 0.31407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0 -3.33333E-6 L 0.2375 0.00556 " pathEditMode="relative" rAng="0" ptsTypes="AA">
                                      <p:cBhvr>
                                        <p:cTn id="89" dur="2000" fill="hold"/>
                                        <p:tgtEl>
                                          <p:spTgt spid="6"/>
                                        </p:tgtEl>
                                        <p:attrNameLst>
                                          <p:attrName>ppt_x</p:attrName>
                                          <p:attrName>ppt_y</p:attrName>
                                        </p:attrNameLst>
                                      </p:cBhvr>
                                      <p:rCtr x="11900" y="300"/>
                                    </p:animMotion>
                                  </p:childTnLst>
                                </p:cTn>
                              </p:par>
                              <p:par>
                                <p:cTn id="90" presetID="0" presetClass="path" presetSubtype="0" accel="50000" decel="50000" fill="hold" nodeType="withEffect">
                                  <p:stCondLst>
                                    <p:cond delay="0"/>
                                  </p:stCondLst>
                                  <p:iterate type="lt">
                                    <p:tmPct val="0"/>
                                  </p:iterate>
                                  <p:childTnLst>
                                    <p:animMotion origin="layout" path="M 8.33333E-7 4.5679E-6 C -0.02379 -0.01883 -0.0474 -0.03797 -0.07118 -0.05649 C -0.09497 -0.075 -0.12535 -0.08488 -0.14254 -0.11112 C -0.15972 -0.13735 -0.17726 -0.1713 -0.17431 -0.2142 C -0.17135 -0.25679 -0.14792 -0.31235 -0.12431 -0.3676 " pathEditMode="relative" rAng="0" ptsTypes="AAAAA">
                                      <p:cBhvr>
                                        <p:cTn id="91" dur="2000" fill="hold"/>
                                        <p:tgtEl>
                                          <p:spTgt spid="23"/>
                                        </p:tgtEl>
                                        <p:attrNameLst>
                                          <p:attrName>ppt_x</p:attrName>
                                          <p:attrName>ppt_y</p:attrName>
                                        </p:attrNameLst>
                                      </p:cBhvr>
                                      <p:rCtr x="-8733" y="-1839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9"/>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4" name="Picture 3" descr="b7f78bf619e3dbd9b85f5af43ff93159.png"/>
          <p:cNvPicPr>
            <a:picLocks noChangeAspect="1"/>
          </p:cNvPicPr>
          <p:nvPr/>
        </p:nvPicPr>
        <p:blipFill>
          <a:blip r:embed="rId5" cstate="print"/>
          <a:stretch>
            <a:fillRect/>
          </a:stretch>
        </p:blipFill>
        <p:spPr>
          <a:xfrm>
            <a:off x="3078099" y="2939456"/>
            <a:ext cx="1200150" cy="1414624"/>
          </a:xfrm>
          <a:prstGeom prst="rect">
            <a:avLst/>
          </a:prstGeom>
        </p:spPr>
      </p:pic>
      <p:pic>
        <p:nvPicPr>
          <p:cNvPr id="8" name="Picture 7" descr="dsad.png"/>
          <p:cNvPicPr>
            <a:picLocks noChangeAspect="1"/>
          </p:cNvPicPr>
          <p:nvPr/>
        </p:nvPicPr>
        <p:blipFill>
          <a:blip r:embed="rId6" cstate="print"/>
          <a:stretch>
            <a:fillRect/>
          </a:stretch>
        </p:blipFill>
        <p:spPr>
          <a:xfrm>
            <a:off x="1663638" y="1954903"/>
            <a:ext cx="1681567" cy="2556479"/>
          </a:xfrm>
          <a:prstGeom prst="rect">
            <a:avLst/>
          </a:prstGeom>
        </p:spPr>
      </p:pic>
      <p:pic>
        <p:nvPicPr>
          <p:cNvPr id="7"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10422" y="1226655"/>
            <a:ext cx="304800" cy="304800"/>
          </a:xfrm>
          <a:prstGeom prst="rect">
            <a:avLst/>
          </a:prstGeom>
        </p:spPr>
      </p:pic>
      <p:sp>
        <p:nvSpPr>
          <p:cNvPr id="5" name="Cloud 4"/>
          <p:cNvSpPr/>
          <p:nvPr/>
        </p:nvSpPr>
        <p:spPr>
          <a:xfrm>
            <a:off x="3175726" y="534021"/>
            <a:ext cx="4797842" cy="19339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CẢM ƠN CÁC BẠN ĐÃ THAM GIA</a:t>
            </a:r>
            <a:endPar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8160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pSp>
        <p:nvGrpSpPr>
          <p:cNvPr id="2504" name="Google Shape;2504;p51"/>
          <p:cNvGrpSpPr/>
          <p:nvPr/>
        </p:nvGrpSpPr>
        <p:grpSpPr>
          <a:xfrm rot="19846592">
            <a:off x="-308157" y="1214152"/>
            <a:ext cx="616313" cy="686914"/>
            <a:chOff x="-246512" y="2165012"/>
            <a:chExt cx="582251" cy="648951"/>
          </a:xfrm>
        </p:grpSpPr>
        <p:sp>
          <p:nvSpPr>
            <p:cNvPr id="2505" name="Google Shape;2505;p51"/>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1"/>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5" name="Rectangle 24"/>
              <p:cNvSpPr/>
              <p:nvPr/>
            </p:nvSpPr>
            <p:spPr>
              <a:xfrm>
                <a:off x="772151" y="380108"/>
                <a:ext cx="8159153" cy="1015663"/>
              </a:xfrm>
              <a:prstGeom prst="rect">
                <a:avLst/>
              </a:prstGeom>
            </p:spPr>
            <p:txBody>
              <a:bodyPr wrap="square">
                <a:spAutoFit/>
              </a:bodyPr>
              <a:lstStyle/>
              <a:p>
                <a:pPr>
                  <a:lnSpc>
                    <a:spcPct val="150000"/>
                  </a:lnSpc>
                </a:pPr>
                <a:r>
                  <a:rPr lang="en-US" sz="2000" b="1">
                    <a:solidFill>
                      <a:schemeClr val="bg2">
                        <a:lumMod val="75000"/>
                      </a:schemeClr>
                    </a:solidFill>
                  </a:rPr>
                  <a:t>Bài 1 (SGK – tr.77) </a:t>
                </a:r>
                <a:r>
                  <a:rPr lang="vi-VN" sz="2000"/>
                  <a:t>Dùng định nghĩa xét tính liên tục của hàm số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𝑓</m:t>
                    </m:r>
                    <m:r>
                      <a:rPr lang="fr-FR" sz="200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fr-FR" sz="200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fr-FR" sz="2000">
                            <a:latin typeface="Cambria Math" panose="02040503050406030204" pitchFamily="18" charset="0"/>
                            <a:ea typeface="Calibri" panose="020F0502020204030204" pitchFamily="34" charset="0"/>
                            <a:cs typeface="Times New Roman" panose="02020603050405020304" pitchFamily="18" charset="0"/>
                          </a:rPr>
                          <m:t>3</m:t>
                        </m:r>
                      </m:sup>
                    </m:sSup>
                    <m:r>
                      <a:rPr lang="fr-FR" sz="2000">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fr-FR" sz="2000">
                        <a:latin typeface="Cambria Math" panose="02040503050406030204" pitchFamily="18" charset="0"/>
                        <a:ea typeface="Calibri" panose="020F0502020204030204" pitchFamily="34" charset="0"/>
                        <a:cs typeface="Times New Roman" panose="02020603050405020304" pitchFamily="18" charset="0"/>
                      </a:rPr>
                      <m:t>+1</m:t>
                    </m:r>
                  </m:oMath>
                </a14:m>
                <a:r>
                  <a:rPr lang="vi-VN" sz="2000"/>
                  <a:t> tại điểm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b="0" i="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2000" i="1"/>
              </a:p>
            </p:txBody>
          </p:sp>
        </mc:Choice>
        <mc:Fallback xmlns="">
          <p:sp>
            <p:nvSpPr>
              <p:cNvPr id="25" name="Rectangle 24"/>
              <p:cNvSpPr>
                <a:spLocks noRot="1" noChangeAspect="1" noMove="1" noResize="1" noEditPoints="1" noAdjustHandles="1" noChangeArrowheads="1" noChangeShapeType="1" noTextEdit="1"/>
              </p:cNvSpPr>
              <p:nvPr/>
            </p:nvSpPr>
            <p:spPr>
              <a:xfrm>
                <a:off x="772151" y="380108"/>
                <a:ext cx="8159153" cy="1015663"/>
              </a:xfrm>
              <a:prstGeom prst="rect">
                <a:avLst/>
              </a:prstGeom>
              <a:blipFill>
                <a:blip r:embed="rId3"/>
                <a:stretch>
                  <a:fillRect l="-822" b="-4192"/>
                </a:stretch>
              </a:blipFill>
            </p:spPr>
            <p:txBody>
              <a:bodyPr/>
              <a:lstStyle/>
              <a:p>
                <a:r>
                  <a:rPr lang="en-US">
                    <a:noFill/>
                  </a:rPr>
                  <a:t> </a:t>
                </a:r>
              </a:p>
            </p:txBody>
          </p:sp>
        </mc:Fallback>
      </mc:AlternateContent>
      <p:grpSp>
        <p:nvGrpSpPr>
          <p:cNvPr id="30" name="Google Shape;2569;p53"/>
          <p:cNvGrpSpPr/>
          <p:nvPr/>
        </p:nvGrpSpPr>
        <p:grpSpPr>
          <a:xfrm rot="4831240" flipH="1" flipV="1">
            <a:off x="7704839" y="3330042"/>
            <a:ext cx="1919681" cy="2895701"/>
            <a:chOff x="605725" y="1160127"/>
            <a:chExt cx="527272" cy="797150"/>
          </a:xfrm>
        </p:grpSpPr>
        <p:sp>
          <p:nvSpPr>
            <p:cNvPr id="31"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4192797" y="1557609"/>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20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72151" y="2151198"/>
                <a:ext cx="7764540" cy="1967783"/>
              </a:xfrm>
              <a:prstGeom prst="rect">
                <a:avLst/>
              </a:prstGeom>
            </p:spPr>
            <p:txBody>
              <a:bodyPr wrap="square">
                <a:spAutoFit/>
              </a:bodyPr>
              <a:lstStyle/>
              <a:p>
                <a:pPr>
                  <a:lnSpc>
                    <a:spcPct val="150000"/>
                  </a:lnSpc>
                  <a:spcBef>
                    <a:spcPts val="600"/>
                  </a:spcBef>
                  <a:spcAft>
                    <a:spcPts val="600"/>
                  </a:spcAft>
                </a:pPr>
                <a:r>
                  <a:rPr lang="fr-FR" sz="2000">
                    <a:latin typeface="+mn-lt"/>
                    <a:ea typeface="Calibri" panose="020F050202020403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fr-FR"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000">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2000">
                    <a:effectLst/>
                    <a:latin typeface="+mn-lt"/>
                    <a:ea typeface="Calibri" panose="020F0502020204030204" pitchFamily="34" charset="0"/>
                    <a:cs typeface="Times New Roman" panose="02020603050405020304" pitchFamily="18" charset="0"/>
                  </a:rPr>
                  <a:t> xác định trên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fr-FR" sz="2000">
                    <a:effectLst/>
                    <a:latin typeface="+mn-lt"/>
                    <a:ea typeface="Calibri" panose="020F0502020204030204" pitchFamily="34" charset="0"/>
                    <a:cs typeface="Times New Roman" panose="02020603050405020304" pitchFamily="18" charset="0"/>
                  </a:rPr>
                  <a:t>.</a:t>
                </a:r>
              </a:p>
              <a:p>
                <a:pPr>
                  <a:lnSpc>
                    <a:spcPct val="150000"/>
                  </a:lnSpc>
                  <a:spcBef>
                    <a:spcPts val="600"/>
                  </a:spcBef>
                  <a:spcAft>
                    <a:spcPts val="600"/>
                  </a:spcAft>
                </a:pPr>
                <a:r>
                  <a:rPr lang="fr-FR" sz="2000">
                    <a:effectLst/>
                    <a:latin typeface="+mn-lt"/>
                    <a:ea typeface="Calibri" panose="020F0502020204030204" pitchFamily="34" charset="0"/>
                    <a:cs typeface="Times New Roman" panose="02020603050405020304" pitchFamily="18" charset="0"/>
                  </a:rPr>
                  <a:t>Ta có:</a:t>
                </a:r>
                <a14:m>
                  <m:oMath xmlns:m="http://schemas.openxmlformats.org/officeDocument/2006/math">
                    <m:r>
                      <a:rPr lang="fr-FR" sz="200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lim>
                        </m:limLow>
                      </m:fName>
                      <m:e>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e>
                    </m:func>
                    <m:r>
                      <a:rPr lang="fr-FR" sz="2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2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lim>
                    </m:limLow>
                    <m:r>
                      <a:rPr lang="fr-FR" sz="20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2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000">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20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a:effectLst/>
                            <a:latin typeface="Cambria Math" panose="02040503050406030204" pitchFamily="18" charset="0"/>
                            <a:ea typeface="Calibri" panose="020F0502020204030204" pitchFamily="34" charset="0"/>
                            <a:cs typeface="Times New Roman" panose="02020603050405020304" pitchFamily="18" charset="0"/>
                          </a:rPr>
                          <m:t>+1</m:t>
                        </m:r>
                      </m:e>
                    </m:d>
                    <m:r>
                      <a:rPr lang="fr-FR" sz="2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a:effectLst/>
                            <a:latin typeface="Cambria Math" panose="02040503050406030204" pitchFamily="18" charset="0"/>
                            <a:ea typeface="Calibri" panose="020F0502020204030204" pitchFamily="34" charset="0"/>
                            <a:cs typeface="Times New Roman" panose="02020603050405020304" pitchFamily="18" charset="0"/>
                          </a:rPr>
                          <m:t>2</m:t>
                        </m:r>
                      </m:e>
                      <m:sup>
                        <m:r>
                          <a:rPr lang="fr-FR" sz="2000">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2000">
                        <a:effectLst/>
                        <a:latin typeface="Cambria Math" panose="02040503050406030204" pitchFamily="18" charset="0"/>
                        <a:ea typeface="Calibri" panose="020F0502020204030204" pitchFamily="34" charset="0"/>
                        <a:cs typeface="Times New Roman" panose="02020603050405020304" pitchFamily="18" charset="0"/>
                      </a:rPr>
                      <m:t>+2+1=</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2000">
                        <a:effectLst/>
                        <a:latin typeface="Cambria Math" panose="02040503050406030204" pitchFamily="18" charset="0"/>
                        <a:ea typeface="Calibri" panose="020F0502020204030204" pitchFamily="34" charset="0"/>
                        <a:cs typeface="Times New Roman" panose="02020603050405020304" pitchFamily="18" charset="0"/>
                      </a:rPr>
                      <m:t>17=</m:t>
                    </m:r>
                    <m:r>
                      <a:rPr lang="en-US" sz="2000" i="1">
                        <a:effectLst/>
                        <a:latin typeface="Cambria Math" panose="02040503050406030204" pitchFamily="18" charset="0"/>
                        <a:ea typeface="Calibri" panose="020F0502020204030204" pitchFamily="34" charset="0"/>
                        <a:cs typeface="Times New Roman" panose="02020603050405020304" pitchFamily="18" charset="0"/>
                      </a:rPr>
                      <m:t>𝑓</m:t>
                    </m:r>
                    <m:r>
                      <a:rPr lang="fr-FR" sz="20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fr-FR" sz="2000">
                  <a:effectLst/>
                  <a:latin typeface="+mn-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fr-FR" sz="2000">
                    <a:effectLst/>
                    <a:latin typeface="+mn-lt"/>
                    <a:ea typeface="Calibri" panose="020F0502020204030204" pitchFamily="34" charset="0"/>
                    <a:cs typeface="Times New Roman" panose="02020603050405020304" pitchFamily="18" charset="0"/>
                  </a:rPr>
                  <a:t>Do đó hàm số liên tục tại </a:t>
                </a:r>
                <a14:m>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a:latin typeface="Cambria Math" panose="02040503050406030204" pitchFamily="18" charset="0"/>
                        <a:ea typeface="Calibri" panose="020F0502020204030204" pitchFamily="34" charset="0"/>
                        <a:cs typeface="Times New Roman" panose="02020603050405020304" pitchFamily="18" charset="0"/>
                      </a:rPr>
                      <m:t>=2</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oMath>
                </a14:m>
                <a:endParaRPr lang="vi-VN" sz="2000" i="1">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772151" y="2151198"/>
                <a:ext cx="7764540" cy="1967783"/>
              </a:xfrm>
              <a:prstGeom prst="rect">
                <a:avLst/>
              </a:prstGeom>
              <a:blipFill>
                <a:blip r:embed="rId4"/>
                <a:stretch>
                  <a:fillRect l="-864" b="-185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529" name="Google Shape;2529;p52"/>
          <p:cNvGrpSpPr/>
          <p:nvPr/>
        </p:nvGrpSpPr>
        <p:grpSpPr>
          <a:xfrm rot="-5399675">
            <a:off x="8676559" y="91157"/>
            <a:ext cx="616313" cy="686914"/>
            <a:chOff x="-246512" y="2165012"/>
            <a:chExt cx="582251" cy="648951"/>
          </a:xfrm>
        </p:grpSpPr>
        <p:sp>
          <p:nvSpPr>
            <p:cNvPr id="2530" name="Google Shape;2530;p52"/>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2"/>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52"/>
          <p:cNvGrpSpPr/>
          <p:nvPr/>
        </p:nvGrpSpPr>
        <p:grpSpPr>
          <a:xfrm rot="20812463">
            <a:off x="-168487" y="4486209"/>
            <a:ext cx="628613" cy="674640"/>
            <a:chOff x="-65178" y="1702099"/>
            <a:chExt cx="593880" cy="637338"/>
          </a:xfrm>
        </p:grpSpPr>
        <p:sp>
          <p:nvSpPr>
            <p:cNvPr id="2533"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Rectangle 26"/>
          <p:cNvSpPr/>
          <p:nvPr/>
        </p:nvSpPr>
        <p:spPr>
          <a:xfrm>
            <a:off x="448836" y="282428"/>
            <a:ext cx="8294036" cy="958660"/>
          </a:xfrm>
          <a:prstGeom prst="rect">
            <a:avLst/>
          </a:prstGeom>
        </p:spPr>
        <p:txBody>
          <a:bodyPr wrap="square">
            <a:spAutoFit/>
          </a:bodyPr>
          <a:lstStyle/>
          <a:p>
            <a:pPr>
              <a:lnSpc>
                <a:spcPct val="150000"/>
              </a:lnSpc>
            </a:pPr>
            <a:r>
              <a:rPr lang="en-US" sz="2000" b="1">
                <a:solidFill>
                  <a:schemeClr val="bg2">
                    <a:lumMod val="75000"/>
                  </a:schemeClr>
                </a:solidFill>
              </a:rPr>
              <a:t>Bài 2 (SGK – tr. 77) </a:t>
            </a:r>
            <a:r>
              <a:rPr lang="vi-VN" sz="2000"/>
              <a:t>Trong các hàm số có đồ thị ở Hình 15a, 15b, 15c, hàm số nào liên tục trên tập xác định của hàm số đó? Giải thích.</a:t>
            </a:r>
            <a:endParaRPr lang="en-US" sz="200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642776" y="1450421"/>
            <a:ext cx="7906156" cy="3378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529" name="Google Shape;2529;p52"/>
          <p:cNvGrpSpPr/>
          <p:nvPr/>
        </p:nvGrpSpPr>
        <p:grpSpPr>
          <a:xfrm rot="-5399675">
            <a:off x="8676559" y="91157"/>
            <a:ext cx="616313" cy="686914"/>
            <a:chOff x="-246512" y="2165012"/>
            <a:chExt cx="582251" cy="648951"/>
          </a:xfrm>
        </p:grpSpPr>
        <p:sp>
          <p:nvSpPr>
            <p:cNvPr id="2530" name="Google Shape;2530;p52"/>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52"/>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2" name="Google Shape;2532;p52"/>
          <p:cNvGrpSpPr/>
          <p:nvPr/>
        </p:nvGrpSpPr>
        <p:grpSpPr>
          <a:xfrm rot="20812463">
            <a:off x="-168487" y="4486209"/>
            <a:ext cx="628613" cy="674640"/>
            <a:chOff x="-65178" y="1702099"/>
            <a:chExt cx="593880" cy="637338"/>
          </a:xfrm>
        </p:grpSpPr>
        <p:sp>
          <p:nvSpPr>
            <p:cNvPr id="2533"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p:nvSpPr>
        <p:spPr>
          <a:xfrm>
            <a:off x="551099" y="2299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285573" y="741467"/>
                <a:ext cx="6675120" cy="932691"/>
              </a:xfrm>
              <a:prstGeom prst="rect">
                <a:avLst/>
              </a:prstGeom>
            </p:spPr>
            <p:txBody>
              <a:bodyPr wrap="square">
                <a:spAutoFit/>
              </a:bodyPr>
              <a:lstStyle/>
              <a:p>
                <a:pPr marL="285750" indent="-285750">
                  <a:lnSpc>
                    <a:spcPct val="150000"/>
                  </a:lnSpc>
                  <a:spcBef>
                    <a:spcPts val="100"/>
                  </a:spcBef>
                  <a:spcAft>
                    <a:spcPts val="100"/>
                  </a:spcAft>
                  <a:buFont typeface="Wingdings" panose="05000000000000000000" pitchFamily="2" charset="2"/>
                  <a:buChar char="§"/>
                </a:pPr>
                <a:r>
                  <a:rPr lang="fr-FR" sz="1800">
                    <a:latin typeface="+mn-lt"/>
                    <a:ea typeface="Calibri" panose="020F0502020204030204" pitchFamily="34" charset="0"/>
                    <a:cs typeface="Times New Roman" panose="02020603050405020304" pitchFamily="18" charset="0"/>
                  </a:rPr>
                  <a:t>Hình 15a: Hàm số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1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a:effectLst/>
                        <a:latin typeface="Cambria Math" panose="02040503050406030204" pitchFamily="18" charset="0"/>
                        <a:ea typeface="Calibri" panose="020F0502020204030204" pitchFamily="34" charset="0"/>
                        <a:cs typeface="Times New Roman" panose="02020603050405020304" pitchFamily="18" charset="0"/>
                      </a:rPr>
                      <m:t>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800">
                    <a:effectLst/>
                    <a:latin typeface="+mn-lt"/>
                    <a:ea typeface="Calibri" panose="020F0502020204030204" pitchFamily="34" charset="0"/>
                    <a:cs typeface="Times New Roman" panose="02020603050405020304" pitchFamily="18" charset="0"/>
                  </a:rPr>
                  <a:t> có tập xác định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𝐷</m:t>
                    </m:r>
                    <m:r>
                      <a:rPr lang="fr-FR" sz="180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fr-FR" sz="1800">
                    <a:effectLst/>
                    <a:latin typeface="+mn-lt"/>
                    <a:ea typeface="Calibri" panose="020F0502020204030204" pitchFamily="34" charset="0"/>
                    <a:cs typeface="Times New Roman" panose="02020603050405020304" pitchFamily="18" charset="0"/>
                  </a:rPr>
                  <a:t>.</a:t>
                </a:r>
                <a:br>
                  <a:rPr lang="fr-FR" sz="1800">
                    <a:effectLst/>
                    <a:latin typeface="+mn-lt"/>
                    <a:ea typeface="Calibri" panose="020F0502020204030204" pitchFamily="34" charset="0"/>
                    <a:cs typeface="Times New Roman" panose="02020603050405020304" pitchFamily="18" charset="0"/>
                  </a:rPr>
                </a:br>
                <a:r>
                  <a:rPr lang="fr-FR" sz="1800">
                    <a:effectLst/>
                    <a:latin typeface="+mn-lt"/>
                    <a:ea typeface="Calibri" panose="020F0502020204030204" pitchFamily="34" charset="0"/>
                    <a:cs typeface="Times New Roman" panose="02020603050405020304" pitchFamily="18" charset="0"/>
                  </a:rPr>
                  <a:t>Hàm số liên tục trên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fr-FR" sz="1800">
                    <a:effectLst/>
                    <a:latin typeface="+mn-lt"/>
                    <a:ea typeface="Malgun Gothic" panose="020B0503020000020004" pitchFamily="34" charset="-127"/>
                    <a:cs typeface="Times New Roman" panose="02020603050405020304" pitchFamily="18" charset="0"/>
                  </a:rPr>
                  <a:t> do đồ thị là đường cong liền.</a:t>
                </a:r>
                <a:endParaRPr lang="en-US" sz="18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85573" y="741467"/>
                <a:ext cx="6675120" cy="932691"/>
              </a:xfrm>
              <a:prstGeom prst="rect">
                <a:avLst/>
              </a:prstGeom>
              <a:blipFill>
                <a:blip r:embed="rId3"/>
                <a:stretch>
                  <a:fillRect l="-639" b="-457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201939" y="773684"/>
            <a:ext cx="1841548" cy="240914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3367" y="3326486"/>
                <a:ext cx="6596035" cy="1473096"/>
              </a:xfrm>
              <a:prstGeom prst="rect">
                <a:avLst/>
              </a:prstGeom>
            </p:spPr>
            <p:txBody>
              <a:bodyPr wrap="square">
                <a:spAutoFit/>
              </a:bodyPr>
              <a:lstStyle/>
              <a:p>
                <a:pPr marL="285750" lvl="0" indent="-285750" algn="just">
                  <a:lnSpc>
                    <a:spcPct val="150000"/>
                  </a:lnSpc>
                  <a:spcBef>
                    <a:spcPts val="100"/>
                  </a:spcBef>
                  <a:spcAft>
                    <a:spcPts val="100"/>
                  </a:spcAft>
                  <a:buFont typeface="Wingdings" panose="05000000000000000000" pitchFamily="2" charset="2"/>
                  <a:buChar char="§"/>
                </a:pPr>
                <a:r>
                  <a:rPr lang="fr-FR" sz="1800">
                    <a:latin typeface="+mn-lt"/>
                    <a:ea typeface="Calibri" panose="020F0502020204030204" pitchFamily="34" charset="0"/>
                    <a:cs typeface="Times New Roman" panose="02020603050405020304" pitchFamily="18" charset="0"/>
                  </a:rPr>
                  <a:t>Hình 15b: 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𝑔</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r>
                      <a:rPr lang="fr-FR"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den>
                    </m:f>
                  </m:oMath>
                </a14:m>
                <a:r>
                  <a:rPr lang="fr-FR" sz="1800">
                    <a:latin typeface="+mn-lt"/>
                    <a:ea typeface="Calibri" panose="020F0502020204030204" pitchFamily="34" charset="0"/>
                    <a:cs typeface="Times New Roman" panose="02020603050405020304" pitchFamily="18" charset="0"/>
                  </a:rPr>
                  <a:t> có tập xác định </a:t>
                </a:r>
                <a14:m>
                  <m:oMath xmlns:m="http://schemas.openxmlformats.org/officeDocument/2006/math">
                    <m:r>
                      <m:rPr>
                        <m:sty m:val="p"/>
                      </m:rPr>
                      <a:rPr lang="fr-FR" sz="1800">
                        <a:latin typeface="Cambria Math" panose="02040503050406030204" pitchFamily="18" charset="0"/>
                        <a:ea typeface="Calibri" panose="020F0502020204030204" pitchFamily="34" charset="0"/>
                        <a:cs typeface="Times New Roman" panose="02020603050405020304" pitchFamily="18" charset="0"/>
                      </a:rPr>
                      <m:t>D</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ℝ</m:t>
                    </m:r>
                    <m:r>
                      <a:rPr lang="fr-FR" sz="180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a:latin typeface="Cambria Math" panose="02040503050406030204" pitchFamily="18" charset="0"/>
                            <a:ea typeface="Calibri" panose="020F0502020204030204" pitchFamily="34" charset="0"/>
                            <a:cs typeface="Times New Roman" panose="02020603050405020304" pitchFamily="18" charset="0"/>
                          </a:rPr>
                          <m:t>1</m:t>
                        </m:r>
                      </m:e>
                    </m:d>
                  </m:oMath>
                </a14:m>
                <a:r>
                  <a:rPr lang="fr-FR" sz="1800">
                    <a:latin typeface="+mn-lt"/>
                    <a:ea typeface="Calibri" panose="020F0502020204030204" pitchFamily="34" charset="0"/>
                    <a:cs typeface="Times New Roman" panose="02020603050405020304" pitchFamily="18" charset="0"/>
                  </a:rPr>
                  <a:t>.</a:t>
                </a:r>
                <a:br>
                  <a:rPr lang="fr-FR" sz="1800">
                    <a:latin typeface="+mn-lt"/>
                    <a:ea typeface="Calibri" panose="020F0502020204030204" pitchFamily="34" charset="0"/>
                    <a:cs typeface="Times New Roman" panose="02020603050405020304" pitchFamily="18" charset="0"/>
                  </a:rPr>
                </a:br>
                <a:r>
                  <a:rPr lang="fr-FR" sz="1800">
                    <a:latin typeface="+mn-lt"/>
                    <a:ea typeface="Calibri" panose="020F0502020204030204" pitchFamily="34" charset="0"/>
                    <a:cs typeface="Times New Roman" panose="02020603050405020304" pitchFamily="18" charset="0"/>
                  </a:rPr>
                  <a:t>Hàm số liên tục trên từng khoảng xác định của hàm số do đồ thị là đường cong liền trong các khoảng </a:t>
                </a:r>
                <a14:m>
                  <m:oMath xmlns:m="http://schemas.openxmlformats.org/officeDocument/2006/math">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m:t>
                        </m:r>
                      </m:e>
                    </m:d>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m:t>
                        </m:r>
                      </m:e>
                    </m:d>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3367" y="3326486"/>
                <a:ext cx="6596035" cy="1473096"/>
              </a:xfrm>
              <a:prstGeom prst="rect">
                <a:avLst/>
              </a:prstGeom>
              <a:blipFill>
                <a:blip r:embed="rId5"/>
                <a:stretch>
                  <a:fillRect l="-555" r="-832" b="-2490"/>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6865085" y="2353586"/>
            <a:ext cx="2095608" cy="2445996"/>
          </a:xfrm>
          <a:prstGeom prst="rect">
            <a:avLst/>
          </a:prstGeom>
        </p:spPr>
      </p:pic>
    </p:spTree>
    <p:extLst>
      <p:ext uri="{BB962C8B-B14F-4D97-AF65-F5344CB8AC3E}">
        <p14:creationId xmlns:p14="http://schemas.microsoft.com/office/powerpoint/2010/main" val="235017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13"/>
        <p:cNvGrpSpPr/>
        <p:nvPr/>
      </p:nvGrpSpPr>
      <p:grpSpPr>
        <a:xfrm>
          <a:off x="0" y="0"/>
          <a:ext cx="0" cy="0"/>
          <a:chOff x="0" y="0"/>
          <a:chExt cx="0" cy="0"/>
        </a:xfrm>
      </p:grpSpPr>
      <p:grpSp>
        <p:nvGrpSpPr>
          <p:cNvPr id="2529" name="Google Shape;2529;p52"/>
          <p:cNvGrpSpPr/>
          <p:nvPr/>
        </p:nvGrpSpPr>
        <p:grpSpPr>
          <a:xfrm rot="-5399675">
            <a:off x="8676559" y="91157"/>
            <a:ext cx="616313" cy="686914"/>
            <a:chOff x="-246512" y="2165012"/>
            <a:chExt cx="582251" cy="648951"/>
          </a:xfrm>
        </p:grpSpPr>
        <p:sp>
          <p:nvSpPr>
            <p:cNvPr id="2530" name="Google Shape;2530;p52"/>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52"/>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2" name="Google Shape;2532;p52"/>
          <p:cNvGrpSpPr/>
          <p:nvPr/>
        </p:nvGrpSpPr>
        <p:grpSpPr>
          <a:xfrm rot="20812463">
            <a:off x="-168487" y="4486209"/>
            <a:ext cx="628613" cy="674640"/>
            <a:chOff x="-65178" y="1702099"/>
            <a:chExt cx="593880" cy="637338"/>
          </a:xfrm>
        </p:grpSpPr>
        <p:sp>
          <p:nvSpPr>
            <p:cNvPr id="2533" name="Google Shape;2533;p5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5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Rectangle 9"/>
          <p:cNvSpPr/>
          <p:nvPr/>
        </p:nvSpPr>
        <p:spPr>
          <a:xfrm>
            <a:off x="551099" y="2299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sym typeface="Arial"/>
            </a:endParaRPr>
          </a:p>
        </p:txBody>
      </p:sp>
      <p:pic>
        <p:nvPicPr>
          <p:cNvPr id="4" name="Picture 3"/>
          <p:cNvPicPr>
            <a:picLocks noChangeAspect="1"/>
          </p:cNvPicPr>
          <p:nvPr/>
        </p:nvPicPr>
        <p:blipFill>
          <a:blip r:embed="rId3"/>
          <a:stretch>
            <a:fillRect/>
          </a:stretch>
        </p:blipFill>
        <p:spPr>
          <a:xfrm>
            <a:off x="335531" y="972561"/>
            <a:ext cx="2046707" cy="291071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595599" y="755538"/>
                <a:ext cx="6262153" cy="3344762"/>
              </a:xfrm>
              <a:prstGeom prst="rect">
                <a:avLst/>
              </a:prstGeom>
            </p:spPr>
            <p:txBody>
              <a:bodyPr wrap="square">
                <a:spAutoFit/>
              </a:bodyPr>
              <a:lstStyle/>
              <a:p>
                <a:pPr marL="285750" lvl="0" indent="-285750">
                  <a:lnSpc>
                    <a:spcPct val="150000"/>
                  </a:lnSpc>
                  <a:spcBef>
                    <a:spcPts val="300"/>
                  </a:spcBef>
                  <a:spcAft>
                    <a:spcPts val="300"/>
                  </a:spcAft>
                  <a:buFont typeface="Wingdings" panose="05000000000000000000" pitchFamily="2" charset="2"/>
                  <a:buChar char="§"/>
                  <a:defRPr/>
                </a:pPr>
                <a:r>
                  <a:rPr lang="fr-FR" sz="1700">
                    <a:latin typeface="+mn-lt"/>
                    <a:ea typeface="Calibri" panose="020F0502020204030204" pitchFamily="34" charset="0"/>
                    <a:cs typeface="Times New Roman" panose="02020603050405020304" pitchFamily="18" charset="0"/>
                  </a:rPr>
                  <a:t>Hình 15c:</a:t>
                </a:r>
              </a:p>
              <a:p>
                <a:pPr lvl="0">
                  <a:lnSpc>
                    <a:spcPct val="150000"/>
                  </a:lnSpc>
                  <a:spcBef>
                    <a:spcPts val="300"/>
                  </a:spcBef>
                  <a:spcAft>
                    <a:spcPts val="300"/>
                  </a:spcAft>
                  <a:defRPr/>
                </a:pPr>
                <a:r>
                  <a:rPr lang="fr-FR" sz="1700">
                    <a:latin typeface="+mn-lt"/>
                    <a:ea typeface="Calibri" panose="020F0502020204030204" pitchFamily="34" charset="0"/>
                    <a:cs typeface="Times New Roman" panose="02020603050405020304" pitchFamily="18" charset="0"/>
                  </a:rPr>
                  <a:t>Với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e>
                    </m:d>
                  </m:oMath>
                </a14:m>
                <a:r>
                  <a:rPr lang="fr-FR" sz="1700">
                    <a:latin typeface="+mn-lt"/>
                    <a:ea typeface="Calibri" panose="020F0502020204030204" pitchFamily="34" charset="0"/>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d>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2</m:t>
                    </m:r>
                    <m:r>
                      <a:rPr lang="en-US" sz="17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700">
                    <a:latin typeface="+mn-lt"/>
                    <a:ea typeface="Calibri" panose="020F0502020204030204" pitchFamily="34" charset="0"/>
                    <a:cs typeface="Times New Roman" panose="02020603050405020304" pitchFamily="18" charset="0"/>
                  </a:rPr>
                  <a:t> liên tục trên khoảng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e>
                    </m:d>
                  </m:oMath>
                </a14:m>
                <a:endParaRPr lang="en-US" sz="1700">
                  <a:latin typeface="+mn-lt"/>
                  <a:ea typeface="Calibri" panose="020F0502020204030204" pitchFamily="34" charset="0"/>
                  <a:cs typeface="Times New Roman" panose="02020603050405020304" pitchFamily="18" charset="0"/>
                </a:endParaRPr>
              </a:p>
              <a:p>
                <a:pPr lvl="0">
                  <a:lnSpc>
                    <a:spcPct val="150000"/>
                  </a:lnSpc>
                  <a:spcBef>
                    <a:spcPts val="300"/>
                  </a:spcBef>
                  <a:spcAft>
                    <a:spcPts val="300"/>
                  </a:spcAft>
                  <a:defRPr/>
                </a:pPr>
                <a:r>
                  <a:rPr lang="fr-FR" sz="1700">
                    <a:latin typeface="+mn-lt"/>
                    <a:ea typeface="Calibri" panose="020F0502020204030204" pitchFamily="34" charset="0"/>
                    <a:cs typeface="Times New Roman" panose="02020603050405020304" pitchFamily="18" charset="0"/>
                  </a:rPr>
                  <a:t>Với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e>
                    </m:d>
                  </m:oMath>
                </a14:m>
                <a:r>
                  <a:rPr lang="fr-FR" sz="1700">
                    <a:latin typeface="+mn-lt"/>
                    <a:ea typeface="Calibri" panose="020F0502020204030204" pitchFamily="34" charset="0"/>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d>
                    <m:r>
                      <a:rPr lang="fr-FR"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n-lt"/>
                    <a:ea typeface="Calibri" panose="020F0502020204030204" pitchFamily="34" charset="0"/>
                    <a:cs typeface="Times New Roman" panose="02020603050405020304" pitchFamily="18" charset="0"/>
                  </a:rPr>
                  <a:t> liên tục trên khoảng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e>
                    </m:d>
                  </m:oMath>
                </a14:m>
                <a:endParaRPr lang="fr-FR" sz="1700">
                  <a:latin typeface="+mn-lt"/>
                  <a:ea typeface="Calibri" panose="020F0502020204030204" pitchFamily="34" charset="0"/>
                  <a:cs typeface="Times New Roman" panose="02020603050405020304" pitchFamily="18" charset="0"/>
                </a:endParaRPr>
              </a:p>
              <a:p>
                <a:pPr lvl="0" algn="ctr">
                  <a:lnSpc>
                    <a:spcPct val="150000"/>
                  </a:lnSpc>
                  <a:spcBef>
                    <a:spcPts val="300"/>
                  </a:spcBef>
                  <a:spcAft>
                    <a:spcPts val="300"/>
                  </a:spcAft>
                  <a:defRPr/>
                </a:pPr>
                <a14:m>
                  <m:oMath xmlns:m="http://schemas.openxmlformats.org/officeDocument/2006/math">
                    <m:limLow>
                      <m:limLowPr>
                        <m:ctrlPr>
                          <a:rPr lang="en-US" sz="17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1700">
                            <a:latin typeface="Cambria Math" panose="02040503050406030204" pitchFamily="18" charset="0"/>
                            <a:ea typeface="Calibri" panose="020F0502020204030204" pitchFamily="34" charset="0"/>
                            <a:cs typeface="Times New Roman" panose="02020603050405020304" pitchFamily="18" charset="0"/>
                          </a:rPr>
                          <m:t>lim</m:t>
                        </m:r>
                      </m:e>
                      <m:lim>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1</m:t>
                            </m:r>
                          </m:e>
                          <m:sup>
                            <m:r>
                              <a:rPr lang="fr-FR" sz="1700" i="1">
                                <a:latin typeface="Cambria Math" panose="02040503050406030204" pitchFamily="18" charset="0"/>
                                <a:ea typeface="Calibri" panose="020F0502020204030204" pitchFamily="34" charset="0"/>
                                <a:cs typeface="Times New Roman" panose="02020603050405020304" pitchFamily="18" charset="0"/>
                              </a:rPr>
                              <m:t>−</m:t>
                            </m:r>
                          </m:sup>
                        </m:sSup>
                      </m:lim>
                    </m:limLow>
                    <m:r>
                      <a:rPr lang="fr-FR" sz="1700">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d>
                    <m:r>
                      <a:rPr lang="fr-FR" sz="1700">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7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1700">
                            <a:latin typeface="Cambria Math" panose="02040503050406030204" pitchFamily="18" charset="0"/>
                            <a:ea typeface="Calibri" panose="020F0502020204030204" pitchFamily="34" charset="0"/>
                            <a:cs typeface="Times New Roman" panose="02020603050405020304" pitchFamily="18" charset="0"/>
                          </a:rPr>
                          <m:t>lim</m:t>
                        </m:r>
                      </m:e>
                      <m:lim>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1</m:t>
                            </m:r>
                          </m:e>
                          <m:sup>
                            <m:r>
                              <a:rPr lang="fr-FR" sz="1700" i="1">
                                <a:latin typeface="Cambria Math" panose="02040503050406030204" pitchFamily="18" charset="0"/>
                                <a:ea typeface="Calibri" panose="020F0502020204030204" pitchFamily="34" charset="0"/>
                                <a:cs typeface="Times New Roman" panose="02020603050405020304" pitchFamily="18" charset="0"/>
                              </a:rPr>
                              <m:t>−</m:t>
                            </m:r>
                          </m:sup>
                        </m:sSup>
                      </m:lim>
                    </m:limLow>
                    <m:r>
                      <a:rPr lang="fr-FR" sz="1700">
                        <a:latin typeface="Cambria Math" panose="02040503050406030204" pitchFamily="18" charset="0"/>
                        <a:ea typeface="Calibri" panose="020F0502020204030204" pitchFamily="34" charset="0"/>
                        <a:cs typeface="Times New Roman" panose="02020603050405020304" pitchFamily="18" charset="0"/>
                      </a:rPr>
                      <m:t> 2</m:t>
                    </m:r>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a:latin typeface="Cambria Math" panose="02040503050406030204" pitchFamily="18" charset="0"/>
                        <a:ea typeface="Calibri" panose="020F0502020204030204" pitchFamily="34" charset="0"/>
                        <a:cs typeface="Times New Roman" panose="02020603050405020304" pitchFamily="18" charset="0"/>
                      </a:rPr>
                      <m:t>=2</m:t>
                    </m:r>
                  </m:oMath>
                </a14:m>
                <a:r>
                  <a:rPr lang="fr-FR" sz="1700">
                    <a:latin typeface="+mn-lt"/>
                    <a:ea typeface="Calibri" panose="020F0502020204030204" pitchFamily="34" charset="0"/>
                    <a:cs typeface="Times New Roman" panose="02020603050405020304" pitchFamily="18" charset="0"/>
                  </a:rPr>
                  <a:t> và </a:t>
                </a:r>
                <a14:m>
                  <m:oMath xmlns:m="http://schemas.openxmlformats.org/officeDocument/2006/math">
                    <m:limLow>
                      <m:limLowPr>
                        <m:ctrlPr>
                          <a:rPr lang="en-US" sz="17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1700">
                            <a:latin typeface="Cambria Math" panose="02040503050406030204" pitchFamily="18" charset="0"/>
                            <a:ea typeface="Calibri" panose="020F0502020204030204" pitchFamily="34" charset="0"/>
                            <a:cs typeface="Times New Roman" panose="02020603050405020304" pitchFamily="18" charset="0"/>
                          </a:rPr>
                          <m:t>lim</m:t>
                        </m:r>
                      </m:e>
                      <m:lim>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1</m:t>
                            </m:r>
                          </m:e>
                          <m:sup>
                            <m:r>
                              <a:rPr lang="fr-FR" sz="1700" i="1">
                                <a:latin typeface="Cambria Math" panose="02040503050406030204" pitchFamily="18" charset="0"/>
                                <a:ea typeface="Calibri" panose="020F0502020204030204" pitchFamily="34" charset="0"/>
                                <a:cs typeface="Times New Roman" panose="02020603050405020304" pitchFamily="18" charset="0"/>
                              </a:rPr>
                              <m:t>+</m:t>
                            </m:r>
                          </m:sup>
                        </m:sSup>
                      </m:lim>
                    </m:limLow>
                    <m:r>
                      <a:rPr lang="fr-FR" sz="1700">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𝑥</m:t>
                        </m:r>
                      </m:e>
                    </m:d>
                    <m:r>
                      <a:rPr lang="fr-FR" sz="1700">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7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1700">
                            <a:latin typeface="Cambria Math" panose="02040503050406030204" pitchFamily="18" charset="0"/>
                            <a:ea typeface="Calibri" panose="020F0502020204030204" pitchFamily="34" charset="0"/>
                            <a:cs typeface="Times New Roman" panose="02020603050405020304" pitchFamily="18" charset="0"/>
                          </a:rPr>
                          <m:t>lim</m:t>
                        </m:r>
                      </m:e>
                      <m:lim>
                        <m:r>
                          <a:rPr lang="en-US" sz="1700" i="1">
                            <a:latin typeface="Cambria Math" panose="02040503050406030204" pitchFamily="18" charset="0"/>
                            <a:ea typeface="Calibri" panose="020F0502020204030204" pitchFamily="34" charset="0"/>
                            <a:cs typeface="Times New Roman" panose="02020603050405020304" pitchFamily="18" charset="0"/>
                          </a:rPr>
                          <m:t>𝑥</m:t>
                        </m:r>
                        <m:r>
                          <a:rPr lang="fr-FR" sz="17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fr-FR" sz="1700" i="1">
                                <a:latin typeface="Cambria Math" panose="02040503050406030204" pitchFamily="18" charset="0"/>
                                <a:ea typeface="Calibri" panose="020F0502020204030204" pitchFamily="34" charset="0"/>
                                <a:cs typeface="Times New Roman" panose="02020603050405020304" pitchFamily="18" charset="0"/>
                              </a:rPr>
                              <m:t>1</m:t>
                            </m:r>
                          </m:e>
                          <m:sup>
                            <m:r>
                              <a:rPr lang="fr-FR" sz="1700" i="1">
                                <a:latin typeface="Cambria Math" panose="02040503050406030204" pitchFamily="18" charset="0"/>
                                <a:ea typeface="Calibri" panose="020F0502020204030204" pitchFamily="34" charset="0"/>
                                <a:cs typeface="Times New Roman" panose="02020603050405020304" pitchFamily="18" charset="0"/>
                              </a:rPr>
                              <m:t>+</m:t>
                            </m:r>
                          </m:sup>
                        </m:sSup>
                      </m:lim>
                    </m:limLow>
                    <m:r>
                      <a:rPr lang="fr-FR" sz="170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1700">
                        <a:latin typeface="Cambria Math" panose="02040503050406030204" pitchFamily="18" charset="0"/>
                        <a:ea typeface="Calibri" panose="020F0502020204030204" pitchFamily="34" charset="0"/>
                        <a:cs typeface="Times New Roman" panose="02020603050405020304" pitchFamily="18" charset="0"/>
                      </a:rPr>
                      <m:t>x</m:t>
                    </m:r>
                    <m:r>
                      <a:rPr lang="fr-FR" sz="1700">
                        <a:latin typeface="Cambria Math" panose="02040503050406030204" pitchFamily="18" charset="0"/>
                        <a:ea typeface="Calibri" panose="020F0502020204030204" pitchFamily="34" charset="0"/>
                        <a:cs typeface="Times New Roman" panose="02020603050405020304" pitchFamily="18" charset="0"/>
                      </a:rPr>
                      <m:t>+1)=0 </m:t>
                    </m:r>
                  </m:oMath>
                </a14:m>
                <a:endParaRPr lang="en-US" sz="1700">
                  <a:latin typeface="+mn-lt"/>
                  <a:ea typeface="Calibri" panose="020F0502020204030204" pitchFamily="34" charset="0"/>
                  <a:cs typeface="Times New Roman" panose="02020603050405020304" pitchFamily="18" charset="0"/>
                </a:endParaRPr>
              </a:p>
              <a:p>
                <a:pPr lvl="0">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m:rPr>
                          <m:sty m:val="p"/>
                        </m:rPr>
                        <a:rPr lang="fr-FR" sz="1700">
                          <a:latin typeface="Cambria Math" panose="02040503050406030204" pitchFamily="18" charset="0"/>
                          <a:ea typeface="Calibri" panose="020F0502020204030204" pitchFamily="34" charset="0"/>
                          <a:cs typeface="Times New Roman" panose="02020603050405020304" pitchFamily="18" charset="0"/>
                        </a:rPr>
                        <m:t>f</m:t>
                      </m:r>
                      <m:d>
                        <m:dPr>
                          <m:ctrlPr>
                            <a:rPr lang="fr-FR" sz="1700" i="1">
                              <a:latin typeface="Cambria Math" panose="02040503050406030204" pitchFamily="18" charset="0"/>
                              <a:ea typeface="Calibri" panose="020F0502020204030204" pitchFamily="34" charset="0"/>
                              <a:cs typeface="Times New Roman" panose="02020603050405020304" pitchFamily="18" charset="0"/>
                            </a:rPr>
                          </m:ctrlPr>
                        </m:dPr>
                        <m:e>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e>
                      </m:d>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1+1=0</m:t>
                      </m:r>
                    </m:oMath>
                  </m:oMathPara>
                </a14:m>
                <a:endParaRPr lang="en-US" sz="1700">
                  <a:latin typeface="+mn-lt"/>
                  <a:ea typeface="Calibri" panose="020F0502020204030204" pitchFamily="34" charset="0"/>
                  <a:cs typeface="Times New Roman" panose="02020603050405020304" pitchFamily="18" charset="0"/>
                </a:endParaRPr>
              </a:p>
              <a:p>
                <a:pPr lvl="0">
                  <a:lnSpc>
                    <a:spcPct val="150000"/>
                  </a:lnSpc>
                  <a:spcBef>
                    <a:spcPts val="300"/>
                  </a:spcBef>
                  <a:spcAft>
                    <a:spcPts val="300"/>
                  </a:spcAft>
                  <a:defRPr/>
                </a:pPr>
                <a:r>
                  <a:rPr lang="fr-FR" sz="1700">
                    <a:latin typeface="+mn-lt"/>
                    <a:ea typeface="Calibri" panose="020F0502020204030204" pitchFamily="34" charset="0"/>
                    <a:cs typeface="Times New Roman" panose="02020603050405020304" pitchFamily="18" charset="0"/>
                  </a:rPr>
                  <a:t>Do đó hàm số không liên tục tại </a:t>
                </a:r>
                <a14:m>
                  <m:oMath xmlns:m="http://schemas.openxmlformats.org/officeDocument/2006/math">
                    <m:r>
                      <m:rPr>
                        <m:sty m:val="p"/>
                      </m:rPr>
                      <a:rPr lang="fr-FR" sz="1700">
                        <a:latin typeface="Cambria Math" panose="02040503050406030204" pitchFamily="18" charset="0"/>
                        <a:ea typeface="Calibri" panose="020F0502020204030204" pitchFamily="34" charset="0"/>
                        <a:cs typeface="Times New Roman" panose="02020603050405020304" pitchFamily="18" charset="0"/>
                      </a:rPr>
                      <m:t>x</m:t>
                    </m:r>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oMath>
                </a14:m>
                <a:endParaRPr lang="fr-FR" sz="1700">
                  <a:latin typeface="+mn-lt"/>
                  <a:ea typeface="Calibri" panose="020F0502020204030204" pitchFamily="34" charset="0"/>
                  <a:cs typeface="Times New Roman" panose="02020603050405020304" pitchFamily="18" charset="0"/>
                </a:endParaRPr>
              </a:p>
              <a:p>
                <a:pPr lvl="0">
                  <a:lnSpc>
                    <a:spcPct val="150000"/>
                  </a:lnSpc>
                  <a:spcBef>
                    <a:spcPts val="300"/>
                  </a:spcBef>
                  <a:spcAft>
                    <a:spcPts val="300"/>
                  </a:spcAft>
                  <a:defRPr/>
                </a:pPr>
                <a:r>
                  <a:rPr lang="fr-FR" sz="1700">
                    <a:latin typeface="+mn-lt"/>
                    <a:ea typeface="Calibri" panose="020F0502020204030204" pitchFamily="34" charset="0"/>
                    <a:cs typeface="Times New Roman" panose="02020603050405020304" pitchFamily="18" charset="0"/>
                  </a:rPr>
                  <a:t>Vậy hàm số liên tục trên các khoảng </a:t>
                </a:r>
                <a14:m>
                  <m:oMath xmlns:m="http://schemas.openxmlformats.org/officeDocument/2006/math">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n-lt"/>
                    <a:ea typeface="Calibri" panose="020F0502020204030204" pitchFamily="34" charset="0"/>
                    <a:cs typeface="Times New Roman" panose="02020603050405020304" pitchFamily="18" charset="0"/>
                  </a:rPr>
                  <a:t> và </a:t>
                </a:r>
                <a14:m>
                  <m:oMath xmlns:m="http://schemas.openxmlformats.org/officeDocument/2006/math">
                    <m:r>
                      <a:rPr lang="fr-FR" sz="1700">
                        <a:latin typeface="Cambria Math" panose="02040503050406030204" pitchFamily="18" charset="0"/>
                        <a:ea typeface="Calibri" panose="020F0502020204030204" pitchFamily="34" charset="0"/>
                        <a:cs typeface="Times New Roman" panose="02020603050405020304" pitchFamily="18" charset="0"/>
                      </a:rPr>
                      <m:t>(</m:t>
                    </m:r>
                    <m:r>
                      <a:rPr lang="fr-FR" sz="1700" i="1">
                        <a:latin typeface="Cambria Math" panose="02040503050406030204" pitchFamily="18" charset="0"/>
                        <a:ea typeface="Calibri" panose="020F0502020204030204" pitchFamily="34" charset="0"/>
                        <a:cs typeface="Times New Roman" panose="02020603050405020304" pitchFamily="18" charset="0"/>
                      </a:rPr>
                      <m:t>−</m:t>
                    </m:r>
                    <m:r>
                      <a:rPr lang="fr-FR" sz="1700">
                        <a:latin typeface="Cambria Math" panose="02040503050406030204" pitchFamily="18" charset="0"/>
                        <a:ea typeface="Calibri" panose="020F0502020204030204" pitchFamily="34" charset="0"/>
                        <a:cs typeface="Times New Roman" panose="02020603050405020304" pitchFamily="18" charset="0"/>
                      </a:rPr>
                      <m:t>1;∞)</m:t>
                    </m:r>
                  </m:oMath>
                </a14:m>
                <a:r>
                  <a:rPr lang="fr-FR" sz="1700">
                    <a:latin typeface="+mn-lt"/>
                    <a:ea typeface="Calibri" panose="020F0502020204030204" pitchFamily="34" charset="0"/>
                    <a:cs typeface="Times New Roman" panose="02020603050405020304" pitchFamily="18" charset="0"/>
                  </a:rPr>
                  <a:t>.</a:t>
                </a:r>
                <a:endParaRPr lang="en-US" sz="17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595599" y="755538"/>
                <a:ext cx="6262153" cy="3344762"/>
              </a:xfrm>
              <a:prstGeom prst="rect">
                <a:avLst/>
              </a:prstGeom>
              <a:blipFill>
                <a:blip r:embed="rId4"/>
                <a:stretch>
                  <a:fillRect l="-682" b="-1457"/>
                </a:stretch>
              </a:blipFill>
            </p:spPr>
            <p:txBody>
              <a:bodyPr/>
              <a:lstStyle/>
              <a:p>
                <a:r>
                  <a:rPr lang="en-US">
                    <a:noFill/>
                  </a:rPr>
                  <a:t> </a:t>
                </a:r>
              </a:p>
            </p:txBody>
          </p:sp>
        </mc:Fallback>
      </mc:AlternateContent>
    </p:spTree>
    <p:extLst>
      <p:ext uri="{BB962C8B-B14F-4D97-AF65-F5344CB8AC3E}">
        <p14:creationId xmlns:p14="http://schemas.microsoft.com/office/powerpoint/2010/main" val="16545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wipe(down)">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fade">
                                      <p:cBhvr>
                                        <p:cTn id="4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p37"/>
          <p:cNvSpPr txBox="1">
            <a:spLocks noGrp="1"/>
          </p:cNvSpPr>
          <p:nvPr>
            <p:ph type="title"/>
          </p:nvPr>
        </p:nvSpPr>
        <p:spPr>
          <a:xfrm>
            <a:off x="304306" y="1625447"/>
            <a:ext cx="5459412" cy="1511400"/>
          </a:xfrm>
          <a:prstGeom prst="rect">
            <a:avLst/>
          </a:prstGeom>
        </p:spPr>
        <p:txBody>
          <a:bodyPr spcFirstLastPara="1" wrap="square" lIns="91425" tIns="91425" rIns="91425" bIns="91425" anchor="b" anchorCtr="0">
            <a:noAutofit/>
          </a:bodyPr>
          <a:lstStyle/>
          <a:p>
            <a:pPr lvl="0" algn="ctr">
              <a:lnSpc>
                <a:spcPct val="150000"/>
              </a:lnSpc>
            </a:pPr>
            <a:r>
              <a:rPr lang="en-US">
                <a:latin typeface="+mj-lt"/>
              </a:rPr>
              <a:t>KHÁI NIỆM</a:t>
            </a:r>
          </a:p>
        </p:txBody>
      </p:sp>
      <p:sp>
        <p:nvSpPr>
          <p:cNvPr id="2075" name="Google Shape;2075;p37"/>
          <p:cNvSpPr txBox="1">
            <a:spLocks noGrp="1"/>
          </p:cNvSpPr>
          <p:nvPr>
            <p:ph type="title" idx="2"/>
          </p:nvPr>
        </p:nvSpPr>
        <p:spPr>
          <a:xfrm>
            <a:off x="1428829" y="646933"/>
            <a:ext cx="1071406" cy="9110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mj-lt"/>
              </a:rPr>
              <a:t>01</a:t>
            </a:r>
            <a:endParaRPr sz="5000">
              <a:latin typeface="+mj-lt"/>
            </a:endParaRPr>
          </a:p>
        </p:txBody>
      </p:sp>
      <p:sp>
        <p:nvSpPr>
          <p:cNvPr id="2" name="Rectangle 1"/>
          <p:cNvSpPr/>
          <p:nvPr/>
        </p:nvSpPr>
        <p:spPr>
          <a:xfrm>
            <a:off x="1428829" y="3583104"/>
            <a:ext cx="4500439" cy="98865"/>
          </a:xfrm>
          <a:prstGeom prst="rect">
            <a:avLst/>
          </a:prstGeom>
          <a:solidFill>
            <a:srgbClr val="E4E680"/>
          </a:solidFill>
          <a:ln>
            <a:solidFill>
              <a:srgbClr val="E4E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p:cNvSpPr/>
              <p:nvPr/>
            </p:nvSpPr>
            <p:spPr>
              <a:xfrm>
                <a:off x="711228" y="27989"/>
                <a:ext cx="7741007" cy="1846659"/>
              </a:xfrm>
              <a:prstGeom prst="rect">
                <a:avLst/>
              </a:prstGeom>
            </p:spPr>
            <p:txBody>
              <a:bodyPr wrap="square">
                <a:spAutoFit/>
              </a:bodyPr>
              <a:lstStyle/>
              <a:p>
                <a:pPr algn="just">
                  <a:lnSpc>
                    <a:spcPct val="150000"/>
                  </a:lnSpc>
                </a:pPr>
                <a:r>
                  <a:rPr lang="en-US" sz="1900" b="1">
                    <a:solidFill>
                      <a:schemeClr val="bg2">
                        <a:lumMod val="75000"/>
                      </a:schemeClr>
                    </a:solidFill>
                    <a:latin typeface="+mn-lt"/>
                  </a:rPr>
                  <a:t>Bài 3 (SGK – tr.77) </a:t>
                </a:r>
                <a:r>
                  <a:rPr lang="vi-VN" sz="1900">
                    <a:latin typeface="+mn-lt"/>
                  </a:rPr>
                  <a:t>Bạn Nam cho rằng: “Nếu hàm số </a:t>
                </a:r>
                <a14:m>
                  <m:oMath xmlns:m="http://schemas.openxmlformats.org/officeDocument/2006/math">
                    <m:r>
                      <a:rPr lang="vi-VN" sz="1900" i="1" smtClean="0">
                        <a:latin typeface="Cambria Math" panose="02040503050406030204" pitchFamily="18" charset="0"/>
                      </a:rPr>
                      <m:t>𝑦</m:t>
                    </m:r>
                    <m:r>
                      <a:rPr lang="vi-VN" sz="1900" i="1" smtClean="0">
                        <a:latin typeface="Cambria Math" panose="02040503050406030204" pitchFamily="18" charset="0"/>
                      </a:rPr>
                      <m:t>=</m:t>
                    </m:r>
                    <m:r>
                      <a:rPr lang="vi-VN" sz="1900" i="1" smtClean="0">
                        <a:latin typeface="Cambria Math" panose="02040503050406030204" pitchFamily="18" charset="0"/>
                      </a:rPr>
                      <m:t>𝑓</m:t>
                    </m:r>
                    <m:r>
                      <a:rPr lang="vi-VN" sz="1900" i="1" smtClean="0">
                        <a:latin typeface="Cambria Math" panose="02040503050406030204" pitchFamily="18" charset="0"/>
                      </a:rPr>
                      <m:t>(</m:t>
                    </m:r>
                    <m:r>
                      <a:rPr lang="vi-VN" sz="1900" i="1" smtClean="0">
                        <a:latin typeface="Cambria Math" panose="02040503050406030204" pitchFamily="18" charset="0"/>
                      </a:rPr>
                      <m:t>𝑥</m:t>
                    </m:r>
                    <m:r>
                      <a:rPr lang="vi-VN" sz="1900" i="1" smtClean="0">
                        <a:latin typeface="Cambria Math" panose="02040503050406030204" pitchFamily="18" charset="0"/>
                      </a:rPr>
                      <m:t>)</m:t>
                    </m:r>
                  </m:oMath>
                </a14:m>
                <a:r>
                  <a:rPr lang="en-US" sz="1900">
                    <a:latin typeface="+mn-lt"/>
                  </a:rPr>
                  <a:t>          </a:t>
                </a:r>
                <a:r>
                  <a:rPr lang="vi-VN" sz="1900">
                    <a:latin typeface="+mn-lt"/>
                  </a:rPr>
                  <a:t>liên tục tại điểm </a:t>
                </a:r>
                <a14:m>
                  <m:oMath xmlns:m="http://schemas.openxmlformats.org/officeDocument/2006/math">
                    <m:sSub>
                      <m:sSubPr>
                        <m:ctrlPr>
                          <a:rPr lang="vi-VN" sz="1900" i="1" smtClean="0">
                            <a:latin typeface="Cambria Math" panose="02040503050406030204" pitchFamily="18" charset="0"/>
                          </a:rPr>
                        </m:ctrlPr>
                      </m:sSubPr>
                      <m:e>
                        <m:r>
                          <a:rPr lang="en-US" sz="1900" b="0" i="1" smtClean="0">
                            <a:latin typeface="Cambria Math" panose="02040503050406030204" pitchFamily="18" charset="0"/>
                          </a:rPr>
                          <m:t>𝑥</m:t>
                        </m:r>
                      </m:e>
                      <m:sub>
                        <m:r>
                          <a:rPr lang="en-US" sz="1900" b="0" i="1" smtClean="0">
                            <a:latin typeface="Cambria Math" panose="02040503050406030204" pitchFamily="18" charset="0"/>
                          </a:rPr>
                          <m:t>𝑜</m:t>
                        </m:r>
                      </m:sub>
                    </m:sSub>
                  </m:oMath>
                </a14:m>
                <a:r>
                  <a:rPr lang="vi-VN" sz="1900">
                    <a:latin typeface="+mn-lt"/>
                  </a:rPr>
                  <a:t>, còn hàm số </a:t>
                </a:r>
                <a14:m>
                  <m:oMath xmlns:m="http://schemas.openxmlformats.org/officeDocument/2006/math">
                    <m:r>
                      <a:rPr lang="vi-VN" sz="1900" i="1">
                        <a:latin typeface="Cambria Math" panose="02040503050406030204" pitchFamily="18" charset="0"/>
                      </a:rPr>
                      <m:t>𝑦</m:t>
                    </m:r>
                    <m:r>
                      <a:rPr lang="vi-VN" sz="1900" i="1">
                        <a:latin typeface="Cambria Math" panose="02040503050406030204" pitchFamily="18" charset="0"/>
                      </a:rPr>
                      <m:t>=</m:t>
                    </m:r>
                    <m:r>
                      <a:rPr lang="en-US" sz="1900" b="0" i="1" smtClean="0">
                        <a:latin typeface="Cambria Math" panose="02040503050406030204" pitchFamily="18" charset="0"/>
                      </a:rPr>
                      <m:t>𝑔</m:t>
                    </m:r>
                    <m:r>
                      <a:rPr lang="vi-VN" sz="1900" i="1">
                        <a:latin typeface="Cambria Math" panose="02040503050406030204" pitchFamily="18" charset="0"/>
                      </a:rPr>
                      <m:t>(</m:t>
                    </m:r>
                    <m:r>
                      <a:rPr lang="vi-VN" sz="1900" i="1">
                        <a:latin typeface="Cambria Math" panose="02040503050406030204" pitchFamily="18" charset="0"/>
                      </a:rPr>
                      <m:t>𝑥</m:t>
                    </m:r>
                    <m:r>
                      <a:rPr lang="vi-VN" sz="1900" i="1">
                        <a:latin typeface="Cambria Math" panose="02040503050406030204" pitchFamily="18" charset="0"/>
                      </a:rPr>
                      <m:t>)</m:t>
                    </m:r>
                  </m:oMath>
                </a14:m>
                <a:r>
                  <a:rPr lang="en-US" sz="1900">
                    <a:latin typeface="+mn-lt"/>
                  </a:rPr>
                  <a:t> </a:t>
                </a:r>
                <a:r>
                  <a:rPr lang="vi-VN" sz="1900">
                    <a:latin typeface="+mn-lt"/>
                  </a:rPr>
                  <a:t>không liên tục tại </a:t>
                </a:r>
                <a14:m>
                  <m:oMath xmlns:m="http://schemas.openxmlformats.org/officeDocument/2006/math">
                    <m:sSub>
                      <m:sSubPr>
                        <m:ctrlPr>
                          <a:rPr lang="vi-VN"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𝑜</m:t>
                        </m:r>
                      </m:sub>
                    </m:sSub>
                  </m:oMath>
                </a14:m>
                <a:r>
                  <a:rPr lang="vi-VN" sz="1900">
                    <a:latin typeface="+mn-lt"/>
                  </a:rPr>
                  <a:t>, thì hàm số </a:t>
                </a:r>
                <a14:m>
                  <m:oMath xmlns:m="http://schemas.openxmlformats.org/officeDocument/2006/math">
                    <m:r>
                      <a:rPr lang="vi-VN" sz="1900" i="1" smtClean="0">
                        <a:latin typeface="Cambria Math" panose="02040503050406030204" pitchFamily="18" charset="0"/>
                      </a:rPr>
                      <m:t>𝑦</m:t>
                    </m:r>
                    <m:r>
                      <a:rPr lang="vi-VN" sz="1900" i="1" smtClean="0">
                        <a:latin typeface="Cambria Math" panose="02040503050406030204" pitchFamily="18" charset="0"/>
                      </a:rPr>
                      <m:t>= </m:t>
                    </m:r>
                    <m:r>
                      <a:rPr lang="vi-VN" sz="1900" i="1" smtClean="0">
                        <a:latin typeface="Cambria Math" panose="02040503050406030204" pitchFamily="18" charset="0"/>
                      </a:rPr>
                      <m:t>𝑓</m:t>
                    </m:r>
                    <m:r>
                      <a:rPr lang="vi-VN" sz="1900" i="1" smtClean="0">
                        <a:latin typeface="Cambria Math" panose="02040503050406030204" pitchFamily="18" charset="0"/>
                      </a:rPr>
                      <m:t>(</m:t>
                    </m:r>
                    <m:r>
                      <a:rPr lang="vi-VN" sz="1900" i="1" smtClean="0">
                        <a:latin typeface="Cambria Math" panose="02040503050406030204" pitchFamily="18" charset="0"/>
                      </a:rPr>
                      <m:t>𝑥</m:t>
                    </m:r>
                    <m:r>
                      <a:rPr lang="vi-VN" sz="1900" i="1" smtClean="0">
                        <a:latin typeface="Cambria Math" panose="02040503050406030204" pitchFamily="18" charset="0"/>
                      </a:rPr>
                      <m:t>)+</m:t>
                    </m:r>
                    <m:r>
                      <a:rPr lang="vi-VN" sz="1900" i="1" smtClean="0">
                        <a:latin typeface="Cambria Math" panose="02040503050406030204" pitchFamily="18" charset="0"/>
                      </a:rPr>
                      <m:t>𝑔</m:t>
                    </m:r>
                    <m:r>
                      <a:rPr lang="vi-VN" sz="1900" i="1" smtClean="0">
                        <a:latin typeface="Cambria Math" panose="02040503050406030204" pitchFamily="18" charset="0"/>
                      </a:rPr>
                      <m:t>(</m:t>
                    </m:r>
                    <m:r>
                      <a:rPr lang="vi-VN" sz="1900" i="1" smtClean="0">
                        <a:latin typeface="Cambria Math" panose="02040503050406030204" pitchFamily="18" charset="0"/>
                      </a:rPr>
                      <m:t>𝑥</m:t>
                    </m:r>
                    <m:r>
                      <a:rPr lang="vi-VN" sz="1900" i="1" smtClean="0">
                        <a:latin typeface="Cambria Math" panose="02040503050406030204" pitchFamily="18" charset="0"/>
                      </a:rPr>
                      <m:t>)</m:t>
                    </m:r>
                  </m:oMath>
                </a14:m>
                <a:r>
                  <a:rPr lang="vi-VN" sz="1900">
                    <a:latin typeface="+mn-lt"/>
                  </a:rPr>
                  <a:t> không liên tục tại </a:t>
                </a:r>
                <a14:m>
                  <m:oMath xmlns:m="http://schemas.openxmlformats.org/officeDocument/2006/math">
                    <m:sSub>
                      <m:sSubPr>
                        <m:ctrlPr>
                          <a:rPr lang="vi-VN" sz="1900" i="1">
                            <a:latin typeface="Cambria Math" panose="02040503050406030204" pitchFamily="18" charset="0"/>
                          </a:rPr>
                        </m:ctrlPr>
                      </m:sSubPr>
                      <m:e>
                        <m:r>
                          <a:rPr lang="en-US" sz="1900" i="1">
                            <a:latin typeface="Cambria Math" panose="02040503050406030204" pitchFamily="18" charset="0"/>
                          </a:rPr>
                          <m:t>𝑥</m:t>
                        </m:r>
                      </m:e>
                      <m:sub>
                        <m:r>
                          <a:rPr lang="en-US" sz="1900" i="1">
                            <a:latin typeface="Cambria Math" panose="02040503050406030204" pitchFamily="18" charset="0"/>
                          </a:rPr>
                          <m:t>𝑜</m:t>
                        </m:r>
                      </m:sub>
                    </m:sSub>
                  </m:oMath>
                </a14:m>
                <a:r>
                  <a:rPr lang="vi-VN" sz="1900">
                    <a:latin typeface="+mn-lt"/>
                  </a:rPr>
                  <a:t>”. Theo em, ý kiến của bạn Nam đúng hay sai? Giải thích.</a:t>
                </a:r>
                <a:endParaRPr lang="en-US" sz="19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711228" y="27989"/>
                <a:ext cx="7741007" cy="1846659"/>
              </a:xfrm>
              <a:prstGeom prst="rect">
                <a:avLst/>
              </a:prstGeom>
              <a:blipFill>
                <a:blip r:embed="rId3"/>
                <a:stretch>
                  <a:fillRect l="-787" r="-709" b="-1650"/>
                </a:stretch>
              </a:blipFill>
            </p:spPr>
            <p:txBody>
              <a:bodyPr/>
              <a:lstStyle/>
              <a:p>
                <a:r>
                  <a:rPr lang="en-US">
                    <a:noFill/>
                  </a:rPr>
                  <a:t> </a:t>
                </a:r>
              </a:p>
            </p:txBody>
          </p:sp>
        </mc:Fallback>
      </mc:AlternateContent>
      <p:sp>
        <p:nvSpPr>
          <p:cNvPr id="9" name="Rectangle 8"/>
          <p:cNvSpPr/>
          <p:nvPr/>
        </p:nvSpPr>
        <p:spPr>
          <a:xfrm>
            <a:off x="4218490" y="18204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9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11228" y="2142355"/>
                <a:ext cx="7550177" cy="2977803"/>
              </a:xfrm>
              <a:prstGeom prst="rect">
                <a:avLst/>
              </a:prstGeom>
            </p:spPr>
            <p:txBody>
              <a:bodyPr wrap="square">
                <a:spAutoFit/>
              </a:bodyPr>
              <a:lstStyle/>
              <a:p>
                <a:pPr algn="just">
                  <a:lnSpc>
                    <a:spcPct val="150000"/>
                  </a:lnSpc>
                  <a:spcBef>
                    <a:spcPts val="100"/>
                  </a:spcBef>
                  <a:spcAft>
                    <a:spcPts val="100"/>
                  </a:spcAft>
                </a:pPr>
                <a:r>
                  <a:rPr lang="fr-FR" sz="1900">
                    <a:latin typeface="+mn-lt"/>
                    <a:ea typeface="Calibri" panose="020F0502020204030204" pitchFamily="34" charset="0"/>
                    <a:cs typeface="Times New Roman" panose="02020603050405020304" pitchFamily="18" charset="0"/>
                  </a:rPr>
                  <a:t>Ta có: Hàm số </a:t>
                </a:r>
                <a14:m>
                  <m:oMath xmlns:m="http://schemas.openxmlformats.org/officeDocument/2006/math">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y</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f</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x</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liên tục tại điểm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x</m:t>
                        </m:r>
                      </m:e>
                      <m:sub>
                        <m:r>
                          <a:rPr lang="fr-FR" sz="19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fr-FR" sz="1900">
                    <a:effectLst/>
                    <a:latin typeface="+mn-lt"/>
                    <a:ea typeface="Calibri" panose="020F0502020204030204" pitchFamily="34" charset="0"/>
                    <a:cs typeface="Times New Roman" panose="02020603050405020304" pitchFamily="18" charset="0"/>
                  </a:rPr>
                  <a:t> nên </a:t>
                </a:r>
                <a14:m>
                  <m:oMath xmlns:m="http://schemas.openxmlformats.org/officeDocument/2006/math">
                    <m:limLow>
                      <m:limLow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fr-FR" sz="19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fr-FR"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fr-FR" sz="19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endParaRPr lang="en-US" sz="19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a:effectLst/>
                    <a:latin typeface="+mn-lt"/>
                    <a:ea typeface="Calibri" panose="020F0502020204030204" pitchFamily="34" charset="0"/>
                    <a:cs typeface="Times New Roman" panose="02020603050405020304" pitchFamily="18" charset="0"/>
                  </a:rPr>
                  <a:t>Hàm số </a:t>
                </a:r>
                <a14:m>
                  <m:oMath xmlns:m="http://schemas.openxmlformats.org/officeDocument/2006/math">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y</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g</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x</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không liên tục tại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x</m:t>
                        </m:r>
                      </m:e>
                      <m:sub>
                        <m:r>
                          <a:rPr lang="fr-FR" sz="1900">
                            <a:effectLst/>
                            <a:latin typeface="Cambria Math" panose="02040503050406030204" pitchFamily="18" charset="0"/>
                            <a:ea typeface="Calibri" panose="020F0502020204030204" pitchFamily="34" charset="0"/>
                            <a:cs typeface="Times New Roman" panose="02020603050405020304" pitchFamily="18" charset="0"/>
                          </a:rPr>
                          <m:t>0</m:t>
                        </m:r>
                      </m:sub>
                    </m:sSub>
                  </m:oMath>
                </a14:m>
                <a:r>
                  <a:rPr lang="fr-FR" sz="19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fr-FR" sz="1900">
                        <a:effectLst/>
                        <a:latin typeface="Cambria Math" panose="02040503050406030204" pitchFamily="18" charset="0"/>
                        <a:ea typeface="Calibri" panose="020F0502020204030204" pitchFamily="34" charset="0"/>
                        <a:cs typeface="Times New Roman" panose="02020603050405020304" pitchFamily="18" charset="0"/>
                      </a:rPr>
                      <m:t> </m:t>
                    </m:r>
                    <m:limLow>
                      <m:limLow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fr-FR" sz="19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1900" i="1">
                        <a:effectLst/>
                        <a:latin typeface="Cambria Math" panose="02040503050406030204" pitchFamily="18" charset="0"/>
                        <a:ea typeface="Calibri" panose="020F0502020204030204" pitchFamily="34" charset="0"/>
                        <a:cs typeface="Times New Roman" panose="02020603050405020304" pitchFamily="18" charset="0"/>
                      </a:rPr>
                      <m:t>𝑔</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𝑔</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fr-FR" sz="19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r>
                  <a:rPr lang="fr-FR" sz="1900">
                    <a:effectLst/>
                    <a:latin typeface="+mn-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r>
                  <a:rPr lang="en-US" sz="1900">
                    <a:effectLst/>
                    <a:latin typeface="+mn-lt"/>
                    <a:ea typeface="Calibri" panose="020F0502020204030204" pitchFamily="34" charset="0"/>
                    <a:cs typeface="Times New Roman" panose="02020603050405020304" pitchFamily="18" charset="0"/>
                  </a:rPr>
                  <a:t>Do đó </a:t>
                </a:r>
                <a14:m>
                  <m:oMath xmlns:m="http://schemas.openxmlformats.org/officeDocument/2006/math">
                    <m:limLow>
                      <m:limLow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19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19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𝑔</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d>
                      </m:e>
                    </m:d>
                    <m:r>
                      <a:rPr lang="en-US" sz="19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19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19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19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19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i="1">
                                <a:effectLst/>
                                <a:latin typeface="Cambria Math" panose="02040503050406030204" pitchFamily="18" charset="0"/>
                                <a:ea typeface="Calibri" panose="020F0502020204030204" pitchFamily="34" charset="0"/>
                                <a:cs typeface="Times New Roman" panose="02020603050405020304" pitchFamily="18" charset="0"/>
                              </a:rPr>
                              <m:t>𝑜</m:t>
                            </m:r>
                          </m:sub>
                        </m:sSub>
                      </m:lim>
                    </m:limLow>
                    <m:r>
                      <a:rPr lang="en-US" sz="19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𝑔</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a:effectLst/>
                                <a:latin typeface="Cambria Math" panose="02040503050406030204" pitchFamily="18" charset="0"/>
                                <a:ea typeface="Calibri" panose="020F0502020204030204" pitchFamily="34" charset="0"/>
                                <a:cs typeface="Times New Roman" panose="02020603050405020304" pitchFamily="18" charset="0"/>
                              </a:rPr>
                              <m:t>0</m:t>
                            </m:r>
                          </m:sub>
                        </m:sSub>
                      </m:e>
                    </m:d>
                    <m:r>
                      <a:rPr lang="en-US" sz="19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𝑔</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a:effectLst/>
                                <a:latin typeface="Cambria Math" panose="02040503050406030204" pitchFamily="18" charset="0"/>
                                <a:ea typeface="Calibri" panose="020F0502020204030204" pitchFamily="34" charset="0"/>
                                <a:cs typeface="Times New Roman" panose="02020603050405020304" pitchFamily="18" charset="0"/>
                              </a:rPr>
                              <m:t>0</m:t>
                            </m:r>
                          </m:sub>
                        </m:sSub>
                      </m:e>
                    </m:d>
                  </m:oMath>
                </a14:m>
                <a:endParaRPr lang="en-US" sz="19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a:effectLst/>
                    <a:latin typeface="+mn-lt"/>
                    <a:ea typeface="Calibri" panose="020F0502020204030204" pitchFamily="34" charset="0"/>
                    <a:cs typeface="Times New Roman" panose="02020603050405020304" pitchFamily="18" charset="0"/>
                  </a:rPr>
                  <a:t>Vì vậy hàm số không liên tục tại </a:t>
                </a:r>
                <a14:m>
                  <m:oMath xmlns:m="http://schemas.openxmlformats.org/officeDocument/2006/math">
                    <m:sSub>
                      <m:sSub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900">
                            <a:effectLst/>
                            <a:latin typeface="Cambria Math" panose="02040503050406030204" pitchFamily="18" charset="0"/>
                            <a:ea typeface="Calibri" panose="020F0502020204030204" pitchFamily="34" charset="0"/>
                            <a:cs typeface="Times New Roman" panose="02020603050405020304" pitchFamily="18" charset="0"/>
                          </a:rPr>
                          <m:t>0</m:t>
                        </m:r>
                      </m:sub>
                    </m:sSub>
                  </m:oMath>
                </a14:m>
                <a:endParaRPr lang="en-US" sz="19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900">
                    <a:effectLst/>
                    <a:latin typeface="+mn-lt"/>
                    <a:ea typeface="Calibri" panose="020F0502020204030204" pitchFamily="34" charset="0"/>
                    <a:cs typeface="Times New Roman" panose="02020603050405020304" pitchFamily="18" charset="0"/>
                  </a:rPr>
                  <a:t>Theo em ý kiến của bạn Nam là đúng.</a:t>
                </a:r>
                <a:endParaRPr lang="en-US" sz="1900">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1228" y="2142355"/>
                <a:ext cx="7550177" cy="2977803"/>
              </a:xfrm>
              <a:prstGeom prst="rect">
                <a:avLst/>
              </a:prstGeom>
              <a:blipFill>
                <a:blip r:embed="rId4"/>
                <a:stretch>
                  <a:fillRect l="-808" b="-613"/>
                </a:stretch>
              </a:blipFill>
            </p:spPr>
            <p:txBody>
              <a:bodyPr/>
              <a:lstStyle/>
              <a:p>
                <a:r>
                  <a:rPr lang="en-US">
                    <a:noFill/>
                  </a:rPr>
                  <a:t> </a:t>
                </a:r>
              </a:p>
            </p:txBody>
          </p:sp>
        </mc:Fallback>
      </mc:AlternateContent>
    </p:spTree>
    <p:extLst>
      <p:ext uri="{BB962C8B-B14F-4D97-AF65-F5344CB8AC3E}">
        <p14:creationId xmlns:p14="http://schemas.microsoft.com/office/powerpoint/2010/main" val="422043819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grpSp>
        <p:nvGrpSpPr>
          <p:cNvPr id="2569" name="Google Shape;2569;p53"/>
          <p:cNvGrpSpPr/>
          <p:nvPr/>
        </p:nvGrpSpPr>
        <p:grpSpPr>
          <a:xfrm rot="-1219787" flipH="1">
            <a:off x="7919412" y="173936"/>
            <a:ext cx="1373639" cy="2076720"/>
            <a:chOff x="605725" y="1160127"/>
            <a:chExt cx="527272" cy="797150"/>
          </a:xfrm>
        </p:grpSpPr>
        <p:sp>
          <p:nvSpPr>
            <p:cNvPr id="2570"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2074;p37"/>
          <p:cNvSpPr txBox="1">
            <a:spLocks noGrp="1"/>
          </p:cNvSpPr>
          <p:nvPr>
            <p:ph type="title"/>
          </p:nvPr>
        </p:nvSpPr>
        <p:spPr>
          <a:xfrm>
            <a:off x="2023182" y="930935"/>
            <a:ext cx="5191094" cy="1511400"/>
          </a:xfrm>
          <a:prstGeom prst="rect">
            <a:avLst/>
          </a:prstGeom>
        </p:spPr>
        <p:txBody>
          <a:bodyPr spcFirstLastPara="1" wrap="square" lIns="91425" tIns="91425" rIns="91425" bIns="91425" anchor="b" anchorCtr="0">
            <a:noAutofit/>
          </a:bodyPr>
          <a:lstStyle/>
          <a:p>
            <a:pPr lvl="0" algn="ctr"/>
            <a:r>
              <a:rPr lang="en-US" sz="6000">
                <a:latin typeface="+mj-lt"/>
              </a:rPr>
              <a:t>VẬN DỤNG</a:t>
            </a:r>
          </a:p>
        </p:txBody>
      </p:sp>
      <p:sp>
        <p:nvSpPr>
          <p:cNvPr id="42" name="Rectangle 41"/>
          <p:cNvSpPr/>
          <p:nvPr/>
        </p:nvSpPr>
        <p:spPr>
          <a:xfrm>
            <a:off x="4206626" y="3255345"/>
            <a:ext cx="4500439" cy="159026"/>
          </a:xfrm>
          <a:prstGeom prst="rect">
            <a:avLst/>
          </a:prstGeom>
          <a:solidFill>
            <a:srgbClr val="E4E680"/>
          </a:solidFill>
          <a:ln>
            <a:solidFill>
              <a:srgbClr val="E4E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EF9F5"/>
              </a:solidFill>
              <a:effectLst/>
              <a:uLnTx/>
              <a:uFillTx/>
              <a:latin typeface="Arial"/>
              <a:ea typeface="+mn-ea"/>
              <a:cs typeface="+mn-cs"/>
              <a:sym typeface="Arial"/>
            </a:endParaRPr>
          </a:p>
        </p:txBody>
      </p:sp>
      <p:grpSp>
        <p:nvGrpSpPr>
          <p:cNvPr id="17" name="Google Shape;2045;p36"/>
          <p:cNvGrpSpPr/>
          <p:nvPr/>
        </p:nvGrpSpPr>
        <p:grpSpPr>
          <a:xfrm>
            <a:off x="-55659" y="3549615"/>
            <a:ext cx="2508519" cy="2790206"/>
            <a:chOff x="1149825" y="1767900"/>
            <a:chExt cx="503375" cy="559900"/>
          </a:xfrm>
        </p:grpSpPr>
        <p:sp>
          <p:nvSpPr>
            <p:cNvPr id="18" name="Google Shape;2046;p36"/>
            <p:cNvSpPr/>
            <p:nvPr/>
          </p:nvSpPr>
          <p:spPr>
            <a:xfrm>
              <a:off x="1150425" y="1775575"/>
              <a:ext cx="502775" cy="552225"/>
            </a:xfrm>
            <a:custGeom>
              <a:avLst/>
              <a:gdLst/>
              <a:ahLst/>
              <a:cxnLst/>
              <a:rect l="l" t="t" r="r" b="b"/>
              <a:pathLst>
                <a:path w="20111" h="22089" extrusionOk="0">
                  <a:moveTo>
                    <a:pt x="7128" y="0"/>
                  </a:moveTo>
                  <a:cubicBezTo>
                    <a:pt x="7106" y="0"/>
                    <a:pt x="7084" y="1"/>
                    <a:pt x="7061" y="3"/>
                  </a:cubicBezTo>
                  <a:cubicBezTo>
                    <a:pt x="6561" y="3"/>
                    <a:pt x="6109" y="313"/>
                    <a:pt x="5942" y="789"/>
                  </a:cubicBezTo>
                  <a:lnTo>
                    <a:pt x="5775" y="1277"/>
                  </a:lnTo>
                  <a:lnTo>
                    <a:pt x="5716" y="1242"/>
                  </a:lnTo>
                  <a:cubicBezTo>
                    <a:pt x="5704" y="1239"/>
                    <a:pt x="5694" y="1237"/>
                    <a:pt x="5684" y="1237"/>
                  </a:cubicBezTo>
                  <a:cubicBezTo>
                    <a:pt x="5652" y="1237"/>
                    <a:pt x="5627" y="1253"/>
                    <a:pt x="5609" y="1289"/>
                  </a:cubicBezTo>
                  <a:lnTo>
                    <a:pt x="5597" y="1301"/>
                  </a:lnTo>
                  <a:cubicBezTo>
                    <a:pt x="5585" y="1349"/>
                    <a:pt x="5597" y="1396"/>
                    <a:pt x="5644" y="1408"/>
                  </a:cubicBezTo>
                  <a:lnTo>
                    <a:pt x="5704" y="1432"/>
                  </a:lnTo>
                  <a:lnTo>
                    <a:pt x="5239" y="2718"/>
                  </a:lnTo>
                  <a:lnTo>
                    <a:pt x="5180" y="2682"/>
                  </a:lnTo>
                  <a:cubicBezTo>
                    <a:pt x="5169" y="2679"/>
                    <a:pt x="5157" y="2678"/>
                    <a:pt x="5147" y="2678"/>
                  </a:cubicBezTo>
                  <a:cubicBezTo>
                    <a:pt x="5112" y="2678"/>
                    <a:pt x="5082" y="2693"/>
                    <a:pt x="5073" y="2730"/>
                  </a:cubicBezTo>
                  <a:lnTo>
                    <a:pt x="5061" y="2742"/>
                  </a:lnTo>
                  <a:cubicBezTo>
                    <a:pt x="5049" y="2789"/>
                    <a:pt x="5061" y="2837"/>
                    <a:pt x="5108" y="2849"/>
                  </a:cubicBezTo>
                  <a:lnTo>
                    <a:pt x="5168" y="2885"/>
                  </a:lnTo>
                  <a:lnTo>
                    <a:pt x="4704" y="4159"/>
                  </a:lnTo>
                  <a:lnTo>
                    <a:pt x="4644" y="4135"/>
                  </a:lnTo>
                  <a:cubicBezTo>
                    <a:pt x="4631" y="4128"/>
                    <a:pt x="4617" y="4125"/>
                    <a:pt x="4605" y="4125"/>
                  </a:cubicBezTo>
                  <a:cubicBezTo>
                    <a:pt x="4573" y="4125"/>
                    <a:pt x="4546" y="4145"/>
                    <a:pt x="4537" y="4171"/>
                  </a:cubicBezTo>
                  <a:lnTo>
                    <a:pt x="4525" y="4194"/>
                  </a:lnTo>
                  <a:cubicBezTo>
                    <a:pt x="4513" y="4230"/>
                    <a:pt x="4525" y="4278"/>
                    <a:pt x="4573" y="4290"/>
                  </a:cubicBezTo>
                  <a:lnTo>
                    <a:pt x="4632" y="4325"/>
                  </a:lnTo>
                  <a:lnTo>
                    <a:pt x="4168" y="5599"/>
                  </a:lnTo>
                  <a:lnTo>
                    <a:pt x="4108" y="5575"/>
                  </a:lnTo>
                  <a:cubicBezTo>
                    <a:pt x="4097" y="5573"/>
                    <a:pt x="4086" y="5571"/>
                    <a:pt x="4075" y="5571"/>
                  </a:cubicBezTo>
                  <a:cubicBezTo>
                    <a:pt x="4040" y="5571"/>
                    <a:pt x="4010" y="5587"/>
                    <a:pt x="4001" y="5623"/>
                  </a:cubicBezTo>
                  <a:lnTo>
                    <a:pt x="3989" y="5635"/>
                  </a:lnTo>
                  <a:cubicBezTo>
                    <a:pt x="3977" y="5683"/>
                    <a:pt x="3989" y="5718"/>
                    <a:pt x="4037" y="5742"/>
                  </a:cubicBezTo>
                  <a:lnTo>
                    <a:pt x="4096" y="5766"/>
                  </a:lnTo>
                  <a:lnTo>
                    <a:pt x="3632" y="7052"/>
                  </a:lnTo>
                  <a:lnTo>
                    <a:pt x="3573" y="7016"/>
                  </a:lnTo>
                  <a:cubicBezTo>
                    <a:pt x="3561" y="7013"/>
                    <a:pt x="3550" y="7012"/>
                    <a:pt x="3539" y="7012"/>
                  </a:cubicBezTo>
                  <a:cubicBezTo>
                    <a:pt x="3504" y="7012"/>
                    <a:pt x="3474" y="7027"/>
                    <a:pt x="3465" y="7064"/>
                  </a:cubicBezTo>
                  <a:lnTo>
                    <a:pt x="3453" y="7076"/>
                  </a:lnTo>
                  <a:cubicBezTo>
                    <a:pt x="3442" y="7123"/>
                    <a:pt x="3453" y="7171"/>
                    <a:pt x="3501" y="7183"/>
                  </a:cubicBezTo>
                  <a:lnTo>
                    <a:pt x="3561" y="7207"/>
                  </a:lnTo>
                  <a:lnTo>
                    <a:pt x="3096" y="8492"/>
                  </a:lnTo>
                  <a:lnTo>
                    <a:pt x="3037" y="8457"/>
                  </a:lnTo>
                  <a:cubicBezTo>
                    <a:pt x="3026" y="8454"/>
                    <a:pt x="3014" y="8452"/>
                    <a:pt x="3003" y="8452"/>
                  </a:cubicBezTo>
                  <a:cubicBezTo>
                    <a:pt x="2969" y="8452"/>
                    <a:pt x="2939" y="8468"/>
                    <a:pt x="2930" y="8504"/>
                  </a:cubicBezTo>
                  <a:lnTo>
                    <a:pt x="2918" y="8516"/>
                  </a:lnTo>
                  <a:cubicBezTo>
                    <a:pt x="2906" y="8564"/>
                    <a:pt x="2918" y="8612"/>
                    <a:pt x="2965" y="8623"/>
                  </a:cubicBezTo>
                  <a:lnTo>
                    <a:pt x="3025" y="8659"/>
                  </a:lnTo>
                  <a:lnTo>
                    <a:pt x="2561" y="9933"/>
                  </a:lnTo>
                  <a:lnTo>
                    <a:pt x="2501" y="9909"/>
                  </a:lnTo>
                  <a:cubicBezTo>
                    <a:pt x="2488" y="9903"/>
                    <a:pt x="2474" y="9900"/>
                    <a:pt x="2462" y="9900"/>
                  </a:cubicBezTo>
                  <a:cubicBezTo>
                    <a:pt x="2430" y="9900"/>
                    <a:pt x="2402" y="9919"/>
                    <a:pt x="2394" y="9945"/>
                  </a:cubicBezTo>
                  <a:lnTo>
                    <a:pt x="2382" y="9969"/>
                  </a:lnTo>
                  <a:cubicBezTo>
                    <a:pt x="2370" y="10005"/>
                    <a:pt x="2382" y="10052"/>
                    <a:pt x="2430" y="10064"/>
                  </a:cubicBezTo>
                  <a:lnTo>
                    <a:pt x="2489" y="10100"/>
                  </a:lnTo>
                  <a:lnTo>
                    <a:pt x="2025" y="11374"/>
                  </a:lnTo>
                  <a:lnTo>
                    <a:pt x="1965" y="11350"/>
                  </a:lnTo>
                  <a:cubicBezTo>
                    <a:pt x="1954" y="11347"/>
                    <a:pt x="1943" y="11346"/>
                    <a:pt x="1932" y="11346"/>
                  </a:cubicBezTo>
                  <a:cubicBezTo>
                    <a:pt x="1897" y="11346"/>
                    <a:pt x="1867" y="11361"/>
                    <a:pt x="1858" y="11398"/>
                  </a:cubicBezTo>
                  <a:lnTo>
                    <a:pt x="1846" y="11409"/>
                  </a:lnTo>
                  <a:cubicBezTo>
                    <a:pt x="1834" y="11457"/>
                    <a:pt x="1846" y="11493"/>
                    <a:pt x="1894" y="11517"/>
                  </a:cubicBezTo>
                  <a:lnTo>
                    <a:pt x="1953" y="11540"/>
                  </a:lnTo>
                  <a:lnTo>
                    <a:pt x="1489" y="12826"/>
                  </a:lnTo>
                  <a:lnTo>
                    <a:pt x="1429" y="12791"/>
                  </a:lnTo>
                  <a:cubicBezTo>
                    <a:pt x="1418" y="12788"/>
                    <a:pt x="1407" y="12786"/>
                    <a:pt x="1396" y="12786"/>
                  </a:cubicBezTo>
                  <a:cubicBezTo>
                    <a:pt x="1361" y="12786"/>
                    <a:pt x="1331" y="12802"/>
                    <a:pt x="1322" y="12838"/>
                  </a:cubicBezTo>
                  <a:lnTo>
                    <a:pt x="1310" y="12850"/>
                  </a:lnTo>
                  <a:cubicBezTo>
                    <a:pt x="1298" y="12898"/>
                    <a:pt x="1310" y="12945"/>
                    <a:pt x="1358" y="12957"/>
                  </a:cubicBezTo>
                  <a:lnTo>
                    <a:pt x="1418" y="12981"/>
                  </a:lnTo>
                  <a:lnTo>
                    <a:pt x="953" y="14267"/>
                  </a:lnTo>
                  <a:lnTo>
                    <a:pt x="894" y="14231"/>
                  </a:lnTo>
                  <a:cubicBezTo>
                    <a:pt x="882" y="14228"/>
                    <a:pt x="871" y="14227"/>
                    <a:pt x="860" y="14227"/>
                  </a:cubicBezTo>
                  <a:cubicBezTo>
                    <a:pt x="826" y="14227"/>
                    <a:pt x="796" y="14243"/>
                    <a:pt x="786" y="14279"/>
                  </a:cubicBezTo>
                  <a:lnTo>
                    <a:pt x="775" y="14291"/>
                  </a:lnTo>
                  <a:cubicBezTo>
                    <a:pt x="763" y="14338"/>
                    <a:pt x="775" y="14386"/>
                    <a:pt x="822" y="14398"/>
                  </a:cubicBezTo>
                  <a:lnTo>
                    <a:pt x="882" y="14434"/>
                  </a:lnTo>
                  <a:lnTo>
                    <a:pt x="417" y="15708"/>
                  </a:lnTo>
                  <a:lnTo>
                    <a:pt x="358" y="15684"/>
                  </a:lnTo>
                  <a:cubicBezTo>
                    <a:pt x="345" y="15677"/>
                    <a:pt x="331" y="15674"/>
                    <a:pt x="319" y="15674"/>
                  </a:cubicBezTo>
                  <a:cubicBezTo>
                    <a:pt x="286" y="15674"/>
                    <a:pt x="259" y="15694"/>
                    <a:pt x="251" y="15720"/>
                  </a:cubicBezTo>
                  <a:lnTo>
                    <a:pt x="239" y="15743"/>
                  </a:lnTo>
                  <a:cubicBezTo>
                    <a:pt x="227" y="15779"/>
                    <a:pt x="239" y="15827"/>
                    <a:pt x="286" y="15839"/>
                  </a:cubicBezTo>
                  <a:lnTo>
                    <a:pt x="346" y="15874"/>
                  </a:lnTo>
                  <a:lnTo>
                    <a:pt x="179" y="16351"/>
                  </a:lnTo>
                  <a:cubicBezTo>
                    <a:pt x="1" y="16839"/>
                    <a:pt x="167" y="17363"/>
                    <a:pt x="548" y="17672"/>
                  </a:cubicBezTo>
                  <a:cubicBezTo>
                    <a:pt x="656" y="17767"/>
                    <a:pt x="775" y="17827"/>
                    <a:pt x="906" y="17863"/>
                  </a:cubicBezTo>
                  <a:lnTo>
                    <a:pt x="12145" y="21851"/>
                  </a:lnTo>
                  <a:lnTo>
                    <a:pt x="12157" y="21851"/>
                  </a:lnTo>
                  <a:lnTo>
                    <a:pt x="12288" y="21899"/>
                  </a:lnTo>
                  <a:lnTo>
                    <a:pt x="12431" y="21947"/>
                  </a:lnTo>
                  <a:lnTo>
                    <a:pt x="12621" y="22018"/>
                  </a:lnTo>
                  <a:cubicBezTo>
                    <a:pt x="12751" y="22066"/>
                    <a:pt x="12884" y="22089"/>
                    <a:pt x="13016" y="22089"/>
                  </a:cubicBezTo>
                  <a:cubicBezTo>
                    <a:pt x="13501" y="22089"/>
                    <a:pt x="13965" y="21779"/>
                    <a:pt x="14133" y="21292"/>
                  </a:cubicBezTo>
                  <a:lnTo>
                    <a:pt x="19706" y="5623"/>
                  </a:lnTo>
                  <a:cubicBezTo>
                    <a:pt x="20110" y="5123"/>
                    <a:pt x="19777" y="4444"/>
                    <a:pt x="19170" y="4218"/>
                  </a:cubicBezTo>
                  <a:lnTo>
                    <a:pt x="18979" y="4147"/>
                  </a:lnTo>
                  <a:lnTo>
                    <a:pt x="18848" y="4099"/>
                  </a:lnTo>
                  <a:lnTo>
                    <a:pt x="18705" y="4051"/>
                  </a:lnTo>
                  <a:lnTo>
                    <a:pt x="18693" y="4051"/>
                  </a:lnTo>
                  <a:lnTo>
                    <a:pt x="7454" y="63"/>
                  </a:lnTo>
                  <a:cubicBezTo>
                    <a:pt x="7345" y="23"/>
                    <a:pt x="7237" y="0"/>
                    <a:pt x="7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47;p36"/>
            <p:cNvSpPr/>
            <p:nvPr/>
          </p:nvSpPr>
          <p:spPr>
            <a:xfrm>
              <a:off x="1160550" y="1771925"/>
              <a:ext cx="486700" cy="551125"/>
            </a:xfrm>
            <a:custGeom>
              <a:avLst/>
              <a:gdLst/>
              <a:ahLst/>
              <a:cxnLst/>
              <a:rect l="l" t="t" r="r" b="b"/>
              <a:pathLst>
                <a:path w="19468" h="22045" extrusionOk="0">
                  <a:moveTo>
                    <a:pt x="6907" y="1"/>
                  </a:moveTo>
                  <a:cubicBezTo>
                    <a:pt x="6419" y="1"/>
                    <a:pt x="5955" y="310"/>
                    <a:pt x="5775" y="792"/>
                  </a:cubicBezTo>
                  <a:lnTo>
                    <a:pt x="203" y="16461"/>
                  </a:lnTo>
                  <a:cubicBezTo>
                    <a:pt x="0" y="17080"/>
                    <a:pt x="322" y="17759"/>
                    <a:pt x="941" y="17985"/>
                  </a:cubicBezTo>
                  <a:lnTo>
                    <a:pt x="12169" y="21973"/>
                  </a:lnTo>
                  <a:cubicBezTo>
                    <a:pt x="12301" y="22022"/>
                    <a:pt x="12435" y="22044"/>
                    <a:pt x="12568" y="22044"/>
                  </a:cubicBezTo>
                  <a:cubicBezTo>
                    <a:pt x="13057" y="22044"/>
                    <a:pt x="13515" y="21734"/>
                    <a:pt x="13693" y="21247"/>
                  </a:cubicBezTo>
                  <a:lnTo>
                    <a:pt x="19253" y="5567"/>
                  </a:lnTo>
                  <a:cubicBezTo>
                    <a:pt x="19467" y="4959"/>
                    <a:pt x="19134" y="4269"/>
                    <a:pt x="18527" y="4055"/>
                  </a:cubicBezTo>
                  <a:lnTo>
                    <a:pt x="7287" y="66"/>
                  </a:lnTo>
                  <a:cubicBezTo>
                    <a:pt x="7162" y="22"/>
                    <a:pt x="7034" y="1"/>
                    <a:pt x="69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48;p36"/>
            <p:cNvSpPr/>
            <p:nvPr/>
          </p:nvSpPr>
          <p:spPr>
            <a:xfrm>
              <a:off x="1155775" y="1770150"/>
              <a:ext cx="486700" cy="551000"/>
            </a:xfrm>
            <a:custGeom>
              <a:avLst/>
              <a:gdLst/>
              <a:ahLst/>
              <a:cxnLst/>
              <a:rect l="l" t="t" r="r" b="b"/>
              <a:pathLst>
                <a:path w="19468" h="22040" extrusionOk="0">
                  <a:moveTo>
                    <a:pt x="6906" y="0"/>
                  </a:moveTo>
                  <a:cubicBezTo>
                    <a:pt x="6415" y="0"/>
                    <a:pt x="5943" y="310"/>
                    <a:pt x="5764" y="792"/>
                  </a:cubicBezTo>
                  <a:lnTo>
                    <a:pt x="203" y="16460"/>
                  </a:lnTo>
                  <a:cubicBezTo>
                    <a:pt x="1" y="17068"/>
                    <a:pt x="322" y="17758"/>
                    <a:pt x="930" y="17984"/>
                  </a:cubicBezTo>
                  <a:lnTo>
                    <a:pt x="12169" y="21973"/>
                  </a:lnTo>
                  <a:cubicBezTo>
                    <a:pt x="12297" y="22018"/>
                    <a:pt x="12428" y="22039"/>
                    <a:pt x="12558" y="22039"/>
                  </a:cubicBezTo>
                  <a:cubicBezTo>
                    <a:pt x="13046" y="22039"/>
                    <a:pt x="13515" y="21738"/>
                    <a:pt x="13693" y="21259"/>
                  </a:cubicBezTo>
                  <a:lnTo>
                    <a:pt x="19253" y="5566"/>
                  </a:lnTo>
                  <a:cubicBezTo>
                    <a:pt x="19468" y="4959"/>
                    <a:pt x="19134" y="4268"/>
                    <a:pt x="18527" y="4042"/>
                  </a:cubicBezTo>
                  <a:lnTo>
                    <a:pt x="7288" y="66"/>
                  </a:lnTo>
                  <a:cubicBezTo>
                    <a:pt x="7162" y="21"/>
                    <a:pt x="7034" y="0"/>
                    <a:pt x="69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49;p36"/>
            <p:cNvSpPr/>
            <p:nvPr/>
          </p:nvSpPr>
          <p:spPr>
            <a:xfrm>
              <a:off x="1152225" y="1768950"/>
              <a:ext cx="486675" cy="551125"/>
            </a:xfrm>
            <a:custGeom>
              <a:avLst/>
              <a:gdLst/>
              <a:ahLst/>
              <a:cxnLst/>
              <a:rect l="l" t="t" r="r" b="b"/>
              <a:pathLst>
                <a:path w="19467" h="22045" extrusionOk="0">
                  <a:moveTo>
                    <a:pt x="6917" y="1"/>
                  </a:moveTo>
                  <a:cubicBezTo>
                    <a:pt x="6426" y="1"/>
                    <a:pt x="5954" y="310"/>
                    <a:pt x="5775" y="792"/>
                  </a:cubicBezTo>
                  <a:lnTo>
                    <a:pt x="214" y="16461"/>
                  </a:lnTo>
                  <a:cubicBezTo>
                    <a:pt x="0" y="17080"/>
                    <a:pt x="333" y="17759"/>
                    <a:pt x="941" y="17985"/>
                  </a:cubicBezTo>
                  <a:lnTo>
                    <a:pt x="12180" y="21973"/>
                  </a:lnTo>
                  <a:cubicBezTo>
                    <a:pt x="12310" y="22022"/>
                    <a:pt x="12443" y="22044"/>
                    <a:pt x="12575" y="22044"/>
                  </a:cubicBezTo>
                  <a:cubicBezTo>
                    <a:pt x="13060" y="22044"/>
                    <a:pt x="13524" y="21734"/>
                    <a:pt x="13692" y="21247"/>
                  </a:cubicBezTo>
                  <a:lnTo>
                    <a:pt x="19264" y="5567"/>
                  </a:lnTo>
                  <a:cubicBezTo>
                    <a:pt x="19467" y="4959"/>
                    <a:pt x="19145" y="4269"/>
                    <a:pt x="18538" y="4055"/>
                  </a:cubicBezTo>
                  <a:lnTo>
                    <a:pt x="7299" y="66"/>
                  </a:lnTo>
                  <a:cubicBezTo>
                    <a:pt x="7173" y="22"/>
                    <a:pt x="7045" y="1"/>
                    <a:pt x="6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50;p36"/>
            <p:cNvSpPr/>
            <p:nvPr/>
          </p:nvSpPr>
          <p:spPr>
            <a:xfrm>
              <a:off x="1149825" y="1767900"/>
              <a:ext cx="171175" cy="444425"/>
            </a:xfrm>
            <a:custGeom>
              <a:avLst/>
              <a:gdLst/>
              <a:ahLst/>
              <a:cxnLst/>
              <a:rect l="l" t="t" r="r" b="b"/>
              <a:pathLst>
                <a:path w="6847" h="17777" extrusionOk="0">
                  <a:moveTo>
                    <a:pt x="6847" y="1"/>
                  </a:moveTo>
                  <a:cubicBezTo>
                    <a:pt x="6347" y="1"/>
                    <a:pt x="5894" y="298"/>
                    <a:pt x="5728" y="775"/>
                  </a:cubicBezTo>
                  <a:lnTo>
                    <a:pt x="156" y="16443"/>
                  </a:lnTo>
                  <a:cubicBezTo>
                    <a:pt x="1" y="16943"/>
                    <a:pt x="156" y="17455"/>
                    <a:pt x="537" y="17777"/>
                  </a:cubicBezTo>
                  <a:lnTo>
                    <a:pt x="68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51;p36"/>
            <p:cNvSpPr/>
            <p:nvPr/>
          </p:nvSpPr>
          <p:spPr>
            <a:xfrm>
              <a:off x="1163225" y="1767900"/>
              <a:ext cx="472100" cy="550825"/>
            </a:xfrm>
            <a:custGeom>
              <a:avLst/>
              <a:gdLst/>
              <a:ahLst/>
              <a:cxnLst/>
              <a:rect l="l" t="t" r="r" b="b"/>
              <a:pathLst>
                <a:path w="18884" h="22033" extrusionOk="0">
                  <a:moveTo>
                    <a:pt x="6311" y="1"/>
                  </a:moveTo>
                  <a:lnTo>
                    <a:pt x="1" y="17789"/>
                  </a:lnTo>
                  <a:cubicBezTo>
                    <a:pt x="96" y="17860"/>
                    <a:pt x="215" y="17932"/>
                    <a:pt x="358" y="17979"/>
                  </a:cubicBezTo>
                  <a:lnTo>
                    <a:pt x="11585" y="21968"/>
                  </a:lnTo>
                  <a:cubicBezTo>
                    <a:pt x="11713" y="22012"/>
                    <a:pt x="11843" y="22033"/>
                    <a:pt x="11972" y="22033"/>
                  </a:cubicBezTo>
                  <a:cubicBezTo>
                    <a:pt x="12465" y="22033"/>
                    <a:pt x="12930" y="21723"/>
                    <a:pt x="13109" y="21241"/>
                  </a:cubicBezTo>
                  <a:lnTo>
                    <a:pt x="18670" y="5573"/>
                  </a:lnTo>
                  <a:cubicBezTo>
                    <a:pt x="18884" y="4954"/>
                    <a:pt x="18574" y="4275"/>
                    <a:pt x="17943" y="4049"/>
                  </a:cubicBezTo>
                  <a:lnTo>
                    <a:pt x="6704" y="60"/>
                  </a:lnTo>
                  <a:cubicBezTo>
                    <a:pt x="6573" y="13"/>
                    <a:pt x="6442" y="1"/>
                    <a:pt x="6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52;p36"/>
            <p:cNvSpPr/>
            <p:nvPr/>
          </p:nvSpPr>
          <p:spPr>
            <a:xfrm>
              <a:off x="1337350" y="1853325"/>
              <a:ext cx="204525" cy="136050"/>
            </a:xfrm>
            <a:custGeom>
              <a:avLst/>
              <a:gdLst/>
              <a:ahLst/>
              <a:cxnLst/>
              <a:rect l="l" t="t" r="r" b="b"/>
              <a:pathLst>
                <a:path w="8181" h="5442" extrusionOk="0">
                  <a:moveTo>
                    <a:pt x="1025" y="1"/>
                  </a:moveTo>
                  <a:lnTo>
                    <a:pt x="1" y="2906"/>
                  </a:lnTo>
                  <a:lnTo>
                    <a:pt x="7156" y="5442"/>
                  </a:lnTo>
                  <a:lnTo>
                    <a:pt x="8180" y="2537"/>
                  </a:lnTo>
                  <a:lnTo>
                    <a:pt x="10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3;p36"/>
            <p:cNvSpPr/>
            <p:nvPr/>
          </p:nvSpPr>
          <p:spPr>
            <a:xfrm>
              <a:off x="1326350" y="1938175"/>
              <a:ext cx="184875" cy="80675"/>
            </a:xfrm>
            <a:custGeom>
              <a:avLst/>
              <a:gdLst/>
              <a:ahLst/>
              <a:cxnLst/>
              <a:rect l="l" t="t" r="r" b="b"/>
              <a:pathLst>
                <a:path w="7395" h="3227" extrusionOk="0">
                  <a:moveTo>
                    <a:pt x="238" y="0"/>
                  </a:moveTo>
                  <a:lnTo>
                    <a:pt x="0" y="691"/>
                  </a:lnTo>
                  <a:lnTo>
                    <a:pt x="7156" y="3227"/>
                  </a:lnTo>
                  <a:lnTo>
                    <a:pt x="7394" y="2548"/>
                  </a:lnTo>
                  <a:lnTo>
                    <a:pt x="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54;p36"/>
            <p:cNvSpPr/>
            <p:nvPr/>
          </p:nvSpPr>
          <p:spPr>
            <a:xfrm>
              <a:off x="1293900" y="1800675"/>
              <a:ext cx="11625" cy="10700"/>
            </a:xfrm>
            <a:custGeom>
              <a:avLst/>
              <a:gdLst/>
              <a:ahLst/>
              <a:cxnLst/>
              <a:rect l="l" t="t" r="r" b="b"/>
              <a:pathLst>
                <a:path w="465" h="428" extrusionOk="0">
                  <a:moveTo>
                    <a:pt x="246" y="1"/>
                  </a:moveTo>
                  <a:cubicBezTo>
                    <a:pt x="159" y="1"/>
                    <a:pt x="74" y="56"/>
                    <a:pt x="36" y="142"/>
                  </a:cubicBezTo>
                  <a:cubicBezTo>
                    <a:pt x="0" y="249"/>
                    <a:pt x="72" y="380"/>
                    <a:pt x="167" y="416"/>
                  </a:cubicBezTo>
                  <a:cubicBezTo>
                    <a:pt x="190" y="424"/>
                    <a:pt x="214" y="428"/>
                    <a:pt x="238" y="428"/>
                  </a:cubicBezTo>
                  <a:cubicBezTo>
                    <a:pt x="323" y="428"/>
                    <a:pt x="404" y="378"/>
                    <a:pt x="441" y="285"/>
                  </a:cubicBezTo>
                  <a:cubicBezTo>
                    <a:pt x="465" y="178"/>
                    <a:pt x="405" y="59"/>
                    <a:pt x="310" y="11"/>
                  </a:cubicBezTo>
                  <a:cubicBezTo>
                    <a:pt x="289" y="4"/>
                    <a:pt x="267" y="1"/>
                    <a:pt x="2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55;p36"/>
            <p:cNvSpPr/>
            <p:nvPr/>
          </p:nvSpPr>
          <p:spPr>
            <a:xfrm>
              <a:off x="1283775" y="1799075"/>
              <a:ext cx="18175" cy="9125"/>
            </a:xfrm>
            <a:custGeom>
              <a:avLst/>
              <a:gdLst/>
              <a:ahLst/>
              <a:cxnLst/>
              <a:rect l="l" t="t" r="r" b="b"/>
              <a:pathLst>
                <a:path w="727" h="365" extrusionOk="0">
                  <a:moveTo>
                    <a:pt x="106" y="1"/>
                  </a:moveTo>
                  <a:cubicBezTo>
                    <a:pt x="65" y="1"/>
                    <a:pt x="22" y="24"/>
                    <a:pt x="13" y="63"/>
                  </a:cubicBezTo>
                  <a:cubicBezTo>
                    <a:pt x="1" y="111"/>
                    <a:pt x="24" y="171"/>
                    <a:pt x="72" y="183"/>
                  </a:cubicBezTo>
                  <a:lnTo>
                    <a:pt x="596" y="361"/>
                  </a:lnTo>
                  <a:cubicBezTo>
                    <a:pt x="602" y="363"/>
                    <a:pt x="609" y="364"/>
                    <a:pt x="616" y="364"/>
                  </a:cubicBezTo>
                  <a:cubicBezTo>
                    <a:pt x="651" y="364"/>
                    <a:pt x="695" y="341"/>
                    <a:pt x="715" y="302"/>
                  </a:cubicBezTo>
                  <a:cubicBezTo>
                    <a:pt x="727" y="254"/>
                    <a:pt x="715" y="194"/>
                    <a:pt x="656" y="183"/>
                  </a:cubicBezTo>
                  <a:lnTo>
                    <a:pt x="132" y="4"/>
                  </a:lnTo>
                  <a:cubicBezTo>
                    <a:pt x="123" y="2"/>
                    <a:pt x="115"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56;p36"/>
            <p:cNvSpPr/>
            <p:nvPr/>
          </p:nvSpPr>
          <p:spPr>
            <a:xfrm>
              <a:off x="1281400" y="1837000"/>
              <a:ext cx="11625" cy="10375"/>
            </a:xfrm>
            <a:custGeom>
              <a:avLst/>
              <a:gdLst/>
              <a:ahLst/>
              <a:cxnLst/>
              <a:rect l="l" t="t" r="r" b="b"/>
              <a:pathLst>
                <a:path w="465" h="415" extrusionOk="0">
                  <a:moveTo>
                    <a:pt x="228" y="1"/>
                  </a:moveTo>
                  <a:cubicBezTo>
                    <a:pt x="135" y="1"/>
                    <a:pt x="53" y="56"/>
                    <a:pt x="24" y="142"/>
                  </a:cubicBezTo>
                  <a:cubicBezTo>
                    <a:pt x="0" y="237"/>
                    <a:pt x="60" y="356"/>
                    <a:pt x="167" y="404"/>
                  </a:cubicBezTo>
                  <a:cubicBezTo>
                    <a:pt x="186" y="411"/>
                    <a:pt x="206" y="414"/>
                    <a:pt x="226" y="414"/>
                  </a:cubicBezTo>
                  <a:cubicBezTo>
                    <a:pt x="307" y="414"/>
                    <a:pt x="391" y="359"/>
                    <a:pt x="429" y="273"/>
                  </a:cubicBezTo>
                  <a:cubicBezTo>
                    <a:pt x="465" y="166"/>
                    <a:pt x="405" y="47"/>
                    <a:pt x="298" y="11"/>
                  </a:cubicBezTo>
                  <a:cubicBezTo>
                    <a:pt x="275" y="4"/>
                    <a:pt x="251" y="1"/>
                    <a:pt x="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57;p36"/>
            <p:cNvSpPr/>
            <p:nvPr/>
          </p:nvSpPr>
          <p:spPr>
            <a:xfrm>
              <a:off x="1270975" y="1835575"/>
              <a:ext cx="18175" cy="9200"/>
            </a:xfrm>
            <a:custGeom>
              <a:avLst/>
              <a:gdLst/>
              <a:ahLst/>
              <a:cxnLst/>
              <a:rect l="l" t="t" r="r" b="b"/>
              <a:pathLst>
                <a:path w="727" h="368" extrusionOk="0">
                  <a:moveTo>
                    <a:pt x="105" y="1"/>
                  </a:moveTo>
                  <a:cubicBezTo>
                    <a:pt x="72" y="1"/>
                    <a:pt x="31" y="31"/>
                    <a:pt x="13" y="68"/>
                  </a:cubicBezTo>
                  <a:cubicBezTo>
                    <a:pt x="1" y="104"/>
                    <a:pt x="25" y="163"/>
                    <a:pt x="72" y="187"/>
                  </a:cubicBezTo>
                  <a:lnTo>
                    <a:pt x="596" y="366"/>
                  </a:lnTo>
                  <a:cubicBezTo>
                    <a:pt x="602" y="367"/>
                    <a:pt x="609" y="368"/>
                    <a:pt x="616" y="368"/>
                  </a:cubicBezTo>
                  <a:cubicBezTo>
                    <a:pt x="659" y="368"/>
                    <a:pt x="705" y="337"/>
                    <a:pt x="715" y="306"/>
                  </a:cubicBezTo>
                  <a:cubicBezTo>
                    <a:pt x="727" y="258"/>
                    <a:pt x="703" y="199"/>
                    <a:pt x="656" y="187"/>
                  </a:cubicBezTo>
                  <a:lnTo>
                    <a:pt x="132" y="8"/>
                  </a:lnTo>
                  <a:cubicBezTo>
                    <a:pt x="124" y="3"/>
                    <a:pt x="115"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58;p36"/>
            <p:cNvSpPr/>
            <p:nvPr/>
          </p:nvSpPr>
          <p:spPr>
            <a:xfrm>
              <a:off x="1268300" y="1873175"/>
              <a:ext cx="11625" cy="10675"/>
            </a:xfrm>
            <a:custGeom>
              <a:avLst/>
              <a:gdLst/>
              <a:ahLst/>
              <a:cxnLst/>
              <a:rect l="l" t="t" r="r" b="b"/>
              <a:pathLst>
                <a:path w="465" h="427" extrusionOk="0">
                  <a:moveTo>
                    <a:pt x="216" y="0"/>
                  </a:moveTo>
                  <a:cubicBezTo>
                    <a:pt x="129" y="0"/>
                    <a:pt x="54" y="56"/>
                    <a:pt x="36" y="147"/>
                  </a:cubicBezTo>
                  <a:cubicBezTo>
                    <a:pt x="1" y="255"/>
                    <a:pt x="60" y="374"/>
                    <a:pt x="167" y="421"/>
                  </a:cubicBezTo>
                  <a:cubicBezTo>
                    <a:pt x="183" y="425"/>
                    <a:pt x="199" y="427"/>
                    <a:pt x="216" y="427"/>
                  </a:cubicBezTo>
                  <a:cubicBezTo>
                    <a:pt x="308" y="427"/>
                    <a:pt x="399" y="371"/>
                    <a:pt x="429" y="290"/>
                  </a:cubicBezTo>
                  <a:cubicBezTo>
                    <a:pt x="465" y="183"/>
                    <a:pt x="405" y="64"/>
                    <a:pt x="298" y="16"/>
                  </a:cubicBezTo>
                  <a:cubicBezTo>
                    <a:pt x="270" y="5"/>
                    <a:pt x="242" y="0"/>
                    <a:pt x="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59;p36"/>
            <p:cNvSpPr/>
            <p:nvPr/>
          </p:nvSpPr>
          <p:spPr>
            <a:xfrm>
              <a:off x="1257875" y="1871600"/>
              <a:ext cx="18475" cy="9225"/>
            </a:xfrm>
            <a:custGeom>
              <a:avLst/>
              <a:gdLst/>
              <a:ahLst/>
              <a:cxnLst/>
              <a:rect l="l" t="t" r="r" b="b"/>
              <a:pathLst>
                <a:path w="739" h="369" extrusionOk="0">
                  <a:moveTo>
                    <a:pt x="111" y="0"/>
                  </a:moveTo>
                  <a:cubicBezTo>
                    <a:pt x="72" y="0"/>
                    <a:pt x="34" y="30"/>
                    <a:pt x="25" y="68"/>
                  </a:cubicBezTo>
                  <a:cubicBezTo>
                    <a:pt x="1" y="115"/>
                    <a:pt x="37" y="163"/>
                    <a:pt x="72" y="187"/>
                  </a:cubicBezTo>
                  <a:lnTo>
                    <a:pt x="596" y="365"/>
                  </a:lnTo>
                  <a:cubicBezTo>
                    <a:pt x="604" y="367"/>
                    <a:pt x="613" y="368"/>
                    <a:pt x="621" y="368"/>
                  </a:cubicBezTo>
                  <a:cubicBezTo>
                    <a:pt x="663" y="368"/>
                    <a:pt x="705" y="345"/>
                    <a:pt x="715" y="306"/>
                  </a:cubicBezTo>
                  <a:cubicBezTo>
                    <a:pt x="739" y="258"/>
                    <a:pt x="715" y="210"/>
                    <a:pt x="656" y="187"/>
                  </a:cubicBezTo>
                  <a:lnTo>
                    <a:pt x="144" y="8"/>
                  </a:lnTo>
                  <a:cubicBezTo>
                    <a:pt x="133" y="3"/>
                    <a:pt x="122"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60;p36"/>
            <p:cNvSpPr/>
            <p:nvPr/>
          </p:nvSpPr>
          <p:spPr>
            <a:xfrm>
              <a:off x="1255200" y="1909775"/>
              <a:ext cx="11625" cy="10525"/>
            </a:xfrm>
            <a:custGeom>
              <a:avLst/>
              <a:gdLst/>
              <a:ahLst/>
              <a:cxnLst/>
              <a:rect l="l" t="t" r="r" b="b"/>
              <a:pathLst>
                <a:path w="465" h="421" extrusionOk="0">
                  <a:moveTo>
                    <a:pt x="229" y="1"/>
                  </a:moveTo>
                  <a:cubicBezTo>
                    <a:pt x="151" y="1"/>
                    <a:pt x="73" y="57"/>
                    <a:pt x="36" y="148"/>
                  </a:cubicBezTo>
                  <a:cubicBezTo>
                    <a:pt x="1" y="243"/>
                    <a:pt x="60" y="374"/>
                    <a:pt x="167" y="410"/>
                  </a:cubicBezTo>
                  <a:cubicBezTo>
                    <a:pt x="188" y="417"/>
                    <a:pt x="210" y="420"/>
                    <a:pt x="231" y="420"/>
                  </a:cubicBezTo>
                  <a:cubicBezTo>
                    <a:pt x="319" y="420"/>
                    <a:pt x="403" y="365"/>
                    <a:pt x="441" y="279"/>
                  </a:cubicBezTo>
                  <a:cubicBezTo>
                    <a:pt x="465" y="172"/>
                    <a:pt x="405" y="53"/>
                    <a:pt x="298" y="17"/>
                  </a:cubicBezTo>
                  <a:cubicBezTo>
                    <a:pt x="276" y="6"/>
                    <a:pt x="252"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61;p36"/>
            <p:cNvSpPr/>
            <p:nvPr/>
          </p:nvSpPr>
          <p:spPr>
            <a:xfrm>
              <a:off x="1244775" y="1908025"/>
              <a:ext cx="18500" cy="9225"/>
            </a:xfrm>
            <a:custGeom>
              <a:avLst/>
              <a:gdLst/>
              <a:ahLst/>
              <a:cxnLst/>
              <a:rect l="l" t="t" r="r" b="b"/>
              <a:pathLst>
                <a:path w="740" h="369" extrusionOk="0">
                  <a:moveTo>
                    <a:pt x="119" y="1"/>
                  </a:moveTo>
                  <a:cubicBezTo>
                    <a:pt x="77" y="1"/>
                    <a:pt x="35" y="24"/>
                    <a:pt x="25" y="63"/>
                  </a:cubicBezTo>
                  <a:cubicBezTo>
                    <a:pt x="1" y="111"/>
                    <a:pt x="37" y="170"/>
                    <a:pt x="84" y="182"/>
                  </a:cubicBezTo>
                  <a:lnTo>
                    <a:pt x="596" y="361"/>
                  </a:lnTo>
                  <a:cubicBezTo>
                    <a:pt x="607" y="366"/>
                    <a:pt x="618" y="368"/>
                    <a:pt x="629" y="368"/>
                  </a:cubicBezTo>
                  <a:cubicBezTo>
                    <a:pt x="668" y="368"/>
                    <a:pt x="706" y="338"/>
                    <a:pt x="715" y="301"/>
                  </a:cubicBezTo>
                  <a:cubicBezTo>
                    <a:pt x="739" y="266"/>
                    <a:pt x="715" y="206"/>
                    <a:pt x="668" y="182"/>
                  </a:cubicBezTo>
                  <a:lnTo>
                    <a:pt x="144" y="4"/>
                  </a:lnTo>
                  <a:cubicBezTo>
                    <a:pt x="136" y="2"/>
                    <a:pt x="127"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62;p36"/>
            <p:cNvSpPr/>
            <p:nvPr/>
          </p:nvSpPr>
          <p:spPr>
            <a:xfrm>
              <a:off x="1242700" y="1945950"/>
              <a:ext cx="11625" cy="10525"/>
            </a:xfrm>
            <a:custGeom>
              <a:avLst/>
              <a:gdLst/>
              <a:ahLst/>
              <a:cxnLst/>
              <a:rect l="l" t="t" r="r" b="b"/>
              <a:pathLst>
                <a:path w="465" h="421" extrusionOk="0">
                  <a:moveTo>
                    <a:pt x="229" y="0"/>
                  </a:moveTo>
                  <a:cubicBezTo>
                    <a:pt x="136" y="0"/>
                    <a:pt x="55" y="56"/>
                    <a:pt x="36" y="142"/>
                  </a:cubicBezTo>
                  <a:cubicBezTo>
                    <a:pt x="1" y="249"/>
                    <a:pt x="60" y="368"/>
                    <a:pt x="167" y="415"/>
                  </a:cubicBezTo>
                  <a:cubicBezTo>
                    <a:pt x="181" y="419"/>
                    <a:pt x="196" y="421"/>
                    <a:pt x="211" y="421"/>
                  </a:cubicBezTo>
                  <a:cubicBezTo>
                    <a:pt x="296" y="421"/>
                    <a:pt x="389" y="364"/>
                    <a:pt x="429" y="273"/>
                  </a:cubicBezTo>
                  <a:cubicBezTo>
                    <a:pt x="465" y="177"/>
                    <a:pt x="405" y="58"/>
                    <a:pt x="298" y="11"/>
                  </a:cubicBezTo>
                  <a:cubicBezTo>
                    <a:pt x="275" y="4"/>
                    <a:pt x="251" y="0"/>
                    <a:pt x="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63;p36"/>
            <p:cNvSpPr/>
            <p:nvPr/>
          </p:nvSpPr>
          <p:spPr>
            <a:xfrm>
              <a:off x="1232275" y="1944650"/>
              <a:ext cx="18200" cy="9100"/>
            </a:xfrm>
            <a:custGeom>
              <a:avLst/>
              <a:gdLst/>
              <a:ahLst/>
              <a:cxnLst/>
              <a:rect l="l" t="t" r="r" b="b"/>
              <a:pathLst>
                <a:path w="728" h="364" extrusionOk="0">
                  <a:moveTo>
                    <a:pt x="112" y="0"/>
                  </a:moveTo>
                  <a:cubicBezTo>
                    <a:pt x="77" y="0"/>
                    <a:pt x="33" y="23"/>
                    <a:pt x="13" y="63"/>
                  </a:cubicBezTo>
                  <a:cubicBezTo>
                    <a:pt x="1" y="110"/>
                    <a:pt x="25" y="170"/>
                    <a:pt x="72" y="182"/>
                  </a:cubicBezTo>
                  <a:lnTo>
                    <a:pt x="596" y="360"/>
                  </a:lnTo>
                  <a:cubicBezTo>
                    <a:pt x="604" y="362"/>
                    <a:pt x="613" y="363"/>
                    <a:pt x="621" y="363"/>
                  </a:cubicBezTo>
                  <a:cubicBezTo>
                    <a:pt x="663" y="363"/>
                    <a:pt x="705" y="340"/>
                    <a:pt x="715" y="301"/>
                  </a:cubicBezTo>
                  <a:cubicBezTo>
                    <a:pt x="727" y="253"/>
                    <a:pt x="703" y="194"/>
                    <a:pt x="656" y="182"/>
                  </a:cubicBezTo>
                  <a:lnTo>
                    <a:pt x="132" y="3"/>
                  </a:ln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64;p36"/>
            <p:cNvSpPr/>
            <p:nvPr/>
          </p:nvSpPr>
          <p:spPr>
            <a:xfrm>
              <a:off x="1229600" y="1982225"/>
              <a:ext cx="11650" cy="10700"/>
            </a:xfrm>
            <a:custGeom>
              <a:avLst/>
              <a:gdLst/>
              <a:ahLst/>
              <a:cxnLst/>
              <a:rect l="l" t="t" r="r" b="b"/>
              <a:pathLst>
                <a:path w="466" h="428" extrusionOk="0">
                  <a:moveTo>
                    <a:pt x="223" y="1"/>
                  </a:moveTo>
                  <a:cubicBezTo>
                    <a:pt x="133" y="1"/>
                    <a:pt x="55" y="52"/>
                    <a:pt x="36" y="155"/>
                  </a:cubicBezTo>
                  <a:cubicBezTo>
                    <a:pt x="1" y="250"/>
                    <a:pt x="60" y="369"/>
                    <a:pt x="167" y="417"/>
                  </a:cubicBezTo>
                  <a:cubicBezTo>
                    <a:pt x="189" y="424"/>
                    <a:pt x="210" y="427"/>
                    <a:pt x="231" y="427"/>
                  </a:cubicBezTo>
                  <a:cubicBezTo>
                    <a:pt x="318" y="427"/>
                    <a:pt x="401" y="372"/>
                    <a:pt x="429" y="286"/>
                  </a:cubicBezTo>
                  <a:cubicBezTo>
                    <a:pt x="465" y="179"/>
                    <a:pt x="406" y="60"/>
                    <a:pt x="298" y="12"/>
                  </a:cubicBezTo>
                  <a:cubicBezTo>
                    <a:pt x="273" y="5"/>
                    <a:pt x="247"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65;p36"/>
            <p:cNvSpPr/>
            <p:nvPr/>
          </p:nvSpPr>
          <p:spPr>
            <a:xfrm>
              <a:off x="1219200" y="1980650"/>
              <a:ext cx="18475" cy="9100"/>
            </a:xfrm>
            <a:custGeom>
              <a:avLst/>
              <a:gdLst/>
              <a:ahLst/>
              <a:cxnLst/>
              <a:rect l="l" t="t" r="r" b="b"/>
              <a:pathLst>
                <a:path w="739" h="364" extrusionOk="0">
                  <a:moveTo>
                    <a:pt x="118" y="1"/>
                  </a:moveTo>
                  <a:cubicBezTo>
                    <a:pt x="76" y="1"/>
                    <a:pt x="34" y="24"/>
                    <a:pt x="24" y="63"/>
                  </a:cubicBezTo>
                  <a:cubicBezTo>
                    <a:pt x="0" y="111"/>
                    <a:pt x="36" y="170"/>
                    <a:pt x="83" y="182"/>
                  </a:cubicBezTo>
                  <a:lnTo>
                    <a:pt x="595" y="361"/>
                  </a:lnTo>
                  <a:cubicBezTo>
                    <a:pt x="603" y="363"/>
                    <a:pt x="612" y="364"/>
                    <a:pt x="621" y="364"/>
                  </a:cubicBezTo>
                  <a:cubicBezTo>
                    <a:pt x="662" y="364"/>
                    <a:pt x="705" y="341"/>
                    <a:pt x="714" y="301"/>
                  </a:cubicBezTo>
                  <a:cubicBezTo>
                    <a:pt x="738" y="254"/>
                    <a:pt x="702" y="218"/>
                    <a:pt x="655" y="182"/>
                  </a:cubicBezTo>
                  <a:lnTo>
                    <a:pt x="143" y="4"/>
                  </a:lnTo>
                  <a:cubicBezTo>
                    <a:pt x="135" y="2"/>
                    <a:pt x="126"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66;p36"/>
            <p:cNvSpPr/>
            <p:nvPr/>
          </p:nvSpPr>
          <p:spPr>
            <a:xfrm>
              <a:off x="1216500" y="2018725"/>
              <a:ext cx="11650" cy="10675"/>
            </a:xfrm>
            <a:custGeom>
              <a:avLst/>
              <a:gdLst/>
              <a:ahLst/>
              <a:cxnLst/>
              <a:rect l="l" t="t" r="r" b="b"/>
              <a:pathLst>
                <a:path w="466" h="427" extrusionOk="0">
                  <a:moveTo>
                    <a:pt x="234" y="0"/>
                  </a:moveTo>
                  <a:cubicBezTo>
                    <a:pt x="151" y="0"/>
                    <a:pt x="73" y="56"/>
                    <a:pt x="37" y="148"/>
                  </a:cubicBezTo>
                  <a:cubicBezTo>
                    <a:pt x="1" y="255"/>
                    <a:pt x="60" y="374"/>
                    <a:pt x="168" y="421"/>
                  </a:cubicBezTo>
                  <a:cubicBezTo>
                    <a:pt x="183" y="425"/>
                    <a:pt x="199" y="427"/>
                    <a:pt x="215" y="427"/>
                  </a:cubicBezTo>
                  <a:cubicBezTo>
                    <a:pt x="308" y="427"/>
                    <a:pt x="401" y="370"/>
                    <a:pt x="441" y="279"/>
                  </a:cubicBezTo>
                  <a:cubicBezTo>
                    <a:pt x="465" y="183"/>
                    <a:pt x="406" y="64"/>
                    <a:pt x="310" y="17"/>
                  </a:cubicBezTo>
                  <a:cubicBezTo>
                    <a:pt x="285" y="5"/>
                    <a:pt x="260"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67;p36"/>
            <p:cNvSpPr/>
            <p:nvPr/>
          </p:nvSpPr>
          <p:spPr>
            <a:xfrm>
              <a:off x="1206400" y="2017150"/>
              <a:ext cx="18175" cy="9200"/>
            </a:xfrm>
            <a:custGeom>
              <a:avLst/>
              <a:gdLst/>
              <a:ahLst/>
              <a:cxnLst/>
              <a:rect l="l" t="t" r="r" b="b"/>
              <a:pathLst>
                <a:path w="727" h="368" extrusionOk="0">
                  <a:moveTo>
                    <a:pt x="99" y="1"/>
                  </a:moveTo>
                  <a:cubicBezTo>
                    <a:pt x="60" y="1"/>
                    <a:pt x="21" y="31"/>
                    <a:pt x="12" y="68"/>
                  </a:cubicBezTo>
                  <a:cubicBezTo>
                    <a:pt x="0" y="103"/>
                    <a:pt x="24" y="163"/>
                    <a:pt x="71" y="187"/>
                  </a:cubicBezTo>
                  <a:lnTo>
                    <a:pt x="595" y="365"/>
                  </a:lnTo>
                  <a:cubicBezTo>
                    <a:pt x="600" y="367"/>
                    <a:pt x="605" y="368"/>
                    <a:pt x="611" y="368"/>
                  </a:cubicBezTo>
                  <a:cubicBezTo>
                    <a:pt x="646" y="368"/>
                    <a:pt x="694" y="337"/>
                    <a:pt x="714" y="306"/>
                  </a:cubicBezTo>
                  <a:cubicBezTo>
                    <a:pt x="726" y="258"/>
                    <a:pt x="714" y="199"/>
                    <a:pt x="655" y="187"/>
                  </a:cubicBezTo>
                  <a:lnTo>
                    <a:pt x="131" y="8"/>
                  </a:lnTo>
                  <a:cubicBezTo>
                    <a:pt x="121" y="3"/>
                    <a:pt x="110"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68;p36"/>
            <p:cNvSpPr/>
            <p:nvPr/>
          </p:nvSpPr>
          <p:spPr>
            <a:xfrm>
              <a:off x="1204000" y="2055025"/>
              <a:ext cx="11650" cy="10400"/>
            </a:xfrm>
            <a:custGeom>
              <a:avLst/>
              <a:gdLst/>
              <a:ahLst/>
              <a:cxnLst/>
              <a:rect l="l" t="t" r="r" b="b"/>
              <a:pathLst>
                <a:path w="466" h="416" extrusionOk="0">
                  <a:moveTo>
                    <a:pt x="245" y="0"/>
                  </a:moveTo>
                  <a:cubicBezTo>
                    <a:pt x="146" y="0"/>
                    <a:pt x="57" y="55"/>
                    <a:pt x="37" y="136"/>
                  </a:cubicBezTo>
                  <a:cubicBezTo>
                    <a:pt x="1" y="243"/>
                    <a:pt x="60" y="362"/>
                    <a:pt x="167" y="410"/>
                  </a:cubicBezTo>
                  <a:cubicBezTo>
                    <a:pt x="182" y="414"/>
                    <a:pt x="197" y="415"/>
                    <a:pt x="212" y="415"/>
                  </a:cubicBezTo>
                  <a:cubicBezTo>
                    <a:pt x="300" y="415"/>
                    <a:pt x="399" y="360"/>
                    <a:pt x="429" y="279"/>
                  </a:cubicBezTo>
                  <a:cubicBezTo>
                    <a:pt x="465" y="172"/>
                    <a:pt x="406" y="53"/>
                    <a:pt x="298" y="5"/>
                  </a:cubicBezTo>
                  <a:cubicBezTo>
                    <a:pt x="281" y="2"/>
                    <a:pt x="263"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9;p36"/>
            <p:cNvSpPr/>
            <p:nvPr/>
          </p:nvSpPr>
          <p:spPr>
            <a:xfrm>
              <a:off x="1193600" y="2053575"/>
              <a:ext cx="18175" cy="9100"/>
            </a:xfrm>
            <a:custGeom>
              <a:avLst/>
              <a:gdLst/>
              <a:ahLst/>
              <a:cxnLst/>
              <a:rect l="l" t="t" r="r" b="b"/>
              <a:pathLst>
                <a:path w="727" h="364" extrusionOk="0">
                  <a:moveTo>
                    <a:pt x="111" y="1"/>
                  </a:moveTo>
                  <a:cubicBezTo>
                    <a:pt x="76" y="1"/>
                    <a:pt x="32" y="24"/>
                    <a:pt x="12" y="63"/>
                  </a:cubicBezTo>
                  <a:cubicBezTo>
                    <a:pt x="0" y="111"/>
                    <a:pt x="36" y="170"/>
                    <a:pt x="72" y="182"/>
                  </a:cubicBezTo>
                  <a:lnTo>
                    <a:pt x="595" y="361"/>
                  </a:lnTo>
                  <a:cubicBezTo>
                    <a:pt x="604" y="363"/>
                    <a:pt x="612" y="364"/>
                    <a:pt x="621" y="364"/>
                  </a:cubicBezTo>
                  <a:cubicBezTo>
                    <a:pt x="662" y="364"/>
                    <a:pt x="705" y="341"/>
                    <a:pt x="714" y="301"/>
                  </a:cubicBezTo>
                  <a:cubicBezTo>
                    <a:pt x="726" y="254"/>
                    <a:pt x="703" y="194"/>
                    <a:pt x="655" y="182"/>
                  </a:cubicBezTo>
                  <a:lnTo>
                    <a:pt x="131" y="4"/>
                  </a:lnTo>
                  <a:cubicBezTo>
                    <a:pt x="125" y="2"/>
                    <a:pt x="118"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917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147"/>
        <p:cNvGrpSpPr/>
        <p:nvPr/>
      </p:nvGrpSpPr>
      <p:grpSpPr>
        <a:xfrm>
          <a:off x="0" y="0"/>
          <a:ext cx="0" cy="0"/>
          <a:chOff x="0" y="0"/>
          <a:chExt cx="0" cy="0"/>
        </a:xfrm>
      </p:grpSpPr>
      <p:sp>
        <p:nvSpPr>
          <p:cNvPr id="12" name="Rectangle 11"/>
          <p:cNvSpPr/>
          <p:nvPr/>
        </p:nvSpPr>
        <p:spPr>
          <a:xfrm>
            <a:off x="88135" y="156759"/>
            <a:ext cx="3479702" cy="136191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1" i="0" u="none" strike="noStrike" kern="0" cap="none" spc="0" normalizeH="0" baseline="0" noProof="0">
                <a:ln>
                  <a:noFill/>
                </a:ln>
                <a:solidFill>
                  <a:srgbClr val="F298A0">
                    <a:lumMod val="75000"/>
                  </a:srgbClr>
                </a:solidFill>
                <a:effectLst/>
                <a:uLnTx/>
                <a:uFillTx/>
                <a:latin typeface="Arial"/>
                <a:cs typeface="Arial"/>
                <a:sym typeface="Arial"/>
              </a:rPr>
              <a:t>Bài </a:t>
            </a:r>
            <a:r>
              <a:rPr lang="en-US" sz="1900" b="1">
                <a:solidFill>
                  <a:srgbClr val="F298A0">
                    <a:lumMod val="75000"/>
                  </a:srgbClr>
                </a:solidFill>
              </a:rPr>
              <a:t>4</a:t>
            </a:r>
            <a:r>
              <a:rPr kumimoji="0" lang="en-US" sz="1900" b="1" i="0" u="none" strike="noStrike" kern="0" cap="none" spc="0" normalizeH="0" baseline="0" noProof="0">
                <a:ln>
                  <a:noFill/>
                </a:ln>
                <a:solidFill>
                  <a:srgbClr val="F298A0">
                    <a:lumMod val="75000"/>
                  </a:srgbClr>
                </a:solidFill>
                <a:effectLst/>
                <a:uLnTx/>
                <a:uFillTx/>
                <a:latin typeface="Arial"/>
                <a:cs typeface="Arial"/>
                <a:sym typeface="Arial"/>
              </a:rPr>
              <a:t> (SGK – tr.77) </a:t>
            </a:r>
            <a:r>
              <a:rPr lang="vi-VN" sz="1800"/>
              <a:t>Xét tính liên tục của mỗi hàm số sau trên tập xác định của hàm số đó:</a:t>
            </a:r>
            <a:endParaRPr lang="en-US" sz="1800" i="1" kern="1200">
              <a:solidFill>
                <a:prstClr val="black"/>
              </a:solidFill>
              <a:latin typeface="Cambria Math" panose="02040503050406030204" pitchFamily="18" charset="0"/>
              <a:ea typeface="Dotum" panose="020B0600000101010101" pitchFamily="34" charset="-127"/>
              <a:cs typeface="+mn-cs"/>
            </a:endParaRPr>
          </a:p>
        </p:txBody>
      </p:sp>
      <p:cxnSp>
        <p:nvCxnSpPr>
          <p:cNvPr id="3" name="Straight Connector 2"/>
          <p:cNvCxnSpPr/>
          <p:nvPr/>
        </p:nvCxnSpPr>
        <p:spPr>
          <a:xfrm>
            <a:off x="3710196" y="929309"/>
            <a:ext cx="15903" cy="4214191"/>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5152" y="94095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p:pic>
        <p:nvPicPr>
          <p:cNvPr id="6" name="Picture 5"/>
          <p:cNvPicPr>
            <a:picLocks noChangeAspect="1"/>
          </p:cNvPicPr>
          <p:nvPr/>
        </p:nvPicPr>
        <p:blipFill>
          <a:blip r:embed="rId3"/>
          <a:stretch>
            <a:fillRect/>
          </a:stretch>
        </p:blipFill>
        <p:spPr>
          <a:xfrm>
            <a:off x="8473382" y="220544"/>
            <a:ext cx="670618" cy="46943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039636" y="1577157"/>
                <a:ext cx="4808661" cy="1936299"/>
              </a:xfrm>
              <a:prstGeom prst="rect">
                <a:avLst/>
              </a:prstGeom>
            </p:spPr>
            <p:txBody>
              <a:bodyPr wrap="square">
                <a:spAutoFit/>
              </a:bodyPr>
              <a:lstStyle/>
              <a:p>
                <a:pPr algn="just">
                  <a:lnSpc>
                    <a:spcPct val="150000"/>
                  </a:lnSpc>
                  <a:spcBef>
                    <a:spcPts val="600"/>
                  </a:spcBef>
                  <a:spcAft>
                    <a:spcPts val="600"/>
                  </a:spcAft>
                </a:pPr>
                <a:r>
                  <a:rPr lang="fr-FR" sz="1800">
                    <a:latin typeface="+mn-lt"/>
                    <a:ea typeface="Calibri" panose="020F0502020204030204" pitchFamily="34" charset="0"/>
                    <a:cs typeface="Times New Roman" panose="02020603050405020304" pitchFamily="18" charset="0"/>
                  </a:rPr>
                  <a:t>a) Hàm số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r>
                      <a:rPr lang="fr-FR"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a:effectLst/>
                        <a:latin typeface="Cambria Math" panose="02040503050406030204" pitchFamily="18" charset="0"/>
                        <a:ea typeface="Calibri" panose="020F0502020204030204" pitchFamily="34" charset="0"/>
                        <a:cs typeface="Times New Roman" panose="02020603050405020304" pitchFamily="18" charset="0"/>
                      </a:rPr>
                      <m:t>sin</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800">
                    <a:effectLst/>
                    <a:latin typeface="+mn-lt"/>
                    <a:ea typeface="Calibri" panose="020F0502020204030204" pitchFamily="34" charset="0"/>
                    <a:cs typeface="Times New Roman" panose="02020603050405020304" pitchFamily="18" charset="0"/>
                  </a:rPr>
                  <a:t> có tập xác định là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fr-FR" sz="1800">
                    <a:effectLst/>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fr-FR" sz="1800">
                    <a:effectLst/>
                    <a:latin typeface="+mn-lt"/>
                    <a:ea typeface="Calibri" panose="020F0502020204030204" pitchFamily="34" charset="0"/>
                    <a:cs typeface="Times New Roman" panose="02020603050405020304" pitchFamily="18" charset="0"/>
                  </a:rPr>
                  <a:t>Hàm số </a:t>
                </a:r>
                <a14:m>
                  <m:oMath xmlns:m="http://schemas.openxmlformats.org/officeDocument/2006/math">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800">
                    <a:effectLst/>
                    <a:latin typeface="+mn-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a:effectLst/>
                        <a:latin typeface="Cambria Math" panose="02040503050406030204" pitchFamily="18" charset="0"/>
                        <a:ea typeface="Calibri" panose="020F0502020204030204" pitchFamily="34" charset="0"/>
                        <a:cs typeface="Times New Roman" panose="02020603050405020304" pitchFamily="18" charset="0"/>
                      </a:rPr>
                      <m:t>sin</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800">
                    <a:effectLst/>
                    <a:latin typeface="+mn-lt"/>
                    <a:ea typeface="Calibri" panose="020F0502020204030204" pitchFamily="34" charset="0"/>
                    <a:cs typeface="Times New Roman" panose="02020603050405020304" pitchFamily="18" charset="0"/>
                  </a:rPr>
                  <a:t> liên tục trên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fr-FR" sz="1800">
                    <a:effectLst/>
                    <a:latin typeface="+mn-lt"/>
                    <a:ea typeface="Calibri" panose="020F0502020204030204" pitchFamily="34" charset="0"/>
                    <a:cs typeface="Times New Roman" panose="02020603050405020304" pitchFamily="18" charset="0"/>
                  </a:rPr>
                  <a:t> nên hàm số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r>
                      <a:rPr lang="fr-FR"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a:effectLst/>
                        <a:latin typeface="Cambria Math" panose="02040503050406030204" pitchFamily="18" charset="0"/>
                        <a:ea typeface="Calibri" panose="020F0502020204030204" pitchFamily="34" charset="0"/>
                        <a:cs typeface="Times New Roman" panose="02020603050405020304" pitchFamily="18" charset="0"/>
                      </a:rPr>
                      <m:t>sin</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800">
                    <a:effectLst/>
                    <a:latin typeface="+mn-lt"/>
                    <a:ea typeface="Calibri" panose="020F0502020204030204" pitchFamily="34" charset="0"/>
                    <a:cs typeface="Times New Roman" panose="02020603050405020304" pitchFamily="18" charset="0"/>
                  </a:rPr>
                  <a:t> liên tục trên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ℝ</m:t>
                    </m:r>
                  </m:oMath>
                </a14:m>
                <a:r>
                  <a:rPr lang="fr-FR" sz="1800">
                    <a:effectLst/>
                    <a:latin typeface="+mn-lt"/>
                    <a:ea typeface="Calibri" panose="020F0502020204030204" pitchFamily="34" charset="0"/>
                    <a:cs typeface="Times New Roman" panose="02020603050405020304" pitchFamily="18" charset="0"/>
                  </a:rPr>
                  <a:t>.</a:t>
                </a:r>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39636" y="1577157"/>
                <a:ext cx="4808661" cy="1936299"/>
              </a:xfrm>
              <a:prstGeom prst="rect">
                <a:avLst/>
              </a:prstGeom>
              <a:blipFill>
                <a:blip r:embed="rId4"/>
                <a:stretch>
                  <a:fillRect l="-1142" r="-1142" b="-157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181660" y="3797893"/>
            <a:ext cx="1292653" cy="129265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69291" y="1689937"/>
                <a:ext cx="2248949" cy="369332"/>
              </a:xfrm>
              <a:prstGeom prst="rect">
                <a:avLst/>
              </a:prstGeom>
            </p:spPr>
            <p:txBody>
              <a:bodyPr wrap="none">
                <a:spAutoFit/>
              </a:bodyPr>
              <a:lstStyle/>
              <a:p>
                <a:r>
                  <a:rPr lang="en-US" sz="1800">
                    <a:ea typeface="Calibri" panose="020F0502020204030204" pitchFamily="34" charset="0"/>
                    <a:cs typeface="Times New Roman" panose="02020603050405020304" pitchFamily="18" charset="0"/>
                  </a:rPr>
                  <a:t>a)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𝑓</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2</m:t>
                        </m:r>
                      </m:sup>
                    </m:sSup>
                    <m:r>
                      <a:rPr lang="fr-FR"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a:latin typeface="Cambria Math" panose="02040503050406030204" pitchFamily="18" charset="0"/>
                        <a:ea typeface="Calibri" panose="020F0502020204030204" pitchFamily="34" charset="0"/>
                        <a:cs typeface="Times New Roman" panose="02020603050405020304" pitchFamily="18" charset="0"/>
                      </a:rPr>
                      <m:t>sin</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oMath>
                </a14:m>
                <a:r>
                  <a:rPr lang="fr-FR" sz="1800">
                    <a:latin typeface="Times New Roman" panose="02020603050405020304" pitchFamily="18" charset="0"/>
                    <a:ea typeface="Calibri" panose="020F0502020204030204" pitchFamily="34" charset="0"/>
                    <a:cs typeface="Times New Roman" panose="02020603050405020304" pitchFamily="18" charset="0"/>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569291" y="1689937"/>
                <a:ext cx="2248949" cy="369332"/>
              </a:xfrm>
              <a:prstGeom prst="rect">
                <a:avLst/>
              </a:prstGeom>
              <a:blipFill>
                <a:blip r:embed="rId6"/>
                <a:stretch>
                  <a:fillRect l="-216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6822" y="2230536"/>
                <a:ext cx="2565639" cy="485518"/>
              </a:xfrm>
              <a:prstGeom prst="rect">
                <a:avLst/>
              </a:prstGeom>
            </p:spPr>
            <p:txBody>
              <a:bodyPr wrap="none">
                <a:spAutoFit/>
              </a:bodyPr>
              <a:lstStyle/>
              <a:p>
                <a:r>
                  <a:rPr lang="fr-FR" sz="18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4</m:t>
                        </m:r>
                      </m:sup>
                    </m:sSup>
                    <m:r>
                      <a:rPr lang="fr-FR"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2</m:t>
                        </m:r>
                      </m:sup>
                    </m:sSup>
                    <m:r>
                      <a:rPr lang="fr-FR"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a:latin typeface="Cambria Math" panose="02040503050406030204" pitchFamily="18" charset="0"/>
                            <a:ea typeface="Calibri" panose="020F0502020204030204" pitchFamily="34" charset="0"/>
                            <a:cs typeface="Times New Roman" panose="02020603050405020304" pitchFamily="18" charset="0"/>
                          </a:rPr>
                          <m:t>6</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6822" y="2230536"/>
                <a:ext cx="2565639" cy="485518"/>
              </a:xfrm>
              <a:prstGeom prst="rect">
                <a:avLst/>
              </a:prstGeom>
              <a:blipFill>
                <a:blip r:embed="rId7"/>
                <a:stretch>
                  <a:fillRect l="-190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86822" y="2887321"/>
                <a:ext cx="2102114" cy="495777"/>
              </a:xfrm>
              <a:prstGeom prst="rect">
                <a:avLst/>
              </a:prstGeom>
            </p:spPr>
            <p:txBody>
              <a:bodyPr wrap="none">
                <a:spAutoFit/>
              </a:bodyPr>
              <a:lstStyle/>
              <a:p>
                <a:r>
                  <a:rPr lang="fr-FR" sz="1800">
                    <a:latin typeface="+mn-lt"/>
                    <a:ea typeface="Calibri" panose="020F0502020204030204" pitchFamily="34" charset="0"/>
                    <a:cs typeface="Times New Roman" panose="02020603050405020304" pitchFamily="18" charset="0"/>
                  </a:rPr>
                  <a:t>c)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h</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en-US" sz="1800" i="1">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−3</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i="1">
                  <a:latin typeface="+mn-lt"/>
                </a:endParaRPr>
              </a:p>
            </p:txBody>
          </p:sp>
        </mc:Choice>
        <mc:Fallback xmlns="">
          <p:sp>
            <p:nvSpPr>
              <p:cNvPr id="9" name="Rectangle 8"/>
              <p:cNvSpPr>
                <a:spLocks noRot="1" noChangeAspect="1" noMove="1" noResize="1" noEditPoints="1" noAdjustHandles="1" noChangeArrowheads="1" noChangeShapeType="1" noTextEdit="1"/>
              </p:cNvSpPr>
              <p:nvPr/>
            </p:nvSpPr>
            <p:spPr>
              <a:xfrm>
                <a:off x="586822" y="2887321"/>
                <a:ext cx="2102114" cy="495777"/>
              </a:xfrm>
              <a:prstGeom prst="rect">
                <a:avLst/>
              </a:prstGeom>
              <a:blipFill>
                <a:blip r:embed="rId8"/>
                <a:stretch>
                  <a:fillRect l="-2319" b="-6173"/>
                </a:stretch>
              </a:blipFill>
            </p:spPr>
            <p:txBody>
              <a:bodyPr/>
              <a:lstStyle/>
              <a:p>
                <a:r>
                  <a:rPr lang="en-US">
                    <a:noFill/>
                  </a:rPr>
                  <a:t> </a:t>
                </a:r>
              </a:p>
            </p:txBody>
          </p:sp>
        </mc:Fallback>
      </mc:AlternateContent>
    </p:spTree>
    <p:extLst>
      <p:ext uri="{BB962C8B-B14F-4D97-AF65-F5344CB8AC3E}">
        <p14:creationId xmlns:p14="http://schemas.microsoft.com/office/powerpoint/2010/main" val="3486195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147"/>
        <p:cNvGrpSpPr/>
        <p:nvPr/>
      </p:nvGrpSpPr>
      <p:grpSpPr>
        <a:xfrm>
          <a:off x="0" y="0"/>
          <a:ext cx="0" cy="0"/>
          <a:chOff x="0" y="0"/>
          <a:chExt cx="0" cy="0"/>
        </a:xfrm>
      </p:grpSpPr>
      <p:sp>
        <p:nvSpPr>
          <p:cNvPr id="12" name="Rectangle 11"/>
          <p:cNvSpPr/>
          <p:nvPr/>
        </p:nvSpPr>
        <p:spPr>
          <a:xfrm>
            <a:off x="88135" y="156759"/>
            <a:ext cx="3479702" cy="136191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1" i="0" u="none" strike="noStrike" kern="0" cap="none" spc="0" normalizeH="0" baseline="0" noProof="0">
                <a:ln>
                  <a:noFill/>
                </a:ln>
                <a:solidFill>
                  <a:srgbClr val="F298A0">
                    <a:lumMod val="75000"/>
                  </a:srgbClr>
                </a:solidFill>
                <a:effectLst/>
                <a:uLnTx/>
                <a:uFillTx/>
                <a:latin typeface="Arial"/>
                <a:cs typeface="Arial"/>
                <a:sym typeface="Arial"/>
              </a:rPr>
              <a:t>Bài 4 (SGK – tr.77) </a:t>
            </a:r>
            <a:r>
              <a:rPr kumimoji="0" lang="vi-VN" sz="1800" b="0" i="0" u="none" strike="noStrike" kern="0" cap="none" spc="0" normalizeH="0" baseline="0" noProof="0">
                <a:ln>
                  <a:noFill/>
                </a:ln>
                <a:solidFill>
                  <a:srgbClr val="000000"/>
                </a:solidFill>
                <a:effectLst/>
                <a:uLnTx/>
                <a:uFillTx/>
                <a:latin typeface="Arial"/>
                <a:cs typeface="Arial"/>
                <a:sym typeface="Arial"/>
              </a:rPr>
              <a:t>Xét tính liên tục của mỗi hàm số sau trên tập xác định của hàm số đó:</a:t>
            </a:r>
            <a:endPar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a:sym typeface="Arial"/>
            </a:endParaRPr>
          </a:p>
        </p:txBody>
      </p:sp>
      <p:cxnSp>
        <p:nvCxnSpPr>
          <p:cNvPr id="3" name="Straight Connector 2"/>
          <p:cNvCxnSpPr/>
          <p:nvPr/>
        </p:nvCxnSpPr>
        <p:spPr>
          <a:xfrm>
            <a:off x="3710196" y="929309"/>
            <a:ext cx="15903" cy="4214191"/>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5152" y="94095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p:pic>
        <p:nvPicPr>
          <p:cNvPr id="6" name="Picture 5"/>
          <p:cNvPicPr>
            <a:picLocks noChangeAspect="1"/>
          </p:cNvPicPr>
          <p:nvPr/>
        </p:nvPicPr>
        <p:blipFill>
          <a:blip r:embed="rId3"/>
          <a:stretch>
            <a:fillRect/>
          </a:stretch>
        </p:blipFill>
        <p:spPr>
          <a:xfrm>
            <a:off x="8473382" y="220544"/>
            <a:ext cx="670618" cy="46943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852556" y="1445515"/>
                <a:ext cx="5180126" cy="3379387"/>
              </a:xfrm>
              <a:prstGeom prst="rect">
                <a:avLst/>
              </a:prstGeom>
            </p:spPr>
            <p:txBody>
              <a:bodyPr wrap="square">
                <a:spAutoFit/>
              </a:bodyPr>
              <a:lstStyle/>
              <a:p>
                <a:pPr lvl="0" algn="just">
                  <a:lnSpc>
                    <a:spcPct val="150000"/>
                  </a:lnSpc>
                </a:pPr>
                <a:r>
                  <a:rPr lang="fr-FR" sz="1800">
                    <a:latin typeface="+mn-lt"/>
                    <a:ea typeface="Calibri" panose="020F0502020204030204" pitchFamily="34" charset="0"/>
                    <a:cs typeface="Times New Roman" panose="02020603050405020304" pitchFamily="18" charset="0"/>
                  </a:rPr>
                  <a:t>b) 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𝑔</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4</m:t>
                        </m:r>
                      </m:sup>
                    </m:sSup>
                    <m:r>
                      <a:rPr lang="fr-FR"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2</m:t>
                        </m:r>
                      </m:sup>
                    </m:sSup>
                    <m:r>
                      <a:rPr lang="fr-FR"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a:latin typeface="Cambria Math" panose="02040503050406030204" pitchFamily="18" charset="0"/>
                            <a:ea typeface="Calibri" panose="020F0502020204030204" pitchFamily="34" charset="0"/>
                            <a:cs typeface="Times New Roman" panose="02020603050405020304" pitchFamily="18" charset="0"/>
                          </a:rPr>
                          <m:t>6</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den>
                    </m:f>
                  </m:oMath>
                </a14:m>
                <a:r>
                  <a:rPr lang="fr-FR" sz="1800">
                    <a:latin typeface="+mn-lt"/>
                    <a:ea typeface="Calibri" panose="020F0502020204030204" pitchFamily="34" charset="0"/>
                    <a:cs typeface="Times New Roman" panose="02020603050405020304" pitchFamily="18" charset="0"/>
                  </a:rPr>
                  <a:t> có tập xác định là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ℝ</m:t>
                    </m:r>
                    <m:r>
                      <a:rPr lang="fr-FR" sz="1800">
                        <a:latin typeface="Cambria Math" panose="02040503050406030204" pitchFamily="18" charset="0"/>
                        <a:ea typeface="Calibri" panose="020F0502020204030204" pitchFamily="34" charset="0"/>
                        <a:cs typeface="Times New Roman" panose="02020603050405020304" pitchFamily="18" charset="0"/>
                      </a:rPr>
                      <m:t>∖{1}</m:t>
                    </m:r>
                  </m:oMath>
                </a14:m>
                <a:r>
                  <a:rPr lang="fr-FR" sz="1800">
                    <a:latin typeface="+mn-lt"/>
                    <a:ea typeface="Calibri" panose="020F0502020204030204" pitchFamily="34" charset="0"/>
                    <a:cs typeface="Times New Roman" panose="02020603050405020304" pitchFamily="18" charset="0"/>
                  </a:rPr>
                  <a:t>.</a:t>
                </a:r>
              </a:p>
              <a:p>
                <a:pPr lvl="0" algn="just">
                  <a:lnSpc>
                    <a:spcPct val="150000"/>
                  </a:lnSpc>
                </a:pPr>
                <a:r>
                  <a:rPr lang="fr-FR" sz="1800">
                    <a:latin typeface="+mn-lt"/>
                    <a:ea typeface="Calibri" panose="020F0502020204030204" pitchFamily="34" charset="0"/>
                    <a:cs typeface="Times New Roman" panose="02020603050405020304" pitchFamily="18" charset="0"/>
                  </a:rPr>
                  <a:t>Hàm số </a:t>
                </a:r>
                <a14:m>
                  <m:oMath xmlns:m="http://schemas.openxmlformats.org/officeDocument/2006/math">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4</m:t>
                        </m:r>
                      </m:sup>
                    </m:sSup>
                    <m:r>
                      <a:rPr lang="fr-FR"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800">
                    <a:latin typeface="+mn-lt"/>
                    <a:ea typeface="Calibri" panose="020F0502020204030204" pitchFamily="34" charset="0"/>
                    <a:cs typeface="Times New Roman" panose="02020603050405020304" pitchFamily="18" charset="0"/>
                  </a:rPr>
                  <a:t> liên tục trên toàn bộ tập xác định</a:t>
                </a:r>
              </a:p>
              <a:p>
                <a:pPr lvl="0" algn="just">
                  <a:lnSpc>
                    <a:spcPct val="150000"/>
                  </a:lnSpc>
                </a:pPr>
                <a:r>
                  <a:rPr lang="fr-FR" sz="1800">
                    <a:latin typeface="+mn-lt"/>
                    <a:ea typeface="Calibri" panose="020F0502020204030204" pitchFamily="34" charset="0"/>
                    <a:cs typeface="Times New Roman" panose="02020603050405020304" pitchFamily="18" charset="0"/>
                  </a:rPr>
                  <a:t>Hàm số </a:t>
                </a:r>
                <a14:m>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a:latin typeface="Cambria Math" panose="02040503050406030204" pitchFamily="18" charset="0"/>
                            <a:ea typeface="Calibri" panose="020F0502020204030204" pitchFamily="34" charset="0"/>
                            <a:cs typeface="Times New Roman" panose="02020603050405020304" pitchFamily="18" charset="0"/>
                          </a:rPr>
                          <m:t>6</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den>
                    </m:f>
                  </m:oMath>
                </a14:m>
                <a:r>
                  <a:rPr lang="fr-FR" sz="1800">
                    <a:latin typeface="+mn-lt"/>
                    <a:ea typeface="Calibri" panose="020F0502020204030204" pitchFamily="34" charset="0"/>
                    <a:cs typeface="Times New Roman" panose="02020603050405020304" pitchFamily="18" charset="0"/>
                  </a:rPr>
                  <a:t> liên tục trên các khoảng </a:t>
                </a:r>
                <a14:m>
                  <m:oMath xmlns:m="http://schemas.openxmlformats.org/officeDocument/2006/math">
                    <m:r>
                      <a:rPr lang="fr-FR" sz="1800">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oMath>
                </a14:m>
                <a:r>
                  <a:rPr lang="fr-FR" sz="1800">
                    <a:latin typeface="+mn-lt"/>
                    <a:ea typeface="Calibri" panose="020F0502020204030204" pitchFamily="34" charset="0"/>
                    <a:cs typeface="Times New Roman" panose="02020603050405020304" pitchFamily="18" charset="0"/>
                  </a:rPr>
                  <a:t>      và </a:t>
                </a:r>
                <a14:m>
                  <m:oMath xmlns:m="http://schemas.openxmlformats.org/officeDocument/2006/math">
                    <m:r>
                      <a:rPr lang="fr-FR" sz="1800">
                        <a:latin typeface="Cambria Math" panose="02040503050406030204" pitchFamily="18" charset="0"/>
                        <a:ea typeface="Calibri" panose="020F0502020204030204" pitchFamily="34" charset="0"/>
                        <a:cs typeface="Times New Roman" panose="02020603050405020304" pitchFamily="18" charset="0"/>
                      </a:rPr>
                      <m:t>(1;+∞)</m:t>
                    </m:r>
                  </m:oMath>
                </a14:m>
                <a:r>
                  <a:rPr lang="fr-FR" sz="1800">
                    <a:latin typeface="+mn-lt"/>
                    <a:ea typeface="Calibri" panose="020F0502020204030204" pitchFamily="34" charset="0"/>
                    <a:cs typeface="Times New Roman" panose="02020603050405020304" pitchFamily="18" charset="0"/>
                  </a:rPr>
                  <a:t>.</a:t>
                </a:r>
              </a:p>
              <a:p>
                <a:pPr lvl="0" algn="just">
                  <a:lnSpc>
                    <a:spcPct val="150000"/>
                  </a:lnSpc>
                </a:pPr>
                <a:r>
                  <a:rPr lang="fr-FR" sz="1800">
                    <a:latin typeface="+mn-lt"/>
                    <a:ea typeface="Calibri" panose="020F0502020204030204" pitchFamily="34" charset="0"/>
                    <a:cs typeface="Times New Roman" panose="02020603050405020304" pitchFamily="18" charset="0"/>
                  </a:rPr>
                  <a:t>Vậy hàm số đã cho liên tục trên từng khoảng    xác định của hàm số.</a:t>
                </a:r>
                <a:endPar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3852556" y="1445515"/>
                <a:ext cx="5180126" cy="3379387"/>
              </a:xfrm>
              <a:prstGeom prst="rect">
                <a:avLst/>
              </a:prstGeom>
              <a:blipFill>
                <a:blip r:embed="rId4"/>
                <a:stretch>
                  <a:fillRect l="-1059" r="-941" b="-542"/>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181660" y="3797893"/>
            <a:ext cx="1292653" cy="129265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69291" y="1689937"/>
                <a:ext cx="22489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sin</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oMath>
                </a14:m>
                <a:r>
                  <a:rPr kumimoji="0" lang="fr-FR"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569291" y="1689937"/>
                <a:ext cx="2248949" cy="369332"/>
              </a:xfrm>
              <a:prstGeom prst="rect">
                <a:avLst/>
              </a:prstGeom>
              <a:blipFill>
                <a:blip r:embed="rId6"/>
                <a:stretch>
                  <a:fillRect l="-216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6822" y="2230536"/>
                <a:ext cx="2565639" cy="4855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586822" y="2230536"/>
                <a:ext cx="2565639" cy="485518"/>
              </a:xfrm>
              <a:prstGeom prst="rect">
                <a:avLst/>
              </a:prstGeom>
              <a:blipFill>
                <a:blip r:embed="rId7"/>
                <a:stretch>
                  <a:fillRect l="-190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86822" y="2887321"/>
                <a:ext cx="2102114" cy="495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 </a:t>
                </a: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h</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endParaRPr kumimoji="0" lang="en-US" sz="1400" b="0" i="1"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586822" y="2887321"/>
                <a:ext cx="2102114" cy="495777"/>
              </a:xfrm>
              <a:prstGeom prst="rect">
                <a:avLst/>
              </a:prstGeom>
              <a:blipFill>
                <a:blip r:embed="rId8"/>
                <a:stretch>
                  <a:fillRect l="-2319" b="-6173"/>
                </a:stretch>
              </a:blipFill>
            </p:spPr>
            <p:txBody>
              <a:bodyPr/>
              <a:lstStyle/>
              <a:p>
                <a:r>
                  <a:rPr lang="en-US">
                    <a:noFill/>
                  </a:rPr>
                  <a:t> </a:t>
                </a:r>
              </a:p>
            </p:txBody>
          </p:sp>
        </mc:Fallback>
      </mc:AlternateContent>
    </p:spTree>
    <p:extLst>
      <p:ext uri="{BB962C8B-B14F-4D97-AF65-F5344CB8AC3E}">
        <p14:creationId xmlns:p14="http://schemas.microsoft.com/office/powerpoint/2010/main" val="284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2147"/>
        <p:cNvGrpSpPr/>
        <p:nvPr/>
      </p:nvGrpSpPr>
      <p:grpSpPr>
        <a:xfrm>
          <a:off x="0" y="0"/>
          <a:ext cx="0" cy="0"/>
          <a:chOff x="0" y="0"/>
          <a:chExt cx="0" cy="0"/>
        </a:xfrm>
      </p:grpSpPr>
      <p:sp>
        <p:nvSpPr>
          <p:cNvPr id="12" name="Rectangle 11"/>
          <p:cNvSpPr/>
          <p:nvPr/>
        </p:nvSpPr>
        <p:spPr>
          <a:xfrm>
            <a:off x="88135" y="156759"/>
            <a:ext cx="3479702" cy="136191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900" b="1" i="0" u="none" strike="noStrike" kern="0" cap="none" spc="0" normalizeH="0" baseline="0" noProof="0">
                <a:ln>
                  <a:noFill/>
                </a:ln>
                <a:solidFill>
                  <a:srgbClr val="F298A0">
                    <a:lumMod val="75000"/>
                  </a:srgbClr>
                </a:solidFill>
                <a:effectLst/>
                <a:uLnTx/>
                <a:uFillTx/>
                <a:latin typeface="Arial"/>
                <a:cs typeface="Arial"/>
                <a:sym typeface="Arial"/>
              </a:rPr>
              <a:t>Bài 4 (SGK – tr.77) </a:t>
            </a:r>
            <a:r>
              <a:rPr kumimoji="0" lang="vi-VN" sz="1800" b="0" i="0" u="none" strike="noStrike" kern="0" cap="none" spc="0" normalizeH="0" baseline="0" noProof="0">
                <a:ln>
                  <a:noFill/>
                </a:ln>
                <a:solidFill>
                  <a:srgbClr val="000000"/>
                </a:solidFill>
                <a:effectLst/>
                <a:uLnTx/>
                <a:uFillTx/>
                <a:latin typeface="Arial"/>
                <a:cs typeface="Arial"/>
                <a:sym typeface="Arial"/>
              </a:rPr>
              <a:t>Xét tính liên tục của mỗi hàm số sau trên tập xác định của hàm số đó:</a:t>
            </a:r>
            <a:endPar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Arial"/>
              <a:sym typeface="Arial"/>
            </a:endParaRPr>
          </a:p>
        </p:txBody>
      </p:sp>
      <p:cxnSp>
        <p:nvCxnSpPr>
          <p:cNvPr id="3" name="Straight Connector 2"/>
          <p:cNvCxnSpPr/>
          <p:nvPr/>
        </p:nvCxnSpPr>
        <p:spPr>
          <a:xfrm>
            <a:off x="3710196" y="929309"/>
            <a:ext cx="15903" cy="4214191"/>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5152" y="94095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p:pic>
        <p:nvPicPr>
          <p:cNvPr id="6" name="Picture 5"/>
          <p:cNvPicPr>
            <a:picLocks noChangeAspect="1"/>
          </p:cNvPicPr>
          <p:nvPr/>
        </p:nvPicPr>
        <p:blipFill>
          <a:blip r:embed="rId3"/>
          <a:stretch>
            <a:fillRect/>
          </a:stretch>
        </p:blipFill>
        <p:spPr>
          <a:xfrm>
            <a:off x="8473382" y="220544"/>
            <a:ext cx="670618" cy="46943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839500" y="1444360"/>
                <a:ext cx="5153425" cy="2956963"/>
              </a:xfrm>
              <a:prstGeom prst="rect">
                <a:avLst/>
              </a:prstGeom>
            </p:spPr>
            <p:txBody>
              <a:bodyPr wrap="square">
                <a:spAutoFit/>
              </a:bodyPr>
              <a:lstStyle/>
              <a:p>
                <a:pPr lvl="0" algn="just">
                  <a:lnSpc>
                    <a:spcPct val="150000"/>
                  </a:lnSpc>
                  <a:spcBef>
                    <a:spcPts val="600"/>
                  </a:spcBef>
                  <a:spcAft>
                    <a:spcPts val="600"/>
                  </a:spcAft>
                  <a:defRPr/>
                </a:pPr>
                <a:r>
                  <a:rPr lang="fr-FR" sz="1800">
                    <a:latin typeface="+mn-lt"/>
                    <a:ea typeface="Calibri" panose="020F0502020204030204" pitchFamily="34" charset="0"/>
                    <a:cs typeface="Times New Roman" panose="02020603050405020304" pitchFamily="18" charset="0"/>
                  </a:rPr>
                  <a:t>c) Hàm số </a:t>
                </a:r>
                <a14:m>
                  <m:oMath xmlns:m="http://schemas.openxmlformats.org/officeDocument/2006/math">
                    <m:r>
                      <m:rPr>
                        <m:sty m:val="p"/>
                      </m:rPr>
                      <a:rPr lang="fr-FR" sz="1800">
                        <a:latin typeface="Cambria Math" panose="02040503050406030204" pitchFamily="18" charset="0"/>
                        <a:ea typeface="Calibri" panose="020F0502020204030204" pitchFamily="34" charset="0"/>
                        <a:cs typeface="Times New Roman" panose="02020603050405020304" pitchFamily="18" charset="0"/>
                      </a:rPr>
                      <m:t>h</m:t>
                    </m:r>
                    <m:r>
                      <a:rPr lang="fr-FR"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1800">
                        <a:latin typeface="Cambria Math" panose="02040503050406030204" pitchFamily="18" charset="0"/>
                        <a:ea typeface="Calibri" panose="020F0502020204030204" pitchFamily="34" charset="0"/>
                        <a:cs typeface="Times New Roman" panose="02020603050405020304" pitchFamily="18" charset="0"/>
                      </a:rPr>
                      <m:t>x</m:t>
                    </m:r>
                    <m:r>
                      <a:rPr lang="fr-FR"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a:latin typeface="Cambria Math" panose="02040503050406030204" pitchFamily="18" charset="0"/>
                            <a:ea typeface="Calibri" panose="020F0502020204030204" pitchFamily="34" charset="0"/>
                            <a:cs typeface="Times New Roman" panose="02020603050405020304" pitchFamily="18" charset="0"/>
                          </a:rPr>
                          <m:t>2</m:t>
                        </m:r>
                        <m:r>
                          <a:rPr lang="en-US" sz="1800" i="1">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3</m:t>
                        </m:r>
                      </m:den>
                    </m:f>
                    <m:r>
                      <a:rPr lang="fr-FR"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fr-FR" sz="1800">
                            <a:latin typeface="Cambria Math" panose="02040503050406030204" pitchFamily="18" charset="0"/>
                            <a:ea typeface="Calibri" panose="020F0502020204030204" pitchFamily="34" charset="0"/>
                            <a:cs typeface="Times New Roman" panose="02020603050405020304" pitchFamily="18" charset="0"/>
                          </a:rPr>
                          <m:t>+4</m:t>
                        </m:r>
                      </m:den>
                    </m:f>
                  </m:oMath>
                </a14:m>
                <a:r>
                  <a:rPr lang="fr-FR" sz="1800">
                    <a:latin typeface="+mn-lt"/>
                    <a:ea typeface="Calibri" panose="020F0502020204030204" pitchFamily="34" charset="0"/>
                    <a:cs typeface="Times New Roman" panose="02020603050405020304" pitchFamily="18" charset="0"/>
                  </a:rPr>
                  <a:t> có tập xác định     </a:t>
                </a:r>
                <a14:m>
                  <m:oMath xmlns:m="http://schemas.openxmlformats.org/officeDocument/2006/math">
                    <m:r>
                      <m:rPr>
                        <m:sty m:val="p"/>
                      </m:rPr>
                      <a:rPr lang="fr-FR" sz="1800">
                        <a:latin typeface="Cambria Math" panose="02040503050406030204" pitchFamily="18" charset="0"/>
                        <a:ea typeface="Calibri" panose="020F0502020204030204" pitchFamily="34" charset="0"/>
                        <a:cs typeface="Times New Roman" panose="02020603050405020304" pitchFamily="18" charset="0"/>
                      </a:rPr>
                      <m:t>D</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ℝ</m:t>
                    </m:r>
                    <m:r>
                      <a:rPr lang="fr-FR" sz="1800">
                        <a:latin typeface="Cambria Math" panose="02040503050406030204" pitchFamily="18" charset="0"/>
                        <a:ea typeface="Calibri" panose="020F0502020204030204" pitchFamily="34" charset="0"/>
                        <a:cs typeface="Times New Roman" panose="02020603050405020304" pitchFamily="18" charset="0"/>
                      </a:rPr>
                      <m:t>∖{</m:t>
                    </m:r>
                    <m:r>
                      <a:rPr lang="fr-FR" sz="1800" i="1">
                        <a:latin typeface="Cambria Math" panose="02040503050406030204" pitchFamily="18" charset="0"/>
                        <a:ea typeface="Calibri" panose="020F0502020204030204" pitchFamily="34" charset="0"/>
                        <a:cs typeface="Times New Roman" panose="02020603050405020304" pitchFamily="18" charset="0"/>
                      </a:rPr>
                      <m:t>−</m:t>
                    </m:r>
                    <m:r>
                      <a:rPr lang="fr-FR" sz="1800">
                        <a:latin typeface="Cambria Math" panose="02040503050406030204" pitchFamily="18" charset="0"/>
                        <a:ea typeface="Calibri" panose="020F0502020204030204" pitchFamily="34" charset="0"/>
                        <a:cs typeface="Times New Roman" panose="02020603050405020304" pitchFamily="18" charset="0"/>
                      </a:rPr>
                      <m:t>4;3}</m:t>
                    </m:r>
                  </m:oMath>
                </a14:m>
                <a:r>
                  <a:rPr lang="fr-FR" sz="1800">
                    <a:latin typeface="+mn-lt"/>
                    <a:ea typeface="Calibri" panose="020F0502020204030204" pitchFamily="34" charset="0"/>
                    <a:cs typeface="Times New Roman" panose="02020603050405020304" pitchFamily="18" charset="0"/>
                  </a:rPr>
                  <a:t>.</a:t>
                </a:r>
                <a:endParaRPr lang="en-US" sz="1800">
                  <a:latin typeface="+mn-lt"/>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h</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a:latin typeface="Cambria Math" panose="02040503050406030204" pitchFamily="18" charset="0"/>
                            <a:ea typeface="Calibri" panose="020F0502020204030204" pitchFamily="34" charset="0"/>
                            <a:cs typeface="Times New Roman" panose="02020603050405020304" pitchFamily="18" charset="0"/>
                          </a:rPr>
                          <m:t>2</m:t>
                        </m:r>
                        <m:r>
                          <a:rPr lang="en-US" sz="1800" i="1">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3</m:t>
                        </m:r>
                      </m:den>
                    </m:f>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a:latin typeface="Cambria Math" panose="02040503050406030204" pitchFamily="18" charset="0"/>
                            <a:ea typeface="Calibri" panose="020F0502020204030204" pitchFamily="34" charset="0"/>
                            <a:cs typeface="Times New Roman" panose="02020603050405020304" pitchFamily="18" charset="0"/>
                          </a:rPr>
                          <m:t>+4</m:t>
                        </m:r>
                      </m:den>
                    </m:f>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2</m:t>
                        </m:r>
                        <m:r>
                          <a:rPr lang="en-US"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+4</m:t>
                            </m:r>
                          </m:e>
                        </m:d>
                        <m:r>
                          <a:rPr lang="en-US"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−3</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−3</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+4</m:t>
                            </m:r>
                          </m:e>
                        </m:d>
                      </m:den>
                    </m:f>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en-US" sz="18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+3</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−3</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+4</m:t>
                            </m:r>
                          </m:e>
                        </m:d>
                      </m:den>
                    </m:f>
                  </m:oMath>
                </a14:m>
                <a:r>
                  <a:rPr lang="en-US" sz="1800">
                    <a:latin typeface="+mn-lt"/>
                    <a:ea typeface="Calibri" panose="020F0502020204030204" pitchFamily="34" charset="0"/>
                    <a:cs typeface="Times New Roman" panose="02020603050405020304" pitchFamily="18" charset="0"/>
                  </a:rPr>
                  <a:t> </a:t>
                </a:r>
              </a:p>
              <a:p>
                <a:pPr lvl="0" algn="just">
                  <a:lnSpc>
                    <a:spcPct val="150000"/>
                  </a:lnSpc>
                  <a:spcBef>
                    <a:spcPts val="600"/>
                  </a:spcBef>
                  <a:spcAft>
                    <a:spcPts val="600"/>
                  </a:spcAft>
                  <a:defRPr/>
                </a:pPr>
                <a:r>
                  <a:rPr lang="en-US" sz="1800">
                    <a:latin typeface="+mn-lt"/>
                    <a:ea typeface="Calibri" panose="020F0502020204030204" pitchFamily="34" charset="0"/>
                    <a:cs typeface="Times New Roman" panose="02020603050405020304" pitchFamily="18" charset="0"/>
                  </a:rPr>
                  <a:t>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h</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d>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en-US" sz="1800">
                    <a:latin typeface="+mn-lt"/>
                    <a:ea typeface="Malgun Gothic" panose="020B0503020000020004" pitchFamily="34" charset="-127"/>
                    <a:cs typeface="Times New Roman" panose="02020603050405020304" pitchFamily="18" charset="0"/>
                  </a:rPr>
                  <a:t>liên tục trên từng khoảng </a:t>
                </a:r>
                <a14:m>
                  <m:oMath xmlns:m="http://schemas.openxmlformats.org/officeDocument/2006/math">
                    <m:d>
                      <m:d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latin typeface="Cambria Math" panose="02040503050406030204" pitchFamily="18" charset="0"/>
                            <a:ea typeface="Malgun Gothic" panose="020B0503020000020004" pitchFamily="34" charset="-127"/>
                            <a:cs typeface="Times New Roman" panose="02020603050405020304" pitchFamily="18" charset="0"/>
                          </a:rPr>
                          <m:t>−∞;−4</m:t>
                        </m:r>
                      </m:e>
                    </m:d>
                    <m:r>
                      <a:rPr lang="en-US" sz="1800" i="1">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latin typeface="Cambria Math" panose="02040503050406030204" pitchFamily="18" charset="0"/>
                            <a:ea typeface="Malgun Gothic" panose="020B0503020000020004" pitchFamily="34" charset="-127"/>
                            <a:cs typeface="Times New Roman" panose="02020603050405020304" pitchFamily="18" charset="0"/>
                          </a:rPr>
                          <m:t>−4;3</m:t>
                        </m:r>
                      </m:e>
                    </m:d>
                    <m:r>
                      <a:rPr lang="en-US" sz="1800" i="1">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800" i="1">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a:latin typeface="Cambria Math" panose="02040503050406030204" pitchFamily="18" charset="0"/>
                            <a:ea typeface="Malgun Gothic" panose="020B0503020000020004" pitchFamily="34" charset="-127"/>
                            <a:cs typeface="Times New Roman" panose="02020603050405020304" pitchFamily="18" charset="0"/>
                          </a:rPr>
                          <m:t>3;+∞</m:t>
                        </m:r>
                      </m:e>
                    </m:d>
                    <m:r>
                      <a:rPr lang="en-US" sz="1800" i="1">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a:latin typeface="+mn-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39500" y="1444360"/>
                <a:ext cx="5153425" cy="2956963"/>
              </a:xfrm>
              <a:prstGeom prst="rect">
                <a:avLst/>
              </a:prstGeom>
              <a:blipFill>
                <a:blip r:embed="rId4"/>
                <a:stretch>
                  <a:fillRect l="-1065" r="-94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181660" y="3797893"/>
            <a:ext cx="1292653" cy="129265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69291" y="1689937"/>
                <a:ext cx="22489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sin</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oMath>
                </a14:m>
                <a:r>
                  <a:rPr kumimoji="0" lang="fr-FR" sz="18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569291" y="1689937"/>
                <a:ext cx="2248949" cy="369332"/>
              </a:xfrm>
              <a:prstGeom prst="rect">
                <a:avLst/>
              </a:prstGeom>
              <a:blipFill>
                <a:blip r:embed="rId6"/>
                <a:stretch>
                  <a:fillRect l="-216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6822" y="2230536"/>
                <a:ext cx="2565639" cy="4855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𝑔</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586822" y="2230536"/>
                <a:ext cx="2565639" cy="485518"/>
              </a:xfrm>
              <a:prstGeom prst="rect">
                <a:avLst/>
              </a:prstGeom>
              <a:blipFill>
                <a:blip r:embed="rId7"/>
                <a:stretch>
                  <a:fillRect l="-1900"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86822" y="2887321"/>
                <a:ext cx="2102114" cy="495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 </a:t>
                </a:r>
                <a14:m>
                  <m:oMath xmlns:m="http://schemas.openxmlformats.org/officeDocument/2006/math">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h</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endParaRPr kumimoji="0" lang="en-US" sz="1400" b="0" i="1"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586822" y="2887321"/>
                <a:ext cx="2102114" cy="495777"/>
              </a:xfrm>
              <a:prstGeom prst="rect">
                <a:avLst/>
              </a:prstGeom>
              <a:blipFill>
                <a:blip r:embed="rId8"/>
                <a:stretch>
                  <a:fillRect l="-2319" b="-6173"/>
                </a:stretch>
              </a:blipFill>
            </p:spPr>
            <p:txBody>
              <a:bodyPr/>
              <a:lstStyle/>
              <a:p>
                <a:r>
                  <a:rPr lang="en-US">
                    <a:noFill/>
                  </a:rPr>
                  <a:t> </a:t>
                </a:r>
              </a:p>
            </p:txBody>
          </p:sp>
        </mc:Fallback>
      </mc:AlternateContent>
    </p:spTree>
    <p:extLst>
      <p:ext uri="{BB962C8B-B14F-4D97-AF65-F5344CB8AC3E}">
        <p14:creationId xmlns:p14="http://schemas.microsoft.com/office/powerpoint/2010/main" val="11101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048397" y="-258272"/>
                <a:ext cx="7093609" cy="241797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Tx/>
                </a:pPr>
                <a:r>
                  <a:rPr lang="en-US" sz="1800" b="1">
                    <a:solidFill>
                      <a:schemeClr val="bg2">
                        <a:lumMod val="75000"/>
                      </a:schemeClr>
                    </a:solidFill>
                  </a:rPr>
                  <a:t>Bài 5 (SGK – tr.77) </a:t>
                </a:r>
                <a:r>
                  <a:rPr kumimoji="0" lang="en-US" altLang="en-US" sz="1800" b="0" i="0" u="none" strike="noStrike" cap="none" normalizeH="0" baseline="0">
                    <a:ln>
                      <a:noFill/>
                    </a:ln>
                    <a:solidFill>
                      <a:srgbClr val="000000"/>
                    </a:solidFill>
                    <a:effectLst/>
                    <a:ea typeface="Open Sans"/>
                    <a:cs typeface="Arial" panose="020B0604020202020204" pitchFamily="34" charset="0"/>
                  </a:rPr>
                  <a:t>Cho hàm số </a:t>
                </a:r>
                <a14:m>
                  <m:oMath xmlns:m="http://schemas.openxmlformats.org/officeDocument/2006/math">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d>
                    <m:r>
                      <a:rPr lang="pt-BR"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1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pt-BR"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&amp;</m:t>
                            </m:r>
                          </m:e>
                          <m:e>
                            <m:r>
                              <a:rPr lang="pt-BR"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&amp;</m:t>
                            </m:r>
                            <m:sSup>
                              <m:sSupPr>
                                <m:ctrlP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pt-BR"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pt-BR"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m:rPr>
                                <m:nor/>
                              </m:rPr>
                              <a:rPr lang="pt-BR" sz="1800">
                                <a:solidFill>
                                  <a:srgbClr val="000000"/>
                                </a:solidFill>
                                <a:ea typeface="Calibri" panose="020F0502020204030204" pitchFamily="34" charset="0"/>
                                <a:cs typeface="Arial" panose="020B0604020202020204" pitchFamily="34" charset="0"/>
                              </a:rPr>
                              <m:t> </m:t>
                            </m:r>
                            <m:r>
                              <a:rPr lang="en-US" sz="1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1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1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ế</m:t>
                            </m:r>
                            <m:r>
                              <a:rPr lang="en-US" sz="1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𝑢</m:t>
                            </m:r>
                            <m:r>
                              <a:rPr lang="en-US" sz="1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18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m:t>
                            </m:r>
                          </m:e>
                          <m:e>
                            <m:r>
                              <a:rPr lang="pt-BR"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&amp;</m:t>
                            </m:r>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+1          </m:t>
                            </m:r>
                            <m:r>
                              <a:rPr lang="en-US" sz="1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1800" i="1">
                                <a:solidFill>
                                  <a:srgbClr val="000000"/>
                                </a:solidFill>
                                <a:latin typeface="Cambria Math" panose="02040503050406030204" pitchFamily="18" charset="0"/>
                                <a:ea typeface="Calibri" panose="020F0502020204030204" pitchFamily="34" charset="0"/>
                                <a:cs typeface="Arial" panose="020B0604020202020204" pitchFamily="34" charset="0"/>
                              </a:rPr>
                              <m:t>ế</m:t>
                            </m:r>
                            <m:r>
                              <a:rPr lang="en-US" sz="1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r>
                              <m:rPr>
                                <m:nor/>
                              </m:rPr>
                              <a:rPr lang="pt-BR" sz="1800">
                                <a:solidFill>
                                  <a:srgbClr val="000000"/>
                                </a:solidFill>
                                <a:ea typeface="Calibri" panose="020F0502020204030204" pitchFamily="34" charset="0"/>
                                <a:cs typeface="Arial" panose="020B0604020202020204" pitchFamily="34" charset="0"/>
                              </a:rPr>
                              <m:t> </m:t>
                            </m:r>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pt-BR" sz="18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e>
                        </m:eqArr>
                      </m:e>
                    </m:d>
                  </m:oMath>
                </a14:m>
                <a:r>
                  <a:rPr kumimoji="0" lang="en-US" altLang="en-US" sz="1800" b="0" i="0" u="none" strike="noStrike" cap="none" normalizeH="0" baseline="0">
                    <a:ln>
                      <a:noFill/>
                    </a:ln>
                    <a:solidFill>
                      <a:srgbClr val="000000"/>
                    </a:solidFill>
                    <a:effectLst/>
                    <a:ea typeface="Open Sans"/>
                    <a:cs typeface="Arial" panose="020B0604020202020204" pitchFamily="34" charset="0"/>
                  </a:rPr>
                  <a:t> </a:t>
                </a:r>
                <a:endParaRPr kumimoji="0" lang="en-US" altLang="en-US" sz="1800" b="0" i="0" u="none" strike="noStrike" cap="none" normalizeH="0" baseline="0">
                  <a:ln>
                    <a:noFill/>
                  </a:ln>
                  <a:solidFill>
                    <a:schemeClr val="tx1"/>
                  </a:solidFill>
                  <a:effectLst/>
                  <a:cs typeface="Arial" panose="020B0604020202020204" pitchFamily="34" charset="0"/>
                </a:endParaRPr>
              </a:p>
              <a:p>
                <a:pPr lvl="0" algn="just">
                  <a:lnSpc>
                    <a:spcPct val="150000"/>
                  </a:lnSpc>
                  <a:buClrTx/>
                </a:pPr>
                <a:r>
                  <a:rPr kumimoji="0" lang="en-US" altLang="en-US" sz="1800" b="0" i="0" u="none" strike="noStrike" cap="none" normalizeH="0" baseline="0">
                    <a:ln>
                      <a:noFill/>
                    </a:ln>
                    <a:solidFill>
                      <a:srgbClr val="000000"/>
                    </a:solidFill>
                    <a:effectLst/>
                    <a:ea typeface="Open Sans"/>
                    <a:cs typeface="Arial" panose="020B0604020202020204" pitchFamily="34" charset="0"/>
                  </a:rPr>
                  <a:t>a) Với </a:t>
                </a:r>
                <a14:m>
                  <m:oMath xmlns:m="http://schemas.openxmlformats.org/officeDocument/2006/math">
                    <m:r>
                      <a:rPr lang="en-US" sz="1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pt-BR" sz="18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18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altLang="en-US" sz="1800" b="0" i="0" u="none" strike="noStrike" cap="none" normalizeH="0" baseline="0">
                    <a:ln>
                      <a:noFill/>
                    </a:ln>
                    <a:solidFill>
                      <a:srgbClr val="000000"/>
                    </a:solidFill>
                    <a:effectLst/>
                    <a:ea typeface="Open Sans"/>
                    <a:cs typeface="Arial" panose="020B0604020202020204" pitchFamily="34" charset="0"/>
                  </a:rPr>
                  <a:t>, xét tính liên tục của hàm số tại </a:t>
                </a:r>
                <a14:m>
                  <m:oMath xmlns:m="http://schemas.openxmlformats.org/officeDocument/2006/math">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pt-BR" sz="18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altLang="en-US" sz="1800" b="0" i="0" u="none" strike="noStrike" cap="none" normalizeH="0" baseline="0">
                    <a:ln>
                      <a:noFill/>
                    </a:ln>
                    <a:solidFill>
                      <a:srgbClr val="000000"/>
                    </a:solidFill>
                    <a:effectLst/>
                    <a:ea typeface="Open Sans"/>
                    <a:cs typeface="Arial" panose="020B0604020202020204" pitchFamily="34" charset="0"/>
                  </a:rPr>
                  <a:t>.</a:t>
                </a:r>
                <a:endParaRPr kumimoji="0" lang="en-US" altLang="en-US" sz="1800" b="0" i="0" u="none" strike="noStrike" cap="none" normalizeH="0" baseline="0">
                  <a:ln>
                    <a:noFill/>
                  </a:ln>
                  <a:solidFill>
                    <a:schemeClr val="tx1"/>
                  </a:solidFill>
                  <a:effectLst/>
                  <a:cs typeface="Arial" panose="020B0604020202020204" pitchFamily="34" charset="0"/>
                </a:endParaRPr>
              </a:p>
              <a:p>
                <a:pPr lvl="0" algn="just">
                  <a:lnSpc>
                    <a:spcPct val="150000"/>
                  </a:lnSpc>
                  <a:buClrTx/>
                </a:pPr>
                <a:r>
                  <a:rPr kumimoji="0" lang="en-US" altLang="en-US" sz="1800" b="0" i="0" u="none" strike="noStrike" cap="none" normalizeH="0" baseline="0">
                    <a:ln>
                      <a:noFill/>
                    </a:ln>
                    <a:solidFill>
                      <a:srgbClr val="000000"/>
                    </a:solidFill>
                    <a:effectLst/>
                    <a:ea typeface="Open Sans"/>
                    <a:cs typeface="Arial" panose="020B0604020202020204" pitchFamily="34" charset="0"/>
                  </a:rPr>
                  <a:t>b) Với giá trị nào của </a:t>
                </a:r>
                <a14:m>
                  <m:oMath xmlns:m="http://schemas.openxmlformats.org/officeDocument/2006/math">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kumimoji="0" lang="en-US" altLang="en-US" sz="1800" b="0" i="0" u="none" strike="noStrike" cap="none" normalizeH="0" baseline="0">
                    <a:ln>
                      <a:noFill/>
                    </a:ln>
                    <a:solidFill>
                      <a:srgbClr val="000000"/>
                    </a:solidFill>
                    <a:effectLst/>
                    <a:ea typeface="Open Sans"/>
                    <a:cs typeface="Arial" panose="020B0604020202020204" pitchFamily="34" charset="0"/>
                  </a:rPr>
                  <a:t> thì hàm số liên tục tại </a:t>
                </a:r>
                <a14:m>
                  <m:oMath xmlns:m="http://schemas.openxmlformats.org/officeDocument/2006/math">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pt-BR" sz="18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altLang="en-US" sz="1800" b="0" i="0" u="none" strike="noStrike" cap="none" normalizeH="0" baseline="0">
                    <a:ln>
                      <a:noFill/>
                    </a:ln>
                    <a:solidFill>
                      <a:srgbClr val="000000"/>
                    </a:solidFill>
                    <a:effectLst/>
                    <a:ea typeface="Open Sans"/>
                    <a:cs typeface="Arial" panose="020B0604020202020204" pitchFamily="34" charset="0"/>
                  </a:rPr>
                  <a:t>?</a:t>
                </a:r>
                <a:endParaRPr kumimoji="0" lang="en-US" altLang="en-US" sz="1800" b="0" i="0" u="none" strike="noStrike" cap="none" normalizeH="0" baseline="0">
                  <a:ln>
                    <a:noFill/>
                  </a:ln>
                  <a:solidFill>
                    <a:schemeClr val="tx1"/>
                  </a:solidFill>
                  <a:effectLst/>
                  <a:cs typeface="Arial" panose="020B0604020202020204" pitchFamily="34" charset="0"/>
                </a:endParaRPr>
              </a:p>
              <a:p>
                <a:pPr lvl="0" algn="just">
                  <a:lnSpc>
                    <a:spcPct val="150000"/>
                  </a:lnSpc>
                  <a:buClrTx/>
                </a:pPr>
                <a:r>
                  <a:rPr kumimoji="0" lang="en-US" altLang="en-US" sz="1800" b="0" i="0" u="none" strike="noStrike" cap="none" normalizeH="0" baseline="0">
                    <a:ln>
                      <a:noFill/>
                    </a:ln>
                    <a:solidFill>
                      <a:srgbClr val="000000"/>
                    </a:solidFill>
                    <a:effectLst/>
                    <a:ea typeface="Open Sans"/>
                    <a:cs typeface="Arial" panose="020B0604020202020204" pitchFamily="34" charset="0"/>
                  </a:rPr>
                  <a:t>c) Với giá trị nào của </a:t>
                </a:r>
                <a14:m>
                  <m:oMath xmlns:m="http://schemas.openxmlformats.org/officeDocument/2006/math">
                    <m:r>
                      <a:rPr lang="en-US" sz="1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kumimoji="0" lang="en-US" altLang="en-US" sz="1800" b="0" i="0" u="none" strike="noStrike" cap="none" normalizeH="0" baseline="0">
                    <a:ln>
                      <a:noFill/>
                    </a:ln>
                    <a:solidFill>
                      <a:srgbClr val="000000"/>
                    </a:solidFill>
                    <a:effectLst/>
                    <a:ea typeface="Open Sans"/>
                    <a:cs typeface="Arial" panose="020B0604020202020204" pitchFamily="34" charset="0"/>
                  </a:rPr>
                  <a:t> thì hàm số liên tục trên tập xác định của nó?</a:t>
                </a:r>
              </a:p>
            </p:txBody>
          </p:sp>
        </mc:Choice>
        <mc:Fallback xmlns="">
          <p:sp>
            <p:nvSpPr>
              <p:cNvPr id="3" name="Rectangle 1"/>
              <p:cNvSpPr>
                <a:spLocks noRot="1" noChangeAspect="1" noMove="1" noResize="1" noEditPoints="1" noAdjustHandles="1" noChangeArrowheads="1" noChangeShapeType="1" noTextEdit="1"/>
              </p:cNvSpPr>
              <p:nvPr/>
            </p:nvSpPr>
            <p:spPr bwMode="auto">
              <a:xfrm>
                <a:off x="1048397" y="-258272"/>
                <a:ext cx="7093609" cy="2417970"/>
              </a:xfrm>
              <a:prstGeom prst="rect">
                <a:avLst/>
              </a:prstGeom>
              <a:blipFill>
                <a:blip r:embed="rId3"/>
                <a:stretch>
                  <a:fillRect l="-773" b="-17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AutoShape 2" descr="Bài 5 trang 77 Toán 11 Tập 1 | Cánh diều Giải Toán 11"/>
          <p:cNvSpPr>
            <a:spLocks noChangeAspect="1" noChangeArrowheads="1"/>
          </p:cNvSpPr>
          <p:nvPr/>
        </p:nvSpPr>
        <p:spPr bwMode="auto">
          <a:xfrm>
            <a:off x="15049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4246387" y="2231289"/>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048397" y="2672212"/>
                <a:ext cx="7979134" cy="2113912"/>
              </a:xfrm>
              <a:prstGeom prst="rect">
                <a:avLst/>
              </a:prstGeom>
            </p:spPr>
            <p:txBody>
              <a:bodyPr wrap="square">
                <a:spAutoFit/>
              </a:bodyPr>
              <a:lstStyle/>
              <a:p>
                <a:pPr>
                  <a:lnSpc>
                    <a:spcPct val="150000"/>
                  </a:lnSpc>
                  <a:spcBef>
                    <a:spcPts val="100"/>
                  </a:spcBef>
                  <a:spcAft>
                    <a:spcPts val="100"/>
                  </a:spcAft>
                </a:pPr>
                <a:r>
                  <a:rPr lang="en-US" sz="1800">
                    <a:latin typeface="+mj-lt"/>
                    <a:ea typeface="Calibri" panose="020F0502020204030204" pitchFamily="34" charset="0"/>
                    <a:cs typeface="Times New Roman" panose="02020603050405020304" pitchFamily="18" charset="0"/>
                  </a:rPr>
                  <a:t>a) Với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800">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1800">
                    <a:effectLst/>
                    <a:latin typeface="+mj-lt"/>
                    <a:ea typeface="Calibri" panose="020F0502020204030204" pitchFamily="34" charset="0"/>
                    <a:cs typeface="Times New Roman" panose="02020603050405020304" pitchFamily="18" charset="0"/>
                  </a:rPr>
                  <a:t>, tại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1800">
                    <a:effectLst/>
                    <a:latin typeface="+mj-lt"/>
                    <a:ea typeface="Calibri" panose="020F0502020204030204" pitchFamily="34" charset="0"/>
                    <a:cs typeface="Times New Roman" panose="02020603050405020304" pitchFamily="18" charset="0"/>
                  </a:rPr>
                  <a:t>, ta có:</a:t>
                </a:r>
              </a:p>
              <a:p>
                <a:pPr algn="ctr">
                  <a:lnSpc>
                    <a:spcPct val="150000"/>
                  </a:lnSpc>
                  <a:spcBef>
                    <a:spcPts val="100"/>
                  </a:spcBef>
                  <a:spcAft>
                    <a:spcPts val="100"/>
                  </a:spcAft>
                </a:pPr>
                <a14:m>
                  <m:oMath xmlns:m="http://schemas.openxmlformats.org/officeDocument/2006/math">
                    <m:limLow>
                      <m:limLow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lim>
                    </m:limLow>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limLow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𝑙𝑖𝑚</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lim>
                    </m:limLow>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+4+1=21</m:t>
                    </m:r>
                  </m:oMath>
                </a14:m>
                <a:r>
                  <a:rPr lang="en-US" sz="1800" i="1">
                    <a:effectLst/>
                    <a:latin typeface="+mj-lt"/>
                    <a:ea typeface="Calibri" panose="020F0502020204030204" pitchFamily="34" charset="0"/>
                    <a:cs typeface="Times New Roman" panose="02020603050405020304" pitchFamily="18" charset="0"/>
                  </a:rPr>
                  <a:t> </a:t>
                </a:r>
                <a:r>
                  <a:rPr lang="en-US" sz="1800">
                    <a:effectLst/>
                    <a:latin typeface="+mj-lt"/>
                    <a:ea typeface="Calibri" panose="020F0502020204030204" pitchFamily="34" charset="0"/>
                    <a:cs typeface="Times New Roman" panose="02020603050405020304" pitchFamily="18" charset="0"/>
                  </a:rPr>
                  <a:t>và</a:t>
                </a:r>
                <a:r>
                  <a:rPr lang="en-US" sz="1800" i="1">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r>
                      <a:rPr lang="en-US" sz="1800" i="1">
                        <a:effectLst/>
                        <a:latin typeface="Cambria Math" panose="02040503050406030204" pitchFamily="18" charset="0"/>
                        <a:ea typeface="Calibri" panose="020F0502020204030204" pitchFamily="34" charset="0"/>
                        <a:cs typeface="Times New Roman" panose="02020603050405020304" pitchFamily="18" charset="0"/>
                      </a:rPr>
                      <m:t>(4)=2.0+1=1</m:t>
                    </m:r>
                  </m:oMath>
                </a14:m>
                <a:endParaRPr lang="en-US" sz="1800" i="1">
                  <a:effectLst/>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Suy ra </a:t>
                </a:r>
                <a14:m>
                  <m:oMath xmlns:m="http://schemas.openxmlformats.org/officeDocument/2006/math">
                    <m:limLow>
                      <m:limLow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lim>
                    </m:limLow>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18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1800">
                  <a:effectLst/>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a:effectLst/>
                    <a:latin typeface="+mj-lt"/>
                    <a:ea typeface="Calibri" panose="020F0502020204030204" pitchFamily="34" charset="0"/>
                    <a:cs typeface="Times New Roman" panose="02020603050405020304" pitchFamily="18" charset="0"/>
                  </a:rPr>
                  <a:t>Vì vậy hàm số không liên tục tại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8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1800">
                    <a:effectLst/>
                    <a:latin typeface="+mj-lt"/>
                    <a:ea typeface="Calibri" panose="020F0502020204030204" pitchFamily="34" charset="0"/>
                    <a:cs typeface="Times New Roman" panose="02020603050405020304" pitchFamily="18" charset="0"/>
                  </a:rPr>
                  <a:t>.</a:t>
                </a:r>
                <a:endParaRPr lang="en-US" sz="18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1048397" y="2672212"/>
                <a:ext cx="7979134" cy="2113912"/>
              </a:xfrm>
              <a:prstGeom prst="rect">
                <a:avLst/>
              </a:prstGeom>
              <a:blipFill>
                <a:blip r:embed="rId4"/>
                <a:stretch>
                  <a:fillRect l="-688" b="-1441"/>
                </a:stretch>
              </a:blipFill>
            </p:spPr>
            <p:txBody>
              <a:bodyPr/>
              <a:lstStyle/>
              <a:p>
                <a:r>
                  <a:rPr lang="en-US">
                    <a:noFill/>
                  </a:rPr>
                  <a:t> </a:t>
                </a:r>
              </a:p>
            </p:txBody>
          </p:sp>
        </mc:Fallback>
      </mc:AlternateContent>
    </p:spTree>
    <p:extLst>
      <p:ext uri="{BB962C8B-B14F-4D97-AF65-F5344CB8AC3E}">
        <p14:creationId xmlns:p14="http://schemas.microsoft.com/office/powerpoint/2010/main" val="29487469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4" name="AutoShape 2" descr="Bài 5 trang 77 Toán 11 Tập 1 | Cánh diều Giải Toán 11"/>
          <p:cNvSpPr>
            <a:spLocks noChangeAspect="1" noChangeArrowheads="1"/>
          </p:cNvSpPr>
          <p:nvPr/>
        </p:nvSpPr>
        <p:spPr bwMode="auto">
          <a:xfrm>
            <a:off x="15049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Rectangle 7"/>
          <p:cNvSpPr/>
          <p:nvPr/>
        </p:nvSpPr>
        <p:spPr>
          <a:xfrm>
            <a:off x="207123" y="21166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35781" y="573041"/>
                <a:ext cx="8749192" cy="4446282"/>
              </a:xfrm>
              <a:prstGeom prst="rect">
                <a:avLst/>
              </a:prstGeom>
            </p:spPr>
            <p:txBody>
              <a:bodyPr wrap="square">
                <a:spAutoFit/>
              </a:bodyPr>
              <a:lstStyle/>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b) Ta có: </a:t>
                </a:r>
                <a14:m>
                  <m:oMath xmlns:m="http://schemas.openxmlformats.org/officeDocument/2006/math">
                    <m:limLow>
                      <m:limLow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limLow>
                      <m:limLow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+4+1=21</m:t>
                    </m:r>
                  </m:oMath>
                </a14:m>
                <a:r>
                  <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và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endParaRPr kumimoji="0" lang="en-US" sz="1800" b="0" i="1"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Để hàm số liên tục tại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thì </a:t>
                </a:r>
                <a14:m>
                  <m:oMath xmlns:m="http://schemas.openxmlformats.org/officeDocument/2006/math">
                    <m:limLow>
                      <m:limLow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𝑙𝑖𝑚</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lim>
                    </m:limLow>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(4)⇔21=2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oMath>
                </a14:m>
                <a:endPar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Vậy với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a</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thì hàm số liên tục tại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c) Hàm số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oMath>
                </a14:m>
                <a:r>
                  <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 có tập xác định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ℝ</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oMath>
                </a14:m>
                <a:endPar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Với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𝑜</m:t>
                        </m:r>
                      </m:sub>
                    </m:sSub>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rPr>
                  <a:t> có </a:t>
                </a:r>
                <a14:m>
                  <m:oMath xmlns:m="http://schemas.openxmlformats.org/officeDocument/2006/math">
                    <m:limLow>
                      <m:limLow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lim</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𝑜</m:t>
                            </m:r>
                          </m:sub>
                        </m:sSub>
                      </m:lim>
                    </m:limLow>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limLow>
                      <m:limLow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limLow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lim</m:t>
                        </m:r>
                      </m:e>
                      <m:li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𝑜</m:t>
                            </m:r>
                          </m:sub>
                        </m:sSub>
                      </m:lim>
                    </m:limLow>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𝑓</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𝑜</m:t>
                        </m:r>
                      </m:sub>
                    </m:s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a:t>
                </a:r>
                <a:endParaRPr lang="en-US" sz="1800">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rPr>
                  <a:t>Hàm số liên tục trên các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oMath>
                </a14:m>
                <a:endPar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Để hàm số liên tục trên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ℝ</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 </m:t>
                    </m:r>
                  </m:oMath>
                </a14:m>
                <a:r>
                  <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sym typeface="Arial"/>
                  </a:rPr>
                  <a:t>thì hàm số phải liên tục tại </a:t>
                </a:r>
                <a14:m>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𝑥</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=4</m:t>
                    </m:r>
                  </m:oMath>
                </a14:m>
                <a:endParaRPr kumimoji="0" lang="en-US" sz="1800" b="0" i="0" u="none" strike="noStrike" kern="0" cap="none" spc="0" normalizeH="0" baseline="0" noProof="0">
                  <a:ln>
                    <a:noFill/>
                  </a:ln>
                  <a:solidFill>
                    <a:srgbClr val="000000"/>
                  </a:solidFill>
                  <a:effectLst/>
                  <a:uLnTx/>
                  <a:uFillTx/>
                  <a:latin typeface="+mn-lt"/>
                  <a:ea typeface="Malgun Gothic" panose="020B0503020000020004" pitchFamily="34" charset="-127"/>
                  <a:cs typeface="Times New Roman" panose="02020603050405020304" pitchFamily="18" charset="0"/>
                  <a:sym typeface="Arial"/>
                </a:endParaRPr>
              </a:p>
              <a:p>
                <a:pPr marL="0" marR="0" lvl="0" indent="0" algn="l"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sym typeface="Arial"/>
                  </a:rPr>
                  <a:t>Vậy với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a</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oMath>
                </a14:m>
                <a:r>
                  <a:rPr kumimoji="0" lang="en-US" sz="1800" b="0" i="0" u="none" strike="noStrike" kern="0" cap="none" spc="0" normalizeH="0" baseline="0" noProof="0">
                    <a:ln>
                      <a:noFill/>
                    </a:ln>
                    <a:solidFill>
                      <a:srgbClr val="000000"/>
                    </a:solidFill>
                    <a:effectLst/>
                    <a:uLnTx/>
                    <a:uFillTx/>
                    <a:latin typeface="+mn-lt"/>
                    <a:ea typeface="Calibri" panose="020F0502020204030204" pitchFamily="34" charset="0"/>
                    <a:sym typeface="Arial"/>
                  </a:rPr>
                  <a:t> hàm số liên tục trên tập xác định của nó.</a:t>
                </a:r>
                <a:endParaRPr kumimoji="0" lang="en-US" sz="1800" b="0" i="0" u="none" strike="noStrike" kern="0" cap="none" spc="0" normalizeH="0" baseline="0" noProof="0">
                  <a:ln>
                    <a:noFill/>
                  </a:ln>
                  <a:solidFill>
                    <a:srgbClr val="000000"/>
                  </a:solidFill>
                  <a:effectLst/>
                  <a:uLnTx/>
                  <a:uFillTx/>
                  <a:latin typeface="+mn-lt"/>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35781" y="573041"/>
                <a:ext cx="8749192" cy="4446282"/>
              </a:xfrm>
              <a:prstGeom prst="rect">
                <a:avLst/>
              </a:prstGeom>
              <a:blipFill>
                <a:blip r:embed="rId3"/>
                <a:stretch>
                  <a:fillRect l="-627" b="-137"/>
                </a:stretch>
              </a:blipFill>
            </p:spPr>
            <p:txBody>
              <a:bodyPr/>
              <a:lstStyle/>
              <a:p>
                <a:r>
                  <a:rPr lang="en-US">
                    <a:noFill/>
                  </a:rPr>
                  <a:t> </a:t>
                </a:r>
              </a:p>
            </p:txBody>
          </p:sp>
        </mc:Fallback>
      </mc:AlternateContent>
    </p:spTree>
    <p:extLst>
      <p:ext uri="{BB962C8B-B14F-4D97-AF65-F5344CB8AC3E}">
        <p14:creationId xmlns:p14="http://schemas.microsoft.com/office/powerpoint/2010/main" val="6750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down)">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randombar(horizont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barn(inVertical)">
                                      <p:cBhvr>
                                        <p:cTn id="4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grpSp>
        <p:nvGrpSpPr>
          <p:cNvPr id="2504" name="Google Shape;2504;p51"/>
          <p:cNvGrpSpPr/>
          <p:nvPr/>
        </p:nvGrpSpPr>
        <p:grpSpPr>
          <a:xfrm rot="16788210">
            <a:off x="8835842" y="2712259"/>
            <a:ext cx="616313" cy="686914"/>
            <a:chOff x="-246512" y="2165012"/>
            <a:chExt cx="582251" cy="648951"/>
          </a:xfrm>
        </p:grpSpPr>
        <p:sp>
          <p:nvSpPr>
            <p:cNvPr id="2505" name="Google Shape;2505;p51"/>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6" name="Google Shape;2506;p51"/>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5" name="Rectangle 24"/>
              <p:cNvSpPr/>
              <p:nvPr/>
            </p:nvSpPr>
            <p:spPr>
              <a:xfrm>
                <a:off x="50132" y="149141"/>
                <a:ext cx="5794786" cy="2448747"/>
              </a:xfrm>
              <a:prstGeom prst="rect">
                <a:avLst/>
              </a:prstGeom>
            </p:spPr>
            <p:txBody>
              <a:bodyPr wrap="square">
                <a:spAutoFit/>
              </a:bodyPr>
              <a:lstStyle/>
              <a:p>
                <a:pPr algn="just">
                  <a:lnSpc>
                    <a:spcPct val="150000"/>
                  </a:lnSpc>
                </a:pPr>
                <a:r>
                  <a:rPr kumimoji="0" lang="en-US" sz="1900" b="1" i="0" u="none" strike="noStrike" kern="0" cap="none" spc="0" normalizeH="0" baseline="0" noProof="0">
                    <a:ln>
                      <a:noFill/>
                    </a:ln>
                    <a:solidFill>
                      <a:srgbClr val="F298A0">
                        <a:lumMod val="75000"/>
                      </a:srgbClr>
                    </a:solidFill>
                    <a:effectLst/>
                    <a:uLnTx/>
                    <a:uFillTx/>
                    <a:latin typeface="+mn-lt"/>
                    <a:sym typeface="Arial"/>
                  </a:rPr>
                  <a:t>Bài 6 (SGK – tr.77) </a:t>
                </a:r>
                <a:r>
                  <a:rPr lang="en-US" sz="1900">
                    <a:latin typeface="+mn-lt"/>
                  </a:rPr>
                  <a:t>Hình 16 biểu thị độ cao </a:t>
                </a:r>
                <a14:m>
                  <m:oMath xmlns:m="http://schemas.openxmlformats.org/officeDocument/2006/math">
                    <m:r>
                      <a:rPr lang="en-US" sz="1900" i="1" smtClean="0">
                        <a:latin typeface="Cambria Math" panose="02040503050406030204" pitchFamily="18" charset="0"/>
                      </a:rPr>
                      <m:t>h</m:t>
                    </m:r>
                    <m:r>
                      <a:rPr lang="en-US" sz="1900" i="1" smtClean="0">
                        <a:latin typeface="Cambria Math" panose="02040503050406030204" pitchFamily="18" charset="0"/>
                      </a:rPr>
                      <m:t>(</m:t>
                    </m:r>
                    <m:r>
                      <a:rPr lang="en-US" sz="1900" i="1" smtClean="0">
                        <a:latin typeface="Cambria Math" panose="02040503050406030204" pitchFamily="18" charset="0"/>
                      </a:rPr>
                      <m:t>𝑚</m:t>
                    </m:r>
                    <m:r>
                      <a:rPr lang="en-US" sz="1900" i="1" smtClean="0">
                        <a:latin typeface="Cambria Math" panose="02040503050406030204" pitchFamily="18" charset="0"/>
                      </a:rPr>
                      <m:t>)</m:t>
                    </m:r>
                  </m:oMath>
                </a14:m>
                <a:r>
                  <a:rPr lang="en-US" sz="1900">
                    <a:latin typeface="+mn-lt"/>
                  </a:rPr>
                  <a:t> của một quả bóng được đá lên theo thời gian </a:t>
                </a:r>
                <a14:m>
                  <m:oMath xmlns:m="http://schemas.openxmlformats.org/officeDocument/2006/math">
                    <m:r>
                      <a:rPr lang="en-US" sz="1900" i="1" smtClean="0">
                        <a:latin typeface="Cambria Math" panose="02040503050406030204" pitchFamily="18" charset="0"/>
                      </a:rPr>
                      <m:t>𝑡</m:t>
                    </m:r>
                    <m:r>
                      <a:rPr lang="en-US" sz="1900" i="1" smtClean="0">
                        <a:latin typeface="Cambria Math" panose="02040503050406030204" pitchFamily="18" charset="0"/>
                      </a:rPr>
                      <m:t>(</m:t>
                    </m:r>
                    <m:r>
                      <a:rPr lang="en-US" sz="1900" i="1" smtClean="0">
                        <a:latin typeface="Cambria Math" panose="02040503050406030204" pitchFamily="18" charset="0"/>
                      </a:rPr>
                      <m:t>𝑠</m:t>
                    </m:r>
                    <m:r>
                      <a:rPr lang="en-US" sz="1900" i="1" smtClean="0">
                        <a:latin typeface="Cambria Math" panose="02040503050406030204" pitchFamily="18" charset="0"/>
                      </a:rPr>
                      <m:t>)</m:t>
                    </m:r>
                  </m:oMath>
                </a14:m>
                <a:r>
                  <a:rPr lang="en-US" sz="1900">
                    <a:latin typeface="+mn-lt"/>
                  </a:rPr>
                  <a:t>, trong đó </a:t>
                </a:r>
                <a14:m>
                  <m:oMath xmlns:m="http://schemas.openxmlformats.org/officeDocument/2006/math">
                    <m:r>
                      <a:rPr lang="en-US" sz="1900" i="1" smtClean="0">
                        <a:latin typeface="Cambria Math" panose="02040503050406030204" pitchFamily="18" charset="0"/>
                      </a:rPr>
                      <m:t>h</m:t>
                    </m:r>
                    <m:r>
                      <a:rPr lang="en-US" sz="1900" i="1" smtClean="0">
                        <a:latin typeface="Cambria Math" panose="02040503050406030204" pitchFamily="18" charset="0"/>
                      </a:rPr>
                      <m:t>(</m:t>
                    </m:r>
                    <m:r>
                      <a:rPr lang="en-US" sz="1900" i="1" smtClean="0">
                        <a:latin typeface="Cambria Math" panose="02040503050406030204" pitchFamily="18" charset="0"/>
                      </a:rPr>
                      <m:t>𝑡</m:t>
                    </m:r>
                    <m:r>
                      <a:rPr lang="en-US" sz="1900" i="1" smtClean="0">
                        <a:latin typeface="Cambria Math" panose="02040503050406030204" pitchFamily="18" charset="0"/>
                      </a:rPr>
                      <m:t>)= –2</m:t>
                    </m:r>
                    <m:r>
                      <a:rPr lang="en-US" sz="1900" i="1" smtClean="0">
                        <a:latin typeface="Cambria Math" panose="02040503050406030204" pitchFamily="18" charset="0"/>
                      </a:rPr>
                      <m:t>𝑡</m:t>
                    </m:r>
                    <m:r>
                      <a:rPr lang="en-US" sz="1900" i="1" baseline="30000">
                        <a:latin typeface="Cambria Math" panose="02040503050406030204" pitchFamily="18" charset="0"/>
                      </a:rPr>
                      <m:t>2</m:t>
                    </m:r>
                    <m:r>
                      <a:rPr lang="en-US" sz="1900" i="1">
                        <a:latin typeface="Cambria Math" panose="02040503050406030204" pitchFamily="18" charset="0"/>
                      </a:rPr>
                      <m:t>+8</m:t>
                    </m:r>
                    <m:r>
                      <a:rPr lang="en-US" sz="1900" i="1">
                        <a:latin typeface="Cambria Math" panose="02040503050406030204" pitchFamily="18" charset="0"/>
                      </a:rPr>
                      <m:t>𝑡</m:t>
                    </m:r>
                    <m:r>
                      <a:rPr lang="en-US" sz="1900" i="1">
                        <a:latin typeface="Cambria Math" panose="02040503050406030204" pitchFamily="18" charset="0"/>
                      </a:rPr>
                      <m:t>.</m:t>
                    </m:r>
                  </m:oMath>
                </a14:m>
                <a:endParaRPr lang="en-US" sz="1900">
                  <a:latin typeface="+mn-lt"/>
                </a:endParaRPr>
              </a:p>
              <a:p>
                <a:pPr algn="just">
                  <a:lnSpc>
                    <a:spcPct val="150000"/>
                  </a:lnSpc>
                </a:pPr>
                <a:r>
                  <a:rPr lang="en-US" sz="1900">
                    <a:latin typeface="+mn-lt"/>
                  </a:rPr>
                  <a:t>a) Chứng tỏ hàm số </a:t>
                </a:r>
                <a14:m>
                  <m:oMath xmlns:m="http://schemas.openxmlformats.org/officeDocument/2006/math">
                    <m:r>
                      <a:rPr lang="en-US" sz="1900" i="1" smtClean="0">
                        <a:latin typeface="Cambria Math" panose="02040503050406030204" pitchFamily="18" charset="0"/>
                      </a:rPr>
                      <m:t>h</m:t>
                    </m:r>
                    <m:r>
                      <a:rPr lang="en-US" sz="1900" i="1" smtClean="0">
                        <a:latin typeface="Cambria Math" panose="02040503050406030204" pitchFamily="18" charset="0"/>
                      </a:rPr>
                      <m:t>(</m:t>
                    </m:r>
                    <m:r>
                      <a:rPr lang="en-US" sz="1900" i="1" smtClean="0">
                        <a:latin typeface="Cambria Math" panose="02040503050406030204" pitchFamily="18" charset="0"/>
                      </a:rPr>
                      <m:t>𝑡</m:t>
                    </m:r>
                    <m:r>
                      <a:rPr lang="en-US" sz="1900" i="1" smtClean="0">
                        <a:latin typeface="Cambria Math" panose="02040503050406030204" pitchFamily="18" charset="0"/>
                      </a:rPr>
                      <m:t>)</m:t>
                    </m:r>
                  </m:oMath>
                </a14:m>
                <a:r>
                  <a:rPr lang="en-US" sz="1900">
                    <a:latin typeface="+mn-lt"/>
                  </a:rPr>
                  <a:t> liên tục trên tập xác định.</a:t>
                </a:r>
              </a:p>
              <a:p>
                <a:pPr algn="just">
                  <a:lnSpc>
                    <a:spcPct val="150000"/>
                  </a:lnSpc>
                </a:pPr>
                <a:r>
                  <a:rPr lang="en-US" sz="1900">
                    <a:latin typeface="+mn-lt"/>
                  </a:rPr>
                  <a:t>b) Dựa vào đồ thị hãy xác định </a:t>
                </a:r>
                <a14:m>
                  <m:oMath xmlns:m="http://schemas.openxmlformats.org/officeDocument/2006/math">
                    <m:limLow>
                      <m:limLowPr>
                        <m:ctrlPr>
                          <a:rPr lang="en-US" sz="1900" i="1">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1900">
                            <a:latin typeface="Cambria Math" panose="02040503050406030204" pitchFamily="18" charset="0"/>
                            <a:ea typeface="Calibri" panose="020F0502020204030204" pitchFamily="34" charset="0"/>
                            <a:cs typeface="Times New Roman" panose="02020603050405020304" pitchFamily="18" charset="0"/>
                          </a:rPr>
                          <m:t>lim</m:t>
                        </m:r>
                      </m:e>
                      <m:lim>
                        <m:r>
                          <a:rPr lang="en-US" sz="1900" i="1">
                            <a:latin typeface="Cambria Math" panose="02040503050406030204" pitchFamily="18" charset="0"/>
                            <a:ea typeface="Calibri" panose="020F0502020204030204" pitchFamily="34" charset="0"/>
                            <a:cs typeface="Times New Roman" panose="02020603050405020304" pitchFamily="18" charset="0"/>
                          </a:rPr>
                          <m:t>𝑥</m:t>
                        </m:r>
                        <m:r>
                          <a:rPr lang="en-US" sz="1900" i="1">
                            <a:latin typeface="Cambria Math" panose="02040503050406030204" pitchFamily="18" charset="0"/>
                            <a:ea typeface="Calibri" panose="020F0502020204030204" pitchFamily="34" charset="0"/>
                            <a:cs typeface="Times New Roman" panose="02020603050405020304" pitchFamily="18" charset="0"/>
                          </a:rPr>
                          <m:t>→2</m:t>
                        </m:r>
                      </m:lim>
                    </m:limLow>
                    <m:r>
                      <a:rPr lang="en-US" sz="1900">
                        <a:latin typeface="Cambria Math" panose="02040503050406030204" pitchFamily="18" charset="0"/>
                        <a:ea typeface="Calibri" panose="020F0502020204030204" pitchFamily="34" charset="0"/>
                        <a:cs typeface="Times New Roman" panose="02020603050405020304" pitchFamily="18" charset="0"/>
                      </a:rPr>
                      <m:t>  </m:t>
                    </m:r>
                    <m:d>
                      <m:dPr>
                        <m:ctrlPr>
                          <a:rPr lang="en-US" sz="1900" i="1">
                            <a:latin typeface="Cambria Math" panose="02040503050406030204" pitchFamily="18" charset="0"/>
                            <a:ea typeface="Calibri" panose="020F0502020204030204" pitchFamily="34" charset="0"/>
                            <a:cs typeface="Times New Roman" panose="02020603050405020304" pitchFamily="18" charset="0"/>
                          </a:rPr>
                        </m:ctrlPr>
                      </m:dPr>
                      <m:e>
                        <m:r>
                          <a:rPr lang="en-US" sz="1900" i="1">
                            <a:latin typeface="Cambria Math" panose="02040503050406030204" pitchFamily="18" charset="0"/>
                            <a:ea typeface="Calibri" panose="020F0502020204030204" pitchFamily="34" charset="0"/>
                            <a:cs typeface="Times New Roman" panose="02020603050405020304" pitchFamily="18" charset="0"/>
                          </a:rPr>
                          <m:t>−</m:t>
                        </m:r>
                        <m:r>
                          <a:rPr lang="en-US" sz="190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𝑡</m:t>
                            </m:r>
                          </m:e>
                          <m:sup>
                            <m:r>
                              <a:rPr lang="en-US" sz="1900">
                                <a:latin typeface="Cambria Math" panose="02040503050406030204" pitchFamily="18" charset="0"/>
                                <a:ea typeface="Calibri" panose="020F0502020204030204" pitchFamily="34" charset="0"/>
                                <a:cs typeface="Times New Roman" panose="02020603050405020304" pitchFamily="18" charset="0"/>
                              </a:rPr>
                              <m:t>2</m:t>
                            </m:r>
                          </m:sup>
                        </m:sSup>
                        <m:r>
                          <a:rPr lang="en-US" sz="1900">
                            <a:latin typeface="Cambria Math" panose="02040503050406030204" pitchFamily="18" charset="0"/>
                            <a:ea typeface="Calibri" panose="020F0502020204030204" pitchFamily="34" charset="0"/>
                            <a:cs typeface="Times New Roman" panose="02020603050405020304" pitchFamily="18" charset="0"/>
                          </a:rPr>
                          <m:t>+8</m:t>
                        </m:r>
                        <m:r>
                          <a:rPr lang="en-US" sz="1900" i="1">
                            <a:latin typeface="Cambria Math" panose="02040503050406030204" pitchFamily="18" charset="0"/>
                            <a:ea typeface="Calibri" panose="020F0502020204030204" pitchFamily="34" charset="0"/>
                            <a:cs typeface="Times New Roman" panose="02020603050405020304" pitchFamily="18" charset="0"/>
                          </a:rPr>
                          <m:t>𝑡</m:t>
                        </m:r>
                      </m:e>
                    </m:d>
                  </m:oMath>
                </a14:m>
                <a:r>
                  <a:rPr lang="en-US" sz="1900">
                    <a:latin typeface="+mn-lt"/>
                  </a:rPr>
                  <a:t>.</a:t>
                </a:r>
              </a:p>
            </p:txBody>
          </p:sp>
        </mc:Choice>
        <mc:Fallback xmlns="">
          <p:sp>
            <p:nvSpPr>
              <p:cNvPr id="25" name="Rectangle 24"/>
              <p:cNvSpPr>
                <a:spLocks noRot="1" noChangeAspect="1" noMove="1" noResize="1" noEditPoints="1" noAdjustHandles="1" noChangeArrowheads="1" noChangeShapeType="1" noTextEdit="1"/>
              </p:cNvSpPr>
              <p:nvPr/>
            </p:nvSpPr>
            <p:spPr>
              <a:xfrm>
                <a:off x="50132" y="149141"/>
                <a:ext cx="5794786" cy="2448747"/>
              </a:xfrm>
              <a:prstGeom prst="rect">
                <a:avLst/>
              </a:prstGeom>
              <a:blipFill>
                <a:blip r:embed="rId3"/>
                <a:stretch>
                  <a:fillRect l="-946" r="-1052"/>
                </a:stretch>
              </a:blipFill>
            </p:spPr>
            <p:txBody>
              <a:bodyPr/>
              <a:lstStyle/>
              <a:p>
                <a:r>
                  <a:rPr lang="en-US">
                    <a:noFill/>
                  </a:rPr>
                  <a:t> </a:t>
                </a:r>
              </a:p>
            </p:txBody>
          </p:sp>
        </mc:Fallback>
      </mc:AlternateContent>
      <p:grpSp>
        <p:nvGrpSpPr>
          <p:cNvPr id="30" name="Google Shape;2569;p53"/>
          <p:cNvGrpSpPr/>
          <p:nvPr/>
        </p:nvGrpSpPr>
        <p:grpSpPr>
          <a:xfrm rot="12858861" flipH="1" flipV="1">
            <a:off x="-975743" y="3414164"/>
            <a:ext cx="1919681" cy="2895701"/>
            <a:chOff x="605725" y="1160127"/>
            <a:chExt cx="527272" cy="797150"/>
          </a:xfrm>
        </p:grpSpPr>
        <p:sp>
          <p:nvSpPr>
            <p:cNvPr id="31" name="Google Shape;2570;p53"/>
            <p:cNvSpPr/>
            <p:nvPr/>
          </p:nvSpPr>
          <p:spPr>
            <a:xfrm>
              <a:off x="606997" y="1160127"/>
              <a:ext cx="526000" cy="797150"/>
            </a:xfrm>
            <a:custGeom>
              <a:avLst/>
              <a:gdLst/>
              <a:ahLst/>
              <a:cxnLst/>
              <a:rect l="l" t="t" r="r" b="b"/>
              <a:pathLst>
                <a:path w="21040" h="31886" extrusionOk="0">
                  <a:moveTo>
                    <a:pt x="21039" y="0"/>
                  </a:moveTo>
                  <a:lnTo>
                    <a:pt x="18908" y="1572"/>
                  </a:lnTo>
                  <a:lnTo>
                    <a:pt x="16301" y="3513"/>
                  </a:lnTo>
                  <a:cubicBezTo>
                    <a:pt x="16098" y="3667"/>
                    <a:pt x="15896" y="3870"/>
                    <a:pt x="15765" y="4084"/>
                  </a:cubicBezTo>
                  <a:lnTo>
                    <a:pt x="15277" y="4882"/>
                  </a:lnTo>
                  <a:lnTo>
                    <a:pt x="1" y="29432"/>
                  </a:lnTo>
                  <a:lnTo>
                    <a:pt x="3966" y="31885"/>
                  </a:lnTo>
                  <a:lnTo>
                    <a:pt x="19218" y="7323"/>
                  </a:lnTo>
                  <a:lnTo>
                    <a:pt x="19706" y="6525"/>
                  </a:lnTo>
                  <a:cubicBezTo>
                    <a:pt x="19849" y="6322"/>
                    <a:pt x="19932" y="6072"/>
                    <a:pt x="19991" y="5799"/>
                  </a:cubicBezTo>
                  <a:lnTo>
                    <a:pt x="20575" y="2596"/>
                  </a:lnTo>
                  <a:lnTo>
                    <a:pt x="21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571;p53"/>
            <p:cNvSpPr/>
            <p:nvPr/>
          </p:nvSpPr>
          <p:spPr>
            <a:xfrm>
              <a:off x="605725" y="1262775"/>
              <a:ext cx="480425" cy="688225"/>
            </a:xfrm>
            <a:custGeom>
              <a:avLst/>
              <a:gdLst/>
              <a:ahLst/>
              <a:cxnLst/>
              <a:rect l="l" t="t" r="r" b="b"/>
              <a:pathLst>
                <a:path w="19217" h="27529" extrusionOk="0">
                  <a:moveTo>
                    <a:pt x="16955" y="1"/>
                  </a:moveTo>
                  <a:lnTo>
                    <a:pt x="15276" y="513"/>
                  </a:lnTo>
                  <a:lnTo>
                    <a:pt x="15252" y="501"/>
                  </a:lnTo>
                  <a:lnTo>
                    <a:pt x="0" y="25075"/>
                  </a:lnTo>
                  <a:lnTo>
                    <a:pt x="3965" y="27528"/>
                  </a:lnTo>
                  <a:lnTo>
                    <a:pt x="19217" y="2954"/>
                  </a:lnTo>
                  <a:lnTo>
                    <a:pt x="19205" y="2954"/>
                  </a:lnTo>
                  <a:lnTo>
                    <a:pt x="18931" y="1215"/>
                  </a:lnTo>
                  <a:lnTo>
                    <a:pt x="17240" y="1739"/>
                  </a:lnTo>
                  <a:lnTo>
                    <a:pt x="1695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572;p53"/>
            <p:cNvSpPr/>
            <p:nvPr/>
          </p:nvSpPr>
          <p:spPr>
            <a:xfrm>
              <a:off x="987025" y="1193125"/>
              <a:ext cx="132475" cy="143500"/>
            </a:xfrm>
            <a:custGeom>
              <a:avLst/>
              <a:gdLst/>
              <a:ahLst/>
              <a:cxnLst/>
              <a:rect l="l" t="t" r="r" b="b"/>
              <a:pathLst>
                <a:path w="5299" h="5740" extrusionOk="0">
                  <a:moveTo>
                    <a:pt x="3632" y="1"/>
                  </a:moveTo>
                  <a:lnTo>
                    <a:pt x="1036" y="1930"/>
                  </a:lnTo>
                  <a:cubicBezTo>
                    <a:pt x="822" y="2084"/>
                    <a:pt x="643" y="2287"/>
                    <a:pt x="500" y="2513"/>
                  </a:cubicBezTo>
                  <a:lnTo>
                    <a:pt x="0" y="3299"/>
                  </a:lnTo>
                  <a:lnTo>
                    <a:pt x="0" y="3323"/>
                  </a:lnTo>
                  <a:lnTo>
                    <a:pt x="1703" y="2787"/>
                  </a:lnTo>
                  <a:lnTo>
                    <a:pt x="1988" y="4537"/>
                  </a:lnTo>
                  <a:lnTo>
                    <a:pt x="3679" y="4001"/>
                  </a:lnTo>
                  <a:lnTo>
                    <a:pt x="3953" y="5740"/>
                  </a:lnTo>
                  <a:lnTo>
                    <a:pt x="3965" y="5740"/>
                  </a:lnTo>
                  <a:lnTo>
                    <a:pt x="4453" y="4954"/>
                  </a:lnTo>
                  <a:cubicBezTo>
                    <a:pt x="4584" y="4728"/>
                    <a:pt x="4691" y="4478"/>
                    <a:pt x="4739" y="4216"/>
                  </a:cubicBezTo>
                  <a:lnTo>
                    <a:pt x="5298" y="1037"/>
                  </a:lnTo>
                  <a:lnTo>
                    <a:pt x="5298" y="1037"/>
                  </a:lnTo>
                  <a:lnTo>
                    <a:pt x="3870" y="1489"/>
                  </a:lnTo>
                  <a:lnTo>
                    <a:pt x="363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573;p53"/>
            <p:cNvSpPr/>
            <p:nvPr/>
          </p:nvSpPr>
          <p:spPr>
            <a:xfrm>
              <a:off x="634300" y="1307650"/>
              <a:ext cx="372975" cy="570500"/>
            </a:xfrm>
            <a:custGeom>
              <a:avLst/>
              <a:gdLst/>
              <a:ahLst/>
              <a:cxnLst/>
              <a:rect l="l" t="t" r="r" b="b"/>
              <a:pathLst>
                <a:path w="14919" h="22820" extrusionOk="0">
                  <a:moveTo>
                    <a:pt x="14089" y="0"/>
                  </a:moveTo>
                  <a:cubicBezTo>
                    <a:pt x="13847" y="0"/>
                    <a:pt x="13610" y="124"/>
                    <a:pt x="13478" y="349"/>
                  </a:cubicBezTo>
                  <a:lnTo>
                    <a:pt x="215" y="21721"/>
                  </a:lnTo>
                  <a:cubicBezTo>
                    <a:pt x="0" y="22054"/>
                    <a:pt x="107" y="22507"/>
                    <a:pt x="453" y="22709"/>
                  </a:cubicBezTo>
                  <a:cubicBezTo>
                    <a:pt x="573" y="22784"/>
                    <a:pt x="705" y="22819"/>
                    <a:pt x="835" y="22819"/>
                  </a:cubicBezTo>
                  <a:cubicBezTo>
                    <a:pt x="1077" y="22819"/>
                    <a:pt x="1309" y="22696"/>
                    <a:pt x="1441" y="22471"/>
                  </a:cubicBezTo>
                  <a:lnTo>
                    <a:pt x="14704" y="1099"/>
                  </a:lnTo>
                  <a:cubicBezTo>
                    <a:pt x="14919" y="766"/>
                    <a:pt x="14812" y="313"/>
                    <a:pt x="14466" y="111"/>
                  </a:cubicBezTo>
                  <a:cubicBezTo>
                    <a:pt x="14350" y="36"/>
                    <a:pt x="14219" y="0"/>
                    <a:pt x="14089" y="0"/>
                  </a:cubicBezTo>
                  <a:close/>
                </a:path>
              </a:pathLst>
            </a:custGeom>
            <a:solidFill>
              <a:srgbClr val="F8F8F8">
                <a:alpha val="38130"/>
              </a:srgbClr>
            </a:solidFill>
            <a:ln w="77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574;p53"/>
            <p:cNvSpPr/>
            <p:nvPr/>
          </p:nvSpPr>
          <p:spPr>
            <a:xfrm>
              <a:off x="632500" y="1262775"/>
              <a:ext cx="397100" cy="639400"/>
            </a:xfrm>
            <a:custGeom>
              <a:avLst/>
              <a:gdLst/>
              <a:ahLst/>
              <a:cxnLst/>
              <a:rect l="l" t="t" r="r" b="b"/>
              <a:pathLst>
                <a:path w="15884" h="25576" fill="none" extrusionOk="0">
                  <a:moveTo>
                    <a:pt x="15884" y="1"/>
                  </a:moveTo>
                  <a:lnTo>
                    <a:pt x="1" y="25575"/>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575;p53"/>
            <p:cNvSpPr/>
            <p:nvPr/>
          </p:nvSpPr>
          <p:spPr>
            <a:xfrm>
              <a:off x="682525" y="1293150"/>
              <a:ext cx="396500" cy="638800"/>
            </a:xfrm>
            <a:custGeom>
              <a:avLst/>
              <a:gdLst/>
              <a:ahLst/>
              <a:cxnLst/>
              <a:rect l="l" t="t" r="r" b="b"/>
              <a:pathLst>
                <a:path w="15860" h="25552" fill="none" extrusionOk="0">
                  <a:moveTo>
                    <a:pt x="15859" y="0"/>
                  </a:moveTo>
                  <a:lnTo>
                    <a:pt x="0" y="25551"/>
                  </a:lnTo>
                </a:path>
              </a:pathLst>
            </a:custGeom>
            <a:noFill/>
            <a:ln w="74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931767" y="2564079"/>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900" b="1" i="1" u="sng" strike="noStrike" kern="0" cap="none" spc="0" normalizeH="0" baseline="0" noProof="0">
              <a:ln>
                <a:noFill/>
              </a:ln>
              <a:solidFill>
                <a:srgbClr val="46789A">
                  <a:lumMod val="75000"/>
                </a:srgbClr>
              </a:solidFill>
              <a:effectLst/>
              <a:uLnTx/>
              <a:uFillTx/>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908529" y="365741"/>
            <a:ext cx="3097421" cy="201554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726152" y="3887069"/>
                <a:ext cx="7265193" cy="1133002"/>
              </a:xfrm>
              <a:prstGeom prst="rect">
                <a:avLst/>
              </a:prstGeom>
            </p:spPr>
            <p:txBody>
              <a:bodyPr wrap="square">
                <a:spAutoFit/>
              </a:bodyPr>
              <a:lstStyle/>
              <a:p>
                <a:pPr algn="just">
                  <a:lnSpc>
                    <a:spcPct val="150000"/>
                  </a:lnSpc>
                  <a:spcBef>
                    <a:spcPts val="100"/>
                  </a:spcBef>
                  <a:spcAft>
                    <a:spcPts val="100"/>
                  </a:spcAft>
                </a:pPr>
                <a:r>
                  <a:rPr lang="en-US" sz="1900">
                    <a:effectLst/>
                    <a:latin typeface="+mj-lt"/>
                    <a:ea typeface="Calibri" panose="020F0502020204030204" pitchFamily="34" charset="0"/>
                    <a:cs typeface="Times New Roman" panose="02020603050405020304" pitchFamily="18" charset="0"/>
                  </a:rPr>
                  <a:t>b) Dựa vào đồ thị hàm số khi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𝑡</m:t>
                    </m:r>
                  </m:oMath>
                </a14:m>
                <a:r>
                  <a:rPr lang="en-US" sz="1900">
                    <a:effectLst/>
                    <a:latin typeface="+mj-lt"/>
                    <a:ea typeface="Calibri" panose="020F0502020204030204" pitchFamily="34" charset="0"/>
                    <a:cs typeface="Times New Roman" panose="02020603050405020304" pitchFamily="18" charset="0"/>
                  </a:rPr>
                  <a:t> tiến dần đến 2 thì </a:t>
                </a:r>
                <a14:m>
                  <m:oMath xmlns:m="http://schemas.openxmlformats.org/officeDocument/2006/math">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h</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𝑡</m:t>
                    </m:r>
                    <m:r>
                      <a:rPr lang="en-US" sz="19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a:effectLst/>
                    <a:latin typeface="+mj-lt"/>
                    <a:ea typeface="Calibri" panose="020F0502020204030204" pitchFamily="34" charset="0"/>
                    <a:cs typeface="Times New Roman" panose="02020603050405020304" pitchFamily="18" charset="0"/>
                  </a:rPr>
                  <a:t> dần đến 8.</a:t>
                </a:r>
                <a:br>
                  <a:rPr lang="en-US" sz="1900">
                    <a:effectLst/>
                    <a:latin typeface="+mj-lt"/>
                    <a:ea typeface="Calibri" panose="020F0502020204030204" pitchFamily="34" charset="0"/>
                    <a:cs typeface="Times New Roman" panose="02020603050405020304" pitchFamily="18" charset="0"/>
                  </a:rPr>
                </a:br>
                <a:r>
                  <a:rPr lang="en-US" sz="1900">
                    <a:effectLst/>
                    <a:latin typeface="+mj-lt"/>
                    <a:ea typeface="Calibri" panose="020F0502020204030204" pitchFamily="34" charset="0"/>
                    <a:cs typeface="Times New Roman" panose="02020603050405020304" pitchFamily="18" charset="0"/>
                  </a:rPr>
                  <a:t>Vậy </a:t>
                </a:r>
                <a14:m>
                  <m:oMath xmlns:m="http://schemas.openxmlformats.org/officeDocument/2006/math">
                    <m:limLow>
                      <m:limLow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19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19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900" i="1">
                            <a:effectLst/>
                            <a:latin typeface="Cambria Math" panose="02040503050406030204" pitchFamily="18" charset="0"/>
                            <a:ea typeface="Calibri" panose="020F0502020204030204" pitchFamily="34" charset="0"/>
                            <a:cs typeface="Times New Roman" panose="02020603050405020304" pitchFamily="18" charset="0"/>
                          </a:rPr>
                          <m:t>→2</m:t>
                        </m:r>
                      </m:lim>
                    </m:limLow>
                    <m:r>
                      <a:rPr lang="en-US" sz="19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9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a:effectLst/>
                            <a:latin typeface="Cambria Math" panose="02040503050406030204" pitchFamily="18" charset="0"/>
                            <a:ea typeface="Calibri" panose="020F0502020204030204" pitchFamily="34" charset="0"/>
                            <a:cs typeface="Times New Roman" panose="02020603050405020304" pitchFamily="18" charset="0"/>
                          </a:rPr>
                          <m:t>+8</m:t>
                        </m:r>
                        <m:r>
                          <a:rPr lang="en-US" sz="1900"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sz="1900">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1900">
                    <a:effectLst/>
                    <a:latin typeface="+mj-lt"/>
                    <a:ea typeface="Calibri" panose="020F0502020204030204" pitchFamily="34" charset="0"/>
                    <a:cs typeface="Times New Roman" panose="02020603050405020304" pitchFamily="18" charset="0"/>
                  </a:rPr>
                  <a:t>.</a:t>
                </a:r>
                <a:endParaRPr lang="en-US" sz="1900">
                  <a:latin typeface="+mj-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26152" y="3887069"/>
                <a:ext cx="7265193" cy="1133002"/>
              </a:xfrm>
              <a:prstGeom prst="rect">
                <a:avLst/>
              </a:prstGeom>
              <a:blipFill>
                <a:blip r:embed="rId6"/>
                <a:stretch>
                  <a:fillRect l="-755" r="-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0132" y="2999986"/>
                <a:ext cx="8887133" cy="979499"/>
              </a:xfrm>
              <a:prstGeom prst="rect">
                <a:avLst/>
              </a:prstGeom>
            </p:spPr>
            <p:txBody>
              <a:bodyPr wrap="square">
                <a:spAutoFit/>
              </a:bodyPr>
              <a:lstStyle/>
              <a:p>
                <a:pPr algn="just">
                  <a:lnSpc>
                    <a:spcPct val="150000"/>
                  </a:lnSpc>
                </a:pPr>
                <a:r>
                  <a:rPr lang="en-US" sz="1900">
                    <a:latin typeface="+mn-lt"/>
                    <a:ea typeface="Calibri" panose="020F0502020204030204" pitchFamily="34" charset="0"/>
                    <a:cs typeface="Times New Roman" panose="02020603050405020304" pitchFamily="18" charset="0"/>
                  </a:rPr>
                  <a:t>a) Hàm số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h</m:t>
                    </m:r>
                    <m:d>
                      <m:dPr>
                        <m:ctrlPr>
                          <a:rPr lang="en-US" sz="1900" i="1">
                            <a:latin typeface="Cambria Math" panose="02040503050406030204" pitchFamily="18" charset="0"/>
                            <a:ea typeface="Calibri" panose="020F0502020204030204" pitchFamily="34" charset="0"/>
                            <a:cs typeface="Times New Roman" panose="02020603050405020304" pitchFamily="18" charset="0"/>
                          </a:rPr>
                        </m:ctrlPr>
                      </m:dPr>
                      <m:e>
                        <m:r>
                          <a:rPr lang="en-US" sz="1900" i="1">
                            <a:latin typeface="Cambria Math" panose="02040503050406030204" pitchFamily="18" charset="0"/>
                            <a:ea typeface="Calibri" panose="020F0502020204030204" pitchFamily="34" charset="0"/>
                            <a:cs typeface="Times New Roman" panose="02020603050405020304" pitchFamily="18" charset="0"/>
                          </a:rPr>
                          <m:t>𝑡</m:t>
                        </m:r>
                      </m:e>
                    </m:d>
                    <m:r>
                      <a:rPr lang="en-US" sz="1900">
                        <a:latin typeface="Cambria Math" panose="02040503050406030204" pitchFamily="18" charset="0"/>
                        <a:ea typeface="Calibri" panose="020F0502020204030204" pitchFamily="34" charset="0"/>
                        <a:cs typeface="Times New Roman" panose="02020603050405020304" pitchFamily="18" charset="0"/>
                      </a:rPr>
                      <m:t>=</m:t>
                    </m:r>
                    <m:r>
                      <a:rPr lang="en-US" sz="1900" i="1">
                        <a:latin typeface="Cambria Math" panose="02040503050406030204" pitchFamily="18" charset="0"/>
                        <a:ea typeface="Calibri" panose="020F0502020204030204" pitchFamily="34" charset="0"/>
                        <a:cs typeface="Times New Roman" panose="02020603050405020304" pitchFamily="18" charset="0"/>
                      </a:rPr>
                      <m:t>−</m:t>
                    </m:r>
                    <m:r>
                      <a:rPr lang="en-US" sz="1900">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en-US" sz="1900" i="1">
                            <a:latin typeface="Cambria Math" panose="02040503050406030204" pitchFamily="18" charset="0"/>
                            <a:ea typeface="Calibri" panose="020F0502020204030204" pitchFamily="34" charset="0"/>
                            <a:cs typeface="Times New Roman" panose="02020603050405020304" pitchFamily="18" charset="0"/>
                          </a:rPr>
                          <m:t>𝑡</m:t>
                        </m:r>
                      </m:e>
                      <m:sup>
                        <m:r>
                          <a:rPr lang="en-US" sz="1900">
                            <a:latin typeface="Cambria Math" panose="02040503050406030204" pitchFamily="18" charset="0"/>
                            <a:ea typeface="Calibri" panose="020F0502020204030204" pitchFamily="34" charset="0"/>
                            <a:cs typeface="Times New Roman" panose="02020603050405020304" pitchFamily="18" charset="0"/>
                          </a:rPr>
                          <m:t>2</m:t>
                        </m:r>
                      </m:sup>
                    </m:sSup>
                    <m:r>
                      <a:rPr lang="en-US" sz="1900">
                        <a:latin typeface="Cambria Math" panose="02040503050406030204" pitchFamily="18" charset="0"/>
                        <a:ea typeface="Calibri" panose="020F0502020204030204" pitchFamily="34" charset="0"/>
                        <a:cs typeface="Times New Roman" panose="02020603050405020304" pitchFamily="18" charset="0"/>
                      </a:rPr>
                      <m:t>+8</m:t>
                    </m:r>
                    <m:r>
                      <a:rPr lang="en-US" sz="1900" i="1">
                        <a:latin typeface="Cambria Math" panose="02040503050406030204" pitchFamily="18" charset="0"/>
                        <a:ea typeface="Calibri" panose="020F0502020204030204" pitchFamily="34" charset="0"/>
                        <a:cs typeface="Times New Roman" panose="02020603050405020304" pitchFamily="18" charset="0"/>
                      </a:rPr>
                      <m:t>𝑡</m:t>
                    </m:r>
                  </m:oMath>
                </a14:m>
                <a:r>
                  <a:rPr lang="en-US" sz="1900">
                    <a:latin typeface="+mn-lt"/>
                    <a:ea typeface="Malgun Gothic" panose="020B0503020000020004" pitchFamily="34" charset="-127"/>
                    <a:cs typeface="Times New Roman" panose="02020603050405020304" pitchFamily="18" charset="0"/>
                  </a:rPr>
                  <a:t> (điều kiện </a:t>
                </a:r>
                <a14:m>
                  <m:oMath xmlns:m="http://schemas.openxmlformats.org/officeDocument/2006/math">
                    <m:r>
                      <a:rPr lang="en-US" sz="1900" i="1">
                        <a:latin typeface="Cambria Math" panose="02040503050406030204" pitchFamily="18" charset="0"/>
                        <a:ea typeface="Malgun Gothic" panose="020B0503020000020004" pitchFamily="34" charset="-127"/>
                        <a:cs typeface="Times New Roman" panose="02020603050405020304" pitchFamily="18" charset="0"/>
                      </a:rPr>
                      <m:t>𝑡</m:t>
                    </m:r>
                    <m:r>
                      <a:rPr lang="en-US" sz="1900" i="1">
                        <a:latin typeface="Cambria Math" panose="02040503050406030204" pitchFamily="18" charset="0"/>
                        <a:ea typeface="Malgun Gothic" panose="020B0503020000020004" pitchFamily="34" charset="-127"/>
                        <a:cs typeface="Times New Roman" panose="02020603050405020304" pitchFamily="18" charset="0"/>
                      </a:rPr>
                      <m:t>≥0</m:t>
                    </m:r>
                  </m:oMath>
                </a14:m>
                <a:r>
                  <a:rPr lang="en-US" sz="1900">
                    <a:latin typeface="+mn-lt"/>
                    <a:ea typeface="Calibri" panose="020F0502020204030204" pitchFamily="34" charset="0"/>
                    <a:cs typeface="Times New Roman" panose="02020603050405020304" pitchFamily="18" charset="0"/>
                  </a:rPr>
                  <a:t>) là hàm đa thức nên liên tục trên   tập xác định.</a:t>
                </a:r>
                <a:endParaRPr lang="en-US" sz="190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50132" y="2999986"/>
                <a:ext cx="8887133" cy="979499"/>
              </a:xfrm>
              <a:prstGeom prst="rect">
                <a:avLst/>
              </a:prstGeom>
              <a:blipFill>
                <a:blip r:embed="rId7"/>
                <a:stretch>
                  <a:fillRect l="-617" r="-686" b="-3727"/>
                </a:stretch>
              </a:blipFill>
            </p:spPr>
            <p:txBody>
              <a:bodyPr/>
              <a:lstStyle/>
              <a:p>
                <a:r>
                  <a:rPr lang="en-US">
                    <a:noFill/>
                  </a:rPr>
                  <a:t> </a:t>
                </a:r>
              </a:p>
            </p:txBody>
          </p:sp>
        </mc:Fallback>
      </mc:AlternateContent>
    </p:spTree>
    <p:extLst>
      <p:ext uri="{BB962C8B-B14F-4D97-AF65-F5344CB8AC3E}">
        <p14:creationId xmlns:p14="http://schemas.microsoft.com/office/powerpoint/2010/main" val="191157691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grpSp>
        <p:nvGrpSpPr>
          <p:cNvPr id="2192" name="Google Shape;2192;p40"/>
          <p:cNvGrpSpPr/>
          <p:nvPr/>
        </p:nvGrpSpPr>
        <p:grpSpPr>
          <a:xfrm>
            <a:off x="723057" y="4342532"/>
            <a:ext cx="616313" cy="686979"/>
            <a:chOff x="-246512" y="2165012"/>
            <a:chExt cx="582251" cy="648951"/>
          </a:xfrm>
        </p:grpSpPr>
        <p:sp>
          <p:nvSpPr>
            <p:cNvPr id="2193" name="Google Shape;2193;p40"/>
            <p:cNvSpPr/>
            <p:nvPr/>
          </p:nvSpPr>
          <p:spPr>
            <a:xfrm rot="1322340">
              <a:off x="-155310" y="2237276"/>
              <a:ext cx="408608" cy="518985"/>
            </a:xfrm>
            <a:custGeom>
              <a:avLst/>
              <a:gdLst/>
              <a:ahLst/>
              <a:cxnLst/>
              <a:rect l="l" t="t" r="r" b="b"/>
              <a:pathLst>
                <a:path w="2847" h="3616" extrusionOk="0">
                  <a:moveTo>
                    <a:pt x="1995" y="1"/>
                  </a:moveTo>
                  <a:cubicBezTo>
                    <a:pt x="1747" y="1"/>
                    <a:pt x="1502" y="122"/>
                    <a:pt x="1358" y="349"/>
                  </a:cubicBezTo>
                  <a:lnTo>
                    <a:pt x="24" y="2421"/>
                  </a:lnTo>
                  <a:cubicBezTo>
                    <a:pt x="1" y="2457"/>
                    <a:pt x="1" y="2504"/>
                    <a:pt x="48" y="2540"/>
                  </a:cubicBezTo>
                  <a:cubicBezTo>
                    <a:pt x="64" y="2544"/>
                    <a:pt x="80" y="2547"/>
                    <a:pt x="95" y="2547"/>
                  </a:cubicBezTo>
                  <a:cubicBezTo>
                    <a:pt x="125" y="2547"/>
                    <a:pt x="151" y="2536"/>
                    <a:pt x="167" y="2504"/>
                  </a:cubicBezTo>
                  <a:lnTo>
                    <a:pt x="1513" y="432"/>
                  </a:lnTo>
                  <a:cubicBezTo>
                    <a:pt x="1613" y="262"/>
                    <a:pt x="1809" y="168"/>
                    <a:pt x="2006" y="168"/>
                  </a:cubicBezTo>
                  <a:cubicBezTo>
                    <a:pt x="2112" y="168"/>
                    <a:pt x="2218" y="195"/>
                    <a:pt x="2310" y="254"/>
                  </a:cubicBezTo>
                  <a:cubicBezTo>
                    <a:pt x="2584" y="421"/>
                    <a:pt x="2668" y="790"/>
                    <a:pt x="2489" y="1064"/>
                  </a:cubicBezTo>
                  <a:lnTo>
                    <a:pt x="1072" y="3266"/>
                  </a:lnTo>
                  <a:cubicBezTo>
                    <a:pt x="997" y="3387"/>
                    <a:pt x="869" y="3450"/>
                    <a:pt x="737" y="3450"/>
                  </a:cubicBezTo>
                  <a:cubicBezTo>
                    <a:pt x="660" y="3450"/>
                    <a:pt x="582" y="3429"/>
                    <a:pt x="513" y="3385"/>
                  </a:cubicBezTo>
                  <a:cubicBezTo>
                    <a:pt x="322" y="3266"/>
                    <a:pt x="274" y="3016"/>
                    <a:pt x="394" y="2826"/>
                  </a:cubicBezTo>
                  <a:lnTo>
                    <a:pt x="1787" y="647"/>
                  </a:lnTo>
                  <a:cubicBezTo>
                    <a:pt x="1839" y="572"/>
                    <a:pt x="1915" y="530"/>
                    <a:pt x="1991" y="530"/>
                  </a:cubicBezTo>
                  <a:cubicBezTo>
                    <a:pt x="2036" y="530"/>
                    <a:pt x="2080" y="544"/>
                    <a:pt x="2120" y="575"/>
                  </a:cubicBezTo>
                  <a:cubicBezTo>
                    <a:pt x="2239" y="647"/>
                    <a:pt x="2263" y="790"/>
                    <a:pt x="2191" y="897"/>
                  </a:cubicBezTo>
                  <a:lnTo>
                    <a:pt x="882" y="2957"/>
                  </a:lnTo>
                  <a:cubicBezTo>
                    <a:pt x="870" y="2992"/>
                    <a:pt x="870" y="3040"/>
                    <a:pt x="917" y="3076"/>
                  </a:cubicBezTo>
                  <a:cubicBezTo>
                    <a:pt x="929" y="3080"/>
                    <a:pt x="943" y="3082"/>
                    <a:pt x="956" y="3082"/>
                  </a:cubicBezTo>
                  <a:cubicBezTo>
                    <a:pt x="984" y="3082"/>
                    <a:pt x="1013" y="3072"/>
                    <a:pt x="1036" y="3040"/>
                  </a:cubicBezTo>
                  <a:lnTo>
                    <a:pt x="2346" y="992"/>
                  </a:lnTo>
                  <a:cubicBezTo>
                    <a:pt x="2465" y="790"/>
                    <a:pt x="2418" y="540"/>
                    <a:pt x="2227" y="421"/>
                  </a:cubicBezTo>
                  <a:cubicBezTo>
                    <a:pt x="2153" y="377"/>
                    <a:pt x="2072" y="356"/>
                    <a:pt x="1994" y="356"/>
                  </a:cubicBezTo>
                  <a:cubicBezTo>
                    <a:pt x="1859" y="356"/>
                    <a:pt x="1731" y="419"/>
                    <a:pt x="1656" y="540"/>
                  </a:cubicBezTo>
                  <a:lnTo>
                    <a:pt x="263" y="2718"/>
                  </a:lnTo>
                  <a:cubicBezTo>
                    <a:pt x="84" y="2980"/>
                    <a:pt x="167" y="3338"/>
                    <a:pt x="441" y="3516"/>
                  </a:cubicBezTo>
                  <a:cubicBezTo>
                    <a:pt x="540" y="3584"/>
                    <a:pt x="652" y="3615"/>
                    <a:pt x="762" y="3615"/>
                  </a:cubicBezTo>
                  <a:cubicBezTo>
                    <a:pt x="944" y="3615"/>
                    <a:pt x="1119" y="3529"/>
                    <a:pt x="1215" y="3373"/>
                  </a:cubicBezTo>
                  <a:lnTo>
                    <a:pt x="2620" y="1171"/>
                  </a:lnTo>
                  <a:cubicBezTo>
                    <a:pt x="2846" y="825"/>
                    <a:pt x="2763" y="349"/>
                    <a:pt x="2406" y="123"/>
                  </a:cubicBezTo>
                  <a:cubicBezTo>
                    <a:pt x="2280" y="41"/>
                    <a:pt x="2137" y="1"/>
                    <a:pt x="19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4" name="Google Shape;2194;p40"/>
            <p:cNvSpPr/>
            <p:nvPr/>
          </p:nvSpPr>
          <p:spPr>
            <a:xfrm rot="1322340">
              <a:off x="-164035" y="2222396"/>
              <a:ext cx="406886" cy="518842"/>
            </a:xfrm>
            <a:custGeom>
              <a:avLst/>
              <a:gdLst/>
              <a:ahLst/>
              <a:cxnLst/>
              <a:rect l="l" t="t" r="r" b="b"/>
              <a:pathLst>
                <a:path w="2835" h="3615" extrusionOk="0">
                  <a:moveTo>
                    <a:pt x="1983" y="0"/>
                  </a:moveTo>
                  <a:cubicBezTo>
                    <a:pt x="1735" y="0"/>
                    <a:pt x="1490" y="122"/>
                    <a:pt x="1346" y="349"/>
                  </a:cubicBezTo>
                  <a:lnTo>
                    <a:pt x="12" y="2408"/>
                  </a:lnTo>
                  <a:cubicBezTo>
                    <a:pt x="0" y="2456"/>
                    <a:pt x="0" y="2504"/>
                    <a:pt x="36" y="2528"/>
                  </a:cubicBezTo>
                  <a:cubicBezTo>
                    <a:pt x="56" y="2537"/>
                    <a:pt x="76" y="2543"/>
                    <a:pt x="94" y="2543"/>
                  </a:cubicBezTo>
                  <a:cubicBezTo>
                    <a:pt x="119" y="2543"/>
                    <a:pt x="141" y="2532"/>
                    <a:pt x="155" y="2504"/>
                  </a:cubicBezTo>
                  <a:lnTo>
                    <a:pt x="1501" y="432"/>
                  </a:lnTo>
                  <a:cubicBezTo>
                    <a:pt x="1609" y="262"/>
                    <a:pt x="1803" y="162"/>
                    <a:pt x="1997" y="162"/>
                  </a:cubicBezTo>
                  <a:cubicBezTo>
                    <a:pt x="2102" y="162"/>
                    <a:pt x="2207" y="191"/>
                    <a:pt x="2298" y="253"/>
                  </a:cubicBezTo>
                  <a:cubicBezTo>
                    <a:pt x="2572" y="420"/>
                    <a:pt x="2655" y="789"/>
                    <a:pt x="2477" y="1063"/>
                  </a:cubicBezTo>
                  <a:lnTo>
                    <a:pt x="1072" y="3266"/>
                  </a:lnTo>
                  <a:cubicBezTo>
                    <a:pt x="997" y="3386"/>
                    <a:pt x="864" y="3450"/>
                    <a:pt x="728" y="3450"/>
                  </a:cubicBezTo>
                  <a:cubicBezTo>
                    <a:pt x="650" y="3450"/>
                    <a:pt x="570" y="3428"/>
                    <a:pt x="500" y="3385"/>
                  </a:cubicBezTo>
                  <a:cubicBezTo>
                    <a:pt x="310" y="3266"/>
                    <a:pt x="262" y="3004"/>
                    <a:pt x="381" y="2813"/>
                  </a:cubicBezTo>
                  <a:lnTo>
                    <a:pt x="1786" y="646"/>
                  </a:lnTo>
                  <a:cubicBezTo>
                    <a:pt x="1833" y="569"/>
                    <a:pt x="1910" y="526"/>
                    <a:pt x="1988" y="526"/>
                  </a:cubicBezTo>
                  <a:cubicBezTo>
                    <a:pt x="2029" y="526"/>
                    <a:pt x="2071" y="538"/>
                    <a:pt x="2108" y="563"/>
                  </a:cubicBezTo>
                  <a:cubicBezTo>
                    <a:pt x="2227" y="646"/>
                    <a:pt x="2263" y="789"/>
                    <a:pt x="2179" y="896"/>
                  </a:cubicBezTo>
                  <a:lnTo>
                    <a:pt x="881" y="2944"/>
                  </a:lnTo>
                  <a:cubicBezTo>
                    <a:pt x="858" y="2992"/>
                    <a:pt x="858" y="3040"/>
                    <a:pt x="905" y="3063"/>
                  </a:cubicBezTo>
                  <a:cubicBezTo>
                    <a:pt x="925" y="3073"/>
                    <a:pt x="943" y="3079"/>
                    <a:pt x="959" y="3079"/>
                  </a:cubicBezTo>
                  <a:cubicBezTo>
                    <a:pt x="982" y="3079"/>
                    <a:pt x="1003" y="3067"/>
                    <a:pt x="1024" y="3040"/>
                  </a:cubicBezTo>
                  <a:lnTo>
                    <a:pt x="2334" y="980"/>
                  </a:lnTo>
                  <a:cubicBezTo>
                    <a:pt x="2453" y="789"/>
                    <a:pt x="2405" y="539"/>
                    <a:pt x="2215" y="420"/>
                  </a:cubicBezTo>
                  <a:cubicBezTo>
                    <a:pt x="2145" y="376"/>
                    <a:pt x="2067" y="355"/>
                    <a:pt x="1991" y="355"/>
                  </a:cubicBezTo>
                  <a:cubicBezTo>
                    <a:pt x="1859" y="355"/>
                    <a:pt x="1731" y="419"/>
                    <a:pt x="1655" y="539"/>
                  </a:cubicBezTo>
                  <a:lnTo>
                    <a:pt x="250" y="2706"/>
                  </a:lnTo>
                  <a:cubicBezTo>
                    <a:pt x="72" y="2980"/>
                    <a:pt x="167" y="3337"/>
                    <a:pt x="429" y="3516"/>
                  </a:cubicBezTo>
                  <a:cubicBezTo>
                    <a:pt x="531" y="3583"/>
                    <a:pt x="647" y="3614"/>
                    <a:pt x="759" y="3614"/>
                  </a:cubicBezTo>
                  <a:cubicBezTo>
                    <a:pt x="945" y="3614"/>
                    <a:pt x="1121" y="3525"/>
                    <a:pt x="1203" y="3361"/>
                  </a:cubicBezTo>
                  <a:lnTo>
                    <a:pt x="2620" y="1158"/>
                  </a:lnTo>
                  <a:cubicBezTo>
                    <a:pt x="2834" y="825"/>
                    <a:pt x="2751" y="349"/>
                    <a:pt x="2394" y="122"/>
                  </a:cubicBezTo>
                  <a:cubicBezTo>
                    <a:pt x="2268" y="40"/>
                    <a:pt x="2125" y="0"/>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95" name="Google Shape;2195;p40"/>
          <p:cNvGrpSpPr/>
          <p:nvPr/>
        </p:nvGrpSpPr>
        <p:grpSpPr>
          <a:xfrm rot="1252294">
            <a:off x="99554" y="3722461"/>
            <a:ext cx="628595" cy="674653"/>
            <a:chOff x="-65178" y="1702099"/>
            <a:chExt cx="593880" cy="637338"/>
          </a:xfrm>
        </p:grpSpPr>
        <p:sp>
          <p:nvSpPr>
            <p:cNvPr id="2196" name="Google Shape;2196;p40"/>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7" name="Google Shape;2197;p40"/>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596;p37"/>
          <p:cNvSpPr txBox="1">
            <a:spLocks/>
          </p:cNvSpPr>
          <p:nvPr/>
        </p:nvSpPr>
        <p:spPr>
          <a:xfrm>
            <a:off x="2401818" y="424938"/>
            <a:ext cx="4460157"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1pPr>
            <a:lvl2pPr marR="0" lvl="1"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2pPr>
            <a:lvl3pPr marR="0" lvl="2"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3pPr>
            <a:lvl4pPr marR="0" lvl="3"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4pPr>
            <a:lvl5pPr marR="0" lvl="4"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5pPr>
            <a:lvl6pPr marR="0" lvl="5"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6pPr>
            <a:lvl7pPr marR="0" lvl="6"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7pPr>
            <a:lvl8pPr marR="0" lvl="7"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8pPr>
            <a:lvl9pPr marR="0" lvl="8" algn="ctr" rtl="0">
              <a:lnSpc>
                <a:spcPct val="100000"/>
              </a:lnSpc>
              <a:spcBef>
                <a:spcPts val="0"/>
              </a:spcBef>
              <a:spcAft>
                <a:spcPts val="0"/>
              </a:spcAft>
              <a:buClr>
                <a:schemeClr val="dk1"/>
              </a:buClr>
              <a:buSzPts val="3000"/>
              <a:buFont typeface="Autour One"/>
              <a:buNone/>
              <a:defRPr sz="3000" b="1" i="0" u="none" strike="noStrike" cap="none">
                <a:solidFill>
                  <a:schemeClr val="dk1"/>
                </a:solidFill>
                <a:latin typeface="Autour One"/>
                <a:ea typeface="Autour One"/>
                <a:cs typeface="Autour One"/>
                <a:sym typeface="Autour One"/>
              </a:defRPr>
            </a:lvl9pPr>
          </a:lstStyle>
          <a:p>
            <a:pPr defTabSz="457200">
              <a:buClr>
                <a:srgbClr val="305347"/>
              </a:buClr>
              <a:defRPr/>
            </a:pPr>
            <a:r>
              <a:rPr lang="vi-VN">
                <a:solidFill>
                  <a:srgbClr val="C00000"/>
                </a:solidFill>
                <a:latin typeface="Arial"/>
              </a:rPr>
              <a:t>HƯỚNG DẪN VỀ NHÀ</a:t>
            </a:r>
            <a:endParaRPr lang="en-US" dirty="0">
              <a:solidFill>
                <a:srgbClr val="C00000"/>
              </a:solidFill>
              <a:latin typeface="Arial"/>
            </a:endParaRPr>
          </a:p>
        </p:txBody>
      </p:sp>
      <p:grpSp>
        <p:nvGrpSpPr>
          <p:cNvPr id="13" name="Group 12"/>
          <p:cNvGrpSpPr/>
          <p:nvPr/>
        </p:nvGrpSpPr>
        <p:grpSpPr>
          <a:xfrm>
            <a:off x="196674" y="1399032"/>
            <a:ext cx="2767249" cy="2064873"/>
            <a:chOff x="918432" y="3568797"/>
            <a:chExt cx="5422223" cy="4239967"/>
          </a:xfrm>
          <a:solidFill>
            <a:schemeClr val="accent2"/>
          </a:solidFill>
        </p:grpSpPr>
        <p:grpSp>
          <p:nvGrpSpPr>
            <p:cNvPr id="14" name="Group 3"/>
            <p:cNvGrpSpPr/>
            <p:nvPr/>
          </p:nvGrpSpPr>
          <p:grpSpPr>
            <a:xfrm>
              <a:off x="918432" y="3568797"/>
              <a:ext cx="5422223" cy="4239967"/>
              <a:chOff x="-3810" y="0"/>
              <a:chExt cx="3189543" cy="3100688"/>
            </a:xfrm>
            <a:grpFill/>
          </p:grpSpPr>
          <p:sp>
            <p:nvSpPr>
              <p:cNvPr id="16"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17"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15" name="Rectangle 14"/>
            <p:cNvSpPr/>
            <p:nvPr/>
          </p:nvSpPr>
          <p:spPr>
            <a:xfrm>
              <a:off x="942182" y="4461042"/>
              <a:ext cx="5309728" cy="2085541"/>
            </a:xfrm>
            <a:prstGeom prst="rect">
              <a:avLst/>
            </a:prstGeom>
            <a:grpFill/>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 </a:t>
              </a: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a:t>
              </a: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bài </a:t>
              </a:r>
              <a:endParaRPr kumimoji="0" lang="pt-BR"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1" name="Group 20"/>
          <p:cNvGrpSpPr/>
          <p:nvPr/>
        </p:nvGrpSpPr>
        <p:grpSpPr>
          <a:xfrm>
            <a:off x="3174505" y="1368210"/>
            <a:ext cx="2767249" cy="2056438"/>
            <a:chOff x="6840639" y="3553166"/>
            <a:chExt cx="5422223" cy="5001862"/>
          </a:xfrm>
          <a:solidFill>
            <a:schemeClr val="accent2"/>
          </a:solidFill>
        </p:grpSpPr>
        <p:grpSp>
          <p:nvGrpSpPr>
            <p:cNvPr id="22" name="Group 3"/>
            <p:cNvGrpSpPr/>
            <p:nvPr/>
          </p:nvGrpSpPr>
          <p:grpSpPr>
            <a:xfrm>
              <a:off x="6840639" y="3553166"/>
              <a:ext cx="5422223" cy="5001862"/>
              <a:chOff x="-3810" y="-1"/>
              <a:chExt cx="3189543" cy="3657863"/>
            </a:xfrm>
            <a:grpFill/>
          </p:grpSpPr>
          <p:sp>
            <p:nvSpPr>
              <p:cNvPr id="24"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25"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3" name="Rectangle 22"/>
            <p:cNvSpPr/>
            <p:nvPr/>
          </p:nvSpPr>
          <p:spPr>
            <a:xfrm>
              <a:off x="7272744" y="4685027"/>
              <a:ext cx="4609605" cy="2470391"/>
            </a:xfrm>
            <a:prstGeom prst="rect">
              <a:avLst/>
            </a:prstGeom>
            <a:grpFill/>
          </p:spPr>
          <p:txBody>
            <a:bodyPr wrap="square">
              <a:spAutoFit/>
            </a:bodyPr>
            <a:lstStyle/>
            <a:p>
              <a:pPr marL="0" marR="0" lvl="0" indent="0" algn="ctr" defTabSz="457200" rtl="0" eaLnBrk="1" fontAlgn="auto" latinLnBrk="0" hangingPunct="1">
                <a:lnSpc>
                  <a:spcPct val="150000"/>
                </a:lnSpc>
                <a:spcBef>
                  <a:spcPts val="300"/>
                </a:spcBef>
                <a:spcAft>
                  <a:spcPts val="300"/>
                </a:spcAft>
                <a:buClr>
                  <a:srgbClr val="000000"/>
                </a:buClr>
                <a:buSzTx/>
                <a:buFont typeface="Arial"/>
                <a:buNone/>
                <a:tabLst/>
                <a:defRPr/>
              </a:pPr>
              <a:r>
                <a:rPr kumimoji="0" lang="pt-BR"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6" name="Group 25"/>
          <p:cNvGrpSpPr/>
          <p:nvPr/>
        </p:nvGrpSpPr>
        <p:grpSpPr>
          <a:xfrm>
            <a:off x="6178666" y="1388847"/>
            <a:ext cx="2767249" cy="2061267"/>
            <a:chOff x="12644694" y="3479846"/>
            <a:chExt cx="5422223" cy="4709752"/>
          </a:xfrm>
          <a:solidFill>
            <a:schemeClr val="accent2"/>
          </a:solidFill>
        </p:grpSpPr>
        <p:grpSp>
          <p:nvGrpSpPr>
            <p:cNvPr id="27" name="Group 3"/>
            <p:cNvGrpSpPr/>
            <p:nvPr/>
          </p:nvGrpSpPr>
          <p:grpSpPr>
            <a:xfrm>
              <a:off x="12644694" y="3479846"/>
              <a:ext cx="5422223" cy="4709752"/>
              <a:chOff x="-3810" y="0"/>
              <a:chExt cx="3189543" cy="3444242"/>
            </a:xfrm>
            <a:grpFill/>
          </p:grpSpPr>
          <p:sp>
            <p:nvSpPr>
              <p:cNvPr id="29"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sp>
          <p:sp>
            <p:nvSpPr>
              <p:cNvPr id="30"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sp>
        </p:grpSp>
        <p:sp>
          <p:nvSpPr>
            <p:cNvPr id="28" name="Rectangle 27"/>
            <p:cNvSpPr/>
            <p:nvPr/>
          </p:nvSpPr>
          <p:spPr>
            <a:xfrm>
              <a:off x="12910424" y="4174352"/>
              <a:ext cx="4888600" cy="3375520"/>
            </a:xfrm>
            <a:prstGeom prst="rect">
              <a:avLst/>
            </a:prstGeom>
            <a:grpFill/>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2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tập cuối chương </a:t>
              </a:r>
              <a:r>
                <a:rPr lang="en-US" sz="2000" b="1">
                  <a:solidFill>
                    <a:prstClr val="black"/>
                  </a:solidFill>
                  <a:ea typeface="Calibri" panose="020F0502020204030204" pitchFamily="34" charset="0"/>
                  <a:cs typeface="Times New Roman" panose="02020603050405020304" pitchFamily="18" charset="0"/>
                </a:rPr>
                <a:t>III</a:t>
              </a:r>
              <a:endParaRPr kumimoji="0" lang="pt-BR" sz="2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35064637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sp>
        <p:nvSpPr>
          <p:cNvPr id="4" name="Rectangle 3"/>
          <p:cNvSpPr/>
          <p:nvPr/>
        </p:nvSpPr>
        <p:spPr>
          <a:xfrm>
            <a:off x="1045595" y="1079572"/>
            <a:ext cx="7056783" cy="2031325"/>
          </a:xfrm>
          <a:prstGeom prst="rect">
            <a:avLst/>
          </a:prstGeom>
        </p:spPr>
        <p:txBody>
          <a:bodyPr wrap="square">
            <a:spAutoFit/>
          </a:bodyPr>
          <a:lstStyle/>
          <a:p>
            <a:pPr lvl="0" algn="ctr">
              <a:lnSpc>
                <a:spcPct val="150000"/>
              </a:lnSpc>
            </a:pPr>
            <a:r>
              <a:rPr lang="vi-VN" sz="4200" b="1">
                <a:solidFill>
                  <a:srgbClr val="46789A">
                    <a:lumMod val="75000"/>
                  </a:srgbClr>
                </a:solidFill>
                <a:latin typeface="Arial" panose="020B0604020202020204" pitchFamily="34" charset="0"/>
                <a:cs typeface="Arial" panose="020B0604020202020204" pitchFamily="34" charset="0"/>
              </a:rPr>
              <a:t>CẢM ƠN CÁC EM </a:t>
            </a:r>
          </a:p>
          <a:p>
            <a:pPr lvl="0" algn="ctr">
              <a:lnSpc>
                <a:spcPct val="150000"/>
              </a:lnSpc>
            </a:pPr>
            <a:r>
              <a:rPr lang="vi-VN" sz="4200" b="1">
                <a:solidFill>
                  <a:srgbClr val="46789A">
                    <a:lumMod val="75000"/>
                  </a:srgbClr>
                </a:solidFill>
                <a:latin typeface="Arial" panose="020B0604020202020204" pitchFamily="34" charset="0"/>
                <a:cs typeface="Arial" panose="020B0604020202020204" pitchFamily="34" charset="0"/>
              </a:rPr>
              <a:t>ĐÃ THEO DÕI </a:t>
            </a:r>
            <a:r>
              <a:rPr lang="en-US" sz="4200" b="1">
                <a:solidFill>
                  <a:srgbClr val="46789A">
                    <a:lumMod val="75000"/>
                  </a:srgbClr>
                </a:solidFill>
                <a:latin typeface="Arial" panose="020B0604020202020204" pitchFamily="34" charset="0"/>
                <a:cs typeface="Arial" panose="020B0604020202020204" pitchFamily="34" charset="0"/>
              </a:rPr>
              <a:t>TIẾT </a:t>
            </a:r>
            <a:r>
              <a:rPr lang="vi-VN" sz="4200" b="1">
                <a:solidFill>
                  <a:srgbClr val="46789A">
                    <a:lumMod val="75000"/>
                  </a:srgbClr>
                </a:solidFill>
                <a:latin typeface="Arial" panose="020B0604020202020204" pitchFamily="34" charset="0"/>
                <a:cs typeface="Arial" panose="020B0604020202020204" pitchFamily="34" charset="0"/>
              </a:rPr>
              <a:t>HỌC!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22" name="Title 21"/>
          <p:cNvSpPr>
            <a:spLocks noGrp="1"/>
          </p:cNvSpPr>
          <p:nvPr>
            <p:ph type="title" idx="9"/>
          </p:nvPr>
        </p:nvSpPr>
        <p:spPr>
          <a:xfrm>
            <a:off x="703620" y="837077"/>
            <a:ext cx="909188" cy="447600"/>
          </a:xfrm>
        </p:spPr>
        <p:txBody>
          <a:bodyPr/>
          <a:lstStyle/>
          <a:p>
            <a:pPr lvl="0" algn="ctr" defTabSz="457200"/>
            <a:r>
              <a:rPr lang="nl-NL" sz="2000" kern="1200">
                <a:solidFill>
                  <a:srgbClr val="000000"/>
                </a:solidFill>
                <a:latin typeface="Arial" panose="020B0604020202020204" pitchFamily="34" charset="0"/>
                <a:ea typeface="+mn-ea"/>
                <a:cs typeface="Arial" panose="020B0604020202020204" pitchFamily="34" charset="0"/>
                <a:sym typeface="Arial"/>
              </a:rPr>
              <a:t>HĐ 1:</a:t>
            </a:r>
            <a:endParaRPr lang="en-US" sz="2000" b="0"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23" name="Rectangle 22"/>
          <p:cNvSpPr/>
          <p:nvPr/>
        </p:nvSpPr>
        <p:spPr>
          <a:xfrm>
            <a:off x="1669354" y="71560"/>
            <a:ext cx="6007542" cy="598177"/>
          </a:xfrm>
          <a:prstGeom prst="rect">
            <a:avLst/>
          </a:prstGeom>
        </p:spPr>
        <p:txBody>
          <a:bodyPr wrap="square">
            <a:spAutoFit/>
          </a:bodyPr>
          <a:lstStyle/>
          <a:p>
            <a:pPr algn="ctr">
              <a:lnSpc>
                <a:spcPct val="150000"/>
              </a:lnSpc>
            </a:pPr>
            <a:r>
              <a:rPr lang="vi-VN" sz="2500" b="1">
                <a:solidFill>
                  <a:srgbClr val="C00000"/>
                </a:solidFill>
                <a:latin typeface="+mn-lt"/>
              </a:rPr>
              <a:t>1. Hàm số liên tục tại một điểm</a:t>
            </a:r>
            <a:endParaRPr lang="en-US" sz="2500" b="1">
              <a:solidFill>
                <a:srgbClr val="C00000"/>
              </a:solidFill>
              <a:latin typeface="+mn-lt"/>
            </a:endParaRPr>
          </a:p>
        </p:txBody>
      </p:sp>
      <mc:AlternateContent xmlns:mc="http://schemas.openxmlformats.org/markup-compatibility/2006" xmlns:a14="http://schemas.microsoft.com/office/drawing/2010/main">
        <mc:Choice Requires="a14">
          <p:sp>
            <p:nvSpPr>
              <p:cNvPr id="8" name="Rectangle 7"/>
              <p:cNvSpPr/>
              <p:nvPr/>
            </p:nvSpPr>
            <p:spPr>
              <a:xfrm>
                <a:off x="608789" y="1771288"/>
                <a:ext cx="2082074" cy="635943"/>
              </a:xfrm>
              <a:prstGeom prst="rect">
                <a:avLst/>
              </a:prstGeom>
            </p:spPr>
            <p:txBody>
              <a:bodyPr wrap="square">
                <a:spAutoFit/>
              </a:bodyPr>
              <a:lstStyle/>
              <a:p>
                <a:pPr lvl="0" algn="just">
                  <a:lnSpc>
                    <a:spcPct val="150000"/>
                  </a:lnSpc>
                </a:pPr>
                <a:r>
                  <a:rPr lang="en-US" sz="1800">
                    <a:latin typeface="+mn-lt"/>
                  </a:rPr>
                  <a:t>a) Tính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effectLst/>
                                <a:latin typeface="Cambria Math" panose="02040503050406030204" pitchFamily="18" charset="0"/>
                                <a:ea typeface="Dotum" panose="020B0600000101010101" pitchFamily="34" charset="-127"/>
                              </a:rPr>
                            </m:ctrlPr>
                          </m:limLow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lim>
                        </m:limLow>
                      </m:fName>
                      <m:e>
                        <m:r>
                          <a:rPr lang="en-US" sz="1800" i="1">
                            <a:effectLst/>
                            <a:latin typeface="Cambria Math" panose="02040503050406030204" pitchFamily="18" charset="0"/>
                            <a:ea typeface="Dotum" panose="020B0600000101010101" pitchFamily="34" charset="-127"/>
                            <a:cs typeface="Times New Roman" panose="02020603050405020304" pitchFamily="18" charset="0"/>
                          </a:rPr>
                          <m:t>𝑓</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e>
                    </m:func>
                  </m:oMath>
                </a14:m>
                <a:endParaRPr lang="en-US" sz="18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608789" y="1771288"/>
                <a:ext cx="2082074" cy="635943"/>
              </a:xfrm>
              <a:prstGeom prst="rect">
                <a:avLst/>
              </a:prstGeom>
              <a:blipFill>
                <a:blip r:embed="rId3"/>
                <a:stretch>
                  <a:fillRect l="-2639" b="-9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86881" y="1337626"/>
                <a:ext cx="5087602" cy="507831"/>
              </a:xfrm>
              <a:prstGeom prst="rect">
                <a:avLst/>
              </a:prstGeom>
            </p:spPr>
            <p:txBody>
              <a:bodyPr wrap="square">
                <a:spAutoFit/>
              </a:bodyPr>
              <a:lstStyle/>
              <a:p>
                <a:pPr lvl="0" algn="just">
                  <a:lnSpc>
                    <a:spcPct val="150000"/>
                  </a:lnSpc>
                </a:pPr>
                <a:r>
                  <a:rPr lang="en-US" sz="1800">
                    <a:latin typeface="+mn-lt"/>
                  </a:rPr>
                  <a:t>Quan sát đồ thị hàm số </a:t>
                </a:r>
                <a14:m>
                  <m:oMath xmlns:m="http://schemas.openxmlformats.org/officeDocument/2006/math">
                    <m:r>
                      <a:rPr lang="en-US" sz="1800" i="1" kern="1200">
                        <a:solidFill>
                          <a:prstClr val="black"/>
                        </a:solidFill>
                        <a:latin typeface="Cambria Math" panose="02040503050406030204" pitchFamily="18" charset="0"/>
                        <a:ea typeface="Dotum" panose="020B0600000101010101" pitchFamily="34" charset="-127"/>
                      </a:rPr>
                      <m:t>𝑓</m:t>
                    </m:r>
                    <m:d>
                      <m:dPr>
                        <m:ctrlPr>
                          <a:rPr lang="en-US" sz="1800" i="1" kern="1200">
                            <a:solidFill>
                              <a:prstClr val="black"/>
                            </a:solidFill>
                            <a:latin typeface="Cambria Math" panose="02040503050406030204" pitchFamily="18" charset="0"/>
                            <a:ea typeface="Dotum" panose="020B0600000101010101" pitchFamily="34" charset="-127"/>
                          </a:rPr>
                        </m:ctrlPr>
                      </m:dPr>
                      <m:e>
                        <m:r>
                          <a:rPr lang="en-US" sz="1800" i="1" kern="1200">
                            <a:solidFill>
                              <a:prstClr val="black"/>
                            </a:solidFill>
                            <a:latin typeface="Cambria Math" panose="02040503050406030204" pitchFamily="18" charset="0"/>
                            <a:ea typeface="Dotum" panose="020B0600000101010101" pitchFamily="34" charset="-127"/>
                          </a:rPr>
                          <m:t>𝑥</m:t>
                        </m:r>
                      </m:e>
                    </m:d>
                    <m:r>
                      <a:rPr lang="en-US" sz="1800" i="1" kern="1200">
                        <a:solidFill>
                          <a:prstClr val="black"/>
                        </a:solidFill>
                        <a:latin typeface="Cambria Math" panose="02040503050406030204" pitchFamily="18" charset="0"/>
                        <a:ea typeface="Dotum" panose="020B0600000101010101" pitchFamily="34" charset="-127"/>
                      </a:rPr>
                      <m:t>=</m:t>
                    </m:r>
                    <m:r>
                      <a:rPr lang="en-US" sz="1800" i="1" kern="1200">
                        <a:solidFill>
                          <a:prstClr val="black"/>
                        </a:solidFill>
                        <a:latin typeface="Cambria Math" panose="02040503050406030204" pitchFamily="18" charset="0"/>
                        <a:ea typeface="Dotum" panose="020B0600000101010101" pitchFamily="34" charset="-127"/>
                      </a:rPr>
                      <m:t>𝑥</m:t>
                    </m:r>
                  </m:oMath>
                </a14:m>
                <a:r>
                  <a:rPr lang="en-US" sz="1800">
                    <a:latin typeface="+mn-lt"/>
                  </a:rPr>
                  <a:t> ở Hình 11. </a:t>
                </a:r>
              </a:p>
            </p:txBody>
          </p:sp>
        </mc:Choice>
        <mc:Fallback xmlns="">
          <p:sp>
            <p:nvSpPr>
              <p:cNvPr id="2" name="Rectangle 1"/>
              <p:cNvSpPr>
                <a:spLocks noRot="1" noChangeAspect="1" noMove="1" noResize="1" noEditPoints="1" noAdjustHandles="1" noChangeArrowheads="1" noChangeShapeType="1" noTextEdit="1"/>
              </p:cNvSpPr>
              <p:nvPr/>
            </p:nvSpPr>
            <p:spPr>
              <a:xfrm>
                <a:off x="586881" y="1337626"/>
                <a:ext cx="5087602" cy="507831"/>
              </a:xfrm>
              <a:prstGeom prst="rect">
                <a:avLst/>
              </a:prstGeom>
              <a:blipFill>
                <a:blip r:embed="rId4"/>
                <a:stretch>
                  <a:fillRect l="-958" b="-8333"/>
                </a:stretch>
              </a:blipFill>
            </p:spPr>
            <p:txBody>
              <a:bodyPr/>
              <a:lstStyle/>
              <a:p>
                <a:r>
                  <a:rPr lang="en-US">
                    <a:noFill/>
                  </a:rPr>
                  <a:t> </a:t>
                </a:r>
              </a:p>
            </p:txBody>
          </p:sp>
        </mc:Fallback>
      </mc:AlternateContent>
      <p:sp>
        <p:nvSpPr>
          <p:cNvPr id="15" name="Rectangle 14"/>
          <p:cNvSpPr/>
          <p:nvPr/>
        </p:nvSpPr>
        <p:spPr>
          <a:xfrm>
            <a:off x="915181" y="3113129"/>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08789" y="3530494"/>
                <a:ext cx="3666604" cy="1327543"/>
              </a:xfrm>
              <a:prstGeom prst="rect">
                <a:avLst/>
              </a:prstGeom>
            </p:spPr>
            <p:txBody>
              <a:bodyPr wrap="square">
                <a:spAutoFit/>
              </a:bodyPr>
              <a:lstStyle/>
              <a:p>
                <a:pPr algn="just">
                  <a:lnSpc>
                    <a:spcPct val="150000"/>
                  </a:lnSpc>
                  <a:spcBef>
                    <a:spcPts val="600"/>
                  </a:spcBef>
                  <a:spcAft>
                    <a:spcPts val="600"/>
                  </a:spcAft>
                </a:pPr>
                <a:r>
                  <a:rPr lang="nl-NL" sz="1800">
                    <a:latin typeface="+mn-lt"/>
                    <a:ea typeface="Calibri" panose="020F0502020204030204" pitchFamily="34" charset="0"/>
                    <a:cs typeface="Times New Roman" panose="02020603050405020304" pitchFamily="18" charset="0"/>
                  </a:rPr>
                  <a:t>a) </a:t>
                </a:r>
                <a14:m>
                  <m:oMath xmlns:m="http://schemas.openxmlformats.org/officeDocument/2006/math">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nl-NL" sz="1800">
                                <a:effectLst/>
                                <a:latin typeface="Cambria Math" panose="02040503050406030204" pitchFamily="18" charset="0"/>
                                <a:ea typeface="Calibri" panose="020F0502020204030204" pitchFamily="34" charset="0"/>
                                <a:cs typeface="Times New Roman" panose="02020603050405020304" pitchFamily="18" charset="0"/>
                              </a:rPr>
                              <m:t>lim</m:t>
                            </m:r>
                          </m:e>
                          <m:lim>
                            <m:r>
                              <a:rPr lang="nl-NL" sz="1800" i="1">
                                <a:effectLst/>
                                <a:latin typeface="Cambria Math" panose="02040503050406030204" pitchFamily="18" charset="0"/>
                                <a:ea typeface="Calibri" panose="020F0502020204030204" pitchFamily="34" charset="0"/>
                                <a:cs typeface="Times New Roman" panose="02020603050405020304" pitchFamily="18" charset="0"/>
                              </a:rPr>
                              <m:t>𝑥</m:t>
                            </m:r>
                            <m:r>
                              <a:rPr lang="nl-NL" sz="1800" i="1">
                                <a:effectLst/>
                                <a:latin typeface="Cambria Math" panose="02040503050406030204" pitchFamily="18" charset="0"/>
                                <a:ea typeface="Calibri" panose="020F0502020204030204" pitchFamily="34" charset="0"/>
                                <a:cs typeface="Times New Roman" panose="02020603050405020304" pitchFamily="18" charset="0"/>
                              </a:rPr>
                              <m:t>→1</m:t>
                            </m:r>
                          </m:lim>
                        </m:limLow>
                      </m:fName>
                      <m:e>
                        <m:r>
                          <a:rPr lang="nl-NL"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𝑥</m:t>
                            </m:r>
                          </m:e>
                        </m:d>
                      </m:e>
                    </m:func>
                    <m:r>
                      <a:rPr lang="nl-NL" sz="1800" i="1">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nl-NL" sz="1800">
                            <a:effectLst/>
                            <a:latin typeface="Cambria Math" panose="02040503050406030204" pitchFamily="18" charset="0"/>
                            <a:ea typeface="Calibri" panose="020F0502020204030204" pitchFamily="34" charset="0"/>
                            <a:cs typeface="Times New Roman" panose="02020603050405020304" pitchFamily="18" charset="0"/>
                          </a:rPr>
                          <m:t>lim</m:t>
                        </m:r>
                      </m:e>
                      <m:lim>
                        <m:r>
                          <a:rPr lang="nl-NL" sz="1800" i="1">
                            <a:effectLst/>
                            <a:latin typeface="Cambria Math" panose="02040503050406030204" pitchFamily="18" charset="0"/>
                            <a:ea typeface="Calibri" panose="020F0502020204030204" pitchFamily="34" charset="0"/>
                            <a:cs typeface="Times New Roman" panose="02020603050405020304" pitchFamily="18" charset="0"/>
                          </a:rPr>
                          <m:t>𝑥</m:t>
                        </m:r>
                        <m:r>
                          <a:rPr lang="nl-NL" sz="1800" i="1">
                            <a:effectLst/>
                            <a:latin typeface="Cambria Math" panose="02040503050406030204" pitchFamily="18" charset="0"/>
                            <a:ea typeface="Calibri" panose="020F0502020204030204" pitchFamily="34" charset="0"/>
                            <a:cs typeface="Times New Roman" panose="02020603050405020304" pitchFamily="18" charset="0"/>
                          </a:rPr>
                          <m:t>→1</m:t>
                        </m:r>
                      </m:lim>
                    </m:limLow>
                    <m:r>
                      <a:rPr lang="nl-NL" sz="1800" i="1">
                        <a:effectLst/>
                        <a:latin typeface="Cambria Math" panose="02040503050406030204" pitchFamily="18" charset="0"/>
                        <a:ea typeface="Calibri" panose="020F0502020204030204" pitchFamily="34" charset="0"/>
                        <a:cs typeface="Times New Roman" panose="02020603050405020304" pitchFamily="18" charset="0"/>
                      </a:rPr>
                      <m:t> </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𝑥</m:t>
                    </m:r>
                    <m:r>
                      <a:rPr lang="nl-NL" sz="18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8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800">
                    <a:effectLst/>
                    <a:latin typeface="+mn-lt"/>
                    <a:ea typeface="Malgun Gothic" panose="020B0503020000020004" pitchFamily="34" charset="-127"/>
                    <a:cs typeface="Times New Roman" panose="02020603050405020304" pitchFamily="18" charset="0"/>
                  </a:rPr>
                  <a:t>b) </a:t>
                </a:r>
                <a14:m>
                  <m:oMath xmlns:m="http://schemas.openxmlformats.org/officeDocument/2006/math">
                    <m:r>
                      <a:rPr lang="nl-NL" sz="1800" i="1">
                        <a:effectLst/>
                        <a:latin typeface="Cambria Math" panose="02040503050406030204" pitchFamily="18" charset="0"/>
                        <a:ea typeface="Malgun Gothic" panose="020B0503020000020004" pitchFamily="34" charset="-127"/>
                        <a:cs typeface="Times New Roman" panose="02020603050405020304" pitchFamily="18" charset="0"/>
                      </a:rPr>
                      <m:t>𝑓</m:t>
                    </m:r>
                    <m:d>
                      <m:dPr>
                        <m:ctrlPr>
                          <a:rPr lang="en-US" sz="18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1800" i="1">
                            <a:effectLst/>
                            <a:latin typeface="Cambria Math" panose="02040503050406030204" pitchFamily="18" charset="0"/>
                            <a:ea typeface="Malgun Gothic" panose="020B0503020000020004" pitchFamily="34" charset="-127"/>
                            <a:cs typeface="Times New Roman" panose="02020603050405020304" pitchFamily="18" charset="0"/>
                          </a:rPr>
                          <m:t>1</m:t>
                        </m:r>
                      </m:e>
                    </m:d>
                    <m:r>
                      <a:rPr lang="nl-NL" sz="1800" i="1">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nl-NL" sz="1800">
                    <a:effectLst/>
                    <a:latin typeface="+mn-lt"/>
                    <a:ea typeface="Malgun Gothic" panose="020B0503020000020004" pitchFamily="34" charset="-127"/>
                    <a:cs typeface="Times New Roman" panose="02020603050405020304" pitchFamily="18" charset="0"/>
                  </a:rPr>
                  <a:t> nên </a:t>
                </a:r>
                <a14:m>
                  <m:oMath xmlns:m="http://schemas.openxmlformats.org/officeDocument/2006/math">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limLow>
                          <m:limLow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nl-NL" sz="1800">
                                <a:effectLst/>
                                <a:latin typeface="Cambria Math" panose="02040503050406030204" pitchFamily="18" charset="0"/>
                                <a:ea typeface="Calibri" panose="020F0502020204030204" pitchFamily="34" charset="0"/>
                                <a:cs typeface="Times New Roman" panose="02020603050405020304" pitchFamily="18" charset="0"/>
                              </a:rPr>
                              <m:t>lim</m:t>
                            </m:r>
                          </m:e>
                          <m:lim>
                            <m:r>
                              <a:rPr lang="nl-NL" sz="1800" i="1">
                                <a:effectLst/>
                                <a:latin typeface="Cambria Math" panose="02040503050406030204" pitchFamily="18" charset="0"/>
                                <a:ea typeface="Calibri" panose="020F0502020204030204" pitchFamily="34" charset="0"/>
                                <a:cs typeface="Times New Roman" panose="02020603050405020304" pitchFamily="18" charset="0"/>
                              </a:rPr>
                              <m:t>𝑥</m:t>
                            </m:r>
                            <m:r>
                              <a:rPr lang="nl-NL" sz="1800" i="1">
                                <a:effectLst/>
                                <a:latin typeface="Cambria Math" panose="02040503050406030204" pitchFamily="18" charset="0"/>
                                <a:ea typeface="Calibri" panose="020F0502020204030204" pitchFamily="34" charset="0"/>
                                <a:cs typeface="Times New Roman" panose="02020603050405020304" pitchFamily="18" charset="0"/>
                              </a:rPr>
                              <m:t>→1</m:t>
                            </m:r>
                          </m:lim>
                        </m:limLow>
                      </m:fName>
                      <m:e>
                        <m:r>
                          <a:rPr lang="nl-NL"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𝑥</m:t>
                            </m:r>
                          </m:e>
                        </m:d>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1800" i="1">
                                <a:effectLst/>
                                <a:latin typeface="Cambria Math" panose="02040503050406030204" pitchFamily="18" charset="0"/>
                                <a:ea typeface="Calibri" panose="020F0502020204030204" pitchFamily="34" charset="0"/>
                                <a:cs typeface="Times New Roman" panose="02020603050405020304" pitchFamily="18" charset="0"/>
                              </a:rPr>
                              <m:t>1</m:t>
                            </m:r>
                          </m:e>
                        </m:d>
                      </m:e>
                    </m:func>
                  </m:oMath>
                </a14:m>
                <a:endParaRPr lang="en-US" sz="1800">
                  <a:effectLst/>
                  <a:latin typeface="+mn-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8789" y="3530494"/>
                <a:ext cx="3666604" cy="1327543"/>
              </a:xfrm>
              <a:prstGeom prst="rect">
                <a:avLst/>
              </a:prstGeom>
              <a:blipFill>
                <a:blip r:embed="rId5"/>
                <a:stretch>
                  <a:fillRect l="-14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08789" y="2342240"/>
                <a:ext cx="3539188" cy="635943"/>
              </a:xfrm>
              <a:prstGeom prst="rect">
                <a:avLst/>
              </a:prstGeom>
            </p:spPr>
            <p:txBody>
              <a:bodyPr wrap="square">
                <a:spAutoFit/>
              </a:bodyPr>
              <a:lstStyle/>
              <a:p>
                <a:pPr lvl="0" algn="just">
                  <a:lnSpc>
                    <a:spcPct val="150000"/>
                  </a:lnSpc>
                </a:pPr>
                <a:r>
                  <a:rPr lang="en-US" sz="1800">
                    <a:latin typeface="+mn-lt"/>
                  </a:rPr>
                  <a:t>b) So sánh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effectLst/>
                                <a:latin typeface="Cambria Math" panose="02040503050406030204" pitchFamily="18" charset="0"/>
                                <a:ea typeface="Dotum" panose="020B0600000101010101" pitchFamily="34" charset="-127"/>
                              </a:rPr>
                            </m:ctrlPr>
                          </m:limLow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𝑙𝑖𝑚</m:t>
                            </m:r>
                          </m:e>
                          <m:lim>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lim>
                        </m:limLow>
                      </m:fName>
                      <m:e>
                        <m:r>
                          <a:rPr lang="en-US" sz="1800" i="1">
                            <a:effectLst/>
                            <a:latin typeface="Cambria Math" panose="02040503050406030204" pitchFamily="18" charset="0"/>
                            <a:ea typeface="Dotum" panose="020B0600000101010101" pitchFamily="34" charset="-127"/>
                            <a:cs typeface="Times New Roman" panose="02020603050405020304" pitchFamily="18" charset="0"/>
                          </a:rPr>
                          <m:t>𝑓</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e>
                    </m:func>
                  </m:oMath>
                </a14:m>
                <a:r>
                  <a:rPr lang="en-US" sz="1800">
                    <a:latin typeface="+mn-lt"/>
                  </a:rPr>
                  <a:t> với </a:t>
                </a:r>
                <a14:m>
                  <m:oMath xmlns:m="http://schemas.openxmlformats.org/officeDocument/2006/math">
                    <m:r>
                      <a:rPr lang="en-US" sz="1800" i="1" kern="1200">
                        <a:solidFill>
                          <a:prstClr val="black"/>
                        </a:solidFill>
                        <a:latin typeface="Cambria Math" panose="02040503050406030204" pitchFamily="18" charset="0"/>
                        <a:ea typeface="Dotum" panose="020B0600000101010101" pitchFamily="34" charset="-127"/>
                      </a:rPr>
                      <m:t>𝑓</m:t>
                    </m:r>
                    <m:d>
                      <m:dPr>
                        <m:ctrlPr>
                          <a:rPr lang="en-US" sz="1800" i="1" kern="1200">
                            <a:solidFill>
                              <a:prstClr val="black"/>
                            </a:solidFill>
                            <a:latin typeface="Cambria Math" panose="02040503050406030204" pitchFamily="18" charset="0"/>
                            <a:ea typeface="Dotum" panose="020B0600000101010101" pitchFamily="34" charset="-127"/>
                          </a:rPr>
                        </m:ctrlPr>
                      </m:dPr>
                      <m:e>
                        <m:r>
                          <a:rPr lang="en-US" sz="1800" b="0" i="1" kern="1200" smtClean="0">
                            <a:solidFill>
                              <a:prstClr val="black"/>
                            </a:solidFill>
                            <a:latin typeface="Cambria Math" panose="02040503050406030204" pitchFamily="18" charset="0"/>
                            <a:ea typeface="Dotum" panose="020B0600000101010101" pitchFamily="34" charset="-127"/>
                          </a:rPr>
                          <m:t>1</m:t>
                        </m:r>
                      </m:e>
                    </m:d>
                  </m:oMath>
                </a14:m>
                <a:r>
                  <a:rPr lang="en-US" sz="1800">
                    <a:latin typeface="+mn-lt"/>
                  </a:rPr>
                  <a:t> </a:t>
                </a:r>
              </a:p>
            </p:txBody>
          </p:sp>
        </mc:Choice>
        <mc:Fallback xmlns="">
          <p:sp>
            <p:nvSpPr>
              <p:cNvPr id="14" name="Rectangle 13"/>
              <p:cNvSpPr>
                <a:spLocks noRot="1" noChangeAspect="1" noMove="1" noResize="1" noEditPoints="1" noAdjustHandles="1" noChangeArrowheads="1" noChangeShapeType="1" noTextEdit="1"/>
              </p:cNvSpPr>
              <p:nvPr/>
            </p:nvSpPr>
            <p:spPr>
              <a:xfrm>
                <a:off x="608789" y="2342240"/>
                <a:ext cx="3539188" cy="635943"/>
              </a:xfrm>
              <a:prstGeom prst="rect">
                <a:avLst/>
              </a:prstGeom>
              <a:blipFill>
                <a:blip r:embed="rId6"/>
                <a:stretch>
                  <a:fillRect l="-1552"/>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5599532" y="1500582"/>
            <a:ext cx="2876698" cy="2686188"/>
          </a:xfrm>
          <a:prstGeom prst="rect">
            <a:avLst/>
          </a:prstGeom>
        </p:spPr>
      </p:pic>
      <p:pic>
        <p:nvPicPr>
          <p:cNvPr id="16" name="Picture 15"/>
          <p:cNvPicPr>
            <a:picLocks noChangeAspect="1"/>
          </p:cNvPicPr>
          <p:nvPr/>
        </p:nvPicPr>
        <p:blipFill>
          <a:blip r:embed="rId9"/>
          <a:stretch>
            <a:fillRect/>
          </a:stretch>
        </p:blipFill>
        <p:spPr>
          <a:xfrm>
            <a:off x="7940056" y="4035208"/>
            <a:ext cx="1012387" cy="1012387"/>
          </a:xfrm>
          <a:prstGeom prst="rect">
            <a:avLst/>
          </a:prstGeom>
        </p:spPr>
      </p:pic>
    </p:spTree>
    <p:extLst>
      <p:ext uri="{BB962C8B-B14F-4D97-AF65-F5344CB8AC3E}">
        <p14:creationId xmlns:p14="http://schemas.microsoft.com/office/powerpoint/2010/main" val="219989824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anim calcmode="lin" valueType="num">
                                      <p:cBhvr>
                                        <p:cTn id="33" dur="500" fill="hold"/>
                                        <p:tgtEl>
                                          <p:spTgt spid="4"/>
                                        </p:tgtEl>
                                        <p:attrNameLst>
                                          <p:attrName>ppt_x</p:attrName>
                                        </p:attrNameLst>
                                      </p:cBhvr>
                                      <p:tavLst>
                                        <p:tav tm="0">
                                          <p:val>
                                            <p:strVal val="#ppt_x"/>
                                          </p:val>
                                        </p:tav>
                                        <p:tav tm="100000">
                                          <p:val>
                                            <p:strVal val="#ppt_x"/>
                                          </p:val>
                                        </p:tav>
                                      </p:tavLst>
                                    </p:anim>
                                    <p:anim calcmode="lin" valueType="num">
                                      <p:cBhvr>
                                        <p:cTn id="3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wipe(left)">
                                      <p:cBhvr>
                                        <p:cTn id="44" dur="500"/>
                                        <p:tgtEl>
                                          <p:spTgt spid="1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4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8" grpId="0"/>
      <p:bldP spid="2" grpId="0"/>
      <p:bldP spid="15"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grpSp>
        <p:nvGrpSpPr>
          <p:cNvPr id="2229" name="Google Shape;2229;p42"/>
          <p:cNvGrpSpPr/>
          <p:nvPr/>
        </p:nvGrpSpPr>
        <p:grpSpPr>
          <a:xfrm rot="2700000">
            <a:off x="262997" y="166268"/>
            <a:ext cx="628645" cy="674647"/>
            <a:chOff x="-65178" y="1702099"/>
            <a:chExt cx="593880" cy="637338"/>
          </a:xfrm>
        </p:grpSpPr>
        <p:sp>
          <p:nvSpPr>
            <p:cNvPr id="2230" name="Google Shape;2230;p42"/>
            <p:cNvSpPr/>
            <p:nvPr/>
          </p:nvSpPr>
          <p:spPr>
            <a:xfrm rot="1322340">
              <a:off x="35777" y="1760238"/>
              <a:ext cx="410330" cy="520133"/>
            </a:xfrm>
            <a:custGeom>
              <a:avLst/>
              <a:gdLst/>
              <a:ahLst/>
              <a:cxnLst/>
              <a:rect l="l" t="t" r="r" b="b"/>
              <a:pathLst>
                <a:path w="2859" h="3624" extrusionOk="0">
                  <a:moveTo>
                    <a:pt x="851" y="0"/>
                  </a:moveTo>
                  <a:cubicBezTo>
                    <a:pt x="740" y="0"/>
                    <a:pt x="629" y="24"/>
                    <a:pt x="525" y="75"/>
                  </a:cubicBezTo>
                  <a:cubicBezTo>
                    <a:pt x="155" y="253"/>
                    <a:pt x="1" y="717"/>
                    <a:pt x="179" y="1087"/>
                  </a:cubicBezTo>
                  <a:lnTo>
                    <a:pt x="1287" y="3313"/>
                  </a:lnTo>
                  <a:cubicBezTo>
                    <a:pt x="1304" y="3339"/>
                    <a:pt x="1333" y="3358"/>
                    <a:pt x="1366" y="3358"/>
                  </a:cubicBezTo>
                  <a:cubicBezTo>
                    <a:pt x="1379" y="3358"/>
                    <a:pt x="1392" y="3355"/>
                    <a:pt x="1406" y="3349"/>
                  </a:cubicBezTo>
                  <a:cubicBezTo>
                    <a:pt x="1453" y="3325"/>
                    <a:pt x="1465" y="3277"/>
                    <a:pt x="1453" y="3230"/>
                  </a:cubicBezTo>
                  <a:lnTo>
                    <a:pt x="346" y="1015"/>
                  </a:lnTo>
                  <a:cubicBezTo>
                    <a:pt x="215" y="717"/>
                    <a:pt x="334" y="372"/>
                    <a:pt x="620" y="229"/>
                  </a:cubicBezTo>
                  <a:cubicBezTo>
                    <a:pt x="702" y="193"/>
                    <a:pt x="787" y="176"/>
                    <a:pt x="870" y="176"/>
                  </a:cubicBezTo>
                  <a:cubicBezTo>
                    <a:pt x="1088" y="176"/>
                    <a:pt x="1294" y="293"/>
                    <a:pt x="1406" y="491"/>
                  </a:cubicBezTo>
                  <a:lnTo>
                    <a:pt x="2561" y="2849"/>
                  </a:lnTo>
                  <a:cubicBezTo>
                    <a:pt x="2656" y="3039"/>
                    <a:pt x="2584" y="3289"/>
                    <a:pt x="2370" y="3396"/>
                  </a:cubicBezTo>
                  <a:cubicBezTo>
                    <a:pt x="2317" y="3423"/>
                    <a:pt x="2259" y="3436"/>
                    <a:pt x="2201" y="3436"/>
                  </a:cubicBezTo>
                  <a:cubicBezTo>
                    <a:pt x="2051" y="3436"/>
                    <a:pt x="1900" y="3352"/>
                    <a:pt x="1822" y="3206"/>
                  </a:cubicBezTo>
                  <a:lnTo>
                    <a:pt x="679" y="884"/>
                  </a:lnTo>
                  <a:cubicBezTo>
                    <a:pt x="620" y="765"/>
                    <a:pt x="656" y="634"/>
                    <a:pt x="775" y="575"/>
                  </a:cubicBezTo>
                  <a:cubicBezTo>
                    <a:pt x="813" y="556"/>
                    <a:pt x="853" y="546"/>
                    <a:pt x="892" y="546"/>
                  </a:cubicBezTo>
                  <a:cubicBezTo>
                    <a:pt x="976" y="546"/>
                    <a:pt x="1056" y="589"/>
                    <a:pt x="1096" y="670"/>
                  </a:cubicBezTo>
                  <a:lnTo>
                    <a:pt x="2180" y="2861"/>
                  </a:lnTo>
                  <a:cubicBezTo>
                    <a:pt x="2198" y="2897"/>
                    <a:pt x="2230" y="2913"/>
                    <a:pt x="2265" y="2913"/>
                  </a:cubicBezTo>
                  <a:cubicBezTo>
                    <a:pt x="2276" y="2913"/>
                    <a:pt x="2287" y="2911"/>
                    <a:pt x="2299" y="2908"/>
                  </a:cubicBezTo>
                  <a:cubicBezTo>
                    <a:pt x="2346" y="2872"/>
                    <a:pt x="2358" y="2837"/>
                    <a:pt x="2346" y="2789"/>
                  </a:cubicBezTo>
                  <a:lnTo>
                    <a:pt x="1251" y="598"/>
                  </a:lnTo>
                  <a:cubicBezTo>
                    <a:pt x="1183" y="462"/>
                    <a:pt x="1042" y="375"/>
                    <a:pt x="889" y="375"/>
                  </a:cubicBezTo>
                  <a:cubicBezTo>
                    <a:pt x="828" y="375"/>
                    <a:pt x="765" y="389"/>
                    <a:pt x="703" y="420"/>
                  </a:cubicBezTo>
                  <a:cubicBezTo>
                    <a:pt x="513" y="527"/>
                    <a:pt x="417" y="765"/>
                    <a:pt x="525" y="967"/>
                  </a:cubicBezTo>
                  <a:lnTo>
                    <a:pt x="1668" y="3289"/>
                  </a:lnTo>
                  <a:cubicBezTo>
                    <a:pt x="1778" y="3502"/>
                    <a:pt x="1992" y="3623"/>
                    <a:pt x="2209" y="3623"/>
                  </a:cubicBezTo>
                  <a:cubicBezTo>
                    <a:pt x="2296" y="3623"/>
                    <a:pt x="2384" y="3604"/>
                    <a:pt x="2465" y="3563"/>
                  </a:cubicBezTo>
                  <a:cubicBezTo>
                    <a:pt x="2739" y="3408"/>
                    <a:pt x="2858" y="3051"/>
                    <a:pt x="2703" y="2777"/>
                  </a:cubicBezTo>
                  <a:lnTo>
                    <a:pt x="1537" y="420"/>
                  </a:lnTo>
                  <a:cubicBezTo>
                    <a:pt x="1408" y="155"/>
                    <a:pt x="1133"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2"/>
            <p:cNvSpPr/>
            <p:nvPr/>
          </p:nvSpPr>
          <p:spPr>
            <a:xfrm rot="1322340">
              <a:off x="17294" y="1760701"/>
              <a:ext cx="413631" cy="520133"/>
            </a:xfrm>
            <a:custGeom>
              <a:avLst/>
              <a:gdLst/>
              <a:ahLst/>
              <a:cxnLst/>
              <a:rect l="l" t="t" r="r" b="b"/>
              <a:pathLst>
                <a:path w="2882" h="3624" extrusionOk="0">
                  <a:moveTo>
                    <a:pt x="851" y="1"/>
                  </a:moveTo>
                  <a:cubicBezTo>
                    <a:pt x="740" y="1"/>
                    <a:pt x="629" y="25"/>
                    <a:pt x="525" y="75"/>
                  </a:cubicBezTo>
                  <a:cubicBezTo>
                    <a:pt x="155" y="254"/>
                    <a:pt x="1" y="718"/>
                    <a:pt x="179" y="1087"/>
                  </a:cubicBezTo>
                  <a:lnTo>
                    <a:pt x="1287" y="3302"/>
                  </a:lnTo>
                  <a:cubicBezTo>
                    <a:pt x="1305" y="3338"/>
                    <a:pt x="1337" y="3354"/>
                    <a:pt x="1372" y="3354"/>
                  </a:cubicBezTo>
                  <a:cubicBezTo>
                    <a:pt x="1383" y="3354"/>
                    <a:pt x="1394" y="3352"/>
                    <a:pt x="1406" y="3349"/>
                  </a:cubicBezTo>
                  <a:cubicBezTo>
                    <a:pt x="1453" y="3326"/>
                    <a:pt x="1465" y="3278"/>
                    <a:pt x="1453" y="3230"/>
                  </a:cubicBezTo>
                  <a:lnTo>
                    <a:pt x="346" y="1016"/>
                  </a:lnTo>
                  <a:cubicBezTo>
                    <a:pt x="215" y="718"/>
                    <a:pt x="334" y="373"/>
                    <a:pt x="620" y="230"/>
                  </a:cubicBezTo>
                  <a:cubicBezTo>
                    <a:pt x="705" y="189"/>
                    <a:pt x="794" y="169"/>
                    <a:pt x="881" y="169"/>
                  </a:cubicBezTo>
                  <a:cubicBezTo>
                    <a:pt x="1095" y="169"/>
                    <a:pt x="1295" y="288"/>
                    <a:pt x="1406" y="492"/>
                  </a:cubicBezTo>
                  <a:lnTo>
                    <a:pt x="2560" y="2849"/>
                  </a:lnTo>
                  <a:cubicBezTo>
                    <a:pt x="2656" y="3040"/>
                    <a:pt x="2584" y="3290"/>
                    <a:pt x="2370" y="3397"/>
                  </a:cubicBezTo>
                  <a:cubicBezTo>
                    <a:pt x="2318" y="3420"/>
                    <a:pt x="2261" y="3431"/>
                    <a:pt x="2203" y="3431"/>
                  </a:cubicBezTo>
                  <a:cubicBezTo>
                    <a:pt x="2053" y="3431"/>
                    <a:pt x="1900" y="3353"/>
                    <a:pt x="1822" y="3206"/>
                  </a:cubicBezTo>
                  <a:lnTo>
                    <a:pt x="679" y="885"/>
                  </a:lnTo>
                  <a:cubicBezTo>
                    <a:pt x="620" y="766"/>
                    <a:pt x="655" y="623"/>
                    <a:pt x="775" y="563"/>
                  </a:cubicBezTo>
                  <a:cubicBezTo>
                    <a:pt x="809" y="546"/>
                    <a:pt x="846" y="538"/>
                    <a:pt x="882" y="538"/>
                  </a:cubicBezTo>
                  <a:cubicBezTo>
                    <a:pt x="970" y="538"/>
                    <a:pt x="1054" y="586"/>
                    <a:pt x="1096" y="670"/>
                  </a:cubicBezTo>
                  <a:lnTo>
                    <a:pt x="2179" y="2861"/>
                  </a:lnTo>
                  <a:cubicBezTo>
                    <a:pt x="2198" y="2898"/>
                    <a:pt x="2230" y="2913"/>
                    <a:pt x="2265" y="2913"/>
                  </a:cubicBezTo>
                  <a:cubicBezTo>
                    <a:pt x="2276" y="2913"/>
                    <a:pt x="2287" y="2912"/>
                    <a:pt x="2299" y="2909"/>
                  </a:cubicBezTo>
                  <a:cubicBezTo>
                    <a:pt x="2346" y="2873"/>
                    <a:pt x="2358" y="2825"/>
                    <a:pt x="2346" y="2790"/>
                  </a:cubicBezTo>
                  <a:lnTo>
                    <a:pt x="1251" y="599"/>
                  </a:lnTo>
                  <a:cubicBezTo>
                    <a:pt x="1183" y="463"/>
                    <a:pt x="1042" y="376"/>
                    <a:pt x="889" y="376"/>
                  </a:cubicBezTo>
                  <a:cubicBezTo>
                    <a:pt x="828" y="376"/>
                    <a:pt x="764" y="390"/>
                    <a:pt x="703" y="420"/>
                  </a:cubicBezTo>
                  <a:cubicBezTo>
                    <a:pt x="513" y="528"/>
                    <a:pt x="417" y="766"/>
                    <a:pt x="525" y="968"/>
                  </a:cubicBezTo>
                  <a:lnTo>
                    <a:pt x="1668" y="3290"/>
                  </a:lnTo>
                  <a:cubicBezTo>
                    <a:pt x="1778" y="3502"/>
                    <a:pt x="1992" y="3624"/>
                    <a:pt x="2209" y="3624"/>
                  </a:cubicBezTo>
                  <a:cubicBezTo>
                    <a:pt x="2296" y="3624"/>
                    <a:pt x="2384" y="3604"/>
                    <a:pt x="2465" y="3564"/>
                  </a:cubicBezTo>
                  <a:cubicBezTo>
                    <a:pt x="2763" y="3421"/>
                    <a:pt x="2882" y="3064"/>
                    <a:pt x="2703" y="2766"/>
                  </a:cubicBezTo>
                  <a:lnTo>
                    <a:pt x="1537" y="420"/>
                  </a:lnTo>
                  <a:cubicBezTo>
                    <a:pt x="1408" y="155"/>
                    <a:pt x="1133"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0"/>
          <p:cNvSpPr/>
          <p:nvPr/>
        </p:nvSpPr>
        <p:spPr>
          <a:xfrm>
            <a:off x="733336" y="992854"/>
            <a:ext cx="7734925" cy="2112241"/>
          </a:xfrm>
          <a:prstGeom prst="roundRect">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oogle Shape;735;p18"/>
          <p:cNvSpPr txBox="1">
            <a:spLocks noGrp="1"/>
          </p:cNvSpPr>
          <p:nvPr>
            <p:ph type="title"/>
          </p:nvPr>
        </p:nvSpPr>
        <p:spPr>
          <a:xfrm>
            <a:off x="3103775" y="355077"/>
            <a:ext cx="2994045" cy="375900"/>
          </a:xfrm>
          <a:prstGeom prst="rect">
            <a:avLst/>
          </a:prstGeom>
        </p:spPr>
        <p:txBody>
          <a:bodyPr spcFirstLastPara="1" wrap="square" lIns="91425" tIns="91425" rIns="91425" bIns="91425" anchor="ctr" anchorCtr="0">
            <a:noAutofit/>
          </a:bodyPr>
          <a:lstStyle/>
          <a:p>
            <a:pPr lvl="0" algn="ctr">
              <a:buSzPts val="1100"/>
            </a:pPr>
            <a:r>
              <a:rPr lang="en-US" sz="3000" b="1">
                <a:solidFill>
                  <a:schemeClr val="accent1">
                    <a:lumMod val="75000"/>
                  </a:schemeClr>
                </a:solidFill>
                <a:effectLst>
                  <a:outerShdw blurRad="38100" dist="38100" dir="2700000" algn="tl">
                    <a:srgbClr val="000000">
                      <a:alpha val="43137"/>
                    </a:srgbClr>
                  </a:outerShdw>
                </a:effectLst>
                <a:latin typeface="+mj-lt"/>
              </a:rPr>
              <a:t>KHÁI NIỆM</a:t>
            </a:r>
          </a:p>
        </p:txBody>
      </p:sp>
      <mc:AlternateContent xmlns:mc="http://schemas.openxmlformats.org/markup-compatibility/2006" xmlns:a14="http://schemas.microsoft.com/office/drawing/2010/main">
        <mc:Choice Requires="a14">
          <p:sp>
            <p:nvSpPr>
              <p:cNvPr id="33" name="Rectangle 32"/>
              <p:cNvSpPr/>
              <p:nvPr/>
            </p:nvSpPr>
            <p:spPr>
              <a:xfrm>
                <a:off x="877990" y="1110728"/>
                <a:ext cx="7400872" cy="1847493"/>
              </a:xfrm>
              <a:prstGeom prst="rect">
                <a:avLst/>
              </a:prstGeom>
            </p:spPr>
            <p:txBody>
              <a:bodyPr wrap="square">
                <a:spAutoFit/>
              </a:bodyPr>
              <a:lstStyle/>
              <a:p>
                <a:pPr algn="just">
                  <a:lnSpc>
                    <a:spcPct val="150000"/>
                  </a:lnSpc>
                  <a:spcBef>
                    <a:spcPts val="100"/>
                  </a:spcBef>
                  <a:spcAft>
                    <a:spcPts val="100"/>
                  </a:spcAft>
                </a:pPr>
                <a:r>
                  <a:rPr lang="en-US" sz="2200">
                    <a:latin typeface="+mn-lt"/>
                    <a:ea typeface="Dotum" panose="020B0600000101010101" pitchFamily="34" charset="-127"/>
                  </a:rPr>
                  <a:t>Cho hàm số </a:t>
                </a:r>
                <a14:m>
                  <m:oMath xmlns:m="http://schemas.openxmlformats.org/officeDocument/2006/math">
                    <m:r>
                      <a:rPr lang="en-US" sz="2200" i="1">
                        <a:effectLst/>
                        <a:latin typeface="Cambria Math" panose="02040503050406030204" pitchFamily="18" charset="0"/>
                        <a:ea typeface="Dotum" panose="020B0600000101010101" pitchFamily="34" charset="-127"/>
                      </a:rPr>
                      <m:t>𝑦</m:t>
                    </m:r>
                    <m:r>
                      <a:rPr lang="en-US" sz="2200" i="1">
                        <a:effectLst/>
                        <a:latin typeface="Cambria Math" panose="02040503050406030204" pitchFamily="18" charset="0"/>
                        <a:ea typeface="Dotum" panose="020B0600000101010101" pitchFamily="34" charset="-127"/>
                      </a:rPr>
                      <m:t>=</m:t>
                    </m:r>
                    <m:r>
                      <a:rPr lang="en-US" sz="2200" i="1">
                        <a:effectLst/>
                        <a:latin typeface="Cambria Math" panose="02040503050406030204" pitchFamily="18" charset="0"/>
                        <a:ea typeface="Dotum" panose="020B0600000101010101" pitchFamily="34" charset="-127"/>
                      </a:rPr>
                      <m:t>𝑓</m:t>
                    </m:r>
                    <m:r>
                      <a:rPr lang="en-US" sz="2200" i="1">
                        <a:effectLst/>
                        <a:latin typeface="Cambria Math" panose="02040503050406030204" pitchFamily="18" charset="0"/>
                        <a:ea typeface="Dotum" panose="020B0600000101010101" pitchFamily="34" charset="-127"/>
                      </a:rPr>
                      <m:t>(</m:t>
                    </m:r>
                    <m:r>
                      <a:rPr lang="en-US" sz="2200" i="1">
                        <a:effectLst/>
                        <a:latin typeface="Cambria Math" panose="02040503050406030204" pitchFamily="18" charset="0"/>
                        <a:ea typeface="Dotum" panose="020B0600000101010101" pitchFamily="34" charset="-127"/>
                      </a:rPr>
                      <m:t>𝑥</m:t>
                    </m:r>
                    <m:r>
                      <a:rPr lang="en-US" sz="2200" i="1">
                        <a:effectLst/>
                        <a:latin typeface="Cambria Math" panose="02040503050406030204" pitchFamily="18" charset="0"/>
                        <a:ea typeface="Dotum" panose="020B0600000101010101" pitchFamily="34" charset="-127"/>
                      </a:rPr>
                      <m:t>)</m:t>
                    </m:r>
                  </m:oMath>
                </a14:m>
                <a:r>
                  <a:rPr lang="en-US" sz="2200">
                    <a:effectLst/>
                    <a:latin typeface="+mn-lt"/>
                    <a:ea typeface="Dotum" panose="020B0600000101010101" pitchFamily="34" charset="-127"/>
                  </a:rPr>
                  <a:t> xác định trên khoảng </a:t>
                </a:r>
                <a14:m>
                  <m:oMath xmlns:m="http://schemas.openxmlformats.org/officeDocument/2006/math">
                    <m:r>
                      <a:rPr lang="en-US" sz="2200" i="1">
                        <a:effectLst/>
                        <a:latin typeface="Cambria Math" panose="02040503050406030204" pitchFamily="18" charset="0"/>
                        <a:ea typeface="Dotum" panose="020B0600000101010101" pitchFamily="34" charset="-127"/>
                      </a:rPr>
                      <m:t>(</m:t>
                    </m:r>
                    <m:r>
                      <a:rPr lang="en-US" sz="2200" i="1">
                        <a:effectLst/>
                        <a:latin typeface="Cambria Math" panose="02040503050406030204" pitchFamily="18" charset="0"/>
                        <a:ea typeface="Dotum" panose="020B0600000101010101" pitchFamily="34" charset="-127"/>
                      </a:rPr>
                      <m:t>𝑎</m:t>
                    </m:r>
                    <m:r>
                      <a:rPr lang="en-US" sz="2200" i="1">
                        <a:effectLst/>
                        <a:latin typeface="Cambria Math" panose="02040503050406030204" pitchFamily="18" charset="0"/>
                        <a:ea typeface="Dotum" panose="020B0600000101010101" pitchFamily="34" charset="-127"/>
                      </a:rPr>
                      <m:t>;</m:t>
                    </m:r>
                    <m:r>
                      <a:rPr lang="en-US" sz="2200" i="1">
                        <a:effectLst/>
                        <a:latin typeface="Cambria Math" panose="02040503050406030204" pitchFamily="18" charset="0"/>
                        <a:ea typeface="Dotum" panose="020B0600000101010101" pitchFamily="34" charset="-127"/>
                      </a:rPr>
                      <m:t>𝑏</m:t>
                    </m:r>
                    <m:r>
                      <a:rPr lang="en-US" sz="2200" i="1">
                        <a:effectLst/>
                        <a:latin typeface="Cambria Math" panose="02040503050406030204" pitchFamily="18" charset="0"/>
                        <a:ea typeface="Dotum" panose="020B0600000101010101" pitchFamily="34" charset="-127"/>
                      </a:rPr>
                      <m:t>)</m:t>
                    </m:r>
                  </m:oMath>
                </a14:m>
                <a:r>
                  <a:rPr lang="en-US" sz="2200">
                    <a:effectLst/>
                    <a:latin typeface="+mn-lt"/>
                    <a:ea typeface="Dotum" panose="020B0600000101010101" pitchFamily="34" charset="-127"/>
                  </a:rPr>
                  <a:t> </a:t>
                </a:r>
                <a:r>
                  <a:rPr lang="en-US" sz="2200">
                    <a:latin typeface="+mn-lt"/>
                    <a:ea typeface="Dotum" panose="020B0600000101010101" pitchFamily="34" charset="-127"/>
                  </a:rPr>
                  <a:t>và</a:t>
                </a:r>
                <a:r>
                  <a:rPr lang="en-US" sz="2200">
                    <a:effectLst/>
                    <a:latin typeface="+mn-lt"/>
                    <a:ea typeface="Dotum" panose="020B0600000101010101" pitchFamily="34" charset="-127"/>
                  </a:rPr>
                  <a:t> </a:t>
                </a:r>
                <a14:m>
                  <m:oMath xmlns:m="http://schemas.openxmlformats.org/officeDocument/2006/math">
                    <m:sSub>
                      <m:sSubPr>
                        <m:ctrlPr>
                          <a:rPr lang="en-US" sz="2200" i="1">
                            <a:effectLst/>
                            <a:latin typeface="Cambria Math" panose="02040503050406030204" pitchFamily="18" charset="0"/>
                            <a:ea typeface="Dotum" panose="020B0600000101010101" pitchFamily="34" charset="-127"/>
                          </a:rPr>
                        </m:ctrlPr>
                      </m:sSubPr>
                      <m:e>
                        <m:r>
                          <a:rPr lang="en-US" sz="2200" i="1">
                            <a:effectLst/>
                            <a:latin typeface="Cambria Math" panose="02040503050406030204" pitchFamily="18" charset="0"/>
                            <a:ea typeface="Dotum" panose="020B0600000101010101" pitchFamily="34" charset="-127"/>
                          </a:rPr>
                          <m:t>𝑥</m:t>
                        </m:r>
                      </m:e>
                      <m:sub>
                        <m:r>
                          <a:rPr lang="en-US" sz="2200" i="1">
                            <a:effectLst/>
                            <a:latin typeface="Cambria Math" panose="02040503050406030204" pitchFamily="18" charset="0"/>
                            <a:ea typeface="Dotum" panose="020B0600000101010101" pitchFamily="34" charset="-127"/>
                          </a:rPr>
                          <m:t>0</m:t>
                        </m:r>
                      </m:sub>
                    </m:sSub>
                    <m:r>
                      <a:rPr lang="en-US" sz="2200" b="0" i="1" smtClean="0">
                        <a:effectLst/>
                        <a:latin typeface="Cambria Math" panose="02040503050406030204" pitchFamily="18" charset="0"/>
                        <a:ea typeface="Dotum" panose="020B0600000101010101" pitchFamily="34" charset="-127"/>
                      </a:rPr>
                      <m:t> </m:t>
                    </m:r>
                    <m:r>
                      <a:rPr lang="en-US" sz="2200" i="1" smtClean="0">
                        <a:effectLst/>
                        <a:latin typeface="Cambria Math" panose="02040503050406030204" pitchFamily="18" charset="0"/>
                        <a:ea typeface="Cambria Math" panose="02040503050406030204" pitchFamily="18" charset="0"/>
                      </a:rPr>
                      <m:t>𝜖</m:t>
                    </m:r>
                    <m:r>
                      <a:rPr lang="en-US" sz="2200" b="0" i="1" smtClean="0">
                        <a:effectLst/>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Dotum" panose="020B0600000101010101" pitchFamily="34" charset="-127"/>
                      </a:rPr>
                      <m:t>(</m:t>
                    </m:r>
                    <m:r>
                      <a:rPr lang="en-US" sz="2200" i="1">
                        <a:latin typeface="Cambria Math" panose="02040503050406030204" pitchFamily="18" charset="0"/>
                        <a:ea typeface="Dotum" panose="020B0600000101010101" pitchFamily="34" charset="-127"/>
                      </a:rPr>
                      <m:t>𝑎</m:t>
                    </m:r>
                    <m:r>
                      <a:rPr lang="en-US" sz="2200" i="1">
                        <a:latin typeface="Cambria Math" panose="02040503050406030204" pitchFamily="18" charset="0"/>
                        <a:ea typeface="Dotum" panose="020B0600000101010101" pitchFamily="34" charset="-127"/>
                      </a:rPr>
                      <m:t>;</m:t>
                    </m:r>
                    <m:r>
                      <a:rPr lang="en-US" sz="2200" i="1">
                        <a:latin typeface="Cambria Math" panose="02040503050406030204" pitchFamily="18" charset="0"/>
                        <a:ea typeface="Dotum" panose="020B0600000101010101" pitchFamily="34" charset="-127"/>
                      </a:rPr>
                      <m:t>𝑏</m:t>
                    </m:r>
                    <m:r>
                      <a:rPr lang="en-US" sz="2200" i="1">
                        <a:latin typeface="Cambria Math" panose="02040503050406030204" pitchFamily="18" charset="0"/>
                        <a:ea typeface="Dotum" panose="020B0600000101010101" pitchFamily="34" charset="-127"/>
                      </a:rPr>
                      <m:t>)</m:t>
                    </m:r>
                  </m:oMath>
                </a14:m>
                <a:r>
                  <a:rPr lang="en-US" sz="2200">
                    <a:effectLst/>
                    <a:latin typeface="+mn-lt"/>
                    <a:ea typeface="Dotum" panose="020B0600000101010101" pitchFamily="34" charset="-127"/>
                  </a:rPr>
                  <a:t>. Hàm số </a:t>
                </a:r>
                <a14:m>
                  <m:oMath xmlns:m="http://schemas.openxmlformats.org/officeDocument/2006/math">
                    <m:r>
                      <a:rPr lang="en-US" sz="2200" i="1">
                        <a:latin typeface="Cambria Math" panose="02040503050406030204" pitchFamily="18" charset="0"/>
                        <a:ea typeface="Dotum" panose="020B0600000101010101" pitchFamily="34" charset="-127"/>
                      </a:rPr>
                      <m:t>𝑦</m:t>
                    </m:r>
                    <m:r>
                      <a:rPr lang="en-US" sz="2200" i="1">
                        <a:latin typeface="Cambria Math" panose="02040503050406030204" pitchFamily="18" charset="0"/>
                        <a:ea typeface="Dotum" panose="020B0600000101010101" pitchFamily="34" charset="-127"/>
                      </a:rPr>
                      <m:t>=</m:t>
                    </m:r>
                    <m:r>
                      <a:rPr lang="en-US" sz="2200" i="1">
                        <a:latin typeface="Cambria Math" panose="02040503050406030204" pitchFamily="18" charset="0"/>
                        <a:ea typeface="Dotum" panose="020B0600000101010101" pitchFamily="34" charset="-127"/>
                      </a:rPr>
                      <m:t>𝑓</m:t>
                    </m:r>
                    <m:r>
                      <a:rPr lang="en-US" sz="2200" i="1">
                        <a:latin typeface="Cambria Math" panose="02040503050406030204" pitchFamily="18" charset="0"/>
                        <a:ea typeface="Dotum" panose="020B0600000101010101" pitchFamily="34" charset="-127"/>
                      </a:rPr>
                      <m:t>(</m:t>
                    </m:r>
                    <m:r>
                      <a:rPr lang="en-US" sz="2200" i="1">
                        <a:latin typeface="Cambria Math" panose="02040503050406030204" pitchFamily="18" charset="0"/>
                        <a:ea typeface="Dotum" panose="020B0600000101010101" pitchFamily="34" charset="-127"/>
                      </a:rPr>
                      <m:t>𝑥</m:t>
                    </m:r>
                    <m:r>
                      <a:rPr lang="en-US" sz="2200" i="1">
                        <a:latin typeface="Cambria Math" panose="02040503050406030204" pitchFamily="18" charset="0"/>
                        <a:ea typeface="Dotum" panose="020B0600000101010101" pitchFamily="34" charset="-127"/>
                      </a:rPr>
                      <m:t>)</m:t>
                    </m:r>
                  </m:oMath>
                </a14:m>
                <a:r>
                  <a:rPr lang="en-US" sz="2200">
                    <a:effectLst/>
                    <a:latin typeface="+mn-lt"/>
                    <a:ea typeface="Dotum" panose="020B0600000101010101" pitchFamily="34" charset="-127"/>
                  </a:rPr>
                  <a:t> được gọi là li</a:t>
                </a:r>
                <a:r>
                  <a:rPr lang="vi-VN" sz="2200">
                    <a:effectLst/>
                    <a:latin typeface="+mn-lt"/>
                    <a:ea typeface="Dotum" panose="020B0600000101010101" pitchFamily="34" charset="-127"/>
                  </a:rPr>
                  <a:t>ê</a:t>
                </a:r>
                <a:r>
                  <a:rPr lang="en-US" sz="2200">
                    <a:effectLst/>
                    <a:latin typeface="+mn-lt"/>
                    <a:ea typeface="Dotum" panose="020B0600000101010101" pitchFamily="34" charset="-127"/>
                  </a:rPr>
                  <a:t>n tục tại điểm </a:t>
                </a:r>
                <a14:m>
                  <m:oMath xmlns:m="http://schemas.openxmlformats.org/officeDocument/2006/math">
                    <m:sSub>
                      <m:sSubPr>
                        <m:ctrlPr>
                          <a:rPr lang="en-US" sz="2200" i="1">
                            <a:effectLst/>
                            <a:latin typeface="Cambria Math" panose="02040503050406030204" pitchFamily="18" charset="0"/>
                            <a:ea typeface="Dotum" panose="020B0600000101010101" pitchFamily="34" charset="-127"/>
                          </a:rPr>
                        </m:ctrlPr>
                      </m:sSubPr>
                      <m:e>
                        <m:r>
                          <a:rPr lang="en-US" sz="2200" i="1">
                            <a:effectLst/>
                            <a:latin typeface="Cambria Math" panose="02040503050406030204" pitchFamily="18" charset="0"/>
                            <a:ea typeface="Dotum" panose="020B0600000101010101" pitchFamily="34" charset="-127"/>
                          </a:rPr>
                          <m:t>𝑥</m:t>
                        </m:r>
                      </m:e>
                      <m:sub>
                        <m:r>
                          <a:rPr lang="en-US" sz="2200" i="1">
                            <a:effectLst/>
                            <a:latin typeface="Cambria Math" panose="02040503050406030204" pitchFamily="18" charset="0"/>
                            <a:ea typeface="Dotum" panose="020B0600000101010101" pitchFamily="34" charset="-127"/>
                          </a:rPr>
                          <m:t>0</m:t>
                        </m:r>
                      </m:sub>
                    </m:sSub>
                  </m:oMath>
                </a14:m>
                <a:r>
                  <a:rPr lang="en-US" sz="2200">
                    <a:effectLst/>
                    <a:latin typeface="+mn-lt"/>
                    <a:ea typeface="Dotum" panose="020B0600000101010101" pitchFamily="34" charset="-127"/>
                  </a:rPr>
                  <a:t> nếu </a:t>
                </a:r>
                <a14:m>
                  <m:oMath xmlns:m="http://schemas.openxmlformats.org/officeDocument/2006/math">
                    <m:func>
                      <m:funcPr>
                        <m:ctrlPr>
                          <a:rPr lang="en-US" sz="2200" i="1">
                            <a:effectLst/>
                            <a:latin typeface="Cambria Math" panose="02040503050406030204" pitchFamily="18" charset="0"/>
                            <a:ea typeface="Dotum" panose="020B0600000101010101" pitchFamily="34" charset="-127"/>
                          </a:rPr>
                        </m:ctrlPr>
                      </m:funcPr>
                      <m:fName>
                        <m:limLow>
                          <m:limLowPr>
                            <m:ctrlPr>
                              <a:rPr lang="en-US" sz="2200" i="1">
                                <a:effectLst/>
                                <a:latin typeface="Cambria Math" panose="02040503050406030204" pitchFamily="18" charset="0"/>
                                <a:ea typeface="Dotum" panose="020B0600000101010101" pitchFamily="34" charset="-127"/>
                              </a:rPr>
                            </m:ctrlPr>
                          </m:limLowPr>
                          <m:e>
                            <m:r>
                              <a:rPr lang="en-US" sz="2200" i="1">
                                <a:effectLst/>
                                <a:latin typeface="Cambria Math" panose="02040503050406030204" pitchFamily="18" charset="0"/>
                                <a:ea typeface="Dotum" panose="020B0600000101010101" pitchFamily="34" charset="-127"/>
                              </a:rPr>
                              <m:t>𝑙𝑖𝑚</m:t>
                            </m:r>
                          </m:e>
                          <m:lim>
                            <m:r>
                              <a:rPr lang="en-US" sz="2200" i="1">
                                <a:effectLst/>
                                <a:latin typeface="Cambria Math" panose="02040503050406030204" pitchFamily="18" charset="0"/>
                                <a:ea typeface="Dotum" panose="020B0600000101010101" pitchFamily="34" charset="-127"/>
                              </a:rPr>
                              <m:t>𝑥</m:t>
                            </m:r>
                            <m:r>
                              <a:rPr lang="en-US" sz="2200" i="1">
                                <a:effectLst/>
                                <a:latin typeface="Cambria Math" panose="02040503050406030204" pitchFamily="18" charset="0"/>
                                <a:ea typeface="Dotum" panose="020B0600000101010101" pitchFamily="34" charset="-127"/>
                              </a:rPr>
                              <m:t>→</m:t>
                            </m:r>
                            <m:sSub>
                              <m:sSubPr>
                                <m:ctrlPr>
                                  <a:rPr lang="en-US" sz="2200" i="1">
                                    <a:effectLst/>
                                    <a:latin typeface="Cambria Math" panose="02040503050406030204" pitchFamily="18" charset="0"/>
                                    <a:ea typeface="Dotum" panose="020B0600000101010101" pitchFamily="34" charset="-127"/>
                                  </a:rPr>
                                </m:ctrlPr>
                              </m:sSubPr>
                              <m:e>
                                <m:r>
                                  <a:rPr lang="en-US" sz="2200" i="1">
                                    <a:effectLst/>
                                    <a:latin typeface="Cambria Math" panose="02040503050406030204" pitchFamily="18" charset="0"/>
                                    <a:ea typeface="Dotum" panose="020B0600000101010101" pitchFamily="34" charset="-127"/>
                                  </a:rPr>
                                  <m:t>𝑥</m:t>
                                </m:r>
                              </m:e>
                              <m:sub>
                                <m:r>
                                  <a:rPr lang="en-US" sz="2200" i="1">
                                    <a:effectLst/>
                                    <a:latin typeface="Cambria Math" panose="02040503050406030204" pitchFamily="18" charset="0"/>
                                    <a:ea typeface="Dotum" panose="020B0600000101010101" pitchFamily="34" charset="-127"/>
                                  </a:rPr>
                                  <m:t>0</m:t>
                                </m:r>
                              </m:sub>
                            </m:sSub>
                          </m:lim>
                        </m:limLow>
                      </m:fName>
                      <m:e>
                        <m:r>
                          <a:rPr lang="en-US" sz="2200" i="1">
                            <a:effectLst/>
                            <a:latin typeface="Cambria Math" panose="02040503050406030204" pitchFamily="18" charset="0"/>
                            <a:ea typeface="Dotum" panose="020B0600000101010101" pitchFamily="34" charset="-127"/>
                          </a:rPr>
                          <m:t>𝑓</m:t>
                        </m:r>
                        <m:r>
                          <a:rPr lang="en-US" sz="2200" i="1">
                            <a:effectLst/>
                            <a:latin typeface="Cambria Math" panose="02040503050406030204" pitchFamily="18" charset="0"/>
                            <a:ea typeface="Dotum" panose="020B0600000101010101" pitchFamily="34" charset="-127"/>
                          </a:rPr>
                          <m:t>(</m:t>
                        </m:r>
                        <m:r>
                          <a:rPr lang="en-US" sz="2200" i="1">
                            <a:effectLst/>
                            <a:latin typeface="Cambria Math" panose="02040503050406030204" pitchFamily="18" charset="0"/>
                            <a:ea typeface="Dotum" panose="020B0600000101010101" pitchFamily="34" charset="-127"/>
                          </a:rPr>
                          <m:t>𝑥</m:t>
                        </m:r>
                        <m:r>
                          <a:rPr lang="en-US" sz="2200" i="1">
                            <a:effectLst/>
                            <a:latin typeface="Cambria Math" panose="02040503050406030204" pitchFamily="18" charset="0"/>
                            <a:ea typeface="Dotum" panose="020B0600000101010101" pitchFamily="34" charset="-127"/>
                          </a:rPr>
                          <m:t>)</m:t>
                        </m:r>
                      </m:e>
                    </m:func>
                    <m:r>
                      <a:rPr lang="en-US" sz="2200" i="1">
                        <a:effectLst/>
                        <a:latin typeface="Cambria Math" panose="02040503050406030204" pitchFamily="18" charset="0"/>
                        <a:ea typeface="Dotum" panose="020B0600000101010101" pitchFamily="34" charset="-127"/>
                      </a:rPr>
                      <m:t>=</m:t>
                    </m:r>
                    <m:r>
                      <a:rPr lang="en-US" sz="2200" i="1">
                        <a:effectLst/>
                        <a:latin typeface="Cambria Math" panose="02040503050406030204" pitchFamily="18" charset="0"/>
                        <a:ea typeface="Dotum" panose="020B0600000101010101" pitchFamily="34" charset="-127"/>
                      </a:rPr>
                      <m:t>𝑓</m:t>
                    </m:r>
                    <m:r>
                      <a:rPr lang="en-US" sz="2200" i="1">
                        <a:effectLst/>
                        <a:latin typeface="Cambria Math" panose="02040503050406030204" pitchFamily="18" charset="0"/>
                        <a:ea typeface="Dotum" panose="020B0600000101010101" pitchFamily="34" charset="-127"/>
                      </a:rPr>
                      <m:t>(</m:t>
                    </m:r>
                    <m:sSub>
                      <m:sSubPr>
                        <m:ctrlPr>
                          <a:rPr lang="en-US" sz="2200" i="1">
                            <a:effectLst/>
                            <a:latin typeface="Cambria Math" panose="02040503050406030204" pitchFamily="18" charset="0"/>
                            <a:ea typeface="Dotum" panose="020B0600000101010101" pitchFamily="34" charset="-127"/>
                          </a:rPr>
                        </m:ctrlPr>
                      </m:sSubPr>
                      <m:e>
                        <m:r>
                          <a:rPr lang="en-US" sz="2200" i="1">
                            <a:effectLst/>
                            <a:latin typeface="Cambria Math" panose="02040503050406030204" pitchFamily="18" charset="0"/>
                            <a:ea typeface="Dotum" panose="020B0600000101010101" pitchFamily="34" charset="-127"/>
                          </a:rPr>
                          <m:t>𝑥</m:t>
                        </m:r>
                      </m:e>
                      <m:sub>
                        <m:r>
                          <a:rPr lang="en-US" sz="2200" i="1">
                            <a:effectLst/>
                            <a:latin typeface="Cambria Math" panose="02040503050406030204" pitchFamily="18" charset="0"/>
                            <a:ea typeface="Dotum" panose="020B0600000101010101" pitchFamily="34" charset="-127"/>
                          </a:rPr>
                          <m:t>0</m:t>
                        </m:r>
                      </m:sub>
                    </m:sSub>
                    <m:r>
                      <a:rPr lang="en-US" sz="2200" i="1">
                        <a:effectLst/>
                        <a:latin typeface="Cambria Math" panose="02040503050406030204" pitchFamily="18" charset="0"/>
                        <a:ea typeface="Dotum" panose="020B0600000101010101" pitchFamily="34" charset="-127"/>
                      </a:rPr>
                      <m:t>)</m:t>
                    </m:r>
                  </m:oMath>
                </a14:m>
                <a:r>
                  <a:rPr lang="en-US" sz="2200">
                    <a:effectLst/>
                    <a:latin typeface="+mn-lt"/>
                    <a:ea typeface="Dotum" panose="020B0600000101010101" pitchFamily="34" charset="-127"/>
                  </a:rPr>
                  <a:t>.</a:t>
                </a:r>
                <a:endParaRPr lang="en-US" sz="2200">
                  <a:effectLst/>
                  <a:latin typeface="+mn-lt"/>
                  <a:ea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877990" y="1110728"/>
                <a:ext cx="7400872" cy="1847493"/>
              </a:xfrm>
              <a:prstGeom prst="rect">
                <a:avLst/>
              </a:prstGeom>
              <a:blipFill>
                <a:blip r:embed="rId3"/>
                <a:stretch>
                  <a:fillRect l="-1071" r="-1071"/>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21128663">
            <a:off x="8049925" y="4089824"/>
            <a:ext cx="786826" cy="8392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00254" y="3310453"/>
                <a:ext cx="7378608" cy="1107996"/>
              </a:xfrm>
              <a:prstGeom prst="rect">
                <a:avLst/>
              </a:prstGeom>
            </p:spPr>
            <p:txBody>
              <a:bodyPr wrap="square">
                <a:spAutoFit/>
              </a:bodyPr>
              <a:lstStyle/>
              <a:p>
                <a:pPr lvl="0" algn="just">
                  <a:lnSpc>
                    <a:spcPct val="150000"/>
                  </a:lnSpc>
                  <a:spcBef>
                    <a:spcPts val="100"/>
                  </a:spcBef>
                  <a:spcAft>
                    <a:spcPts val="100"/>
                  </a:spcAft>
                </a:pPr>
                <a:r>
                  <a:rPr lang="en-US" sz="2200" b="1" i="1" u="sng">
                    <a:solidFill>
                      <a:schemeClr val="tx2"/>
                    </a:solidFill>
                    <a:ea typeface="Dotum" panose="020B0600000101010101" pitchFamily="34" charset="-127"/>
                  </a:rPr>
                  <a:t>Nhận xét:</a:t>
                </a:r>
                <a:r>
                  <a:rPr lang="en-US" sz="2200" b="1" i="1">
                    <a:solidFill>
                      <a:schemeClr val="tx2"/>
                    </a:solidFill>
                    <a:ea typeface="Dotum" panose="020B0600000101010101" pitchFamily="34" charset="-127"/>
                  </a:rPr>
                  <a:t> </a:t>
                </a:r>
                <a:r>
                  <a:rPr lang="en-US" sz="2200">
                    <a:ea typeface="Dotum" panose="020B0600000101010101" pitchFamily="34" charset="-127"/>
                  </a:rPr>
                  <a:t>Hàm số </a:t>
                </a:r>
                <a14:m>
                  <m:oMath xmlns:m="http://schemas.openxmlformats.org/officeDocument/2006/math">
                    <m:r>
                      <a:rPr lang="nl-NL" sz="2200" i="1">
                        <a:latin typeface="Cambria Math" panose="02040503050406030204" pitchFamily="18" charset="0"/>
                        <a:ea typeface="Dotum" panose="020B0600000101010101" pitchFamily="34" charset="-127"/>
                      </a:rPr>
                      <m:t>𝑓</m:t>
                    </m:r>
                    <m:r>
                      <a:rPr lang="en-US" sz="2200" i="1">
                        <a:latin typeface="Cambria Math" panose="02040503050406030204" pitchFamily="18" charset="0"/>
                        <a:ea typeface="Dotum" panose="020B0600000101010101" pitchFamily="34" charset="-127"/>
                      </a:rPr>
                      <m:t>(</m:t>
                    </m:r>
                    <m:r>
                      <a:rPr lang="nl-NL" sz="2200" i="1">
                        <a:latin typeface="Cambria Math" panose="02040503050406030204" pitchFamily="18" charset="0"/>
                        <a:ea typeface="Dotum" panose="020B0600000101010101" pitchFamily="34" charset="-127"/>
                      </a:rPr>
                      <m:t>𝑥</m:t>
                    </m:r>
                    <m:r>
                      <a:rPr lang="en-US" sz="2200" i="1">
                        <a:latin typeface="Cambria Math" panose="02040503050406030204" pitchFamily="18" charset="0"/>
                        <a:ea typeface="Dotum" panose="020B0600000101010101" pitchFamily="34" charset="-127"/>
                      </a:rPr>
                      <m:t>)</m:t>
                    </m:r>
                  </m:oMath>
                </a14:m>
                <a:r>
                  <a:rPr lang="en-US" sz="2200">
                    <a:ea typeface="Dotum" panose="020B0600000101010101" pitchFamily="34" charset="-127"/>
                  </a:rPr>
                  <a:t> không liên tục tại </a:t>
                </a:r>
                <a14:m>
                  <m:oMath xmlns:m="http://schemas.openxmlformats.org/officeDocument/2006/math">
                    <m:sSub>
                      <m:sSubPr>
                        <m:ctrlPr>
                          <a:rPr lang="en-US" sz="2200" i="1">
                            <a:latin typeface="Cambria Math" panose="02040503050406030204" pitchFamily="18" charset="0"/>
                            <a:ea typeface="Dotum" panose="020B0600000101010101" pitchFamily="34" charset="-127"/>
                          </a:rPr>
                        </m:ctrlPr>
                      </m:sSubPr>
                      <m:e>
                        <m:r>
                          <a:rPr lang="en-US" sz="2200" i="1">
                            <a:latin typeface="Cambria Math" panose="02040503050406030204" pitchFamily="18" charset="0"/>
                            <a:ea typeface="Dotum" panose="020B0600000101010101" pitchFamily="34" charset="-127"/>
                          </a:rPr>
                          <m:t>𝑥</m:t>
                        </m:r>
                      </m:e>
                      <m:sub>
                        <m:r>
                          <a:rPr lang="en-US" sz="2200" i="1">
                            <a:latin typeface="Cambria Math" panose="02040503050406030204" pitchFamily="18" charset="0"/>
                            <a:ea typeface="Dotum" panose="020B0600000101010101" pitchFamily="34" charset="-127"/>
                          </a:rPr>
                          <m:t>0</m:t>
                        </m:r>
                      </m:sub>
                    </m:sSub>
                  </m:oMath>
                </a14:m>
                <a:r>
                  <a:rPr lang="en-US" sz="2200">
                    <a:ea typeface="Dotum" panose="020B0600000101010101" pitchFamily="34" charset="-127"/>
                  </a:rPr>
                  <a:t> được gọi là gián đoạn tại </a:t>
                </a:r>
                <a14:m>
                  <m:oMath xmlns:m="http://schemas.openxmlformats.org/officeDocument/2006/math">
                    <m:sSub>
                      <m:sSubPr>
                        <m:ctrlPr>
                          <a:rPr lang="en-US" sz="2200" i="1">
                            <a:latin typeface="Cambria Math" panose="02040503050406030204" pitchFamily="18" charset="0"/>
                            <a:ea typeface="Dotum" panose="020B0600000101010101" pitchFamily="34" charset="-127"/>
                          </a:rPr>
                        </m:ctrlPr>
                      </m:sSubPr>
                      <m:e>
                        <m:r>
                          <a:rPr lang="en-US" sz="2200" i="1">
                            <a:latin typeface="Cambria Math" panose="02040503050406030204" pitchFamily="18" charset="0"/>
                            <a:ea typeface="Dotum" panose="020B0600000101010101" pitchFamily="34" charset="-127"/>
                          </a:rPr>
                          <m:t>𝑥</m:t>
                        </m:r>
                      </m:e>
                      <m:sub>
                        <m:r>
                          <a:rPr lang="en-US" sz="2200" i="1">
                            <a:latin typeface="Cambria Math" panose="02040503050406030204" pitchFamily="18" charset="0"/>
                            <a:ea typeface="Dotum" panose="020B0600000101010101" pitchFamily="34" charset="-127"/>
                          </a:rPr>
                          <m:t>0</m:t>
                        </m:r>
                      </m:sub>
                    </m:sSub>
                  </m:oMath>
                </a14:m>
                <a:r>
                  <a:rPr lang="en-US" sz="2200">
                    <a:ea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900254" y="3310453"/>
                <a:ext cx="7378608" cy="1107996"/>
              </a:xfrm>
              <a:prstGeom prst="rect">
                <a:avLst/>
              </a:prstGeom>
              <a:blipFill>
                <a:blip r:embed="rId5"/>
                <a:stretch>
                  <a:fillRect l="-1074" r="-1074" b="-494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p:bldP spid="3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grpSp>
        <p:nvGrpSpPr>
          <p:cNvPr id="2177" name="Google Shape;2177;p39"/>
          <p:cNvGrpSpPr/>
          <p:nvPr/>
        </p:nvGrpSpPr>
        <p:grpSpPr>
          <a:xfrm rot="21246090">
            <a:off x="-309934" y="1486073"/>
            <a:ext cx="619869" cy="708609"/>
            <a:chOff x="6577054" y="146065"/>
            <a:chExt cx="619869" cy="708609"/>
          </a:xfrm>
        </p:grpSpPr>
        <p:sp>
          <p:nvSpPr>
            <p:cNvPr id="2178" name="Google Shape;2178;p39"/>
            <p:cNvSpPr/>
            <p:nvPr/>
          </p:nvSpPr>
          <p:spPr>
            <a:xfrm rot="1685906">
              <a:off x="6705434" y="214858"/>
              <a:ext cx="375656" cy="585877"/>
            </a:xfrm>
            <a:custGeom>
              <a:avLst/>
              <a:gdLst/>
              <a:ahLst/>
              <a:cxnLst/>
              <a:rect l="l" t="t" r="r" b="b"/>
              <a:pathLst>
                <a:path w="2466" h="3846" extrusionOk="0">
                  <a:moveTo>
                    <a:pt x="1601" y="1"/>
                  </a:moveTo>
                  <a:cubicBezTo>
                    <a:pt x="1297" y="1"/>
                    <a:pt x="1012" y="183"/>
                    <a:pt x="894" y="483"/>
                  </a:cubicBezTo>
                  <a:lnTo>
                    <a:pt x="25" y="2793"/>
                  </a:lnTo>
                  <a:cubicBezTo>
                    <a:pt x="1" y="2817"/>
                    <a:pt x="25" y="2877"/>
                    <a:pt x="60" y="2888"/>
                  </a:cubicBezTo>
                  <a:cubicBezTo>
                    <a:pt x="69" y="2891"/>
                    <a:pt x="78" y="2893"/>
                    <a:pt x="89" y="2893"/>
                  </a:cubicBezTo>
                  <a:cubicBezTo>
                    <a:pt x="121" y="2893"/>
                    <a:pt x="158" y="2877"/>
                    <a:pt x="167" y="2841"/>
                  </a:cubicBezTo>
                  <a:lnTo>
                    <a:pt x="1048" y="543"/>
                  </a:lnTo>
                  <a:cubicBezTo>
                    <a:pt x="1139" y="297"/>
                    <a:pt x="1362" y="156"/>
                    <a:pt x="1595" y="156"/>
                  </a:cubicBezTo>
                  <a:cubicBezTo>
                    <a:pt x="1667" y="156"/>
                    <a:pt x="1740" y="170"/>
                    <a:pt x="1810" y="198"/>
                  </a:cubicBezTo>
                  <a:cubicBezTo>
                    <a:pt x="2120" y="317"/>
                    <a:pt x="2263" y="662"/>
                    <a:pt x="2144" y="960"/>
                  </a:cubicBezTo>
                  <a:lnTo>
                    <a:pt x="1215" y="3400"/>
                  </a:lnTo>
                  <a:cubicBezTo>
                    <a:pt x="1140" y="3560"/>
                    <a:pt x="976" y="3661"/>
                    <a:pt x="810" y="3661"/>
                  </a:cubicBezTo>
                  <a:cubicBezTo>
                    <a:pt x="766" y="3661"/>
                    <a:pt x="722" y="3654"/>
                    <a:pt x="679" y="3639"/>
                  </a:cubicBezTo>
                  <a:cubicBezTo>
                    <a:pt x="465" y="3543"/>
                    <a:pt x="358" y="3305"/>
                    <a:pt x="441" y="3103"/>
                  </a:cubicBezTo>
                  <a:lnTo>
                    <a:pt x="1358" y="686"/>
                  </a:lnTo>
                  <a:cubicBezTo>
                    <a:pt x="1394" y="595"/>
                    <a:pt x="1480" y="538"/>
                    <a:pt x="1571" y="538"/>
                  </a:cubicBezTo>
                  <a:cubicBezTo>
                    <a:pt x="1599" y="538"/>
                    <a:pt x="1628" y="544"/>
                    <a:pt x="1656" y="555"/>
                  </a:cubicBezTo>
                  <a:cubicBezTo>
                    <a:pt x="1775" y="602"/>
                    <a:pt x="1834" y="733"/>
                    <a:pt x="1787" y="852"/>
                  </a:cubicBezTo>
                  <a:lnTo>
                    <a:pt x="917" y="3127"/>
                  </a:lnTo>
                  <a:cubicBezTo>
                    <a:pt x="894" y="3162"/>
                    <a:pt x="917" y="3222"/>
                    <a:pt x="953" y="3234"/>
                  </a:cubicBezTo>
                  <a:cubicBezTo>
                    <a:pt x="962" y="3237"/>
                    <a:pt x="971" y="3238"/>
                    <a:pt x="982" y="3238"/>
                  </a:cubicBezTo>
                  <a:cubicBezTo>
                    <a:pt x="1014" y="3238"/>
                    <a:pt x="1051" y="3222"/>
                    <a:pt x="1060" y="3186"/>
                  </a:cubicBezTo>
                  <a:lnTo>
                    <a:pt x="1941" y="912"/>
                  </a:lnTo>
                  <a:cubicBezTo>
                    <a:pt x="2013" y="710"/>
                    <a:pt x="1906" y="460"/>
                    <a:pt x="1703" y="388"/>
                  </a:cubicBezTo>
                  <a:cubicBezTo>
                    <a:pt x="1658" y="373"/>
                    <a:pt x="1612" y="366"/>
                    <a:pt x="1567" y="366"/>
                  </a:cubicBezTo>
                  <a:cubicBezTo>
                    <a:pt x="1396" y="366"/>
                    <a:pt x="1236" y="466"/>
                    <a:pt x="1179" y="626"/>
                  </a:cubicBezTo>
                  <a:lnTo>
                    <a:pt x="263" y="3043"/>
                  </a:lnTo>
                  <a:cubicBezTo>
                    <a:pt x="155" y="3341"/>
                    <a:pt x="298" y="3686"/>
                    <a:pt x="596" y="3805"/>
                  </a:cubicBezTo>
                  <a:cubicBezTo>
                    <a:pt x="664" y="3833"/>
                    <a:pt x="735" y="3846"/>
                    <a:pt x="806" y="3846"/>
                  </a:cubicBezTo>
                  <a:cubicBezTo>
                    <a:pt x="1041" y="3846"/>
                    <a:pt x="1269" y="3701"/>
                    <a:pt x="1370" y="3472"/>
                  </a:cubicBezTo>
                  <a:lnTo>
                    <a:pt x="2311" y="1031"/>
                  </a:lnTo>
                  <a:cubicBezTo>
                    <a:pt x="2465" y="650"/>
                    <a:pt x="2263" y="198"/>
                    <a:pt x="1882" y="55"/>
                  </a:cubicBezTo>
                  <a:cubicBezTo>
                    <a:pt x="1789" y="18"/>
                    <a:pt x="1694" y="1"/>
                    <a:pt x="1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9"/>
            <p:cNvSpPr/>
            <p:nvPr/>
          </p:nvSpPr>
          <p:spPr>
            <a:xfrm rot="1685906">
              <a:off x="6692851" y="200013"/>
              <a:ext cx="375656" cy="585725"/>
            </a:xfrm>
            <a:custGeom>
              <a:avLst/>
              <a:gdLst/>
              <a:ahLst/>
              <a:cxnLst/>
              <a:rect l="l" t="t" r="r" b="b"/>
              <a:pathLst>
                <a:path w="2466" h="3845" extrusionOk="0">
                  <a:moveTo>
                    <a:pt x="1601" y="0"/>
                  </a:moveTo>
                  <a:cubicBezTo>
                    <a:pt x="1297" y="0"/>
                    <a:pt x="1012" y="182"/>
                    <a:pt x="894" y="483"/>
                  </a:cubicBezTo>
                  <a:lnTo>
                    <a:pt x="24" y="2793"/>
                  </a:lnTo>
                  <a:cubicBezTo>
                    <a:pt x="1" y="2816"/>
                    <a:pt x="24" y="2876"/>
                    <a:pt x="60" y="2888"/>
                  </a:cubicBezTo>
                  <a:cubicBezTo>
                    <a:pt x="70" y="2894"/>
                    <a:pt x="82" y="2897"/>
                    <a:pt x="94" y="2897"/>
                  </a:cubicBezTo>
                  <a:cubicBezTo>
                    <a:pt x="125" y="2897"/>
                    <a:pt x="159" y="2878"/>
                    <a:pt x="167" y="2852"/>
                  </a:cubicBezTo>
                  <a:lnTo>
                    <a:pt x="1048" y="542"/>
                  </a:lnTo>
                  <a:cubicBezTo>
                    <a:pt x="1140" y="304"/>
                    <a:pt x="1367" y="157"/>
                    <a:pt x="1602" y="157"/>
                  </a:cubicBezTo>
                  <a:cubicBezTo>
                    <a:pt x="1672" y="157"/>
                    <a:pt x="1742" y="170"/>
                    <a:pt x="1810" y="197"/>
                  </a:cubicBezTo>
                  <a:cubicBezTo>
                    <a:pt x="2120" y="316"/>
                    <a:pt x="2263" y="661"/>
                    <a:pt x="2144" y="959"/>
                  </a:cubicBezTo>
                  <a:lnTo>
                    <a:pt x="1215" y="3400"/>
                  </a:lnTo>
                  <a:cubicBezTo>
                    <a:pt x="1141" y="3567"/>
                    <a:pt x="980" y="3661"/>
                    <a:pt x="817" y="3661"/>
                  </a:cubicBezTo>
                  <a:cubicBezTo>
                    <a:pt x="771" y="3661"/>
                    <a:pt x="724" y="3654"/>
                    <a:pt x="679" y="3638"/>
                  </a:cubicBezTo>
                  <a:cubicBezTo>
                    <a:pt x="465" y="3543"/>
                    <a:pt x="358" y="3305"/>
                    <a:pt x="441" y="3102"/>
                  </a:cubicBezTo>
                  <a:lnTo>
                    <a:pt x="1358" y="685"/>
                  </a:lnTo>
                  <a:cubicBezTo>
                    <a:pt x="1395" y="601"/>
                    <a:pt x="1484" y="539"/>
                    <a:pt x="1578" y="539"/>
                  </a:cubicBezTo>
                  <a:cubicBezTo>
                    <a:pt x="1604" y="539"/>
                    <a:pt x="1630" y="544"/>
                    <a:pt x="1656" y="554"/>
                  </a:cubicBezTo>
                  <a:cubicBezTo>
                    <a:pt x="1775" y="602"/>
                    <a:pt x="1834" y="733"/>
                    <a:pt x="1787" y="852"/>
                  </a:cubicBezTo>
                  <a:lnTo>
                    <a:pt x="917" y="3138"/>
                  </a:lnTo>
                  <a:cubicBezTo>
                    <a:pt x="894" y="3162"/>
                    <a:pt x="917" y="3221"/>
                    <a:pt x="953" y="3233"/>
                  </a:cubicBezTo>
                  <a:cubicBezTo>
                    <a:pt x="962" y="3236"/>
                    <a:pt x="971" y="3237"/>
                    <a:pt x="981" y="3237"/>
                  </a:cubicBezTo>
                  <a:cubicBezTo>
                    <a:pt x="1014" y="3237"/>
                    <a:pt x="1051" y="3222"/>
                    <a:pt x="1060" y="3185"/>
                  </a:cubicBezTo>
                  <a:lnTo>
                    <a:pt x="1941" y="911"/>
                  </a:lnTo>
                  <a:cubicBezTo>
                    <a:pt x="2013" y="709"/>
                    <a:pt x="1906" y="471"/>
                    <a:pt x="1703" y="388"/>
                  </a:cubicBezTo>
                  <a:cubicBezTo>
                    <a:pt x="1658" y="373"/>
                    <a:pt x="1613" y="365"/>
                    <a:pt x="1568" y="365"/>
                  </a:cubicBezTo>
                  <a:cubicBezTo>
                    <a:pt x="1397" y="365"/>
                    <a:pt x="1236" y="468"/>
                    <a:pt x="1179" y="638"/>
                  </a:cubicBezTo>
                  <a:lnTo>
                    <a:pt x="263" y="3043"/>
                  </a:lnTo>
                  <a:cubicBezTo>
                    <a:pt x="155" y="3340"/>
                    <a:pt x="298" y="3686"/>
                    <a:pt x="596" y="3805"/>
                  </a:cubicBezTo>
                  <a:cubicBezTo>
                    <a:pt x="664" y="3832"/>
                    <a:pt x="735" y="3845"/>
                    <a:pt x="806" y="3845"/>
                  </a:cubicBezTo>
                  <a:cubicBezTo>
                    <a:pt x="1041" y="3845"/>
                    <a:pt x="1269" y="3700"/>
                    <a:pt x="1370" y="3471"/>
                  </a:cubicBezTo>
                  <a:lnTo>
                    <a:pt x="2310" y="1030"/>
                  </a:lnTo>
                  <a:cubicBezTo>
                    <a:pt x="2465" y="649"/>
                    <a:pt x="2263" y="197"/>
                    <a:pt x="1882" y="54"/>
                  </a:cubicBezTo>
                  <a:cubicBezTo>
                    <a:pt x="1789" y="18"/>
                    <a:pt x="1694" y="0"/>
                    <a:pt x="1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39"/>
          <p:cNvGrpSpPr/>
          <p:nvPr/>
        </p:nvGrpSpPr>
        <p:grpSpPr>
          <a:xfrm rot="18128610">
            <a:off x="-282680" y="2181902"/>
            <a:ext cx="701597" cy="629090"/>
            <a:chOff x="8049608" y="1038382"/>
            <a:chExt cx="701604" cy="629096"/>
          </a:xfrm>
        </p:grpSpPr>
        <p:sp>
          <p:nvSpPr>
            <p:cNvPr id="2181" name="Google Shape;2181;p39"/>
            <p:cNvSpPr/>
            <p:nvPr/>
          </p:nvSpPr>
          <p:spPr>
            <a:xfrm rot="1685906">
              <a:off x="8103537" y="1174232"/>
              <a:ext cx="589685" cy="376570"/>
            </a:xfrm>
            <a:custGeom>
              <a:avLst/>
              <a:gdLst/>
              <a:ahLst/>
              <a:cxnLst/>
              <a:rect l="l" t="t" r="r" b="b"/>
              <a:pathLst>
                <a:path w="3871" h="2472" extrusionOk="0">
                  <a:moveTo>
                    <a:pt x="3008" y="1"/>
                  </a:moveTo>
                  <a:cubicBezTo>
                    <a:pt x="2919" y="1"/>
                    <a:pt x="2828" y="16"/>
                    <a:pt x="2739" y="48"/>
                  </a:cubicBezTo>
                  <a:lnTo>
                    <a:pt x="453" y="953"/>
                  </a:lnTo>
                  <a:cubicBezTo>
                    <a:pt x="406" y="989"/>
                    <a:pt x="394" y="1036"/>
                    <a:pt x="406" y="1072"/>
                  </a:cubicBezTo>
                  <a:cubicBezTo>
                    <a:pt x="433" y="1108"/>
                    <a:pt x="460" y="1124"/>
                    <a:pt x="493" y="1124"/>
                  </a:cubicBezTo>
                  <a:cubicBezTo>
                    <a:pt x="503" y="1124"/>
                    <a:pt x="513" y="1122"/>
                    <a:pt x="525" y="1120"/>
                  </a:cubicBezTo>
                  <a:lnTo>
                    <a:pt x="2823" y="215"/>
                  </a:lnTo>
                  <a:cubicBezTo>
                    <a:pt x="2894" y="186"/>
                    <a:pt x="2967" y="173"/>
                    <a:pt x="3039" y="173"/>
                  </a:cubicBezTo>
                  <a:cubicBezTo>
                    <a:pt x="3267" y="173"/>
                    <a:pt x="3482" y="310"/>
                    <a:pt x="3573" y="536"/>
                  </a:cubicBezTo>
                  <a:cubicBezTo>
                    <a:pt x="3692" y="834"/>
                    <a:pt x="3549" y="1179"/>
                    <a:pt x="3251" y="1298"/>
                  </a:cubicBezTo>
                  <a:lnTo>
                    <a:pt x="810" y="2263"/>
                  </a:lnTo>
                  <a:cubicBezTo>
                    <a:pt x="761" y="2282"/>
                    <a:pt x="710" y="2291"/>
                    <a:pt x="661" y="2291"/>
                  </a:cubicBezTo>
                  <a:cubicBezTo>
                    <a:pt x="495" y="2291"/>
                    <a:pt x="339" y="2189"/>
                    <a:pt x="275" y="2025"/>
                  </a:cubicBezTo>
                  <a:cubicBezTo>
                    <a:pt x="203" y="1822"/>
                    <a:pt x="298" y="1584"/>
                    <a:pt x="513" y="1489"/>
                  </a:cubicBezTo>
                  <a:lnTo>
                    <a:pt x="2918" y="536"/>
                  </a:lnTo>
                  <a:cubicBezTo>
                    <a:pt x="2949" y="528"/>
                    <a:pt x="2979" y="525"/>
                    <a:pt x="3009" y="525"/>
                  </a:cubicBezTo>
                  <a:cubicBezTo>
                    <a:pt x="3114" y="525"/>
                    <a:pt x="3202" y="574"/>
                    <a:pt x="3239" y="667"/>
                  </a:cubicBezTo>
                  <a:cubicBezTo>
                    <a:pt x="3275" y="810"/>
                    <a:pt x="3215" y="941"/>
                    <a:pt x="3096" y="989"/>
                  </a:cubicBezTo>
                  <a:lnTo>
                    <a:pt x="834" y="1882"/>
                  </a:lnTo>
                  <a:cubicBezTo>
                    <a:pt x="799" y="1905"/>
                    <a:pt x="775" y="1953"/>
                    <a:pt x="799" y="2001"/>
                  </a:cubicBezTo>
                  <a:cubicBezTo>
                    <a:pt x="817" y="2037"/>
                    <a:pt x="849" y="2053"/>
                    <a:pt x="884" y="2053"/>
                  </a:cubicBezTo>
                  <a:cubicBezTo>
                    <a:pt x="895" y="2053"/>
                    <a:pt x="906" y="2051"/>
                    <a:pt x="918" y="2048"/>
                  </a:cubicBezTo>
                  <a:lnTo>
                    <a:pt x="3180" y="1155"/>
                  </a:lnTo>
                  <a:cubicBezTo>
                    <a:pt x="3382" y="1060"/>
                    <a:pt x="3489" y="822"/>
                    <a:pt x="3394" y="620"/>
                  </a:cubicBezTo>
                  <a:cubicBezTo>
                    <a:pt x="3332" y="459"/>
                    <a:pt x="3182" y="358"/>
                    <a:pt x="3021" y="358"/>
                  </a:cubicBezTo>
                  <a:cubicBezTo>
                    <a:pt x="2967" y="358"/>
                    <a:pt x="2912" y="370"/>
                    <a:pt x="2858" y="393"/>
                  </a:cubicBezTo>
                  <a:lnTo>
                    <a:pt x="453" y="1346"/>
                  </a:lnTo>
                  <a:cubicBezTo>
                    <a:pt x="156" y="1465"/>
                    <a:pt x="1" y="1810"/>
                    <a:pt x="120" y="2108"/>
                  </a:cubicBezTo>
                  <a:cubicBezTo>
                    <a:pt x="210" y="2334"/>
                    <a:pt x="432" y="2471"/>
                    <a:pt x="654" y="2471"/>
                  </a:cubicBezTo>
                  <a:cubicBezTo>
                    <a:pt x="723" y="2471"/>
                    <a:pt x="793" y="2458"/>
                    <a:pt x="858" y="2429"/>
                  </a:cubicBezTo>
                  <a:lnTo>
                    <a:pt x="3299" y="1465"/>
                  </a:lnTo>
                  <a:cubicBezTo>
                    <a:pt x="3680" y="1310"/>
                    <a:pt x="3870" y="870"/>
                    <a:pt x="3727" y="477"/>
                  </a:cubicBezTo>
                  <a:cubicBezTo>
                    <a:pt x="3608" y="181"/>
                    <a:pt x="3316" y="1"/>
                    <a:pt x="3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9"/>
            <p:cNvSpPr/>
            <p:nvPr/>
          </p:nvSpPr>
          <p:spPr>
            <a:xfrm rot="1685906">
              <a:off x="8107560" y="1154977"/>
              <a:ext cx="589533" cy="377332"/>
            </a:xfrm>
            <a:custGeom>
              <a:avLst/>
              <a:gdLst/>
              <a:ahLst/>
              <a:cxnLst/>
              <a:rect l="l" t="t" r="r" b="b"/>
              <a:pathLst>
                <a:path w="3870" h="2477" extrusionOk="0">
                  <a:moveTo>
                    <a:pt x="3008" y="1"/>
                  </a:moveTo>
                  <a:cubicBezTo>
                    <a:pt x="2917" y="1"/>
                    <a:pt x="2826" y="17"/>
                    <a:pt x="2739" y="53"/>
                  </a:cubicBezTo>
                  <a:lnTo>
                    <a:pt x="441" y="958"/>
                  </a:lnTo>
                  <a:cubicBezTo>
                    <a:pt x="393" y="994"/>
                    <a:pt x="381" y="1041"/>
                    <a:pt x="393" y="1077"/>
                  </a:cubicBezTo>
                  <a:cubicBezTo>
                    <a:pt x="420" y="1113"/>
                    <a:pt x="454" y="1129"/>
                    <a:pt x="485" y="1129"/>
                  </a:cubicBezTo>
                  <a:cubicBezTo>
                    <a:pt x="495" y="1129"/>
                    <a:pt x="504" y="1127"/>
                    <a:pt x="512" y="1125"/>
                  </a:cubicBezTo>
                  <a:lnTo>
                    <a:pt x="2810" y="220"/>
                  </a:lnTo>
                  <a:cubicBezTo>
                    <a:pt x="2881" y="191"/>
                    <a:pt x="2955" y="178"/>
                    <a:pt x="3028" y="178"/>
                  </a:cubicBezTo>
                  <a:cubicBezTo>
                    <a:pt x="3260" y="178"/>
                    <a:pt x="3481" y="315"/>
                    <a:pt x="3572" y="541"/>
                  </a:cubicBezTo>
                  <a:cubicBezTo>
                    <a:pt x="3691" y="839"/>
                    <a:pt x="3536" y="1184"/>
                    <a:pt x="3239" y="1303"/>
                  </a:cubicBezTo>
                  <a:lnTo>
                    <a:pt x="798" y="2268"/>
                  </a:lnTo>
                  <a:cubicBezTo>
                    <a:pt x="751" y="2287"/>
                    <a:pt x="703" y="2296"/>
                    <a:pt x="654" y="2296"/>
                  </a:cubicBezTo>
                  <a:cubicBezTo>
                    <a:pt x="493" y="2296"/>
                    <a:pt x="335" y="2194"/>
                    <a:pt x="262" y="2029"/>
                  </a:cubicBezTo>
                  <a:cubicBezTo>
                    <a:pt x="191" y="1827"/>
                    <a:pt x="298" y="1589"/>
                    <a:pt x="500" y="1494"/>
                  </a:cubicBezTo>
                  <a:lnTo>
                    <a:pt x="2917" y="541"/>
                  </a:lnTo>
                  <a:cubicBezTo>
                    <a:pt x="2948" y="530"/>
                    <a:pt x="2979" y="525"/>
                    <a:pt x="3008" y="525"/>
                  </a:cubicBezTo>
                  <a:cubicBezTo>
                    <a:pt x="3105" y="525"/>
                    <a:pt x="3190" y="581"/>
                    <a:pt x="3227" y="672"/>
                  </a:cubicBezTo>
                  <a:cubicBezTo>
                    <a:pt x="3274" y="815"/>
                    <a:pt x="3215" y="946"/>
                    <a:pt x="3096" y="994"/>
                  </a:cubicBezTo>
                  <a:lnTo>
                    <a:pt x="834" y="1887"/>
                  </a:lnTo>
                  <a:cubicBezTo>
                    <a:pt x="786" y="1910"/>
                    <a:pt x="774" y="1958"/>
                    <a:pt x="786" y="2006"/>
                  </a:cubicBezTo>
                  <a:cubicBezTo>
                    <a:pt x="804" y="2042"/>
                    <a:pt x="836" y="2058"/>
                    <a:pt x="872" y="2058"/>
                  </a:cubicBezTo>
                  <a:cubicBezTo>
                    <a:pt x="882" y="2058"/>
                    <a:pt x="894" y="2056"/>
                    <a:pt x="905" y="2053"/>
                  </a:cubicBezTo>
                  <a:lnTo>
                    <a:pt x="3167" y="1160"/>
                  </a:lnTo>
                  <a:cubicBezTo>
                    <a:pt x="3370" y="1065"/>
                    <a:pt x="3477" y="827"/>
                    <a:pt x="3393" y="625"/>
                  </a:cubicBezTo>
                  <a:cubicBezTo>
                    <a:pt x="3322" y="464"/>
                    <a:pt x="3170" y="363"/>
                    <a:pt x="3013" y="363"/>
                  </a:cubicBezTo>
                  <a:cubicBezTo>
                    <a:pt x="2961" y="363"/>
                    <a:pt x="2908" y="374"/>
                    <a:pt x="2858" y="398"/>
                  </a:cubicBezTo>
                  <a:lnTo>
                    <a:pt x="441" y="1351"/>
                  </a:lnTo>
                  <a:cubicBezTo>
                    <a:pt x="143" y="1470"/>
                    <a:pt x="0" y="1815"/>
                    <a:pt x="119" y="2113"/>
                  </a:cubicBezTo>
                  <a:cubicBezTo>
                    <a:pt x="210" y="2339"/>
                    <a:pt x="424" y="2476"/>
                    <a:pt x="643" y="2476"/>
                  </a:cubicBezTo>
                  <a:cubicBezTo>
                    <a:pt x="711" y="2476"/>
                    <a:pt x="780" y="2463"/>
                    <a:pt x="845" y="2434"/>
                  </a:cubicBezTo>
                  <a:lnTo>
                    <a:pt x="3286" y="1470"/>
                  </a:lnTo>
                  <a:cubicBezTo>
                    <a:pt x="3667" y="1315"/>
                    <a:pt x="3870" y="875"/>
                    <a:pt x="3715" y="482"/>
                  </a:cubicBezTo>
                  <a:cubicBezTo>
                    <a:pt x="3605" y="188"/>
                    <a:pt x="3311" y="1"/>
                    <a:pt x="3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2829;p39"/>
          <p:cNvSpPr/>
          <p:nvPr/>
        </p:nvSpPr>
        <p:spPr>
          <a:xfrm>
            <a:off x="3978469" y="266530"/>
            <a:ext cx="1281446" cy="415804"/>
          </a:xfrm>
          <a:prstGeom prst="roundRect">
            <a:avLst>
              <a:gd name="adj" fmla="val 50000"/>
            </a:avLst>
          </a:prstGeom>
          <a:solidFill>
            <a:schemeClr val="accent6">
              <a:lumMod val="40000"/>
              <a:lumOff val="60000"/>
            </a:schemeClr>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tx1"/>
                </a:solidFill>
                <a:effectLst/>
                <a:uLnTx/>
                <a:uFillTx/>
                <a:ea typeface="Bad Script"/>
                <a:cs typeface="Bad Script"/>
                <a:sym typeface="Bad Script"/>
              </a:rPr>
              <a:t>Ví</a:t>
            </a:r>
            <a:r>
              <a:rPr kumimoji="0" lang="en-US" sz="2000" b="1" i="0" u="none" strike="noStrike" kern="0" cap="none" spc="0" normalizeH="0" noProof="0">
                <a:ln>
                  <a:noFill/>
                </a:ln>
                <a:solidFill>
                  <a:schemeClr val="tx1"/>
                </a:solidFill>
                <a:effectLst/>
                <a:uLnTx/>
                <a:uFillTx/>
                <a:ea typeface="Bad Script"/>
                <a:cs typeface="Bad Script"/>
                <a:sym typeface="Bad Script"/>
              </a:rPr>
              <a:t> dụ 1</a:t>
            </a:r>
            <a:endParaRPr kumimoji="0" sz="2000" b="1" i="0" u="none" strike="noStrike" kern="0" cap="none" spc="0" normalizeH="0" baseline="0" noProof="0">
              <a:ln>
                <a:noFill/>
              </a:ln>
              <a:solidFill>
                <a:schemeClr val="tx1"/>
              </a:solidFill>
              <a:effectLst/>
              <a:uLnTx/>
              <a:uFillTx/>
              <a:ea typeface="Bad Script"/>
              <a:cs typeface="Bad Script"/>
              <a:sym typeface="Bad Script"/>
            </a:endParaRPr>
          </a:p>
        </p:txBody>
      </p:sp>
      <mc:AlternateContent xmlns:mc="http://schemas.openxmlformats.org/markup-compatibility/2006" xmlns:a14="http://schemas.microsoft.com/office/drawing/2010/main">
        <mc:Choice Requires="a14">
          <p:sp>
            <p:nvSpPr>
              <p:cNvPr id="7" name="TextBox 6"/>
              <p:cNvSpPr txBox="1"/>
              <p:nvPr/>
            </p:nvSpPr>
            <p:spPr>
              <a:xfrm>
                <a:off x="410809" y="710354"/>
                <a:ext cx="8416766" cy="1051250"/>
              </a:xfrm>
              <a:prstGeom prst="rect">
                <a:avLst/>
              </a:prstGeom>
              <a:noFill/>
            </p:spPr>
            <p:txBody>
              <a:bodyPr wrap="square" rtlCol="0">
                <a:spAutoFit/>
              </a:bodyPr>
              <a:lstStyle/>
              <a:p>
                <a:pPr algn="just">
                  <a:lnSpc>
                    <a:spcPct val="150000"/>
                  </a:lnSpc>
                </a:pPr>
                <a:r>
                  <a:rPr lang="en-US" sz="1800">
                    <a:latin typeface="+mn-lt"/>
                  </a:rPr>
                  <a:t>Quan sát đồ thị hàm số trong Hình 12a và Hình 12b, xác định </a:t>
                </a:r>
                <a14:m>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0</m:t>
                        </m:r>
                      </m:e>
                    </m:d>
                  </m:oMath>
                </a14:m>
                <a:r>
                  <a:rPr lang="en-US" sz="1800">
                    <a:latin typeface="+mn-lt"/>
                  </a:rPr>
                  <a:t> và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→0</m:t>
                            </m:r>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oMath>
                </a14:m>
                <a:r>
                  <a:rPr lang="en-US" sz="1800">
                    <a:latin typeface="+mn-lt"/>
                  </a:rPr>
                  <a:t>. Từ đó cho biết mỗi hàm số đó có liên tục tại </a:t>
                </a:r>
                <a14:m>
                  <m:oMath xmlns:m="http://schemas.openxmlformats.org/officeDocument/2006/math">
                    <m:r>
                      <a:rPr lang="en-US" sz="1800" i="1" smtClean="0">
                        <a:latin typeface="Cambria Math" panose="02040503050406030204" pitchFamily="18" charset="0"/>
                      </a:rPr>
                      <m:t>𝑥</m:t>
                    </m:r>
                    <m:r>
                      <a:rPr lang="en-US" sz="1800" i="1" smtClean="0">
                        <a:latin typeface="Cambria Math" panose="02040503050406030204" pitchFamily="18" charset="0"/>
                      </a:rPr>
                      <m:t>=0 </m:t>
                    </m:r>
                  </m:oMath>
                </a14:m>
                <a:r>
                  <a:rPr lang="en-US" sz="1800">
                    <a:latin typeface="+mn-lt"/>
                  </a:rPr>
                  <a:t>hay không. Giải thích.</a:t>
                </a:r>
              </a:p>
            </p:txBody>
          </p:sp>
        </mc:Choice>
        <mc:Fallback xmlns="">
          <p:sp>
            <p:nvSpPr>
              <p:cNvPr id="7" name="TextBox 6"/>
              <p:cNvSpPr txBox="1">
                <a:spLocks noRot="1" noChangeAspect="1" noMove="1" noResize="1" noEditPoints="1" noAdjustHandles="1" noChangeArrowheads="1" noChangeShapeType="1" noTextEdit="1"/>
              </p:cNvSpPr>
              <p:nvPr/>
            </p:nvSpPr>
            <p:spPr>
              <a:xfrm>
                <a:off x="410809" y="710354"/>
                <a:ext cx="8416766" cy="1051250"/>
              </a:xfrm>
              <a:prstGeom prst="rect">
                <a:avLst/>
              </a:prstGeom>
              <a:blipFill>
                <a:blip r:embed="rId3"/>
                <a:stretch>
                  <a:fillRect l="-579" r="-652" b="-4070"/>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532152" y="1907081"/>
            <a:ext cx="6007728" cy="30321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grpSp>
        <p:nvGrpSpPr>
          <p:cNvPr id="2177" name="Google Shape;2177;p39"/>
          <p:cNvGrpSpPr/>
          <p:nvPr/>
        </p:nvGrpSpPr>
        <p:grpSpPr>
          <a:xfrm rot="21246090">
            <a:off x="-377126" y="29977"/>
            <a:ext cx="619869" cy="708609"/>
            <a:chOff x="6577054" y="146065"/>
            <a:chExt cx="619869" cy="708609"/>
          </a:xfrm>
        </p:grpSpPr>
        <p:sp>
          <p:nvSpPr>
            <p:cNvPr id="2178" name="Google Shape;2178;p39"/>
            <p:cNvSpPr/>
            <p:nvPr/>
          </p:nvSpPr>
          <p:spPr>
            <a:xfrm rot="1685906">
              <a:off x="6705434" y="214858"/>
              <a:ext cx="375656" cy="585877"/>
            </a:xfrm>
            <a:custGeom>
              <a:avLst/>
              <a:gdLst/>
              <a:ahLst/>
              <a:cxnLst/>
              <a:rect l="l" t="t" r="r" b="b"/>
              <a:pathLst>
                <a:path w="2466" h="3846" extrusionOk="0">
                  <a:moveTo>
                    <a:pt x="1601" y="1"/>
                  </a:moveTo>
                  <a:cubicBezTo>
                    <a:pt x="1297" y="1"/>
                    <a:pt x="1012" y="183"/>
                    <a:pt x="894" y="483"/>
                  </a:cubicBezTo>
                  <a:lnTo>
                    <a:pt x="25" y="2793"/>
                  </a:lnTo>
                  <a:cubicBezTo>
                    <a:pt x="1" y="2817"/>
                    <a:pt x="25" y="2877"/>
                    <a:pt x="60" y="2888"/>
                  </a:cubicBezTo>
                  <a:cubicBezTo>
                    <a:pt x="69" y="2891"/>
                    <a:pt x="78" y="2893"/>
                    <a:pt x="89" y="2893"/>
                  </a:cubicBezTo>
                  <a:cubicBezTo>
                    <a:pt x="121" y="2893"/>
                    <a:pt x="158" y="2877"/>
                    <a:pt x="167" y="2841"/>
                  </a:cubicBezTo>
                  <a:lnTo>
                    <a:pt x="1048" y="543"/>
                  </a:lnTo>
                  <a:cubicBezTo>
                    <a:pt x="1139" y="297"/>
                    <a:pt x="1362" y="156"/>
                    <a:pt x="1595" y="156"/>
                  </a:cubicBezTo>
                  <a:cubicBezTo>
                    <a:pt x="1667" y="156"/>
                    <a:pt x="1740" y="170"/>
                    <a:pt x="1810" y="198"/>
                  </a:cubicBezTo>
                  <a:cubicBezTo>
                    <a:pt x="2120" y="317"/>
                    <a:pt x="2263" y="662"/>
                    <a:pt x="2144" y="960"/>
                  </a:cubicBezTo>
                  <a:lnTo>
                    <a:pt x="1215" y="3400"/>
                  </a:lnTo>
                  <a:cubicBezTo>
                    <a:pt x="1140" y="3560"/>
                    <a:pt x="976" y="3661"/>
                    <a:pt x="810" y="3661"/>
                  </a:cubicBezTo>
                  <a:cubicBezTo>
                    <a:pt x="766" y="3661"/>
                    <a:pt x="722" y="3654"/>
                    <a:pt x="679" y="3639"/>
                  </a:cubicBezTo>
                  <a:cubicBezTo>
                    <a:pt x="465" y="3543"/>
                    <a:pt x="358" y="3305"/>
                    <a:pt x="441" y="3103"/>
                  </a:cubicBezTo>
                  <a:lnTo>
                    <a:pt x="1358" y="686"/>
                  </a:lnTo>
                  <a:cubicBezTo>
                    <a:pt x="1394" y="595"/>
                    <a:pt x="1480" y="538"/>
                    <a:pt x="1571" y="538"/>
                  </a:cubicBezTo>
                  <a:cubicBezTo>
                    <a:pt x="1599" y="538"/>
                    <a:pt x="1628" y="544"/>
                    <a:pt x="1656" y="555"/>
                  </a:cubicBezTo>
                  <a:cubicBezTo>
                    <a:pt x="1775" y="602"/>
                    <a:pt x="1834" y="733"/>
                    <a:pt x="1787" y="852"/>
                  </a:cubicBezTo>
                  <a:lnTo>
                    <a:pt x="917" y="3127"/>
                  </a:lnTo>
                  <a:cubicBezTo>
                    <a:pt x="894" y="3162"/>
                    <a:pt x="917" y="3222"/>
                    <a:pt x="953" y="3234"/>
                  </a:cubicBezTo>
                  <a:cubicBezTo>
                    <a:pt x="962" y="3237"/>
                    <a:pt x="971" y="3238"/>
                    <a:pt x="982" y="3238"/>
                  </a:cubicBezTo>
                  <a:cubicBezTo>
                    <a:pt x="1014" y="3238"/>
                    <a:pt x="1051" y="3222"/>
                    <a:pt x="1060" y="3186"/>
                  </a:cubicBezTo>
                  <a:lnTo>
                    <a:pt x="1941" y="912"/>
                  </a:lnTo>
                  <a:cubicBezTo>
                    <a:pt x="2013" y="710"/>
                    <a:pt x="1906" y="460"/>
                    <a:pt x="1703" y="388"/>
                  </a:cubicBezTo>
                  <a:cubicBezTo>
                    <a:pt x="1658" y="373"/>
                    <a:pt x="1612" y="366"/>
                    <a:pt x="1567" y="366"/>
                  </a:cubicBezTo>
                  <a:cubicBezTo>
                    <a:pt x="1396" y="366"/>
                    <a:pt x="1236" y="466"/>
                    <a:pt x="1179" y="626"/>
                  </a:cubicBezTo>
                  <a:lnTo>
                    <a:pt x="263" y="3043"/>
                  </a:lnTo>
                  <a:cubicBezTo>
                    <a:pt x="155" y="3341"/>
                    <a:pt x="298" y="3686"/>
                    <a:pt x="596" y="3805"/>
                  </a:cubicBezTo>
                  <a:cubicBezTo>
                    <a:pt x="664" y="3833"/>
                    <a:pt x="735" y="3846"/>
                    <a:pt x="806" y="3846"/>
                  </a:cubicBezTo>
                  <a:cubicBezTo>
                    <a:pt x="1041" y="3846"/>
                    <a:pt x="1269" y="3701"/>
                    <a:pt x="1370" y="3472"/>
                  </a:cubicBezTo>
                  <a:lnTo>
                    <a:pt x="2311" y="1031"/>
                  </a:lnTo>
                  <a:cubicBezTo>
                    <a:pt x="2465" y="650"/>
                    <a:pt x="2263" y="198"/>
                    <a:pt x="1882" y="55"/>
                  </a:cubicBezTo>
                  <a:cubicBezTo>
                    <a:pt x="1789" y="18"/>
                    <a:pt x="1694" y="1"/>
                    <a:pt x="1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39"/>
            <p:cNvSpPr/>
            <p:nvPr/>
          </p:nvSpPr>
          <p:spPr>
            <a:xfrm rot="1685906">
              <a:off x="6692851" y="200013"/>
              <a:ext cx="375656" cy="585725"/>
            </a:xfrm>
            <a:custGeom>
              <a:avLst/>
              <a:gdLst/>
              <a:ahLst/>
              <a:cxnLst/>
              <a:rect l="l" t="t" r="r" b="b"/>
              <a:pathLst>
                <a:path w="2466" h="3845" extrusionOk="0">
                  <a:moveTo>
                    <a:pt x="1601" y="0"/>
                  </a:moveTo>
                  <a:cubicBezTo>
                    <a:pt x="1297" y="0"/>
                    <a:pt x="1012" y="182"/>
                    <a:pt x="894" y="483"/>
                  </a:cubicBezTo>
                  <a:lnTo>
                    <a:pt x="24" y="2793"/>
                  </a:lnTo>
                  <a:cubicBezTo>
                    <a:pt x="1" y="2816"/>
                    <a:pt x="24" y="2876"/>
                    <a:pt x="60" y="2888"/>
                  </a:cubicBezTo>
                  <a:cubicBezTo>
                    <a:pt x="70" y="2894"/>
                    <a:pt x="82" y="2897"/>
                    <a:pt x="94" y="2897"/>
                  </a:cubicBezTo>
                  <a:cubicBezTo>
                    <a:pt x="125" y="2897"/>
                    <a:pt x="159" y="2878"/>
                    <a:pt x="167" y="2852"/>
                  </a:cubicBezTo>
                  <a:lnTo>
                    <a:pt x="1048" y="542"/>
                  </a:lnTo>
                  <a:cubicBezTo>
                    <a:pt x="1140" y="304"/>
                    <a:pt x="1367" y="157"/>
                    <a:pt x="1602" y="157"/>
                  </a:cubicBezTo>
                  <a:cubicBezTo>
                    <a:pt x="1672" y="157"/>
                    <a:pt x="1742" y="170"/>
                    <a:pt x="1810" y="197"/>
                  </a:cubicBezTo>
                  <a:cubicBezTo>
                    <a:pt x="2120" y="316"/>
                    <a:pt x="2263" y="661"/>
                    <a:pt x="2144" y="959"/>
                  </a:cubicBezTo>
                  <a:lnTo>
                    <a:pt x="1215" y="3400"/>
                  </a:lnTo>
                  <a:cubicBezTo>
                    <a:pt x="1141" y="3567"/>
                    <a:pt x="980" y="3661"/>
                    <a:pt x="817" y="3661"/>
                  </a:cubicBezTo>
                  <a:cubicBezTo>
                    <a:pt x="771" y="3661"/>
                    <a:pt x="724" y="3654"/>
                    <a:pt x="679" y="3638"/>
                  </a:cubicBezTo>
                  <a:cubicBezTo>
                    <a:pt x="465" y="3543"/>
                    <a:pt x="358" y="3305"/>
                    <a:pt x="441" y="3102"/>
                  </a:cubicBezTo>
                  <a:lnTo>
                    <a:pt x="1358" y="685"/>
                  </a:lnTo>
                  <a:cubicBezTo>
                    <a:pt x="1395" y="601"/>
                    <a:pt x="1484" y="539"/>
                    <a:pt x="1578" y="539"/>
                  </a:cubicBezTo>
                  <a:cubicBezTo>
                    <a:pt x="1604" y="539"/>
                    <a:pt x="1630" y="544"/>
                    <a:pt x="1656" y="554"/>
                  </a:cubicBezTo>
                  <a:cubicBezTo>
                    <a:pt x="1775" y="602"/>
                    <a:pt x="1834" y="733"/>
                    <a:pt x="1787" y="852"/>
                  </a:cubicBezTo>
                  <a:lnTo>
                    <a:pt x="917" y="3138"/>
                  </a:lnTo>
                  <a:cubicBezTo>
                    <a:pt x="894" y="3162"/>
                    <a:pt x="917" y="3221"/>
                    <a:pt x="953" y="3233"/>
                  </a:cubicBezTo>
                  <a:cubicBezTo>
                    <a:pt x="962" y="3236"/>
                    <a:pt x="971" y="3237"/>
                    <a:pt x="981" y="3237"/>
                  </a:cubicBezTo>
                  <a:cubicBezTo>
                    <a:pt x="1014" y="3237"/>
                    <a:pt x="1051" y="3222"/>
                    <a:pt x="1060" y="3185"/>
                  </a:cubicBezTo>
                  <a:lnTo>
                    <a:pt x="1941" y="911"/>
                  </a:lnTo>
                  <a:cubicBezTo>
                    <a:pt x="2013" y="709"/>
                    <a:pt x="1906" y="471"/>
                    <a:pt x="1703" y="388"/>
                  </a:cubicBezTo>
                  <a:cubicBezTo>
                    <a:pt x="1658" y="373"/>
                    <a:pt x="1613" y="365"/>
                    <a:pt x="1568" y="365"/>
                  </a:cubicBezTo>
                  <a:cubicBezTo>
                    <a:pt x="1397" y="365"/>
                    <a:pt x="1236" y="468"/>
                    <a:pt x="1179" y="638"/>
                  </a:cubicBezTo>
                  <a:lnTo>
                    <a:pt x="263" y="3043"/>
                  </a:lnTo>
                  <a:cubicBezTo>
                    <a:pt x="155" y="3340"/>
                    <a:pt x="298" y="3686"/>
                    <a:pt x="596" y="3805"/>
                  </a:cubicBezTo>
                  <a:cubicBezTo>
                    <a:pt x="664" y="3832"/>
                    <a:pt x="735" y="3845"/>
                    <a:pt x="806" y="3845"/>
                  </a:cubicBezTo>
                  <a:cubicBezTo>
                    <a:pt x="1041" y="3845"/>
                    <a:pt x="1269" y="3700"/>
                    <a:pt x="1370" y="3471"/>
                  </a:cubicBezTo>
                  <a:lnTo>
                    <a:pt x="2310" y="1030"/>
                  </a:lnTo>
                  <a:cubicBezTo>
                    <a:pt x="2465" y="649"/>
                    <a:pt x="2263" y="197"/>
                    <a:pt x="1882" y="54"/>
                  </a:cubicBezTo>
                  <a:cubicBezTo>
                    <a:pt x="1789" y="18"/>
                    <a:pt x="1694" y="0"/>
                    <a:pt x="16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0" name="Google Shape;2180;p39"/>
          <p:cNvGrpSpPr/>
          <p:nvPr/>
        </p:nvGrpSpPr>
        <p:grpSpPr>
          <a:xfrm rot="18128610">
            <a:off x="-349872" y="725806"/>
            <a:ext cx="701597" cy="629090"/>
            <a:chOff x="8049608" y="1038382"/>
            <a:chExt cx="701604" cy="629096"/>
          </a:xfrm>
        </p:grpSpPr>
        <p:sp>
          <p:nvSpPr>
            <p:cNvPr id="2181" name="Google Shape;2181;p39"/>
            <p:cNvSpPr/>
            <p:nvPr/>
          </p:nvSpPr>
          <p:spPr>
            <a:xfrm rot="1685906">
              <a:off x="8103537" y="1174232"/>
              <a:ext cx="589685" cy="376570"/>
            </a:xfrm>
            <a:custGeom>
              <a:avLst/>
              <a:gdLst/>
              <a:ahLst/>
              <a:cxnLst/>
              <a:rect l="l" t="t" r="r" b="b"/>
              <a:pathLst>
                <a:path w="3871" h="2472" extrusionOk="0">
                  <a:moveTo>
                    <a:pt x="3008" y="1"/>
                  </a:moveTo>
                  <a:cubicBezTo>
                    <a:pt x="2919" y="1"/>
                    <a:pt x="2828" y="16"/>
                    <a:pt x="2739" y="48"/>
                  </a:cubicBezTo>
                  <a:lnTo>
                    <a:pt x="453" y="953"/>
                  </a:lnTo>
                  <a:cubicBezTo>
                    <a:pt x="406" y="989"/>
                    <a:pt x="394" y="1036"/>
                    <a:pt x="406" y="1072"/>
                  </a:cubicBezTo>
                  <a:cubicBezTo>
                    <a:pt x="433" y="1108"/>
                    <a:pt x="460" y="1124"/>
                    <a:pt x="493" y="1124"/>
                  </a:cubicBezTo>
                  <a:cubicBezTo>
                    <a:pt x="503" y="1124"/>
                    <a:pt x="513" y="1122"/>
                    <a:pt x="525" y="1120"/>
                  </a:cubicBezTo>
                  <a:lnTo>
                    <a:pt x="2823" y="215"/>
                  </a:lnTo>
                  <a:cubicBezTo>
                    <a:pt x="2894" y="186"/>
                    <a:pt x="2967" y="173"/>
                    <a:pt x="3039" y="173"/>
                  </a:cubicBezTo>
                  <a:cubicBezTo>
                    <a:pt x="3267" y="173"/>
                    <a:pt x="3482" y="310"/>
                    <a:pt x="3573" y="536"/>
                  </a:cubicBezTo>
                  <a:cubicBezTo>
                    <a:pt x="3692" y="834"/>
                    <a:pt x="3549" y="1179"/>
                    <a:pt x="3251" y="1298"/>
                  </a:cubicBezTo>
                  <a:lnTo>
                    <a:pt x="810" y="2263"/>
                  </a:lnTo>
                  <a:cubicBezTo>
                    <a:pt x="761" y="2282"/>
                    <a:pt x="710" y="2291"/>
                    <a:pt x="661" y="2291"/>
                  </a:cubicBezTo>
                  <a:cubicBezTo>
                    <a:pt x="495" y="2291"/>
                    <a:pt x="339" y="2189"/>
                    <a:pt x="275" y="2025"/>
                  </a:cubicBezTo>
                  <a:cubicBezTo>
                    <a:pt x="203" y="1822"/>
                    <a:pt x="298" y="1584"/>
                    <a:pt x="513" y="1489"/>
                  </a:cubicBezTo>
                  <a:lnTo>
                    <a:pt x="2918" y="536"/>
                  </a:lnTo>
                  <a:cubicBezTo>
                    <a:pt x="2949" y="528"/>
                    <a:pt x="2979" y="525"/>
                    <a:pt x="3009" y="525"/>
                  </a:cubicBezTo>
                  <a:cubicBezTo>
                    <a:pt x="3114" y="525"/>
                    <a:pt x="3202" y="574"/>
                    <a:pt x="3239" y="667"/>
                  </a:cubicBezTo>
                  <a:cubicBezTo>
                    <a:pt x="3275" y="810"/>
                    <a:pt x="3215" y="941"/>
                    <a:pt x="3096" y="989"/>
                  </a:cubicBezTo>
                  <a:lnTo>
                    <a:pt x="834" y="1882"/>
                  </a:lnTo>
                  <a:cubicBezTo>
                    <a:pt x="799" y="1905"/>
                    <a:pt x="775" y="1953"/>
                    <a:pt x="799" y="2001"/>
                  </a:cubicBezTo>
                  <a:cubicBezTo>
                    <a:pt x="817" y="2037"/>
                    <a:pt x="849" y="2053"/>
                    <a:pt x="884" y="2053"/>
                  </a:cubicBezTo>
                  <a:cubicBezTo>
                    <a:pt x="895" y="2053"/>
                    <a:pt x="906" y="2051"/>
                    <a:pt x="918" y="2048"/>
                  </a:cubicBezTo>
                  <a:lnTo>
                    <a:pt x="3180" y="1155"/>
                  </a:lnTo>
                  <a:cubicBezTo>
                    <a:pt x="3382" y="1060"/>
                    <a:pt x="3489" y="822"/>
                    <a:pt x="3394" y="620"/>
                  </a:cubicBezTo>
                  <a:cubicBezTo>
                    <a:pt x="3332" y="459"/>
                    <a:pt x="3182" y="358"/>
                    <a:pt x="3021" y="358"/>
                  </a:cubicBezTo>
                  <a:cubicBezTo>
                    <a:pt x="2967" y="358"/>
                    <a:pt x="2912" y="370"/>
                    <a:pt x="2858" y="393"/>
                  </a:cubicBezTo>
                  <a:lnTo>
                    <a:pt x="453" y="1346"/>
                  </a:lnTo>
                  <a:cubicBezTo>
                    <a:pt x="156" y="1465"/>
                    <a:pt x="1" y="1810"/>
                    <a:pt x="120" y="2108"/>
                  </a:cubicBezTo>
                  <a:cubicBezTo>
                    <a:pt x="210" y="2334"/>
                    <a:pt x="432" y="2471"/>
                    <a:pt x="654" y="2471"/>
                  </a:cubicBezTo>
                  <a:cubicBezTo>
                    <a:pt x="723" y="2471"/>
                    <a:pt x="793" y="2458"/>
                    <a:pt x="858" y="2429"/>
                  </a:cubicBezTo>
                  <a:lnTo>
                    <a:pt x="3299" y="1465"/>
                  </a:lnTo>
                  <a:cubicBezTo>
                    <a:pt x="3680" y="1310"/>
                    <a:pt x="3870" y="870"/>
                    <a:pt x="3727" y="477"/>
                  </a:cubicBezTo>
                  <a:cubicBezTo>
                    <a:pt x="3608" y="181"/>
                    <a:pt x="3316" y="1"/>
                    <a:pt x="30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2" name="Google Shape;2182;p39"/>
            <p:cNvSpPr/>
            <p:nvPr/>
          </p:nvSpPr>
          <p:spPr>
            <a:xfrm rot="1685906">
              <a:off x="8107560" y="1154977"/>
              <a:ext cx="589533" cy="377332"/>
            </a:xfrm>
            <a:custGeom>
              <a:avLst/>
              <a:gdLst/>
              <a:ahLst/>
              <a:cxnLst/>
              <a:rect l="l" t="t" r="r" b="b"/>
              <a:pathLst>
                <a:path w="3870" h="2477" extrusionOk="0">
                  <a:moveTo>
                    <a:pt x="3008" y="1"/>
                  </a:moveTo>
                  <a:cubicBezTo>
                    <a:pt x="2917" y="1"/>
                    <a:pt x="2826" y="17"/>
                    <a:pt x="2739" y="53"/>
                  </a:cubicBezTo>
                  <a:lnTo>
                    <a:pt x="441" y="958"/>
                  </a:lnTo>
                  <a:cubicBezTo>
                    <a:pt x="393" y="994"/>
                    <a:pt x="381" y="1041"/>
                    <a:pt x="393" y="1077"/>
                  </a:cubicBezTo>
                  <a:cubicBezTo>
                    <a:pt x="420" y="1113"/>
                    <a:pt x="454" y="1129"/>
                    <a:pt x="485" y="1129"/>
                  </a:cubicBezTo>
                  <a:cubicBezTo>
                    <a:pt x="495" y="1129"/>
                    <a:pt x="504" y="1127"/>
                    <a:pt x="512" y="1125"/>
                  </a:cubicBezTo>
                  <a:lnTo>
                    <a:pt x="2810" y="220"/>
                  </a:lnTo>
                  <a:cubicBezTo>
                    <a:pt x="2881" y="191"/>
                    <a:pt x="2955" y="178"/>
                    <a:pt x="3028" y="178"/>
                  </a:cubicBezTo>
                  <a:cubicBezTo>
                    <a:pt x="3260" y="178"/>
                    <a:pt x="3481" y="315"/>
                    <a:pt x="3572" y="541"/>
                  </a:cubicBezTo>
                  <a:cubicBezTo>
                    <a:pt x="3691" y="839"/>
                    <a:pt x="3536" y="1184"/>
                    <a:pt x="3239" y="1303"/>
                  </a:cubicBezTo>
                  <a:lnTo>
                    <a:pt x="798" y="2268"/>
                  </a:lnTo>
                  <a:cubicBezTo>
                    <a:pt x="751" y="2287"/>
                    <a:pt x="703" y="2296"/>
                    <a:pt x="654" y="2296"/>
                  </a:cubicBezTo>
                  <a:cubicBezTo>
                    <a:pt x="493" y="2296"/>
                    <a:pt x="335" y="2194"/>
                    <a:pt x="262" y="2029"/>
                  </a:cubicBezTo>
                  <a:cubicBezTo>
                    <a:pt x="191" y="1827"/>
                    <a:pt x="298" y="1589"/>
                    <a:pt x="500" y="1494"/>
                  </a:cubicBezTo>
                  <a:lnTo>
                    <a:pt x="2917" y="541"/>
                  </a:lnTo>
                  <a:cubicBezTo>
                    <a:pt x="2948" y="530"/>
                    <a:pt x="2979" y="525"/>
                    <a:pt x="3008" y="525"/>
                  </a:cubicBezTo>
                  <a:cubicBezTo>
                    <a:pt x="3105" y="525"/>
                    <a:pt x="3190" y="581"/>
                    <a:pt x="3227" y="672"/>
                  </a:cubicBezTo>
                  <a:cubicBezTo>
                    <a:pt x="3274" y="815"/>
                    <a:pt x="3215" y="946"/>
                    <a:pt x="3096" y="994"/>
                  </a:cubicBezTo>
                  <a:lnTo>
                    <a:pt x="834" y="1887"/>
                  </a:lnTo>
                  <a:cubicBezTo>
                    <a:pt x="786" y="1910"/>
                    <a:pt x="774" y="1958"/>
                    <a:pt x="786" y="2006"/>
                  </a:cubicBezTo>
                  <a:cubicBezTo>
                    <a:pt x="804" y="2042"/>
                    <a:pt x="836" y="2058"/>
                    <a:pt x="872" y="2058"/>
                  </a:cubicBezTo>
                  <a:cubicBezTo>
                    <a:pt x="882" y="2058"/>
                    <a:pt x="894" y="2056"/>
                    <a:pt x="905" y="2053"/>
                  </a:cubicBezTo>
                  <a:lnTo>
                    <a:pt x="3167" y="1160"/>
                  </a:lnTo>
                  <a:cubicBezTo>
                    <a:pt x="3370" y="1065"/>
                    <a:pt x="3477" y="827"/>
                    <a:pt x="3393" y="625"/>
                  </a:cubicBezTo>
                  <a:cubicBezTo>
                    <a:pt x="3322" y="464"/>
                    <a:pt x="3170" y="363"/>
                    <a:pt x="3013" y="363"/>
                  </a:cubicBezTo>
                  <a:cubicBezTo>
                    <a:pt x="2961" y="363"/>
                    <a:pt x="2908" y="374"/>
                    <a:pt x="2858" y="398"/>
                  </a:cubicBezTo>
                  <a:lnTo>
                    <a:pt x="441" y="1351"/>
                  </a:lnTo>
                  <a:cubicBezTo>
                    <a:pt x="143" y="1470"/>
                    <a:pt x="0" y="1815"/>
                    <a:pt x="119" y="2113"/>
                  </a:cubicBezTo>
                  <a:cubicBezTo>
                    <a:pt x="210" y="2339"/>
                    <a:pt x="424" y="2476"/>
                    <a:pt x="643" y="2476"/>
                  </a:cubicBezTo>
                  <a:cubicBezTo>
                    <a:pt x="711" y="2476"/>
                    <a:pt x="780" y="2463"/>
                    <a:pt x="845" y="2434"/>
                  </a:cubicBezTo>
                  <a:lnTo>
                    <a:pt x="3286" y="1470"/>
                  </a:lnTo>
                  <a:cubicBezTo>
                    <a:pt x="3667" y="1315"/>
                    <a:pt x="3870" y="875"/>
                    <a:pt x="3715" y="482"/>
                  </a:cubicBezTo>
                  <a:cubicBezTo>
                    <a:pt x="3605" y="188"/>
                    <a:pt x="3311" y="1"/>
                    <a:pt x="3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108507" y="2607129"/>
                <a:ext cx="8034983" cy="644600"/>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Trong </a:t>
                </a:r>
                <a:r>
                  <a:rPr kumimoji="0" lang="en-US" sz="18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1800" b="0" i="1"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12a</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ta có: </a:t>
                </a:r>
                <a14:m>
                  <m:oMath xmlns:m="http://schemas.openxmlformats.org/officeDocument/2006/math">
                    <m:r>
                      <a:rPr lang="en-US" sz="1800" i="1">
                        <a:latin typeface="Cambria Math" panose="02040503050406030204" pitchFamily="18" charset="0"/>
                      </a:rPr>
                      <m:t>𝑓</m:t>
                    </m:r>
                    <m:d>
                      <m:dPr>
                        <m:ctrlPr>
                          <a:rPr lang="en-US" sz="1800" i="1">
                            <a:latin typeface="Cambria Math" panose="02040503050406030204" pitchFamily="18" charset="0"/>
                          </a:rPr>
                        </m:ctrlPr>
                      </m:dPr>
                      <m:e>
                        <m:r>
                          <a:rPr lang="en-US" sz="1800" i="1">
                            <a:latin typeface="Cambria Math" panose="02040503050406030204" pitchFamily="18" charset="0"/>
                          </a:rPr>
                          <m:t>0</m:t>
                        </m:r>
                      </m:e>
                    </m:d>
                    <m:r>
                      <a:rPr lang="en-US" sz="1800" b="0" i="1" smtClean="0">
                        <a:latin typeface="Cambria Math" panose="02040503050406030204" pitchFamily="18" charset="0"/>
                      </a:rPr>
                      <m:t>=0,</m:t>
                    </m:r>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→0</m:t>
                            </m:r>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r>
                      <a:rPr lang="en-US" sz="1800" b="0" i="1" smtClean="0">
                        <a:latin typeface="Cambria Math" panose="02040503050406030204" pitchFamily="18" charset="0"/>
                        <a:ea typeface="Dotum" panose="020B0600000101010101" pitchFamily="34" charset="-127"/>
                      </a:rPr>
                      <m:t>=</m:t>
                    </m:r>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→0</m:t>
                            </m:r>
                          </m:lim>
                        </m:limLow>
                      </m:fName>
                      <m:e>
                        <m:sSup>
                          <m:sSupPr>
                            <m:ctrlPr>
                              <a:rPr lang="en-US" sz="1800" i="1" smtClean="0">
                                <a:latin typeface="Cambria Math" panose="02040503050406030204" pitchFamily="18" charset="0"/>
                                <a:ea typeface="Dotum" panose="020B0600000101010101" pitchFamily="34" charset="-127"/>
                              </a:rPr>
                            </m:ctrlPr>
                          </m:sSupPr>
                          <m:e>
                            <m:r>
                              <a:rPr lang="en-US" sz="1800" b="0" i="1" smtClean="0">
                                <a:latin typeface="Cambria Math" panose="02040503050406030204" pitchFamily="18" charset="0"/>
                                <a:ea typeface="Dotum" panose="020B0600000101010101" pitchFamily="34" charset="-127"/>
                              </a:rPr>
                              <m:t>𝑥</m:t>
                            </m:r>
                          </m:e>
                          <m:sup>
                            <m:r>
                              <a:rPr lang="en-US" sz="1800" b="0" i="1" smtClean="0">
                                <a:latin typeface="Cambria Math" panose="02040503050406030204" pitchFamily="18" charset="0"/>
                                <a:ea typeface="Dotum" panose="020B0600000101010101" pitchFamily="34" charset="-127"/>
                              </a:rPr>
                              <m:t>2</m:t>
                            </m:r>
                          </m:sup>
                        </m:sSup>
                      </m:e>
                    </m:func>
                    <m:r>
                      <a:rPr lang="en-US" sz="1800" b="0" i="1" smtClean="0">
                        <a:latin typeface="Cambria Math" panose="02040503050406030204" pitchFamily="18" charset="0"/>
                        <a:ea typeface="Dotum" panose="020B0600000101010101" pitchFamily="34" charset="-127"/>
                      </a:rPr>
                      <m:t>=0</m:t>
                    </m:r>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108507" y="2607129"/>
                <a:ext cx="8034983" cy="644600"/>
              </a:xfrm>
              <a:prstGeom prst="rect">
                <a:avLst/>
              </a:prstGeom>
              <a:blipFill>
                <a:blip r:embed="rId3"/>
                <a:stretch>
                  <a:fillRect l="-531" b="-952"/>
                </a:stretch>
              </a:blipFill>
            </p:spPr>
            <p:txBody>
              <a:bodyPr/>
              <a:lstStyle/>
              <a:p>
                <a:r>
                  <a:rPr lang="en-US">
                    <a:noFill/>
                  </a:rPr>
                  <a:t> </a:t>
                </a:r>
              </a:p>
            </p:txBody>
          </p:sp>
        </mc:Fallback>
      </mc:AlternateContent>
      <p:sp>
        <p:nvSpPr>
          <p:cNvPr id="45" name="Rectangle 44"/>
          <p:cNvSpPr/>
          <p:nvPr/>
        </p:nvSpPr>
        <p:spPr>
          <a:xfrm>
            <a:off x="524321" y="139229"/>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6789A">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6789A">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415806" y="3187371"/>
                <a:ext cx="8034983" cy="644600"/>
              </a:xfrm>
              <a:prstGeom prst="rect">
                <a:avLst/>
              </a:prstGeom>
            </p:spPr>
            <p:txBody>
              <a:bodyPr wrap="square">
                <a:spAutoFit/>
              </a:bodyPr>
              <a:lstStyle/>
              <a:p>
                <a:pPr lvl="0" algn="just">
                  <a:lnSpc>
                    <a:spcPct val="150000"/>
                  </a:lnSpc>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Như</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vậy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→0</m:t>
                            </m:r>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r>
                      <a:rPr lang="en-US" sz="1800" b="0" i="1" smtClean="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(0)</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nên</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hàm số </a:t>
                </a:r>
                <a14:m>
                  <m:oMath xmlns:m="http://schemas.openxmlformats.org/officeDocument/2006/math">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liên tục tại </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rPr>
                      <m:t>=0</m:t>
                    </m:r>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415806" y="3187371"/>
                <a:ext cx="8034983" cy="644600"/>
              </a:xfrm>
              <a:prstGeom prst="rect">
                <a:avLst/>
              </a:prstGeom>
              <a:blipFill>
                <a:blip r:embed="rId4"/>
                <a:stretch>
                  <a:fillRect l="-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16002" y="3769105"/>
                <a:ext cx="8938057" cy="647421"/>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Trong </a:t>
                </a:r>
                <a:r>
                  <a:rPr kumimoji="0" lang="en-US" sz="18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1800" b="0" i="1"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12b</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ta có: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sSup>
                              <m:sSupPr>
                                <m:ctrlPr>
                                  <a:rPr lang="en-US" sz="1800" i="1" smtClean="0">
                                    <a:latin typeface="Cambria Math" panose="02040503050406030204" pitchFamily="18" charset="0"/>
                                    <a:ea typeface="Dotum" panose="020B0600000101010101" pitchFamily="34" charset="-127"/>
                                  </a:rPr>
                                </m:ctrlPr>
                              </m:sSupPr>
                              <m:e>
                                <m:r>
                                  <a:rPr lang="en-US" sz="1800" b="0" i="1" smtClean="0">
                                    <a:latin typeface="Cambria Math" panose="02040503050406030204" pitchFamily="18" charset="0"/>
                                    <a:ea typeface="Dotum" panose="020B0600000101010101" pitchFamily="34" charset="-127"/>
                                  </a:rPr>
                                  <m:t>0</m:t>
                                </m:r>
                              </m:e>
                              <m:sup>
                                <m:r>
                                  <a:rPr lang="en-US" sz="1800" b="0" i="1" smtClean="0">
                                    <a:latin typeface="Cambria Math" panose="02040503050406030204" pitchFamily="18" charset="0"/>
                                    <a:ea typeface="Dotum" panose="020B0600000101010101" pitchFamily="34" charset="-127"/>
                                  </a:rPr>
                                  <m:t>−</m:t>
                                </m:r>
                              </m:sup>
                            </m:sSup>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r>
                      <a:rPr lang="en-US" sz="1800" b="0" i="1" smtClean="0">
                        <a:latin typeface="Cambria Math" panose="02040503050406030204" pitchFamily="18" charset="0"/>
                        <a:ea typeface="Dotum" panose="020B0600000101010101" pitchFamily="34" charset="-127"/>
                      </a:rPr>
                      <m:t>=−1,</m:t>
                    </m:r>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sSup>
                              <m:sSupPr>
                                <m:ctrlPr>
                                  <a:rPr lang="en-US" sz="1800" i="1">
                                    <a:latin typeface="Cambria Math" panose="02040503050406030204" pitchFamily="18" charset="0"/>
                                    <a:ea typeface="Dotum" panose="020B0600000101010101" pitchFamily="34" charset="-127"/>
                                  </a:rPr>
                                </m:ctrlPr>
                              </m:sSupPr>
                              <m:e>
                                <m:r>
                                  <a:rPr lang="en-US" sz="1800" i="1">
                                    <a:latin typeface="Cambria Math" panose="02040503050406030204" pitchFamily="18" charset="0"/>
                                    <a:ea typeface="Dotum" panose="020B0600000101010101" pitchFamily="34" charset="-127"/>
                                  </a:rPr>
                                  <m:t>0</m:t>
                                </m:r>
                              </m:e>
                              <m:sup>
                                <m:r>
                                  <a:rPr lang="en-US" sz="1800" b="0" i="1" smtClean="0">
                                    <a:latin typeface="Cambria Math" panose="02040503050406030204" pitchFamily="18" charset="0"/>
                                    <a:ea typeface="Dotum" panose="020B0600000101010101" pitchFamily="34" charset="-127"/>
                                  </a:rPr>
                                  <m:t>+</m:t>
                                </m:r>
                              </m:sup>
                            </m:sSup>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r>
                      <a:rPr lang="en-US" sz="1800" i="1">
                        <a:latin typeface="Cambria Math" panose="02040503050406030204" pitchFamily="18" charset="0"/>
                        <a:ea typeface="Dotum" panose="020B0600000101010101" pitchFamily="34" charset="-127"/>
                      </a:rPr>
                      <m:t>=1</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Do đó</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không tồn tại </a:t>
                </a:r>
                <a14:m>
                  <m:oMath xmlns:m="http://schemas.openxmlformats.org/officeDocument/2006/math">
                    <m:func>
                      <m:funcPr>
                        <m:ctrlPr>
                          <a:rPr lang="en-US" sz="1800" i="1">
                            <a:latin typeface="Cambria Math" panose="02040503050406030204" pitchFamily="18" charset="0"/>
                            <a:ea typeface="Dotum" panose="020B0600000101010101" pitchFamily="34" charset="-127"/>
                          </a:rPr>
                        </m:ctrlPr>
                      </m:funcPr>
                      <m:fName>
                        <m:limLow>
                          <m:limLowPr>
                            <m:ctrlPr>
                              <a:rPr lang="en-US" sz="1800" i="1">
                                <a:latin typeface="Cambria Math" panose="02040503050406030204" pitchFamily="18" charset="0"/>
                                <a:ea typeface="Dotum" panose="020B0600000101010101" pitchFamily="34" charset="-127"/>
                              </a:rPr>
                            </m:ctrlPr>
                          </m:limLowPr>
                          <m:e>
                            <m:r>
                              <a:rPr lang="en-US" sz="1800" i="1">
                                <a:latin typeface="Cambria Math" panose="02040503050406030204" pitchFamily="18" charset="0"/>
                                <a:ea typeface="Dotum" panose="020B0600000101010101" pitchFamily="34" charset="-127"/>
                              </a:rPr>
                              <m:t>𝑙𝑖𝑚</m:t>
                            </m:r>
                          </m:e>
                          <m:lim>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→0</m:t>
                            </m:r>
                          </m:lim>
                        </m:limLow>
                      </m:fName>
                      <m:e>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e>
                    </m:func>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116002" y="3769105"/>
                <a:ext cx="8938057" cy="647421"/>
              </a:xfrm>
              <a:prstGeom prst="rect">
                <a:avLst/>
              </a:prstGeom>
              <a:blipFill>
                <a:blip r:embed="rId5"/>
                <a:stretch>
                  <a:fillRect l="-4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15806" y="4412297"/>
                <a:ext cx="8034983" cy="507831"/>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V</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ậy hàm số </a:t>
                </a:r>
                <a14:m>
                  <m:oMath xmlns:m="http://schemas.openxmlformats.org/officeDocument/2006/math">
                    <m:r>
                      <a:rPr lang="en-US" sz="1800" i="1">
                        <a:latin typeface="Cambria Math" panose="02040503050406030204" pitchFamily="18" charset="0"/>
                        <a:ea typeface="Dotum" panose="020B0600000101010101" pitchFamily="34" charset="-127"/>
                      </a:rPr>
                      <m:t>𝑓</m:t>
                    </m:r>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rPr>
                      <m:t>𝑥</m:t>
                    </m:r>
                    <m:r>
                      <a:rPr lang="en-US" sz="1800" i="1">
                        <a:latin typeface="Cambria Math" panose="02040503050406030204" pitchFamily="18" charset="0"/>
                        <a:ea typeface="Dotum" panose="020B0600000101010101" pitchFamily="34" charset="-127"/>
                      </a:rPr>
                      <m:t>)</m:t>
                    </m:r>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không liên tục tại </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rPr>
                      <m:t>=0</m:t>
                    </m:r>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415806" y="4412297"/>
                <a:ext cx="8034983" cy="507831"/>
              </a:xfrm>
              <a:prstGeom prst="rect">
                <a:avLst/>
              </a:prstGeom>
              <a:blipFill>
                <a:blip r:embed="rId6"/>
                <a:stretch>
                  <a:fillRect l="-607" b="-9639"/>
                </a:stretch>
              </a:blipFill>
            </p:spPr>
            <p:txBody>
              <a:bodyPr/>
              <a:lstStyle/>
              <a:p>
                <a:r>
                  <a:rPr lang="en-US">
                    <a:noFill/>
                  </a:rPr>
                  <a:t> </a:t>
                </a:r>
              </a:p>
            </p:txBody>
          </p:sp>
        </mc:Fallback>
      </mc:AlternateContent>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2145642" y="183984"/>
            <a:ext cx="4863786" cy="2454815"/>
          </a:xfrm>
          <a:prstGeom prst="rect">
            <a:avLst/>
          </a:prstGeom>
        </p:spPr>
      </p:pic>
    </p:spTree>
    <p:extLst>
      <p:ext uri="{BB962C8B-B14F-4D97-AF65-F5344CB8AC3E}">
        <p14:creationId xmlns:p14="http://schemas.microsoft.com/office/powerpoint/2010/main" val="118608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13" grpId="0"/>
      <p:bldP spid="14" grpId="0"/>
      <p:bldP spid="15" grpId="0"/>
    </p:bldLst>
  </p:timing>
</p:sld>
</file>

<file path=ppt/theme/theme1.xml><?xml version="1.0" encoding="utf-8"?>
<a:theme xmlns:a="http://schemas.openxmlformats.org/drawingml/2006/main" name="Algebraic Expressions and Equations - Mathematics - 9th Grade by Slidesgo">
  <a:themeElements>
    <a:clrScheme name="Simple Light">
      <a:dk1>
        <a:srgbClr val="242424"/>
      </a:dk1>
      <a:lt1>
        <a:srgbClr val="FEF9F5"/>
      </a:lt1>
      <a:dk2>
        <a:srgbClr val="F298A0"/>
      </a:dk2>
      <a:lt2>
        <a:srgbClr val="46789A"/>
      </a:lt2>
      <a:accent1>
        <a:srgbClr val="C8A2D5"/>
      </a:accent1>
      <a:accent2>
        <a:srgbClr val="E4E680"/>
      </a:accent2>
      <a:accent3>
        <a:srgbClr val="E94B59"/>
      </a:accent3>
      <a:accent4>
        <a:srgbClr val="F3E8DC"/>
      </a:accent4>
      <a:accent5>
        <a:srgbClr val="FDC533"/>
      </a:accent5>
      <a:accent6>
        <a:srgbClr val="A9D1D9"/>
      </a:accent6>
      <a:hlink>
        <a:srgbClr val="2424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3773</Words>
  <Application>Microsoft Office PowerPoint</Application>
  <PresentationFormat>On-screen Show (16:9)</PresentationFormat>
  <Paragraphs>290</Paragraphs>
  <Slides>59</Slides>
  <Notes>52</Notes>
  <HiddenSlides>0</HiddenSlides>
  <MMClips>32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59</vt:i4>
      </vt:variant>
    </vt:vector>
  </HeadingPairs>
  <TitlesOfParts>
    <vt:vector size="75" baseType="lpstr">
      <vt:lpstr>DM Sans</vt:lpstr>
      <vt:lpstr>Anaheim</vt:lpstr>
      <vt:lpstr>Autour One</vt:lpstr>
      <vt:lpstr>Mukta</vt:lpstr>
      <vt:lpstr>Nunito Light</vt:lpstr>
      <vt:lpstr>Wingdings</vt:lpstr>
      <vt:lpstr>Elsie</vt:lpstr>
      <vt:lpstr>等线 Light</vt:lpstr>
      <vt:lpstr>Arial</vt:lpstr>
      <vt:lpstr>Calibri</vt:lpstr>
      <vt:lpstr>Times New Roman</vt:lpstr>
      <vt:lpstr>Cambria Math</vt:lpstr>
      <vt:lpstr>Algebraic Expressions and Equations - Mathematics - 9th Grade by Slidesgo</vt:lpstr>
      <vt:lpstr>1_Office 主题​​</vt:lpstr>
      <vt:lpstr>2_Office Theme</vt:lpstr>
      <vt:lpstr>1_Office Theme</vt:lpstr>
      <vt:lpstr>PowerPoint Presentation</vt:lpstr>
      <vt:lpstr>PowerPoint Presentation</vt:lpstr>
      <vt:lpstr>PowerPoint Presentation</vt:lpstr>
      <vt:lpstr>PowerPoint Presentation</vt:lpstr>
      <vt:lpstr>KHÁI NIỆM</vt:lpstr>
      <vt:lpstr>HĐ 1:</vt:lpstr>
      <vt:lpstr>KHÁI NIỆM</vt:lpstr>
      <vt:lpstr>PowerPoint Presentation</vt:lpstr>
      <vt:lpstr>PowerPoint Presentation</vt:lpstr>
      <vt:lpstr>PowerPoint Presentation</vt:lpstr>
      <vt:lpstr>PowerPoint Presentation</vt:lpstr>
      <vt:lpstr>PowerPoint Presentation</vt:lpstr>
      <vt:lpstr>ĐỊNH NGHĨA</vt:lpstr>
      <vt:lpstr>Chú ý</vt:lpstr>
      <vt:lpstr>PowerPoint Presentation</vt:lpstr>
      <vt:lpstr>PowerPoint Presentation</vt:lpstr>
      <vt:lpstr>MỘT SỐ ĐỊNH LÍ CƠ BẢN</vt:lpstr>
      <vt:lpstr>HĐ 3:</vt:lpstr>
      <vt:lpstr>PowerPoint Presentation</vt:lpstr>
      <vt:lpstr>PowerPoint Presentation</vt:lpstr>
      <vt:lpstr>PowerPoint Presentation</vt:lpstr>
      <vt:lpstr>ĐỊNH LÍ</vt:lpstr>
      <vt:lpstr>PowerPoint Presentation</vt:lpstr>
      <vt:lpstr>PowerPoint Presentation</vt:lpstr>
      <vt:lpstr>HĐ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modified xsi:type="dcterms:W3CDTF">2023-12-22T15:46:56Z</dcterms:modified>
</cp:coreProperties>
</file>