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6" r:id="rId2"/>
  </p:sldMasterIdLst>
  <p:notesMasterIdLst>
    <p:notesMasterId r:id="rId23"/>
  </p:notesMasterIdLst>
  <p:sldIdLst>
    <p:sldId id="256" r:id="rId3"/>
    <p:sldId id="257" r:id="rId4"/>
    <p:sldId id="352" r:id="rId5"/>
    <p:sldId id="259" r:id="rId6"/>
    <p:sldId id="353" r:id="rId7"/>
    <p:sldId id="354" r:id="rId8"/>
    <p:sldId id="355" r:id="rId9"/>
    <p:sldId id="356" r:id="rId10"/>
    <p:sldId id="357" r:id="rId11"/>
    <p:sldId id="366" r:id="rId12"/>
    <p:sldId id="329" r:id="rId13"/>
    <p:sldId id="368" r:id="rId14"/>
    <p:sldId id="330" r:id="rId15"/>
    <p:sldId id="331" r:id="rId16"/>
    <p:sldId id="369" r:id="rId17"/>
    <p:sldId id="333" r:id="rId18"/>
    <p:sldId id="334" r:id="rId19"/>
    <p:sldId id="376" r:id="rId20"/>
    <p:sldId id="267" r:id="rId21"/>
    <p:sldId id="268" r:id="rId22"/>
  </p:sldIdLst>
  <p:sldSz cx="12192000" cy="6858000"/>
  <p:notesSz cx="6858000" cy="9144000"/>
  <p:embeddedFontLst>
    <p:embeddedFont>
      <p:font typeface="UTM Avo" panose="02040603050506020204" pitchFamily="18" charset="0"/>
      <p:regular r:id="rId24"/>
      <p:bold r:id="rId25"/>
      <p:italic r:id="rId26"/>
      <p:boldItalic r:id="rId27"/>
    </p:embeddedFont>
  </p:embeddedFontLst>
  <p:custDataLst>
    <p:tags r:id="rId2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QNYjlZ1pvhJ/ScxwfOAeHqMY8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61" autoAdjust="0"/>
  </p:normalViewPr>
  <p:slideViewPr>
    <p:cSldViewPr snapToGrid="0">
      <p:cViewPr varScale="1">
        <p:scale>
          <a:sx n="79" d="100"/>
          <a:sy n="79" d="100"/>
        </p:scale>
        <p:origin x="17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5"/>
        <p:cNvGrpSpPr/>
        <p:nvPr/>
      </p:nvGrpSpPr>
      <p:grpSpPr>
        <a:xfrm>
          <a:off x="0" y="0"/>
          <a:ext cx="0" cy="0"/>
          <a:chOff x="0" y="0"/>
          <a:chExt cx="0" cy="0"/>
        </a:xfrm>
      </p:grpSpPr>
      <p:sp>
        <p:nvSpPr>
          <p:cNvPr id="2376" name="Google Shape;2376;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7" name="Google Shape;2377;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415" marR="46990" algn="just">
              <a:lnSpc>
                <a:spcPct val="115000"/>
              </a:lnSpc>
              <a:spcBef>
                <a:spcPts val="0"/>
              </a:spcBef>
              <a:spcAft>
                <a:spcPts val="0"/>
              </a:spcAft>
              <a:tabLst>
                <a:tab pos="162560" algn="l"/>
              </a:tabLst>
            </a:pPr>
            <a:r>
              <a:rPr lang="en-US" dirty="0"/>
              <a:t>- </a:t>
            </a:r>
            <a:r>
              <a:rPr lang="en-US" dirty="0" err="1"/>
              <a:t>Nhấn</a:t>
            </a:r>
            <a:r>
              <a:rPr lang="en-US" dirty="0"/>
              <a:t> </a:t>
            </a:r>
            <a:r>
              <a:rPr lang="en-US" dirty="0" err="1"/>
              <a:t>vào</a:t>
            </a:r>
            <a:r>
              <a:rPr lang="en-US" dirty="0"/>
              <a:t> </a:t>
            </a:r>
            <a:r>
              <a:rPr lang="en-US" dirty="0" err="1"/>
              <a:t>chữ</a:t>
            </a:r>
            <a:r>
              <a:rPr lang="en-US" dirty="0"/>
              <a:t> </a:t>
            </a:r>
            <a:r>
              <a:rPr lang="en-US" dirty="0" err="1"/>
              <a:t>Bắt</a:t>
            </a:r>
            <a:r>
              <a:rPr lang="en-US" dirty="0"/>
              <a:t> </a:t>
            </a:r>
            <a:r>
              <a:rPr lang="en-US" dirty="0" err="1"/>
              <a:t>đầu</a:t>
            </a:r>
            <a:r>
              <a:rPr lang="en-US" dirty="0"/>
              <a:t> </a:t>
            </a:r>
            <a:r>
              <a:rPr lang="en-US" dirty="0" err="1"/>
              <a:t>để</a:t>
            </a:r>
            <a:r>
              <a:rPr lang="en-US" dirty="0"/>
              <a:t> </a:t>
            </a:r>
            <a:r>
              <a:rPr lang="en-US" dirty="0" err="1"/>
              <a:t>chuyển</a:t>
            </a:r>
            <a:r>
              <a:rPr lang="en-US" dirty="0"/>
              <a:t> Slide.</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ED40AF1-241F-463A-8508-92C4EB2DF3E4}" type="slidenum">
              <a:rPr kumimoji="0" lang="en-US" sz="1933" b="0" i="0" u="none" strike="noStrike" kern="0" cap="none" spc="0" normalizeH="0" baseline="0" noProof="0" smtClean="0">
                <a:ln>
                  <a:noFill/>
                </a:ln>
                <a:solidFill>
                  <a:prstClr val="black"/>
                </a:solidFill>
                <a:effectLst/>
                <a:uLnTx/>
                <a:uFillTx/>
                <a:latin typeface="Calibri"/>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933" b="0" i="0" u="none" strike="noStrike" kern="0" cap="none" spc="0" normalizeH="0" baseline="0" noProof="0">
              <a:ln>
                <a:noFill/>
              </a:ln>
              <a:solidFill>
                <a:prstClr val="black"/>
              </a:solidFill>
              <a:effectLst/>
              <a:uLnTx/>
              <a:uFillTx/>
              <a:latin typeface="Calibri"/>
              <a:cs typeface="Arial"/>
              <a:sym typeface="Arial"/>
            </a:endParaRPr>
          </a:p>
        </p:txBody>
      </p:sp>
    </p:spTree>
    <p:extLst>
      <p:ext uri="{BB962C8B-B14F-4D97-AF65-F5344CB8AC3E}">
        <p14:creationId xmlns:p14="http://schemas.microsoft.com/office/powerpoint/2010/main" val="2067296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chữ</a:t>
            </a:r>
            <a:r>
              <a:rPr lang="en-US" dirty="0"/>
              <a:t> </a:t>
            </a:r>
            <a:r>
              <a:rPr lang="en-US" dirty="0" err="1"/>
              <a:t>để</a:t>
            </a:r>
            <a:r>
              <a:rPr lang="en-US" dirty="0"/>
              <a:t> </a:t>
            </a:r>
            <a:r>
              <a:rPr lang="en-US" dirty="0" err="1"/>
              <a:t>hiện</a:t>
            </a:r>
            <a:r>
              <a:rPr lang="en-US" dirty="0"/>
              <a:t> Đ/S</a:t>
            </a:r>
          </a:p>
          <a:p>
            <a:r>
              <a:rPr lang="en-US" dirty="0"/>
              <a:t>Sau </a:t>
            </a:r>
            <a:r>
              <a:rPr lang="en-US" dirty="0" err="1"/>
              <a:t>khi</a:t>
            </a:r>
            <a:r>
              <a:rPr lang="en-US" dirty="0"/>
              <a:t> </a:t>
            </a:r>
            <a:r>
              <a:rPr lang="en-US" dirty="0" err="1"/>
              <a:t>trả</a:t>
            </a:r>
            <a:r>
              <a:rPr lang="en-US" dirty="0"/>
              <a:t> </a:t>
            </a:r>
            <a:r>
              <a:rPr lang="en-US" dirty="0" err="1"/>
              <a:t>lời</a:t>
            </a:r>
            <a:r>
              <a:rPr lang="en-US" dirty="0"/>
              <a:t> </a:t>
            </a:r>
            <a:r>
              <a:rPr lang="en-US" dirty="0" err="1"/>
              <a:t>xong</a:t>
            </a:r>
            <a:r>
              <a:rPr lang="en-US" dirty="0"/>
              <a:t> </a:t>
            </a:r>
            <a:r>
              <a:rPr lang="en-US" dirty="0" err="1"/>
              <a:t>ra</a:t>
            </a:r>
            <a:r>
              <a:rPr lang="en-US" dirty="0"/>
              <a:t> </a:t>
            </a:r>
            <a:r>
              <a:rPr lang="en-US" dirty="0" err="1"/>
              <a:t>ngoài</a:t>
            </a:r>
            <a:r>
              <a:rPr lang="en-US" dirty="0"/>
              <a:t> </a:t>
            </a:r>
            <a:r>
              <a:rPr lang="en-US" dirty="0" err="1"/>
              <a:t>để</a:t>
            </a:r>
            <a:r>
              <a:rPr lang="en-US" dirty="0"/>
              <a:t> sang </a:t>
            </a:r>
            <a:r>
              <a:rPr lang="en-US" dirty="0" err="1"/>
              <a:t>câu</a:t>
            </a:r>
            <a:r>
              <a:rPr lang="en-US" dirty="0"/>
              <a:t> </a:t>
            </a:r>
            <a:r>
              <a:rPr lang="en-US" dirty="0" err="1"/>
              <a:t>tiếp</a:t>
            </a: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B797605-CA0B-41C0-A379-AE7C38122F99}" type="slidenum">
              <a:rPr kumimoji="0" lang="en-US" sz="1933"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933"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73573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chữ</a:t>
            </a:r>
            <a:r>
              <a:rPr lang="en-US" dirty="0"/>
              <a:t> </a:t>
            </a:r>
            <a:r>
              <a:rPr lang="en-US" dirty="0" err="1"/>
              <a:t>để</a:t>
            </a:r>
            <a:r>
              <a:rPr lang="en-US" dirty="0"/>
              <a:t> </a:t>
            </a:r>
            <a:r>
              <a:rPr lang="en-US" dirty="0" err="1"/>
              <a:t>hiện</a:t>
            </a:r>
            <a:r>
              <a:rPr lang="en-US" dirty="0"/>
              <a:t> Đ/S</a:t>
            </a:r>
          </a:p>
          <a:p>
            <a:r>
              <a:rPr lang="en-US" dirty="0"/>
              <a:t>Sau </a:t>
            </a:r>
            <a:r>
              <a:rPr lang="en-US" dirty="0" err="1"/>
              <a:t>khi</a:t>
            </a:r>
            <a:r>
              <a:rPr lang="en-US" dirty="0"/>
              <a:t> </a:t>
            </a:r>
            <a:r>
              <a:rPr lang="en-US" dirty="0" err="1"/>
              <a:t>trả</a:t>
            </a:r>
            <a:r>
              <a:rPr lang="en-US" dirty="0"/>
              <a:t> </a:t>
            </a:r>
            <a:r>
              <a:rPr lang="en-US" dirty="0" err="1"/>
              <a:t>lời</a:t>
            </a:r>
            <a:r>
              <a:rPr lang="en-US" dirty="0"/>
              <a:t> </a:t>
            </a:r>
            <a:r>
              <a:rPr lang="en-US" dirty="0" err="1"/>
              <a:t>xong</a:t>
            </a:r>
            <a:r>
              <a:rPr lang="en-US" dirty="0"/>
              <a:t> </a:t>
            </a:r>
            <a:r>
              <a:rPr lang="en-US" dirty="0" err="1"/>
              <a:t>ra</a:t>
            </a:r>
            <a:r>
              <a:rPr lang="en-US" dirty="0"/>
              <a:t> </a:t>
            </a:r>
            <a:r>
              <a:rPr lang="en-US" dirty="0" err="1"/>
              <a:t>ngoài</a:t>
            </a:r>
            <a:r>
              <a:rPr lang="en-US" dirty="0"/>
              <a:t> </a:t>
            </a:r>
            <a:r>
              <a:rPr lang="en-US" dirty="0" err="1"/>
              <a:t>để</a:t>
            </a:r>
            <a:r>
              <a:rPr lang="en-US" dirty="0"/>
              <a:t> sang </a:t>
            </a:r>
            <a:r>
              <a:rPr lang="en-US" dirty="0" err="1"/>
              <a:t>câu</a:t>
            </a:r>
            <a:r>
              <a:rPr lang="en-US" dirty="0"/>
              <a:t> </a:t>
            </a:r>
            <a:r>
              <a:rPr lang="en-US" dirty="0" err="1"/>
              <a:t>tiếp</a:t>
            </a:r>
            <a:endParaRPr lang="en-US" dirty="0"/>
          </a:p>
          <a:p>
            <a:endParaRPr lang="en-US" dirty="0"/>
          </a:p>
        </p:txBody>
      </p:sp>
    </p:spTree>
    <p:extLst>
      <p:ext uri="{BB962C8B-B14F-4D97-AF65-F5344CB8AC3E}">
        <p14:creationId xmlns:p14="http://schemas.microsoft.com/office/powerpoint/2010/main" val="930847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chữ</a:t>
            </a:r>
            <a:r>
              <a:rPr lang="en-US" dirty="0"/>
              <a:t> </a:t>
            </a:r>
            <a:r>
              <a:rPr lang="en-US" dirty="0" err="1"/>
              <a:t>để</a:t>
            </a:r>
            <a:r>
              <a:rPr lang="en-US" dirty="0"/>
              <a:t> </a:t>
            </a:r>
            <a:r>
              <a:rPr lang="en-US" dirty="0" err="1"/>
              <a:t>hiện</a:t>
            </a:r>
            <a:r>
              <a:rPr lang="en-US" dirty="0"/>
              <a:t> Đ/S</a:t>
            </a:r>
          </a:p>
          <a:p>
            <a:r>
              <a:rPr lang="en-US" dirty="0"/>
              <a:t>Sau </a:t>
            </a:r>
            <a:r>
              <a:rPr lang="en-US" dirty="0" err="1"/>
              <a:t>khi</a:t>
            </a:r>
            <a:r>
              <a:rPr lang="en-US" dirty="0"/>
              <a:t> </a:t>
            </a:r>
            <a:r>
              <a:rPr lang="en-US" dirty="0" err="1"/>
              <a:t>trả</a:t>
            </a:r>
            <a:r>
              <a:rPr lang="en-US" dirty="0"/>
              <a:t> </a:t>
            </a:r>
            <a:r>
              <a:rPr lang="en-US" dirty="0" err="1"/>
              <a:t>lời</a:t>
            </a:r>
            <a:r>
              <a:rPr lang="en-US" dirty="0"/>
              <a:t> </a:t>
            </a:r>
            <a:r>
              <a:rPr lang="en-US" dirty="0" err="1"/>
              <a:t>xong</a:t>
            </a:r>
            <a:r>
              <a:rPr lang="en-US" dirty="0"/>
              <a:t> </a:t>
            </a:r>
            <a:r>
              <a:rPr lang="en-US" dirty="0" err="1"/>
              <a:t>ra</a:t>
            </a:r>
            <a:r>
              <a:rPr lang="en-US" dirty="0"/>
              <a:t> </a:t>
            </a:r>
            <a:r>
              <a:rPr lang="en-US" dirty="0" err="1"/>
              <a:t>ngoài</a:t>
            </a:r>
            <a:r>
              <a:rPr lang="en-US" dirty="0"/>
              <a:t> </a:t>
            </a:r>
            <a:r>
              <a:rPr lang="en-US" dirty="0" err="1"/>
              <a:t>để</a:t>
            </a:r>
            <a:r>
              <a:rPr lang="en-US" dirty="0"/>
              <a:t> sang </a:t>
            </a:r>
            <a:r>
              <a:rPr lang="en-US" dirty="0" err="1"/>
              <a:t>câu</a:t>
            </a:r>
            <a:r>
              <a:rPr lang="en-US" dirty="0"/>
              <a:t> </a:t>
            </a:r>
            <a:r>
              <a:rPr lang="en-US" dirty="0" err="1"/>
              <a:t>tiếp</a:t>
            </a:r>
            <a:endParaRPr lang="en-US" dirty="0"/>
          </a:p>
          <a:p>
            <a:endParaRPr lang="en-US" dirty="0"/>
          </a:p>
        </p:txBody>
      </p:sp>
    </p:spTree>
    <p:extLst>
      <p:ext uri="{BB962C8B-B14F-4D97-AF65-F5344CB8AC3E}">
        <p14:creationId xmlns:p14="http://schemas.microsoft.com/office/powerpoint/2010/main" val="2000777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chữ</a:t>
            </a:r>
            <a:r>
              <a:rPr lang="en-US" dirty="0"/>
              <a:t> </a:t>
            </a:r>
            <a:r>
              <a:rPr lang="en-US" dirty="0" err="1"/>
              <a:t>để</a:t>
            </a:r>
            <a:r>
              <a:rPr lang="en-US" dirty="0"/>
              <a:t> </a:t>
            </a:r>
            <a:r>
              <a:rPr lang="en-US" dirty="0" err="1"/>
              <a:t>hiện</a:t>
            </a:r>
            <a:r>
              <a:rPr lang="en-US" dirty="0"/>
              <a:t> Đ/S</a:t>
            </a:r>
          </a:p>
          <a:p>
            <a:r>
              <a:rPr lang="en-US" dirty="0"/>
              <a:t>Sau </a:t>
            </a:r>
            <a:r>
              <a:rPr lang="en-US" dirty="0" err="1"/>
              <a:t>khi</a:t>
            </a:r>
            <a:r>
              <a:rPr lang="en-US" dirty="0"/>
              <a:t> </a:t>
            </a:r>
            <a:r>
              <a:rPr lang="en-US" dirty="0" err="1"/>
              <a:t>trả</a:t>
            </a:r>
            <a:r>
              <a:rPr lang="en-US" dirty="0"/>
              <a:t> </a:t>
            </a:r>
            <a:r>
              <a:rPr lang="en-US" dirty="0" err="1"/>
              <a:t>lời</a:t>
            </a:r>
            <a:r>
              <a:rPr lang="en-US" dirty="0"/>
              <a:t> </a:t>
            </a:r>
            <a:r>
              <a:rPr lang="en-US" dirty="0" err="1"/>
              <a:t>xong</a:t>
            </a:r>
            <a:r>
              <a:rPr lang="en-US" dirty="0"/>
              <a:t> </a:t>
            </a:r>
            <a:r>
              <a:rPr lang="en-US" dirty="0" err="1"/>
              <a:t>ra</a:t>
            </a:r>
            <a:r>
              <a:rPr lang="en-US" dirty="0"/>
              <a:t> </a:t>
            </a:r>
            <a:r>
              <a:rPr lang="en-US" dirty="0" err="1"/>
              <a:t>ngoài</a:t>
            </a:r>
            <a:r>
              <a:rPr lang="en-US" dirty="0"/>
              <a:t> </a:t>
            </a:r>
            <a:r>
              <a:rPr lang="en-US" dirty="0" err="1"/>
              <a:t>để</a:t>
            </a:r>
            <a:r>
              <a:rPr lang="en-US" dirty="0"/>
              <a:t> sang </a:t>
            </a:r>
            <a:r>
              <a:rPr lang="en-US" dirty="0" err="1"/>
              <a:t>câu</a:t>
            </a:r>
            <a:r>
              <a:rPr lang="en-US" dirty="0"/>
              <a:t> </a:t>
            </a:r>
            <a:r>
              <a:rPr lang="en-US" dirty="0" err="1"/>
              <a:t>tiếp</a:t>
            </a:r>
            <a:endParaRPr lang="en-US" dirty="0"/>
          </a:p>
          <a:p>
            <a:endParaRPr lang="en-US" dirty="0"/>
          </a:p>
        </p:txBody>
      </p:sp>
    </p:spTree>
    <p:extLst>
      <p:ext uri="{BB962C8B-B14F-4D97-AF65-F5344CB8AC3E}">
        <p14:creationId xmlns:p14="http://schemas.microsoft.com/office/powerpoint/2010/main" val="622775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chữ</a:t>
            </a:r>
            <a:r>
              <a:rPr lang="en-US" dirty="0"/>
              <a:t> </a:t>
            </a:r>
            <a:r>
              <a:rPr lang="en-US" dirty="0" err="1"/>
              <a:t>để</a:t>
            </a:r>
            <a:r>
              <a:rPr lang="en-US" dirty="0"/>
              <a:t> </a:t>
            </a:r>
            <a:r>
              <a:rPr lang="en-US" dirty="0" err="1"/>
              <a:t>hiện</a:t>
            </a:r>
            <a:r>
              <a:rPr lang="en-US" dirty="0"/>
              <a:t> Đ/S</a:t>
            </a:r>
          </a:p>
          <a:p>
            <a:r>
              <a:rPr lang="en-US" dirty="0"/>
              <a:t>Sau </a:t>
            </a:r>
            <a:r>
              <a:rPr lang="en-US" dirty="0" err="1"/>
              <a:t>khi</a:t>
            </a:r>
            <a:r>
              <a:rPr lang="en-US" dirty="0"/>
              <a:t> </a:t>
            </a:r>
            <a:r>
              <a:rPr lang="en-US" dirty="0" err="1"/>
              <a:t>trả</a:t>
            </a:r>
            <a:r>
              <a:rPr lang="en-US" dirty="0"/>
              <a:t> </a:t>
            </a:r>
            <a:r>
              <a:rPr lang="en-US" dirty="0" err="1"/>
              <a:t>lời</a:t>
            </a:r>
            <a:r>
              <a:rPr lang="en-US" dirty="0"/>
              <a:t> </a:t>
            </a:r>
            <a:r>
              <a:rPr lang="en-US" dirty="0" err="1"/>
              <a:t>xong</a:t>
            </a:r>
            <a:r>
              <a:rPr lang="en-US" dirty="0"/>
              <a:t> </a:t>
            </a:r>
            <a:r>
              <a:rPr lang="en-US" dirty="0" err="1"/>
              <a:t>ra</a:t>
            </a:r>
            <a:r>
              <a:rPr lang="en-US" dirty="0"/>
              <a:t> </a:t>
            </a:r>
            <a:r>
              <a:rPr lang="en-US" dirty="0" err="1"/>
              <a:t>ngoài</a:t>
            </a:r>
            <a:r>
              <a:rPr lang="en-US" dirty="0"/>
              <a:t> </a:t>
            </a:r>
            <a:r>
              <a:rPr lang="en-US" dirty="0" err="1"/>
              <a:t>để</a:t>
            </a:r>
            <a:r>
              <a:rPr lang="en-US" dirty="0"/>
              <a:t> sang </a:t>
            </a:r>
            <a:r>
              <a:rPr lang="en-US" dirty="0" err="1"/>
              <a:t>câu</a:t>
            </a:r>
            <a:r>
              <a:rPr lang="en-US" dirty="0"/>
              <a:t> </a:t>
            </a:r>
            <a:r>
              <a:rPr lang="en-US" dirty="0" err="1"/>
              <a:t>tiếp</a:t>
            </a:r>
            <a:endParaRPr lang="en-US" dirty="0"/>
          </a:p>
          <a:p>
            <a:endParaRPr lang="en-US" dirty="0"/>
          </a:p>
        </p:txBody>
      </p:sp>
    </p:spTree>
    <p:extLst>
      <p:ext uri="{BB962C8B-B14F-4D97-AF65-F5344CB8AC3E}">
        <p14:creationId xmlns:p14="http://schemas.microsoft.com/office/powerpoint/2010/main" val="2764776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9"/>
        <p:cNvGrpSpPr/>
        <p:nvPr/>
      </p:nvGrpSpPr>
      <p:grpSpPr>
        <a:xfrm>
          <a:off x="0" y="0"/>
          <a:ext cx="0" cy="0"/>
          <a:chOff x="0" y="0"/>
          <a:chExt cx="0" cy="0"/>
        </a:xfrm>
      </p:grpSpPr>
      <p:sp>
        <p:nvSpPr>
          <p:cNvPr id="1950" name="Google Shape;1950;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1" name="Google Shape;1951;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3505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5"/>
        <p:cNvGrpSpPr/>
        <p:nvPr/>
      </p:nvGrpSpPr>
      <p:grpSpPr>
        <a:xfrm>
          <a:off x="0" y="0"/>
          <a:ext cx="0" cy="0"/>
          <a:chOff x="0" y="0"/>
          <a:chExt cx="0" cy="0"/>
        </a:xfrm>
      </p:grpSpPr>
      <p:sp>
        <p:nvSpPr>
          <p:cNvPr id="2376" name="Google Shape;2376;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7" name="Google Shape;2377;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5"/>
        <p:cNvGrpSpPr/>
        <p:nvPr/>
      </p:nvGrpSpPr>
      <p:grpSpPr>
        <a:xfrm>
          <a:off x="0" y="0"/>
          <a:ext cx="0" cy="0"/>
          <a:chOff x="0" y="0"/>
          <a:chExt cx="0" cy="0"/>
        </a:xfrm>
      </p:grpSpPr>
      <p:sp>
        <p:nvSpPr>
          <p:cNvPr id="2376" name="Google Shape;2376;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7" name="Google Shape;2377;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5"/>
        <p:cNvGrpSpPr/>
        <p:nvPr/>
      </p:nvGrpSpPr>
      <p:grpSpPr>
        <a:xfrm>
          <a:off x="0" y="0"/>
          <a:ext cx="0" cy="0"/>
          <a:chOff x="0" y="0"/>
          <a:chExt cx="0" cy="0"/>
        </a:xfrm>
      </p:grpSpPr>
      <p:sp>
        <p:nvSpPr>
          <p:cNvPr id="2376" name="Google Shape;2376;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7" name="Google Shape;2377;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5"/>
        <p:cNvGrpSpPr/>
        <p:nvPr/>
      </p:nvGrpSpPr>
      <p:grpSpPr>
        <a:xfrm>
          <a:off x="0" y="0"/>
          <a:ext cx="0" cy="0"/>
          <a:chOff x="0" y="0"/>
          <a:chExt cx="0" cy="0"/>
        </a:xfrm>
      </p:grpSpPr>
      <p:sp>
        <p:nvSpPr>
          <p:cNvPr id="2376" name="Google Shape;2376;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7" name="Google Shape;2377;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5"/>
        <p:cNvGrpSpPr/>
        <p:nvPr/>
      </p:nvGrpSpPr>
      <p:grpSpPr>
        <a:xfrm>
          <a:off x="0" y="0"/>
          <a:ext cx="0" cy="0"/>
          <a:chOff x="0" y="0"/>
          <a:chExt cx="0" cy="0"/>
        </a:xfrm>
      </p:grpSpPr>
      <p:sp>
        <p:nvSpPr>
          <p:cNvPr id="2376" name="Google Shape;2376;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7" name="Google Shape;2377;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5"/>
        <p:cNvGrpSpPr/>
        <p:nvPr/>
      </p:nvGrpSpPr>
      <p:grpSpPr>
        <a:xfrm>
          <a:off x="0" y="0"/>
          <a:ext cx="0" cy="0"/>
          <a:chOff x="0" y="0"/>
          <a:chExt cx="0" cy="0"/>
        </a:xfrm>
      </p:grpSpPr>
      <p:sp>
        <p:nvSpPr>
          <p:cNvPr id="2376" name="Google Shape;2376;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7" name="Google Shape;2377;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018"/>
        <p:cNvGrpSpPr/>
        <p:nvPr/>
      </p:nvGrpSpPr>
      <p:grpSpPr>
        <a:xfrm>
          <a:off x="0" y="0"/>
          <a:ext cx="0" cy="0"/>
          <a:chOff x="0" y="0"/>
          <a:chExt cx="0" cy="0"/>
        </a:xfrm>
      </p:grpSpPr>
      <p:sp>
        <p:nvSpPr>
          <p:cNvPr id="1049" name="Google Shape;1049;p20"/>
          <p:cNvSpPr txBox="1">
            <a:spLocks noGrp="1"/>
          </p:cNvSpPr>
          <p:nvPr>
            <p:ph type="title"/>
          </p:nvPr>
        </p:nvSpPr>
        <p:spPr>
          <a:xfrm>
            <a:off x="1533133" y="2426851"/>
            <a:ext cx="4583600" cy="775200"/>
          </a:xfrm>
          <a:prstGeom prst="rect">
            <a:avLst/>
          </a:prstGeom>
        </p:spPr>
        <p:txBody>
          <a:bodyPr spcFirstLastPara="1" wrap="square" lIns="182832" tIns="182832" rIns="182832" bIns="182832"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50" name="Google Shape;1050;p20"/>
          <p:cNvSpPr txBox="1">
            <a:spLocks noGrp="1"/>
          </p:cNvSpPr>
          <p:nvPr>
            <p:ph type="subTitle" idx="1"/>
          </p:nvPr>
        </p:nvSpPr>
        <p:spPr>
          <a:xfrm>
            <a:off x="1533367" y="3201951"/>
            <a:ext cx="4583600" cy="1229200"/>
          </a:xfrm>
          <a:prstGeom prst="rect">
            <a:avLst/>
          </a:prstGeom>
        </p:spPr>
        <p:txBody>
          <a:bodyPr spcFirstLastPara="1" wrap="square" lIns="182832" tIns="182832" rIns="182832" bIns="182832"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56981710"/>
      </p:ext>
    </p:extLst>
  </p:cSld>
  <p:clrMapOvr>
    <a:masterClrMapping/>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90"/>
        <p:cNvGrpSpPr/>
        <p:nvPr/>
      </p:nvGrpSpPr>
      <p:grpSpPr>
        <a:xfrm>
          <a:off x="0" y="0"/>
          <a:ext cx="0" cy="0"/>
          <a:chOff x="0" y="0"/>
          <a:chExt cx="0" cy="0"/>
        </a:xfrm>
      </p:grpSpPr>
    </p:spTree>
    <p:extLst>
      <p:ext uri="{BB962C8B-B14F-4D97-AF65-F5344CB8AC3E}">
        <p14:creationId xmlns:p14="http://schemas.microsoft.com/office/powerpoint/2010/main" val="3366105180"/>
      </p:ext>
    </p:extLst>
  </p:cSld>
  <p:clrMapOvr>
    <a:masterClrMapping/>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262"/>
        <p:cNvGrpSpPr/>
        <p:nvPr/>
      </p:nvGrpSpPr>
      <p:grpSpPr>
        <a:xfrm>
          <a:off x="0" y="0"/>
          <a:ext cx="0" cy="0"/>
          <a:chOff x="0" y="0"/>
          <a:chExt cx="0" cy="0"/>
        </a:xfrm>
      </p:grpSpPr>
      <p:sp>
        <p:nvSpPr>
          <p:cNvPr id="1292" name="Google Shape;1292;p25"/>
          <p:cNvSpPr txBox="1">
            <a:spLocks noGrp="1"/>
          </p:cNvSpPr>
          <p:nvPr>
            <p:ph type="title"/>
          </p:nvPr>
        </p:nvSpPr>
        <p:spPr>
          <a:xfrm>
            <a:off x="960000" y="593367"/>
            <a:ext cx="10272000" cy="763600"/>
          </a:xfrm>
          <a:prstGeom prst="rect">
            <a:avLst/>
          </a:prstGeom>
        </p:spPr>
        <p:txBody>
          <a:bodyPr spcFirstLastPara="1" wrap="square" lIns="182832" tIns="182832" rIns="182832" bIns="182832"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93" name="Google Shape;1293;p25"/>
          <p:cNvSpPr txBox="1">
            <a:spLocks noGrp="1"/>
          </p:cNvSpPr>
          <p:nvPr>
            <p:ph type="subTitle" idx="1"/>
          </p:nvPr>
        </p:nvSpPr>
        <p:spPr>
          <a:xfrm>
            <a:off x="1250167" y="4229333"/>
            <a:ext cx="2900400" cy="1246400"/>
          </a:xfrm>
          <a:prstGeom prst="rect">
            <a:avLst/>
          </a:prstGeom>
        </p:spPr>
        <p:txBody>
          <a:bodyPr spcFirstLastPara="1" wrap="square" lIns="182832" tIns="182832" rIns="182832" bIns="182832" anchor="t" anchorCtr="0">
            <a:noAutofit/>
          </a:bodyPr>
          <a:lstStyle>
            <a:lvl1pPr lvl="0" algn="ctr" rtl="0">
              <a:spcBef>
                <a:spcPts val="0"/>
              </a:spcBef>
              <a:spcAft>
                <a:spcPts val="0"/>
              </a:spcAft>
              <a:buSzPts val="1400"/>
              <a:buNone/>
              <a:defRPr sz="19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4" name="Google Shape;1294;p25"/>
          <p:cNvSpPr txBox="1">
            <a:spLocks noGrp="1"/>
          </p:cNvSpPr>
          <p:nvPr>
            <p:ph type="subTitle" idx="2"/>
          </p:nvPr>
        </p:nvSpPr>
        <p:spPr>
          <a:xfrm>
            <a:off x="4645797" y="3611100"/>
            <a:ext cx="2900400" cy="1246400"/>
          </a:xfrm>
          <a:prstGeom prst="rect">
            <a:avLst/>
          </a:prstGeom>
        </p:spPr>
        <p:txBody>
          <a:bodyPr spcFirstLastPara="1" wrap="square" lIns="182832" tIns="182832" rIns="182832" bIns="182832" anchor="t" anchorCtr="0">
            <a:noAutofit/>
          </a:bodyPr>
          <a:lstStyle>
            <a:lvl1pPr lvl="0" algn="ctr" rtl="0">
              <a:spcBef>
                <a:spcPts val="0"/>
              </a:spcBef>
              <a:spcAft>
                <a:spcPts val="0"/>
              </a:spcAft>
              <a:buSzPts val="1400"/>
              <a:buNone/>
              <a:defRPr sz="19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5" name="Google Shape;1295;p25"/>
          <p:cNvSpPr txBox="1">
            <a:spLocks noGrp="1"/>
          </p:cNvSpPr>
          <p:nvPr>
            <p:ph type="subTitle" idx="3"/>
          </p:nvPr>
        </p:nvSpPr>
        <p:spPr>
          <a:xfrm>
            <a:off x="8041433" y="4229333"/>
            <a:ext cx="2900400" cy="1246400"/>
          </a:xfrm>
          <a:prstGeom prst="rect">
            <a:avLst/>
          </a:prstGeom>
        </p:spPr>
        <p:txBody>
          <a:bodyPr spcFirstLastPara="1" wrap="square" lIns="182832" tIns="182832" rIns="182832" bIns="182832" anchor="t" anchorCtr="0">
            <a:noAutofit/>
          </a:bodyPr>
          <a:lstStyle>
            <a:lvl1pPr lvl="0" algn="ctr" rtl="0">
              <a:spcBef>
                <a:spcPts val="0"/>
              </a:spcBef>
              <a:spcAft>
                <a:spcPts val="0"/>
              </a:spcAft>
              <a:buSzPts val="1400"/>
              <a:buNone/>
              <a:defRPr sz="19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6" name="Google Shape;1296;p25"/>
          <p:cNvSpPr txBox="1">
            <a:spLocks noGrp="1"/>
          </p:cNvSpPr>
          <p:nvPr>
            <p:ph type="subTitle" idx="4"/>
          </p:nvPr>
        </p:nvSpPr>
        <p:spPr>
          <a:xfrm>
            <a:off x="1250167" y="3691620"/>
            <a:ext cx="2900400" cy="609600"/>
          </a:xfrm>
          <a:prstGeom prst="rect">
            <a:avLst/>
          </a:prstGeom>
        </p:spPr>
        <p:txBody>
          <a:bodyPr spcFirstLastPara="1" wrap="square" lIns="182832" tIns="182832" rIns="182832" bIns="182832" anchor="b" anchorCtr="0">
            <a:noAutofit/>
          </a:bodyPr>
          <a:lstStyle>
            <a:lvl1pPr lvl="0" algn="ctr" rtl="0">
              <a:spcBef>
                <a:spcPts val="0"/>
              </a:spcBef>
              <a:spcAft>
                <a:spcPts val="0"/>
              </a:spcAft>
              <a:buSzPts val="2400"/>
              <a:buFont typeface="Geologica SemiBold"/>
              <a:buNone/>
              <a:defRPr sz="2933">
                <a:solidFill>
                  <a:schemeClr val="dk1"/>
                </a:solidFill>
                <a:latin typeface="Geologica SemiBold"/>
                <a:ea typeface="Geologica SemiBold"/>
                <a:cs typeface="Geologica SemiBold"/>
                <a:sym typeface="Geologica SemiBold"/>
              </a:defRPr>
            </a:lvl1pPr>
            <a:lvl2pPr lvl="1" algn="ctr" rtl="0">
              <a:lnSpc>
                <a:spcPct val="100000"/>
              </a:lnSpc>
              <a:spcBef>
                <a:spcPts val="0"/>
              </a:spcBef>
              <a:spcAft>
                <a:spcPts val="0"/>
              </a:spcAft>
              <a:buSzPts val="2400"/>
              <a:buFont typeface="Geologica SemiBold"/>
              <a:buNone/>
              <a:defRPr sz="3200">
                <a:latin typeface="Geologica SemiBold"/>
                <a:ea typeface="Geologica SemiBold"/>
                <a:cs typeface="Geologica SemiBold"/>
                <a:sym typeface="Geologica SemiBold"/>
              </a:defRPr>
            </a:lvl2pPr>
            <a:lvl3pPr lvl="2" algn="ctr" rtl="0">
              <a:lnSpc>
                <a:spcPct val="100000"/>
              </a:lnSpc>
              <a:spcBef>
                <a:spcPts val="0"/>
              </a:spcBef>
              <a:spcAft>
                <a:spcPts val="0"/>
              </a:spcAft>
              <a:buSzPts val="2400"/>
              <a:buFont typeface="Geologica SemiBold"/>
              <a:buNone/>
              <a:defRPr sz="3200">
                <a:latin typeface="Geologica SemiBold"/>
                <a:ea typeface="Geologica SemiBold"/>
                <a:cs typeface="Geologica SemiBold"/>
                <a:sym typeface="Geologica SemiBold"/>
              </a:defRPr>
            </a:lvl3pPr>
            <a:lvl4pPr lvl="3" algn="ctr" rtl="0">
              <a:lnSpc>
                <a:spcPct val="100000"/>
              </a:lnSpc>
              <a:spcBef>
                <a:spcPts val="0"/>
              </a:spcBef>
              <a:spcAft>
                <a:spcPts val="0"/>
              </a:spcAft>
              <a:buSzPts val="2400"/>
              <a:buFont typeface="Geologica SemiBold"/>
              <a:buNone/>
              <a:defRPr sz="3200">
                <a:latin typeface="Geologica SemiBold"/>
                <a:ea typeface="Geologica SemiBold"/>
                <a:cs typeface="Geologica SemiBold"/>
                <a:sym typeface="Geologica SemiBold"/>
              </a:defRPr>
            </a:lvl4pPr>
            <a:lvl5pPr lvl="4" algn="ctr" rtl="0">
              <a:lnSpc>
                <a:spcPct val="100000"/>
              </a:lnSpc>
              <a:spcBef>
                <a:spcPts val="0"/>
              </a:spcBef>
              <a:spcAft>
                <a:spcPts val="0"/>
              </a:spcAft>
              <a:buSzPts val="2400"/>
              <a:buFont typeface="Geologica SemiBold"/>
              <a:buNone/>
              <a:defRPr sz="3200">
                <a:latin typeface="Geologica SemiBold"/>
                <a:ea typeface="Geologica SemiBold"/>
                <a:cs typeface="Geologica SemiBold"/>
                <a:sym typeface="Geologica SemiBold"/>
              </a:defRPr>
            </a:lvl5pPr>
            <a:lvl6pPr lvl="5" algn="ctr" rtl="0">
              <a:lnSpc>
                <a:spcPct val="100000"/>
              </a:lnSpc>
              <a:spcBef>
                <a:spcPts val="0"/>
              </a:spcBef>
              <a:spcAft>
                <a:spcPts val="0"/>
              </a:spcAft>
              <a:buSzPts val="2400"/>
              <a:buFont typeface="Geologica SemiBold"/>
              <a:buNone/>
              <a:defRPr sz="3200">
                <a:latin typeface="Geologica SemiBold"/>
                <a:ea typeface="Geologica SemiBold"/>
                <a:cs typeface="Geologica SemiBold"/>
                <a:sym typeface="Geologica SemiBold"/>
              </a:defRPr>
            </a:lvl6pPr>
            <a:lvl7pPr lvl="6" algn="ctr" rtl="0">
              <a:lnSpc>
                <a:spcPct val="100000"/>
              </a:lnSpc>
              <a:spcBef>
                <a:spcPts val="0"/>
              </a:spcBef>
              <a:spcAft>
                <a:spcPts val="0"/>
              </a:spcAft>
              <a:buSzPts val="2400"/>
              <a:buFont typeface="Geologica SemiBold"/>
              <a:buNone/>
              <a:defRPr sz="3200">
                <a:latin typeface="Geologica SemiBold"/>
                <a:ea typeface="Geologica SemiBold"/>
                <a:cs typeface="Geologica SemiBold"/>
                <a:sym typeface="Geologica SemiBold"/>
              </a:defRPr>
            </a:lvl7pPr>
            <a:lvl8pPr lvl="7" algn="ctr" rtl="0">
              <a:lnSpc>
                <a:spcPct val="100000"/>
              </a:lnSpc>
              <a:spcBef>
                <a:spcPts val="0"/>
              </a:spcBef>
              <a:spcAft>
                <a:spcPts val="0"/>
              </a:spcAft>
              <a:buSzPts val="2400"/>
              <a:buFont typeface="Geologica SemiBold"/>
              <a:buNone/>
              <a:defRPr sz="3200">
                <a:latin typeface="Geologica SemiBold"/>
                <a:ea typeface="Geologica SemiBold"/>
                <a:cs typeface="Geologica SemiBold"/>
                <a:sym typeface="Geologica SemiBold"/>
              </a:defRPr>
            </a:lvl8pPr>
            <a:lvl9pPr lvl="8" algn="ctr" rtl="0">
              <a:lnSpc>
                <a:spcPct val="100000"/>
              </a:lnSpc>
              <a:spcBef>
                <a:spcPts val="0"/>
              </a:spcBef>
              <a:spcAft>
                <a:spcPts val="0"/>
              </a:spcAft>
              <a:buSzPts val="2400"/>
              <a:buFont typeface="Geologica SemiBold"/>
              <a:buNone/>
              <a:defRPr sz="3200">
                <a:latin typeface="Geologica SemiBold"/>
                <a:ea typeface="Geologica SemiBold"/>
                <a:cs typeface="Geologica SemiBold"/>
                <a:sym typeface="Geologica SemiBold"/>
              </a:defRPr>
            </a:lvl9pPr>
          </a:lstStyle>
          <a:p>
            <a:endParaRPr/>
          </a:p>
        </p:txBody>
      </p:sp>
      <p:sp>
        <p:nvSpPr>
          <p:cNvPr id="1297" name="Google Shape;1297;p25"/>
          <p:cNvSpPr txBox="1">
            <a:spLocks noGrp="1"/>
          </p:cNvSpPr>
          <p:nvPr>
            <p:ph type="subTitle" idx="5"/>
          </p:nvPr>
        </p:nvSpPr>
        <p:spPr>
          <a:xfrm>
            <a:off x="4645797" y="3073387"/>
            <a:ext cx="2900400" cy="609600"/>
          </a:xfrm>
          <a:prstGeom prst="rect">
            <a:avLst/>
          </a:prstGeom>
        </p:spPr>
        <p:txBody>
          <a:bodyPr spcFirstLastPara="1" wrap="square" lIns="182832" tIns="182832" rIns="182832" bIns="182832" anchor="b" anchorCtr="0">
            <a:noAutofit/>
          </a:bodyPr>
          <a:lstStyle>
            <a:lvl1pPr lvl="0" algn="ctr" rtl="0">
              <a:spcBef>
                <a:spcPts val="0"/>
              </a:spcBef>
              <a:spcAft>
                <a:spcPts val="0"/>
              </a:spcAft>
              <a:buSzPts val="2400"/>
              <a:buFont typeface="Geologica SemiBold"/>
              <a:buNone/>
              <a:defRPr sz="2933">
                <a:solidFill>
                  <a:schemeClr val="dk1"/>
                </a:solidFill>
                <a:latin typeface="Geologica SemiBold"/>
                <a:ea typeface="Geologica SemiBold"/>
                <a:cs typeface="Geologica SemiBold"/>
                <a:sym typeface="Geologica SemiBold"/>
              </a:defRPr>
            </a:lvl1pPr>
            <a:lvl2pPr lvl="1" algn="ctr" rtl="0">
              <a:lnSpc>
                <a:spcPct val="100000"/>
              </a:lnSpc>
              <a:spcBef>
                <a:spcPts val="0"/>
              </a:spcBef>
              <a:spcAft>
                <a:spcPts val="0"/>
              </a:spcAft>
              <a:buSzPts val="2400"/>
              <a:buFont typeface="Geologica SemiBold"/>
              <a:buNone/>
              <a:defRPr sz="3200">
                <a:latin typeface="Geologica SemiBold"/>
                <a:ea typeface="Geologica SemiBold"/>
                <a:cs typeface="Geologica SemiBold"/>
                <a:sym typeface="Geologica SemiBold"/>
              </a:defRPr>
            </a:lvl2pPr>
            <a:lvl3pPr lvl="2" algn="ctr" rtl="0">
              <a:lnSpc>
                <a:spcPct val="100000"/>
              </a:lnSpc>
              <a:spcBef>
                <a:spcPts val="0"/>
              </a:spcBef>
              <a:spcAft>
                <a:spcPts val="0"/>
              </a:spcAft>
              <a:buSzPts val="2400"/>
              <a:buFont typeface="Geologica SemiBold"/>
              <a:buNone/>
              <a:defRPr sz="3200">
                <a:latin typeface="Geologica SemiBold"/>
                <a:ea typeface="Geologica SemiBold"/>
                <a:cs typeface="Geologica SemiBold"/>
                <a:sym typeface="Geologica SemiBold"/>
              </a:defRPr>
            </a:lvl3pPr>
            <a:lvl4pPr lvl="3" algn="ctr" rtl="0">
              <a:lnSpc>
                <a:spcPct val="100000"/>
              </a:lnSpc>
              <a:spcBef>
                <a:spcPts val="0"/>
              </a:spcBef>
              <a:spcAft>
                <a:spcPts val="0"/>
              </a:spcAft>
              <a:buSzPts val="2400"/>
              <a:buFont typeface="Geologica SemiBold"/>
              <a:buNone/>
              <a:defRPr sz="3200">
                <a:latin typeface="Geologica SemiBold"/>
                <a:ea typeface="Geologica SemiBold"/>
                <a:cs typeface="Geologica SemiBold"/>
                <a:sym typeface="Geologica SemiBold"/>
              </a:defRPr>
            </a:lvl4pPr>
            <a:lvl5pPr lvl="4" algn="ctr" rtl="0">
              <a:lnSpc>
                <a:spcPct val="100000"/>
              </a:lnSpc>
              <a:spcBef>
                <a:spcPts val="0"/>
              </a:spcBef>
              <a:spcAft>
                <a:spcPts val="0"/>
              </a:spcAft>
              <a:buSzPts val="2400"/>
              <a:buFont typeface="Geologica SemiBold"/>
              <a:buNone/>
              <a:defRPr sz="3200">
                <a:latin typeface="Geologica SemiBold"/>
                <a:ea typeface="Geologica SemiBold"/>
                <a:cs typeface="Geologica SemiBold"/>
                <a:sym typeface="Geologica SemiBold"/>
              </a:defRPr>
            </a:lvl5pPr>
            <a:lvl6pPr lvl="5" algn="ctr" rtl="0">
              <a:lnSpc>
                <a:spcPct val="100000"/>
              </a:lnSpc>
              <a:spcBef>
                <a:spcPts val="0"/>
              </a:spcBef>
              <a:spcAft>
                <a:spcPts val="0"/>
              </a:spcAft>
              <a:buSzPts val="2400"/>
              <a:buFont typeface="Geologica SemiBold"/>
              <a:buNone/>
              <a:defRPr sz="3200">
                <a:latin typeface="Geologica SemiBold"/>
                <a:ea typeface="Geologica SemiBold"/>
                <a:cs typeface="Geologica SemiBold"/>
                <a:sym typeface="Geologica SemiBold"/>
              </a:defRPr>
            </a:lvl6pPr>
            <a:lvl7pPr lvl="6" algn="ctr" rtl="0">
              <a:lnSpc>
                <a:spcPct val="100000"/>
              </a:lnSpc>
              <a:spcBef>
                <a:spcPts val="0"/>
              </a:spcBef>
              <a:spcAft>
                <a:spcPts val="0"/>
              </a:spcAft>
              <a:buSzPts val="2400"/>
              <a:buFont typeface="Geologica SemiBold"/>
              <a:buNone/>
              <a:defRPr sz="3200">
                <a:latin typeface="Geologica SemiBold"/>
                <a:ea typeface="Geologica SemiBold"/>
                <a:cs typeface="Geologica SemiBold"/>
                <a:sym typeface="Geologica SemiBold"/>
              </a:defRPr>
            </a:lvl7pPr>
            <a:lvl8pPr lvl="7" algn="ctr" rtl="0">
              <a:lnSpc>
                <a:spcPct val="100000"/>
              </a:lnSpc>
              <a:spcBef>
                <a:spcPts val="0"/>
              </a:spcBef>
              <a:spcAft>
                <a:spcPts val="0"/>
              </a:spcAft>
              <a:buSzPts val="2400"/>
              <a:buFont typeface="Geologica SemiBold"/>
              <a:buNone/>
              <a:defRPr sz="3200">
                <a:latin typeface="Geologica SemiBold"/>
                <a:ea typeface="Geologica SemiBold"/>
                <a:cs typeface="Geologica SemiBold"/>
                <a:sym typeface="Geologica SemiBold"/>
              </a:defRPr>
            </a:lvl8pPr>
            <a:lvl9pPr lvl="8" algn="ctr" rtl="0">
              <a:lnSpc>
                <a:spcPct val="100000"/>
              </a:lnSpc>
              <a:spcBef>
                <a:spcPts val="0"/>
              </a:spcBef>
              <a:spcAft>
                <a:spcPts val="0"/>
              </a:spcAft>
              <a:buSzPts val="2400"/>
              <a:buFont typeface="Geologica SemiBold"/>
              <a:buNone/>
              <a:defRPr sz="3200">
                <a:latin typeface="Geologica SemiBold"/>
                <a:ea typeface="Geologica SemiBold"/>
                <a:cs typeface="Geologica SemiBold"/>
                <a:sym typeface="Geologica SemiBold"/>
              </a:defRPr>
            </a:lvl9pPr>
          </a:lstStyle>
          <a:p>
            <a:endParaRPr/>
          </a:p>
        </p:txBody>
      </p:sp>
      <p:sp>
        <p:nvSpPr>
          <p:cNvPr id="1298" name="Google Shape;1298;p25"/>
          <p:cNvSpPr txBox="1">
            <a:spLocks noGrp="1"/>
          </p:cNvSpPr>
          <p:nvPr>
            <p:ph type="subTitle" idx="6"/>
          </p:nvPr>
        </p:nvSpPr>
        <p:spPr>
          <a:xfrm>
            <a:off x="8041433" y="3691620"/>
            <a:ext cx="2900400" cy="609600"/>
          </a:xfrm>
          <a:prstGeom prst="rect">
            <a:avLst/>
          </a:prstGeom>
        </p:spPr>
        <p:txBody>
          <a:bodyPr spcFirstLastPara="1" wrap="square" lIns="182832" tIns="182832" rIns="182832" bIns="182832" anchor="b" anchorCtr="0">
            <a:noAutofit/>
          </a:bodyPr>
          <a:lstStyle>
            <a:lvl1pPr lvl="0" algn="ctr" rtl="0">
              <a:spcBef>
                <a:spcPts val="0"/>
              </a:spcBef>
              <a:spcAft>
                <a:spcPts val="0"/>
              </a:spcAft>
              <a:buSzPts val="2400"/>
              <a:buFont typeface="Geologica SemiBold"/>
              <a:buNone/>
              <a:defRPr sz="2933">
                <a:solidFill>
                  <a:schemeClr val="dk1"/>
                </a:solidFill>
                <a:latin typeface="Geologica SemiBold"/>
                <a:ea typeface="Geologica SemiBold"/>
                <a:cs typeface="Geologica SemiBold"/>
                <a:sym typeface="Geologica SemiBold"/>
              </a:defRPr>
            </a:lvl1pPr>
            <a:lvl2pPr lvl="1" algn="ctr" rtl="0">
              <a:lnSpc>
                <a:spcPct val="100000"/>
              </a:lnSpc>
              <a:spcBef>
                <a:spcPts val="0"/>
              </a:spcBef>
              <a:spcAft>
                <a:spcPts val="0"/>
              </a:spcAft>
              <a:buSzPts val="2400"/>
              <a:buFont typeface="Geologica SemiBold"/>
              <a:buNone/>
              <a:defRPr sz="3200">
                <a:latin typeface="Geologica SemiBold"/>
                <a:ea typeface="Geologica SemiBold"/>
                <a:cs typeface="Geologica SemiBold"/>
                <a:sym typeface="Geologica SemiBold"/>
              </a:defRPr>
            </a:lvl2pPr>
            <a:lvl3pPr lvl="2" algn="ctr" rtl="0">
              <a:lnSpc>
                <a:spcPct val="100000"/>
              </a:lnSpc>
              <a:spcBef>
                <a:spcPts val="0"/>
              </a:spcBef>
              <a:spcAft>
                <a:spcPts val="0"/>
              </a:spcAft>
              <a:buSzPts val="2400"/>
              <a:buFont typeface="Geologica SemiBold"/>
              <a:buNone/>
              <a:defRPr sz="3200">
                <a:latin typeface="Geologica SemiBold"/>
                <a:ea typeface="Geologica SemiBold"/>
                <a:cs typeface="Geologica SemiBold"/>
                <a:sym typeface="Geologica SemiBold"/>
              </a:defRPr>
            </a:lvl3pPr>
            <a:lvl4pPr lvl="3" algn="ctr" rtl="0">
              <a:lnSpc>
                <a:spcPct val="100000"/>
              </a:lnSpc>
              <a:spcBef>
                <a:spcPts val="0"/>
              </a:spcBef>
              <a:spcAft>
                <a:spcPts val="0"/>
              </a:spcAft>
              <a:buSzPts val="2400"/>
              <a:buFont typeface="Geologica SemiBold"/>
              <a:buNone/>
              <a:defRPr sz="3200">
                <a:latin typeface="Geologica SemiBold"/>
                <a:ea typeface="Geologica SemiBold"/>
                <a:cs typeface="Geologica SemiBold"/>
                <a:sym typeface="Geologica SemiBold"/>
              </a:defRPr>
            </a:lvl4pPr>
            <a:lvl5pPr lvl="4" algn="ctr" rtl="0">
              <a:lnSpc>
                <a:spcPct val="100000"/>
              </a:lnSpc>
              <a:spcBef>
                <a:spcPts val="0"/>
              </a:spcBef>
              <a:spcAft>
                <a:spcPts val="0"/>
              </a:spcAft>
              <a:buSzPts val="2400"/>
              <a:buFont typeface="Geologica SemiBold"/>
              <a:buNone/>
              <a:defRPr sz="3200">
                <a:latin typeface="Geologica SemiBold"/>
                <a:ea typeface="Geologica SemiBold"/>
                <a:cs typeface="Geologica SemiBold"/>
                <a:sym typeface="Geologica SemiBold"/>
              </a:defRPr>
            </a:lvl5pPr>
            <a:lvl6pPr lvl="5" algn="ctr" rtl="0">
              <a:lnSpc>
                <a:spcPct val="100000"/>
              </a:lnSpc>
              <a:spcBef>
                <a:spcPts val="0"/>
              </a:spcBef>
              <a:spcAft>
                <a:spcPts val="0"/>
              </a:spcAft>
              <a:buSzPts val="2400"/>
              <a:buFont typeface="Geologica SemiBold"/>
              <a:buNone/>
              <a:defRPr sz="3200">
                <a:latin typeface="Geologica SemiBold"/>
                <a:ea typeface="Geologica SemiBold"/>
                <a:cs typeface="Geologica SemiBold"/>
                <a:sym typeface="Geologica SemiBold"/>
              </a:defRPr>
            </a:lvl6pPr>
            <a:lvl7pPr lvl="6" algn="ctr" rtl="0">
              <a:lnSpc>
                <a:spcPct val="100000"/>
              </a:lnSpc>
              <a:spcBef>
                <a:spcPts val="0"/>
              </a:spcBef>
              <a:spcAft>
                <a:spcPts val="0"/>
              </a:spcAft>
              <a:buSzPts val="2400"/>
              <a:buFont typeface="Geologica SemiBold"/>
              <a:buNone/>
              <a:defRPr sz="3200">
                <a:latin typeface="Geologica SemiBold"/>
                <a:ea typeface="Geologica SemiBold"/>
                <a:cs typeface="Geologica SemiBold"/>
                <a:sym typeface="Geologica SemiBold"/>
              </a:defRPr>
            </a:lvl7pPr>
            <a:lvl8pPr lvl="7" algn="ctr" rtl="0">
              <a:lnSpc>
                <a:spcPct val="100000"/>
              </a:lnSpc>
              <a:spcBef>
                <a:spcPts val="0"/>
              </a:spcBef>
              <a:spcAft>
                <a:spcPts val="0"/>
              </a:spcAft>
              <a:buSzPts val="2400"/>
              <a:buFont typeface="Geologica SemiBold"/>
              <a:buNone/>
              <a:defRPr sz="3200">
                <a:latin typeface="Geologica SemiBold"/>
                <a:ea typeface="Geologica SemiBold"/>
                <a:cs typeface="Geologica SemiBold"/>
                <a:sym typeface="Geologica SemiBold"/>
              </a:defRPr>
            </a:lvl8pPr>
            <a:lvl9pPr lvl="8" algn="ctr" rtl="0">
              <a:lnSpc>
                <a:spcPct val="100000"/>
              </a:lnSpc>
              <a:spcBef>
                <a:spcPts val="0"/>
              </a:spcBef>
              <a:spcAft>
                <a:spcPts val="0"/>
              </a:spcAft>
              <a:buSzPts val="2400"/>
              <a:buFont typeface="Geologica SemiBold"/>
              <a:buNone/>
              <a:defRPr sz="3200">
                <a:latin typeface="Geologica SemiBold"/>
                <a:ea typeface="Geologica SemiBold"/>
                <a:cs typeface="Geologica SemiBold"/>
                <a:sym typeface="Geologica SemiBold"/>
              </a:defRPr>
            </a:lvl9pPr>
          </a:lstStyle>
          <a:p>
            <a:endParaRPr/>
          </a:p>
        </p:txBody>
      </p:sp>
    </p:spTree>
    <p:extLst>
      <p:ext uri="{BB962C8B-B14F-4D97-AF65-F5344CB8AC3E}">
        <p14:creationId xmlns:p14="http://schemas.microsoft.com/office/powerpoint/2010/main" val="3067861067"/>
      </p:ext>
    </p:extLst>
  </p:cSld>
  <p:clrMapOvr>
    <a:masterClrMapping/>
  </p:clrMapOvr>
  <p:transition>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20/02/2024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215876"/>
      </p:ext>
    </p:extLst>
  </p:cSld>
  <p:clrMapOvr>
    <a:masterClrMapping/>
  </p:clrMapOvr>
  <p:transition>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20/02/2024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35618"/>
      </p:ext>
    </p:extLst>
  </p:cSld>
  <p:clrMapOvr>
    <a:masterClrMapping/>
  </p:clrMapOvr>
  <p:transition>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20/02/2024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400585"/>
      </p:ext>
    </p:extLst>
  </p:cSld>
  <p:clrMapOvr>
    <a:masterClrMapping/>
  </p:clrMapOvr>
  <p:transition>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7"/>
            <a:ext cx="6172200" cy="4873625"/>
          </a:xfrm>
        </p:spPr>
        <p:txBody>
          <a:bodyPr/>
          <a:lstStyle>
            <a:lvl1pPr marL="0" indent="0">
              <a:buNone/>
              <a:defRPr sz="3200"/>
            </a:lvl1pPr>
            <a:lvl2pPr marL="457177"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90" y="2057400"/>
            <a:ext cx="3932237" cy="3811588"/>
          </a:xfrm>
        </p:spPr>
        <p:txBody>
          <a:bodyPr/>
          <a:lstStyle>
            <a:lvl1pPr marL="0" indent="0">
              <a:buNone/>
              <a:defRPr sz="1600"/>
            </a:lvl1pPr>
            <a:lvl2pPr marL="457177"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7"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20/02/2024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921890"/>
      </p:ext>
    </p:extLst>
  </p:cSld>
  <p:clrMapOvr>
    <a:masterClrMapping/>
  </p:clrMapOvr>
  <p:transition>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20/02/2024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900050"/>
      </p:ext>
    </p:extLst>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a:spLocks noGrp="1"/>
          </p:cNvSpPr>
          <p:nvPr>
            <p:ph type="pic" idx="2"/>
          </p:nvPr>
        </p:nvSpPr>
        <p:spPr>
          <a:xfrm>
            <a:off x="5183188" y="987425"/>
            <a:ext cx="6172200" cy="4873625"/>
          </a:xfrm>
          <a:prstGeom prst="rect">
            <a:avLst/>
          </a:prstGeom>
          <a:noFill/>
          <a:ln>
            <a:noFill/>
          </a:ln>
        </p:spPr>
      </p:sp>
      <p:sp>
        <p:nvSpPr>
          <p:cNvPr id="65" name="Google Shape;65;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17.xml"/><Relationship Id="rId7" Type="http://schemas.openxmlformats.org/officeDocument/2006/relationships/tags" Target="../tags/tag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p:nvPr/>
        </p:nvSpPr>
        <p:spPr>
          <a:xfrm>
            <a:off x="0" y="-2734965"/>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CFCFCF"/>
                </a:solidFill>
                <a:latin typeface="Arial"/>
                <a:ea typeface="Arial"/>
                <a:cs typeface="Arial"/>
                <a:sym typeface="Arial"/>
              </a:rPr>
              <a:t>www.9slide.vn</a:t>
            </a:r>
            <a:endParaRPr/>
          </a:p>
        </p:txBody>
      </p:sp>
      <p:sp>
        <p:nvSpPr>
          <p:cNvPr id="7" name="Google Shape;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7" r:id="rId12"/>
    <p:sldLayoutId id="2147483675" r:id="rId13"/>
    <p:sldLayoutId id="214748368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F8E821B-E229-4A79-B5FF-248E1AD71543}"/>
              </a:ext>
            </a:extLst>
          </p:cNvPr>
          <p:cNvSpPr txBox="1"/>
          <p:nvPr userDrawn="1"/>
        </p:nvSpPr>
        <p:spPr>
          <a:xfrm>
            <a:off x="5053760" y="-1512332"/>
            <a:ext cx="2084481" cy="369332"/>
          </a:xfrm>
          <a:prstGeom prst="rect">
            <a:avLst/>
          </a:prstGeom>
          <a:noFill/>
        </p:spPr>
        <p:txBody>
          <a:bodyPr vert="horz" wrap="none" lIns="0" tIns="0" rIns="0" bIns="0" rtlCol="0">
            <a:spAutoFit/>
          </a:bodyPr>
          <a:lstStyle/>
          <a:p>
            <a:pPr algn="ctr" defTabSz="914355">
              <a:buClrTx/>
              <a:buFontTx/>
              <a:buNone/>
            </a:pPr>
            <a:r>
              <a:rPr lang="en-US" sz="2400" kern="1200" dirty="0">
                <a:solidFill>
                  <a:srgbClr val="CFCFCF"/>
                </a:solidFill>
                <a:latin typeface="UTM Avo" panose="02040603050506020204" pitchFamily="18" charset="0"/>
                <a:ea typeface="+mn-ea"/>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7"/>
            <a:ext cx="10515600" cy="1325563"/>
          </a:xfrm>
          <a:prstGeom prst="rect">
            <a:avLst/>
          </a:prstGeom>
        </p:spPr>
        <p:txBody>
          <a:bodyPr vert="horz" lIns="137147" tIns="68573" rIns="137147" bIns="68573"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6"/>
            <a:ext cx="10515600" cy="4351338"/>
          </a:xfrm>
          <a:prstGeom prst="rect">
            <a:avLst/>
          </a:prstGeom>
        </p:spPr>
        <p:txBody>
          <a:bodyPr vert="horz" lIns="137147" tIns="68573" rIns="137147" bIns="6857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2"/>
            <a:ext cx="2743200" cy="365125"/>
          </a:xfrm>
          <a:prstGeom prst="rect">
            <a:avLst/>
          </a:prstGeom>
        </p:spPr>
        <p:txBody>
          <a:bodyPr vert="horz" lIns="137147" tIns="68573" rIns="137147" bIns="68573" rtlCol="0" anchor="ctr"/>
          <a:lstStyle>
            <a:lvl1pPr algn="l">
              <a:defRPr sz="1200">
                <a:solidFill>
                  <a:schemeClr val="tx1">
                    <a:tint val="75000"/>
                  </a:schemeClr>
                </a:solidFill>
                <a:latin typeface="UTM Avo" panose="02040603050506020204" pitchFamily="18" charset="0"/>
              </a:defRPr>
            </a:lvl1pPr>
          </a:lstStyle>
          <a:p>
            <a:pPr defTabSz="914355">
              <a:buClrTx/>
            </a:pPr>
            <a:fld id="{E69B9EE9-F3BF-4B40-83E7-C9BC68FDDB0E}" type="datetimeFigureOut">
              <a:rPr lang="en-US" kern="1200" smtClean="0">
                <a:solidFill>
                  <a:prstClr val="black">
                    <a:tint val="75000"/>
                  </a:prstClr>
                </a:solidFill>
                <a:ea typeface="+mn-ea"/>
              </a:rPr>
              <a:pPr defTabSz="914355">
                <a:buClrTx/>
              </a:pPr>
              <a:t>20/02/2024</a:t>
            </a:fld>
            <a:endParaRPr lang="en-US" kern="1200" dirty="0">
              <a:solidFill>
                <a:prstClr val="black">
                  <a:tint val="75000"/>
                </a:prstClr>
              </a:solidFill>
              <a:ea typeface="+mn-ea"/>
            </a:endParaRPr>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2"/>
            <a:ext cx="4114800" cy="365125"/>
          </a:xfrm>
          <a:prstGeom prst="rect">
            <a:avLst/>
          </a:prstGeom>
        </p:spPr>
        <p:txBody>
          <a:bodyPr vert="horz" lIns="137147" tIns="68573" rIns="137147" bIns="68573" rtlCol="0" anchor="ctr"/>
          <a:lstStyle>
            <a:lvl1pPr algn="ctr">
              <a:defRPr sz="1200">
                <a:solidFill>
                  <a:schemeClr val="tx1">
                    <a:tint val="75000"/>
                  </a:schemeClr>
                </a:solidFill>
                <a:latin typeface="UTM Avo" panose="02040603050506020204" pitchFamily="18" charset="0"/>
              </a:defRPr>
            </a:lvl1pPr>
          </a:lstStyle>
          <a:p>
            <a:pPr defTabSz="914355">
              <a:buClrTx/>
            </a:pPr>
            <a:endParaRPr lang="en-US" kern="1200" dirty="0">
              <a:solidFill>
                <a:prstClr val="black">
                  <a:tint val="75000"/>
                </a:prstClr>
              </a:solidFill>
              <a:ea typeface="+mn-ea"/>
            </a:endParaRPr>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2"/>
            <a:ext cx="2743200" cy="365125"/>
          </a:xfrm>
          <a:prstGeom prst="rect">
            <a:avLst/>
          </a:prstGeom>
        </p:spPr>
        <p:txBody>
          <a:bodyPr vert="horz" lIns="137147" tIns="68573" rIns="137147" bIns="68573" rtlCol="0" anchor="ctr"/>
          <a:lstStyle>
            <a:lvl1pPr algn="r">
              <a:defRPr sz="1200">
                <a:solidFill>
                  <a:schemeClr val="tx1">
                    <a:tint val="75000"/>
                  </a:schemeClr>
                </a:solidFill>
                <a:latin typeface="UTM Avo" panose="02040603050506020204" pitchFamily="18" charset="0"/>
              </a:defRPr>
            </a:lvl1pPr>
          </a:lstStyle>
          <a:p>
            <a:pPr defTabSz="914355">
              <a:buClrTx/>
            </a:pPr>
            <a:fld id="{17F55963-6440-4C45-BA09-4E6A99D1BBE0}" type="slidenum">
              <a:rPr lang="en-US" kern="1200" smtClean="0">
                <a:solidFill>
                  <a:prstClr val="black">
                    <a:tint val="75000"/>
                  </a:prstClr>
                </a:solidFill>
                <a:ea typeface="+mn-ea"/>
              </a:rPr>
              <a:pPr defTabSz="914355">
                <a:buClrTx/>
              </a:pPr>
              <a:t>‹#›</a:t>
            </a:fld>
            <a:endParaRPr lang="en-US" kern="1200" dirty="0">
              <a:solidFill>
                <a:prstClr val="black">
                  <a:tint val="75000"/>
                </a:prstClr>
              </a:solidFill>
              <a:ea typeface="+mn-ea"/>
            </a:endParaRPr>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2"/>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buFontTx/>
                <a:buNone/>
              </a:pPr>
              <a:endParaRPr lang="en-US" sz="1800" kern="1200">
                <a:solidFill>
                  <a:prstClr val="black"/>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5">
                <a:buClrTx/>
                <a:buFontTx/>
                <a:buNone/>
              </a:pPr>
              <a:endParaRPr lang="en-US" sz="2733" kern="1200" dirty="0">
                <a:solidFill>
                  <a:prstClr val="white">
                    <a:lumMod val="75000"/>
                  </a:prstClr>
                </a:solidFill>
                <a:latin typeface="UTM Avo" panose="02040603050506020204" pitchFamily="18"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buFontTx/>
                <a:buNone/>
              </a:pPr>
              <a:endParaRPr lang="en-US" sz="1800" kern="1200">
                <a:solidFill>
                  <a:prstClr val="white"/>
                </a:solidFill>
              </a:endParaRPr>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buClrTx/>
              <a:buFontTx/>
              <a:buNone/>
            </a:pPr>
            <a:endParaRPr lang="en-US" sz="1800" kern="1200">
              <a:solidFill>
                <a:prstClr val="white"/>
              </a:solidFill>
            </a:endParaRPr>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buClrTx/>
              <a:buFontTx/>
              <a:buNone/>
            </a:pPr>
            <a:endParaRPr lang="en-US" sz="1800" kern="1200">
              <a:solidFill>
                <a:prstClr val="white"/>
              </a:solidFill>
            </a:endParaRPr>
          </a:p>
        </p:txBody>
      </p:sp>
    </p:spTree>
    <p:extLst>
      <p:ext uri="{BB962C8B-B14F-4D97-AF65-F5344CB8AC3E}">
        <p14:creationId xmlns:p14="http://schemas.microsoft.com/office/powerpoint/2010/main" val="216601082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transition>
    <p:cover/>
  </p:transition>
  <p:txStyles>
    <p:titleStyle>
      <a:lvl1pPr algn="l" defTabSz="914355"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1.xml"/><Relationship Id="rId7" Type="http://schemas.openxmlformats.org/officeDocument/2006/relationships/image" Target="../media/image23.png"/><Relationship Id="rId2" Type="http://schemas.openxmlformats.org/officeDocument/2006/relationships/slideLayout" Target="../slideLayouts/slideLayout15.xml"/><Relationship Id="rId1" Type="http://schemas.openxmlformats.org/officeDocument/2006/relationships/tags" Target="../tags/tag15.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6.png"/><Relationship Id="rId3" Type="http://schemas.openxmlformats.org/officeDocument/2006/relationships/notesSlide" Target="../notesSlides/notesSlide12.xml"/><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slideLayout" Target="../slideLayouts/slideLayout15.xml"/><Relationship Id="rId1" Type="http://schemas.openxmlformats.org/officeDocument/2006/relationships/tags" Target="../tags/tag16.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emf"/><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1.png"/><Relationship Id="rId3" Type="http://schemas.openxmlformats.org/officeDocument/2006/relationships/notesSlide" Target="../notesSlides/notesSlide13.xml"/><Relationship Id="rId7" Type="http://schemas.openxmlformats.org/officeDocument/2006/relationships/image" Target="../media/image30.png"/><Relationship Id="rId12" Type="http://schemas.openxmlformats.org/officeDocument/2006/relationships/image" Target="../media/image26.png"/><Relationship Id="rId2" Type="http://schemas.openxmlformats.org/officeDocument/2006/relationships/slideLayout" Target="../slideLayouts/slideLayout15.xml"/><Relationship Id="rId1" Type="http://schemas.openxmlformats.org/officeDocument/2006/relationships/tags" Target="../tags/tag17.xml"/><Relationship Id="rId6" Type="http://schemas.openxmlformats.org/officeDocument/2006/relationships/image" Target="../media/image29.png"/><Relationship Id="rId11" Type="http://schemas.openxmlformats.org/officeDocument/2006/relationships/image" Target="../media/image35.png"/><Relationship Id="rId5" Type="http://schemas.openxmlformats.org/officeDocument/2006/relationships/image" Target="../media/image28.emf"/><Relationship Id="rId10" Type="http://schemas.openxmlformats.org/officeDocument/2006/relationships/image" Target="../media/image34.png"/><Relationship Id="rId4" Type="http://schemas.openxmlformats.org/officeDocument/2006/relationships/image" Target="../media/image27.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1.png"/><Relationship Id="rId3" Type="http://schemas.openxmlformats.org/officeDocument/2006/relationships/notesSlide" Target="../notesSlides/notesSlide14.xml"/><Relationship Id="rId7" Type="http://schemas.openxmlformats.org/officeDocument/2006/relationships/image" Target="../media/image30.png"/><Relationship Id="rId12" Type="http://schemas.openxmlformats.org/officeDocument/2006/relationships/image" Target="../media/image26.png"/><Relationship Id="rId2" Type="http://schemas.openxmlformats.org/officeDocument/2006/relationships/slideLayout" Target="../slideLayouts/slideLayout15.xml"/><Relationship Id="rId1" Type="http://schemas.openxmlformats.org/officeDocument/2006/relationships/tags" Target="../tags/tag18.xml"/><Relationship Id="rId6" Type="http://schemas.openxmlformats.org/officeDocument/2006/relationships/image" Target="../media/image29.png"/><Relationship Id="rId11" Type="http://schemas.openxmlformats.org/officeDocument/2006/relationships/image" Target="../media/image35.png"/><Relationship Id="rId5" Type="http://schemas.openxmlformats.org/officeDocument/2006/relationships/image" Target="../media/image28.emf"/><Relationship Id="rId10" Type="http://schemas.openxmlformats.org/officeDocument/2006/relationships/image" Target="../media/image34.png"/><Relationship Id="rId4" Type="http://schemas.openxmlformats.org/officeDocument/2006/relationships/image" Target="../media/image27.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1.png"/><Relationship Id="rId3" Type="http://schemas.openxmlformats.org/officeDocument/2006/relationships/notesSlide" Target="../notesSlides/notesSlide15.xml"/><Relationship Id="rId7" Type="http://schemas.openxmlformats.org/officeDocument/2006/relationships/image" Target="../media/image30.png"/><Relationship Id="rId12" Type="http://schemas.openxmlformats.org/officeDocument/2006/relationships/image" Target="../media/image26.png"/><Relationship Id="rId2" Type="http://schemas.openxmlformats.org/officeDocument/2006/relationships/slideLayout" Target="../slideLayouts/slideLayout15.xml"/><Relationship Id="rId1" Type="http://schemas.openxmlformats.org/officeDocument/2006/relationships/tags" Target="../tags/tag19.xml"/><Relationship Id="rId6" Type="http://schemas.openxmlformats.org/officeDocument/2006/relationships/image" Target="../media/image29.png"/><Relationship Id="rId11" Type="http://schemas.openxmlformats.org/officeDocument/2006/relationships/image" Target="../media/image35.png"/><Relationship Id="rId5" Type="http://schemas.openxmlformats.org/officeDocument/2006/relationships/image" Target="../media/image28.emf"/><Relationship Id="rId10" Type="http://schemas.openxmlformats.org/officeDocument/2006/relationships/image" Target="../media/image34.png"/><Relationship Id="rId4" Type="http://schemas.openxmlformats.org/officeDocument/2006/relationships/image" Target="../media/image27.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1.png"/><Relationship Id="rId3" Type="http://schemas.openxmlformats.org/officeDocument/2006/relationships/notesSlide" Target="../notesSlides/notesSlide16.xml"/><Relationship Id="rId7" Type="http://schemas.openxmlformats.org/officeDocument/2006/relationships/image" Target="../media/image30.png"/><Relationship Id="rId12" Type="http://schemas.openxmlformats.org/officeDocument/2006/relationships/image" Target="../media/image26.png"/><Relationship Id="rId2" Type="http://schemas.openxmlformats.org/officeDocument/2006/relationships/slideLayout" Target="../slideLayouts/slideLayout15.xml"/><Relationship Id="rId1" Type="http://schemas.openxmlformats.org/officeDocument/2006/relationships/tags" Target="../tags/tag20.xml"/><Relationship Id="rId6" Type="http://schemas.openxmlformats.org/officeDocument/2006/relationships/image" Target="../media/image29.png"/><Relationship Id="rId11" Type="http://schemas.openxmlformats.org/officeDocument/2006/relationships/image" Target="../media/image35.png"/><Relationship Id="rId5" Type="http://schemas.openxmlformats.org/officeDocument/2006/relationships/image" Target="../media/image28.emf"/><Relationship Id="rId10" Type="http://schemas.openxmlformats.org/officeDocument/2006/relationships/image" Target="../media/image34.png"/><Relationship Id="rId4" Type="http://schemas.openxmlformats.org/officeDocument/2006/relationships/image" Target="../media/image27.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5.xml"/><Relationship Id="rId1" Type="http://schemas.openxmlformats.org/officeDocument/2006/relationships/tags" Target="../tags/tag21.xml"/><Relationship Id="rId5" Type="http://schemas.openxmlformats.org/officeDocument/2006/relationships/image" Target="../media/image26.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22.xml"/><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hyperlink" Target="https://hoc10.vn/doc-sach/khoa-hoc-4/1/393/85/"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s://www.facebook.com/groups/hoc10donghanhcunggiaovientieuhoc"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hyperlink" Target="https://hoc10.vn/doc-sach/khoa-hoc-4/1/393/85/" TargetMode="Externa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10.xml"/><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7.xml"/><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84"/>
        <p:cNvGrpSpPr/>
        <p:nvPr/>
      </p:nvGrpSpPr>
      <p:grpSpPr>
        <a:xfrm>
          <a:off x="0" y="0"/>
          <a:ext cx="0" cy="0"/>
          <a:chOff x="0" y="0"/>
          <a:chExt cx="0" cy="0"/>
        </a:xfrm>
      </p:grpSpPr>
      <p:sp>
        <p:nvSpPr>
          <p:cNvPr id="85" name="Google Shape;85;p1"/>
          <p:cNvSpPr txBox="1"/>
          <p:nvPr/>
        </p:nvSpPr>
        <p:spPr>
          <a:xfrm>
            <a:off x="9048750" y="195308"/>
            <a:ext cx="314325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chemeClr val="lt1"/>
                </a:solidFill>
                <a:latin typeface="+mn-lt"/>
                <a:ea typeface="Arial"/>
                <a:cs typeface="Arial"/>
                <a:sym typeface="Arial"/>
              </a:rPr>
              <a:t>Khoa học 4</a:t>
            </a:r>
            <a:endParaRPr>
              <a:latin typeface="+mn-lt"/>
            </a:endParaRPr>
          </a:p>
        </p:txBody>
      </p:sp>
      <p:sp>
        <p:nvSpPr>
          <p:cNvPr id="86" name="Google Shape;86;p1"/>
          <p:cNvSpPr txBox="1"/>
          <p:nvPr/>
        </p:nvSpPr>
        <p:spPr>
          <a:xfrm>
            <a:off x="657917" y="2865984"/>
            <a:ext cx="10876166" cy="14604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4400"/>
              <a:buFont typeface="Calibri"/>
              <a:buNone/>
            </a:pPr>
            <a:r>
              <a:rPr lang="vi-VN" sz="5200" b="1" i="0" u="none" strike="noStrike" cap="none" dirty="0">
                <a:solidFill>
                  <a:srgbClr val="FF0000"/>
                </a:solidFill>
                <a:latin typeface="+mn-lt"/>
                <a:ea typeface="Arial"/>
                <a:cs typeface="Arial"/>
                <a:sym typeface="Arial"/>
              </a:rPr>
              <a:t>Bài 20</a:t>
            </a:r>
            <a:r>
              <a:rPr lang="en-US" sz="5200" b="1" i="0" u="none" strike="noStrike" cap="none" dirty="0">
                <a:solidFill>
                  <a:srgbClr val="FF0000"/>
                </a:solidFill>
                <a:latin typeface="+mn-lt"/>
                <a:ea typeface="Arial"/>
                <a:cs typeface="Arial"/>
                <a:sym typeface="Arial"/>
              </a:rPr>
              <a:t>:</a:t>
            </a:r>
            <a:r>
              <a:rPr lang="vi-VN" sz="5200" b="1" i="0" u="none" strike="noStrike" cap="none" dirty="0">
                <a:solidFill>
                  <a:srgbClr val="FF0000"/>
                </a:solidFill>
                <a:latin typeface="+mn-lt"/>
                <a:ea typeface="Arial"/>
                <a:cs typeface="Arial"/>
                <a:sym typeface="Arial"/>
              </a:rPr>
              <a:t> Một số bệnh liên quan đến dinh dưỡng và cách phòng tránh (Tiết 3)</a:t>
            </a:r>
            <a:endParaRPr sz="5200" b="1" i="0" u="none" strike="noStrike" cap="none" dirty="0">
              <a:solidFill>
                <a:srgbClr val="FF0000"/>
              </a:solidFill>
              <a:latin typeface="+mn-lt"/>
              <a:ea typeface="Arial"/>
              <a:cs typeface="Arial"/>
              <a:sym typeface="Arial"/>
            </a:endParaRPr>
          </a:p>
        </p:txBody>
      </p:sp>
      <p:sp>
        <p:nvSpPr>
          <p:cNvPr id="87" name="Google Shape;87;p1"/>
          <p:cNvSpPr txBox="1"/>
          <p:nvPr/>
        </p:nvSpPr>
        <p:spPr>
          <a:xfrm>
            <a:off x="-521850" y="662146"/>
            <a:ext cx="13235700" cy="24672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990"/>
              <a:buFont typeface="Arial"/>
              <a:buNone/>
            </a:pPr>
            <a:r>
              <a:rPr lang="en-US" sz="5200" b="1" i="0" u="none" strike="noStrike" cap="none" dirty="0" err="1">
                <a:solidFill>
                  <a:srgbClr val="002060"/>
                </a:solidFill>
                <a:latin typeface="+mn-lt"/>
                <a:ea typeface="Arial"/>
                <a:cs typeface="Arial"/>
                <a:sym typeface="Arial"/>
              </a:rPr>
              <a:t>Chủ</a:t>
            </a:r>
            <a:r>
              <a:rPr lang="en-US" sz="5200" b="1" i="0" u="none" strike="noStrike" cap="none" dirty="0">
                <a:solidFill>
                  <a:srgbClr val="002060"/>
                </a:solidFill>
                <a:latin typeface="+mn-lt"/>
                <a:ea typeface="Arial"/>
                <a:cs typeface="Arial"/>
                <a:sym typeface="Arial"/>
              </a:rPr>
              <a:t> </a:t>
            </a:r>
            <a:r>
              <a:rPr lang="en-US" sz="5200" b="1" i="0" u="none" strike="noStrike" cap="none" dirty="0" err="1">
                <a:solidFill>
                  <a:srgbClr val="002060"/>
                </a:solidFill>
                <a:latin typeface="+mn-lt"/>
                <a:ea typeface="Arial"/>
                <a:cs typeface="Arial"/>
                <a:sym typeface="Arial"/>
              </a:rPr>
              <a:t>đề</a:t>
            </a:r>
            <a:r>
              <a:rPr lang="en-US" sz="5200" b="1" i="0" u="none" strike="noStrike" cap="none" dirty="0">
                <a:solidFill>
                  <a:srgbClr val="002060"/>
                </a:solidFill>
                <a:latin typeface="+mn-lt"/>
                <a:ea typeface="Arial"/>
                <a:cs typeface="Arial"/>
                <a:sym typeface="Arial"/>
              </a:rPr>
              <a:t> 5</a:t>
            </a:r>
            <a:endParaRPr dirty="0">
              <a:latin typeface="+mn-lt"/>
            </a:endParaRPr>
          </a:p>
          <a:p>
            <a:pPr marL="0" marR="0" lvl="0" indent="0" algn="ctr" rtl="0">
              <a:lnSpc>
                <a:spcPct val="150000"/>
              </a:lnSpc>
              <a:spcBef>
                <a:spcPts val="0"/>
              </a:spcBef>
              <a:spcAft>
                <a:spcPts val="0"/>
              </a:spcAft>
              <a:buClr>
                <a:schemeClr val="dk1"/>
              </a:buClr>
              <a:buSzPts val="990"/>
              <a:buFont typeface="Arial"/>
              <a:buNone/>
            </a:pPr>
            <a:r>
              <a:rPr lang="en-US" sz="5200" b="1" i="0" u="none" strike="noStrike" cap="none" dirty="0">
                <a:solidFill>
                  <a:srgbClr val="002060"/>
                </a:solidFill>
                <a:latin typeface="+mn-lt"/>
                <a:ea typeface="Arial"/>
                <a:cs typeface="Arial"/>
                <a:sym typeface="Arial"/>
              </a:rPr>
              <a:t>Con </a:t>
            </a:r>
            <a:r>
              <a:rPr lang="en-US" sz="5200" b="1" i="0" u="none" strike="noStrike" cap="none" dirty="0" err="1">
                <a:solidFill>
                  <a:srgbClr val="002060"/>
                </a:solidFill>
                <a:latin typeface="+mn-lt"/>
                <a:ea typeface="Arial"/>
                <a:cs typeface="Arial"/>
                <a:sym typeface="Arial"/>
              </a:rPr>
              <a:t>người</a:t>
            </a:r>
            <a:r>
              <a:rPr lang="en-US" sz="5200" b="1" i="0" u="none" strike="noStrike" cap="none" dirty="0">
                <a:solidFill>
                  <a:srgbClr val="002060"/>
                </a:solidFill>
                <a:latin typeface="+mn-lt"/>
                <a:ea typeface="Arial"/>
                <a:cs typeface="Arial"/>
                <a:sym typeface="Arial"/>
              </a:rPr>
              <a:t> </a:t>
            </a:r>
            <a:r>
              <a:rPr lang="en-US" sz="5200" b="1" i="0" u="none" strike="noStrike" cap="none" dirty="0" err="1">
                <a:solidFill>
                  <a:srgbClr val="002060"/>
                </a:solidFill>
                <a:latin typeface="+mn-lt"/>
                <a:ea typeface="Arial"/>
                <a:cs typeface="Arial"/>
                <a:sym typeface="Arial"/>
              </a:rPr>
              <a:t>và</a:t>
            </a:r>
            <a:r>
              <a:rPr lang="en-US" sz="5200" b="1" i="0" u="none" strike="noStrike" cap="none" dirty="0">
                <a:solidFill>
                  <a:srgbClr val="002060"/>
                </a:solidFill>
                <a:latin typeface="+mn-lt"/>
                <a:ea typeface="Arial"/>
                <a:cs typeface="Arial"/>
                <a:sym typeface="Arial"/>
              </a:rPr>
              <a:t> </a:t>
            </a:r>
            <a:r>
              <a:rPr lang="en-US" sz="5200" b="1" i="0" u="none" strike="noStrike" cap="none" dirty="0" err="1">
                <a:solidFill>
                  <a:srgbClr val="002060"/>
                </a:solidFill>
                <a:latin typeface="+mn-lt"/>
                <a:ea typeface="Arial"/>
                <a:cs typeface="Arial"/>
                <a:sym typeface="Arial"/>
              </a:rPr>
              <a:t>sức</a:t>
            </a:r>
            <a:r>
              <a:rPr lang="en-US" sz="5200" b="1" i="0" u="none" strike="noStrike" cap="none" dirty="0">
                <a:solidFill>
                  <a:srgbClr val="002060"/>
                </a:solidFill>
                <a:latin typeface="+mn-lt"/>
                <a:ea typeface="Arial"/>
                <a:cs typeface="Arial"/>
                <a:sym typeface="Arial"/>
              </a:rPr>
              <a:t> </a:t>
            </a:r>
            <a:r>
              <a:rPr lang="en-US" sz="5200" b="1" i="0" u="none" strike="noStrike" cap="none" dirty="0" err="1">
                <a:solidFill>
                  <a:srgbClr val="002060"/>
                </a:solidFill>
                <a:latin typeface="+mn-lt"/>
                <a:ea typeface="Arial"/>
                <a:cs typeface="Arial"/>
                <a:sym typeface="Arial"/>
              </a:rPr>
              <a:t>khỏe</a:t>
            </a:r>
            <a:endParaRPr dirty="0">
              <a:latin typeface="+mn-lt"/>
            </a:endParaRPr>
          </a:p>
        </p:txBody>
      </p:sp>
    </p:spTree>
    <p:custDataLst>
      <p:tags r:id="rId1"/>
    </p:custData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378"/>
        <p:cNvGrpSpPr/>
        <p:nvPr/>
      </p:nvGrpSpPr>
      <p:grpSpPr>
        <a:xfrm>
          <a:off x="0" y="0"/>
          <a:ext cx="0" cy="0"/>
          <a:chOff x="0" y="0"/>
          <a:chExt cx="0" cy="0"/>
        </a:xfrm>
      </p:grpSpPr>
      <p:sp>
        <p:nvSpPr>
          <p:cNvPr id="2" name="Rectangle 1"/>
          <p:cNvSpPr/>
          <p:nvPr/>
        </p:nvSpPr>
        <p:spPr>
          <a:xfrm>
            <a:off x="614262" y="2377049"/>
            <a:ext cx="10346304" cy="154394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Em</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của</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An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đang</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có</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dấu</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hiệu</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thừa</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cân</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béo</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phì</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nhưng</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lại</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rất</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thích</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ăn</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bánh</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kẹo</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và</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đồ</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ăn</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chiên</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rán</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Nếu</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là</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An,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em</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cần</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làm</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gì</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để</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giúp</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em</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của</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mình</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phòng</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tránh</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bệnh</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thừa</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cân</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béo</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phì</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a:t>
            </a:r>
          </a:p>
        </p:txBody>
      </p:sp>
      <p:sp>
        <p:nvSpPr>
          <p:cNvPr id="3" name="Pentagon 2"/>
          <p:cNvSpPr/>
          <p:nvPr/>
        </p:nvSpPr>
        <p:spPr>
          <a:xfrm>
            <a:off x="0" y="1531602"/>
            <a:ext cx="2878175" cy="754776"/>
          </a:xfrm>
          <a:prstGeom prst="homePlate">
            <a:avLst/>
          </a:prstGeom>
          <a:solidFill>
            <a:schemeClr val="accent6">
              <a:lumMod val="20000"/>
              <a:lumOff val="80000"/>
            </a:schemeClr>
          </a:solidFill>
          <a:ln w="38100" cap="flat" cmpd="sng" algn="ctr">
            <a:solidFill>
              <a:srgbClr val="95A83D"/>
            </a:solidFill>
            <a:prstDash val="dash"/>
          </a:ln>
          <a:effectLst/>
        </p:spPr>
        <p:txBody>
          <a:bodyPr rtlCol="0" anchor="ctr"/>
          <a:lstStyle/>
          <a:p>
            <a:pPr marL="0" marR="0" lvl="0" indent="0" algn="ctr" defTabSz="609630" rtl="0" eaLnBrk="1" fontAlgn="auto" latinLnBrk="0" hangingPunct="1">
              <a:lnSpc>
                <a:spcPct val="150000"/>
              </a:lnSpc>
              <a:spcBef>
                <a:spcPts val="0"/>
              </a:spcBef>
              <a:spcAft>
                <a:spcPts val="0"/>
              </a:spcAft>
              <a:buClrTx/>
              <a:buSzTx/>
              <a:buFont typeface="Arial"/>
              <a:buNone/>
              <a:tabLst/>
              <a:defRPr/>
            </a:pPr>
            <a:r>
              <a:rPr kumimoji="0" lang="en-US" sz="2200" b="1" i="0" u="none" strike="noStrike" kern="0" cap="none" spc="0" normalizeH="0" baseline="0" noProof="0" dirty="0" err="1">
                <a:ln>
                  <a:noFill/>
                </a:ln>
                <a:solidFill>
                  <a:srgbClr val="555555">
                    <a:lumMod val="50000"/>
                  </a:srgbClr>
                </a:solidFill>
                <a:effectLst/>
                <a:uLnTx/>
                <a:uFillTx/>
                <a:latin typeface="+mn-lt"/>
                <a:ea typeface="+mn-ea"/>
                <a:cs typeface="+mn-ea"/>
                <a:sym typeface="+mn-lt"/>
              </a:rPr>
              <a:t>Tình</a:t>
            </a:r>
            <a:r>
              <a:rPr kumimoji="0" lang="en-US" sz="2200" b="1" i="0" u="none" strike="noStrike" kern="0" cap="none" spc="0" normalizeH="0" baseline="0" noProof="0" dirty="0">
                <a:ln>
                  <a:noFill/>
                </a:ln>
                <a:solidFill>
                  <a:srgbClr val="555555">
                    <a:lumMod val="50000"/>
                  </a:srgbClr>
                </a:solidFill>
                <a:effectLst/>
                <a:uLnTx/>
                <a:uFillTx/>
                <a:latin typeface="+mn-lt"/>
                <a:ea typeface="+mn-ea"/>
                <a:cs typeface="+mn-ea"/>
                <a:sym typeface="+mn-lt"/>
              </a:rPr>
              <a:t> </a:t>
            </a:r>
            <a:r>
              <a:rPr kumimoji="0" lang="en-US" sz="2200" b="1" i="0" u="none" strike="noStrike" kern="0" cap="none" spc="0" normalizeH="0" baseline="0" noProof="0" dirty="0" err="1">
                <a:ln>
                  <a:noFill/>
                </a:ln>
                <a:solidFill>
                  <a:srgbClr val="555555">
                    <a:lumMod val="50000"/>
                  </a:srgbClr>
                </a:solidFill>
                <a:effectLst/>
                <a:uLnTx/>
                <a:uFillTx/>
                <a:latin typeface="+mn-lt"/>
                <a:ea typeface="+mn-ea"/>
                <a:cs typeface="+mn-ea"/>
                <a:sym typeface="+mn-lt"/>
              </a:rPr>
              <a:t>huống</a:t>
            </a:r>
            <a:r>
              <a:rPr kumimoji="0" lang="en-US" sz="2200" b="1" i="0" u="none" strike="noStrike" kern="0" cap="none" spc="0" normalizeH="0" baseline="0" noProof="0" dirty="0">
                <a:ln>
                  <a:noFill/>
                </a:ln>
                <a:solidFill>
                  <a:srgbClr val="555555">
                    <a:lumMod val="50000"/>
                  </a:srgbClr>
                </a:solidFill>
                <a:effectLst/>
                <a:uLnTx/>
                <a:uFillTx/>
                <a:latin typeface="+mn-lt"/>
                <a:ea typeface="+mn-ea"/>
                <a:cs typeface="+mn-ea"/>
                <a:sym typeface="+mn-lt"/>
              </a:rPr>
              <a:t> 2</a:t>
            </a:r>
          </a:p>
        </p:txBody>
      </p:sp>
      <p:sp>
        <p:nvSpPr>
          <p:cNvPr id="29" name="Rectangle 28"/>
          <p:cNvSpPr/>
          <p:nvPr/>
        </p:nvSpPr>
        <p:spPr>
          <a:xfrm>
            <a:off x="2184304" y="4169399"/>
            <a:ext cx="6096000" cy="1036117"/>
          </a:xfrm>
          <a:prstGeom prst="rect">
            <a:avLst/>
          </a:prstGeom>
        </p:spPr>
        <p:txBody>
          <a:bodyPr>
            <a:spAutoFit/>
          </a:bodyPr>
          <a:lstStyle/>
          <a:p>
            <a:pPr marL="381019" marR="0" lvl="0" indent="-381019" algn="just" defTabSz="91440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E</a:t>
            </a: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m sẽ khuyên em của mình hạn chế ăn bánh kẹo và đồ </a:t>
            </a:r>
            <a:r>
              <a:rPr kumimoji="0" lang="vi-VN" sz="2200" b="0" i="0" u="none" strike="noStrike" kern="0" cap="none" spc="0" normalizeH="0" baseline="0" noProof="0">
                <a:ln>
                  <a:noFill/>
                </a:ln>
                <a:solidFill>
                  <a:srgbClr val="000000"/>
                </a:solidFill>
                <a:effectLst/>
                <a:uLnTx/>
                <a:uFillTx/>
                <a:latin typeface="+mn-lt"/>
                <a:ea typeface="+mn-ea"/>
                <a:cs typeface="+mn-ea"/>
                <a:sym typeface="+mn-lt"/>
              </a:rPr>
              <a:t>chiên rán</a:t>
            </a:r>
            <a:r>
              <a:rPr kumimoji="0" lang="en-US" sz="2200" b="0" i="0" u="none" strike="noStrike" kern="0" cap="none" spc="0" normalizeH="0" baseline="0" noProof="0">
                <a:ln>
                  <a:noFill/>
                </a:ln>
                <a:solidFill>
                  <a:srgbClr val="000000"/>
                </a:solidFill>
                <a:effectLst/>
                <a:uLnTx/>
                <a:uFillTx/>
                <a:latin typeface="+mn-lt"/>
                <a:ea typeface="+mn-ea"/>
                <a:cs typeface="+mn-ea"/>
                <a:sym typeface="+mn-lt"/>
              </a:rPr>
              <a:t>.</a:t>
            </a:r>
            <a:endParaRPr kumimoji="0" lang="en-US" sz="2200" b="0" i="0" u="none" strike="noStrike" kern="0" cap="none" spc="0" normalizeH="0" baseline="0" noProof="0" dirty="0">
              <a:ln>
                <a:noFill/>
              </a:ln>
              <a:solidFill>
                <a:srgbClr val="000000"/>
              </a:solidFill>
              <a:effectLst/>
              <a:uLnTx/>
              <a:uFillTx/>
              <a:latin typeface="+mn-lt"/>
              <a:ea typeface="+mn-ea"/>
              <a:cs typeface="+mn-ea"/>
              <a:sym typeface="+mn-lt"/>
            </a:endParaRPr>
          </a:p>
        </p:txBody>
      </p:sp>
      <p:sp>
        <p:nvSpPr>
          <p:cNvPr id="30" name="Rectangle 29"/>
          <p:cNvSpPr/>
          <p:nvPr/>
        </p:nvSpPr>
        <p:spPr>
          <a:xfrm>
            <a:off x="2159970" y="5463414"/>
            <a:ext cx="6519333" cy="1036117"/>
          </a:xfrm>
          <a:prstGeom prst="rect">
            <a:avLst/>
          </a:prstGeom>
        </p:spPr>
        <p:txBody>
          <a:bodyPr wrap="square">
            <a:spAutoFit/>
          </a:bodyPr>
          <a:lstStyle/>
          <a:p>
            <a:pPr marL="381019" marR="0" lvl="0" indent="-381019" algn="just" defTabSz="91440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B</a:t>
            </a: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ổ sung các loại thực phẩm chứa chất xơ, cùng em tập thể dục </a:t>
            </a:r>
            <a:r>
              <a:rPr kumimoji="0" lang="vi-VN" sz="2200" b="0" i="0" u="none" strike="noStrike" kern="0" cap="none" spc="0" normalizeH="0" baseline="0" noProof="0">
                <a:ln>
                  <a:noFill/>
                </a:ln>
                <a:solidFill>
                  <a:srgbClr val="000000"/>
                </a:solidFill>
                <a:effectLst/>
                <a:uLnTx/>
                <a:uFillTx/>
                <a:latin typeface="+mn-lt"/>
                <a:ea typeface="+mn-ea"/>
                <a:cs typeface="+mn-ea"/>
                <a:sym typeface="+mn-lt"/>
              </a:rPr>
              <a:t>mỗi ngày</a:t>
            </a:r>
            <a:r>
              <a:rPr kumimoji="0" lang="en-US" sz="2200" b="0" i="0" u="none" strike="noStrike" kern="0" cap="none" spc="0" normalizeH="0" baseline="0" noProof="0">
                <a:ln>
                  <a:noFill/>
                </a:ln>
                <a:solidFill>
                  <a:srgbClr val="000000"/>
                </a:solidFill>
                <a:effectLst/>
                <a:uLnTx/>
                <a:uFillTx/>
                <a:latin typeface="+mn-lt"/>
                <a:ea typeface="+mn-ea"/>
                <a:cs typeface="+mn-ea"/>
                <a:sym typeface="+mn-lt"/>
              </a:rPr>
              <a:t>.</a:t>
            </a:r>
            <a:endParaRPr kumimoji="0" lang="en-US" sz="2200" b="0" i="0" u="none" strike="noStrike" kern="0" cap="none" spc="0" normalizeH="0" baseline="0" noProof="0" dirty="0">
              <a:ln>
                <a:noFill/>
              </a:ln>
              <a:solidFill>
                <a:srgbClr val="000000"/>
              </a:solidFill>
              <a:effectLst/>
              <a:uLnTx/>
              <a:uFillTx/>
              <a:latin typeface="+mn-lt"/>
              <a:ea typeface="+mn-ea"/>
              <a:cs typeface="+mn-ea"/>
              <a:sym typeface="+mn-lt"/>
            </a:endParaRPr>
          </a:p>
        </p:txBody>
      </p:sp>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6355" y="4137459"/>
            <a:ext cx="939800" cy="939800"/>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29571">
            <a:off x="230443" y="4219989"/>
            <a:ext cx="935912" cy="934040"/>
          </a:xfrm>
          <a:prstGeom prst="rect">
            <a:avLst/>
          </a:prstGeom>
        </p:spPr>
      </p:pic>
      <p:grpSp>
        <p:nvGrpSpPr>
          <p:cNvPr id="42" name="Google Shape;3019;p71"/>
          <p:cNvGrpSpPr/>
          <p:nvPr/>
        </p:nvGrpSpPr>
        <p:grpSpPr>
          <a:xfrm rot="1787424">
            <a:off x="9931353" y="5281621"/>
            <a:ext cx="826671" cy="980095"/>
            <a:chOff x="1441704" y="5488683"/>
            <a:chExt cx="507967" cy="543717"/>
          </a:xfrm>
        </p:grpSpPr>
        <p:sp>
          <p:nvSpPr>
            <p:cNvPr id="43" name="Google Shape;3020;p71"/>
            <p:cNvSpPr/>
            <p:nvPr/>
          </p:nvSpPr>
          <p:spPr>
            <a:xfrm>
              <a:off x="1441704" y="5488683"/>
              <a:ext cx="507967" cy="543717"/>
            </a:xfrm>
            <a:custGeom>
              <a:avLst/>
              <a:gdLst/>
              <a:ahLst/>
              <a:cxnLst/>
              <a:rect l="l" t="t" r="r" b="b"/>
              <a:pathLst>
                <a:path w="775522" h="830102" extrusionOk="0">
                  <a:moveTo>
                    <a:pt x="305420" y="639357"/>
                  </a:moveTo>
                  <a:cubicBezTo>
                    <a:pt x="278833" y="636665"/>
                    <a:pt x="253817" y="628550"/>
                    <a:pt x="230819" y="615126"/>
                  </a:cubicBezTo>
                  <a:cubicBezTo>
                    <a:pt x="172897" y="581285"/>
                    <a:pt x="156481" y="531514"/>
                    <a:pt x="156705" y="490082"/>
                  </a:cubicBezTo>
                  <a:cubicBezTo>
                    <a:pt x="122976" y="485931"/>
                    <a:pt x="69391" y="466711"/>
                    <a:pt x="40785" y="390502"/>
                  </a:cubicBezTo>
                  <a:cubicBezTo>
                    <a:pt x="29155" y="380817"/>
                    <a:pt x="19807" y="369076"/>
                    <a:pt x="12964" y="355576"/>
                  </a:cubicBezTo>
                  <a:cubicBezTo>
                    <a:pt x="-10744" y="311340"/>
                    <a:pt x="-1208" y="251360"/>
                    <a:pt x="35624" y="212471"/>
                  </a:cubicBezTo>
                  <a:cubicBezTo>
                    <a:pt x="69690" y="174629"/>
                    <a:pt x="108729" y="170216"/>
                    <a:pt x="135166" y="170216"/>
                  </a:cubicBezTo>
                  <a:cubicBezTo>
                    <a:pt x="139280" y="170216"/>
                    <a:pt x="143356" y="170328"/>
                    <a:pt x="147432" y="170515"/>
                  </a:cubicBezTo>
                  <a:cubicBezTo>
                    <a:pt x="148740" y="165803"/>
                    <a:pt x="149974" y="161017"/>
                    <a:pt x="151246" y="156156"/>
                  </a:cubicBezTo>
                  <a:cubicBezTo>
                    <a:pt x="154649" y="143143"/>
                    <a:pt x="158164" y="129644"/>
                    <a:pt x="163212" y="115135"/>
                  </a:cubicBezTo>
                  <a:cubicBezTo>
                    <a:pt x="172448" y="87726"/>
                    <a:pt x="191706" y="61438"/>
                    <a:pt x="217395" y="41395"/>
                  </a:cubicBezTo>
                  <a:cubicBezTo>
                    <a:pt x="251610" y="14359"/>
                    <a:pt x="289715" y="0"/>
                    <a:pt x="327482" y="0"/>
                  </a:cubicBezTo>
                  <a:cubicBezTo>
                    <a:pt x="333315" y="0"/>
                    <a:pt x="339186" y="336"/>
                    <a:pt x="344982" y="1047"/>
                  </a:cubicBezTo>
                  <a:cubicBezTo>
                    <a:pt x="405822" y="8040"/>
                    <a:pt x="457201" y="47378"/>
                    <a:pt x="480235" y="100514"/>
                  </a:cubicBezTo>
                  <a:cubicBezTo>
                    <a:pt x="500802" y="93709"/>
                    <a:pt x="525893" y="87763"/>
                    <a:pt x="550797" y="87763"/>
                  </a:cubicBezTo>
                  <a:cubicBezTo>
                    <a:pt x="573906" y="87763"/>
                    <a:pt x="594211" y="92886"/>
                    <a:pt x="611113" y="103020"/>
                  </a:cubicBezTo>
                  <a:cubicBezTo>
                    <a:pt x="654826" y="129195"/>
                    <a:pt x="672327" y="175638"/>
                    <a:pt x="679244" y="205441"/>
                  </a:cubicBezTo>
                  <a:cubicBezTo>
                    <a:pt x="717199" y="219763"/>
                    <a:pt x="764315" y="256259"/>
                    <a:pt x="774187" y="331159"/>
                  </a:cubicBezTo>
                  <a:cubicBezTo>
                    <a:pt x="784283" y="408002"/>
                    <a:pt x="735223" y="455193"/>
                    <a:pt x="691061" y="478228"/>
                  </a:cubicBezTo>
                  <a:cubicBezTo>
                    <a:pt x="693903" y="497972"/>
                    <a:pt x="693043" y="522165"/>
                    <a:pt x="679469" y="543031"/>
                  </a:cubicBezTo>
                  <a:cubicBezTo>
                    <a:pt x="672813" y="553240"/>
                    <a:pt x="661707" y="564757"/>
                    <a:pt x="643421" y="571862"/>
                  </a:cubicBezTo>
                  <a:cubicBezTo>
                    <a:pt x="638747" y="600094"/>
                    <a:pt x="620050" y="633000"/>
                    <a:pt x="571700" y="657269"/>
                  </a:cubicBezTo>
                  <a:cubicBezTo>
                    <a:pt x="560968" y="662654"/>
                    <a:pt x="549788" y="666318"/>
                    <a:pt x="538345" y="668225"/>
                  </a:cubicBezTo>
                  <a:cubicBezTo>
                    <a:pt x="545300" y="724054"/>
                    <a:pt x="554387" y="778349"/>
                    <a:pt x="554499" y="779023"/>
                  </a:cubicBezTo>
                  <a:lnTo>
                    <a:pt x="561566" y="821053"/>
                  </a:lnTo>
                  <a:lnTo>
                    <a:pt x="312412" y="830102"/>
                  </a:lnTo>
                  <a:lnTo>
                    <a:pt x="305495" y="639394"/>
                  </a:lnTo>
                  <a:close/>
                </a:path>
              </a:pathLst>
            </a:custGeom>
            <a:solidFill>
              <a:srgbClr val="FFFFFF"/>
            </a:solidFill>
            <a:ln w="38100" cap="flat" cmpd="sng">
              <a:solidFill>
                <a:srgbClr val="FFFFFF"/>
              </a:solidFill>
              <a:prstDash val="solid"/>
              <a:round/>
              <a:headEnd type="none" w="sm" len="sm"/>
              <a:tailEnd type="none" w="sm" len="sm"/>
            </a:ln>
            <a:effectLst>
              <a:outerShdw dist="47625" dir="5100000" algn="bl" rotWithShape="0">
                <a:srgbClr val="23013D">
                  <a:alpha val="15000"/>
                </a:srgbClr>
              </a:outerShdw>
            </a:effectLst>
          </p:spPr>
          <p:txBody>
            <a:bodyPr spcFirstLastPara="1" wrap="square" lIns="60950" tIns="30467" rIns="60950" bIns="30467"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nvGrpSpPr>
            <p:cNvPr id="44" name="Google Shape;3021;p71"/>
            <p:cNvGrpSpPr/>
            <p:nvPr/>
          </p:nvGrpSpPr>
          <p:grpSpPr>
            <a:xfrm>
              <a:off x="1466191" y="5513661"/>
              <a:ext cx="458975" cy="493765"/>
              <a:chOff x="2819922" y="6064747"/>
              <a:chExt cx="700725" cy="753839"/>
            </a:xfrm>
          </p:grpSpPr>
          <p:grpSp>
            <p:nvGrpSpPr>
              <p:cNvPr id="45" name="Google Shape;3022;p71"/>
              <p:cNvGrpSpPr/>
              <p:nvPr/>
            </p:nvGrpSpPr>
            <p:grpSpPr>
              <a:xfrm>
                <a:off x="2819922" y="6064747"/>
                <a:ext cx="700725" cy="753839"/>
                <a:chOff x="2819922" y="6064747"/>
                <a:chExt cx="700725" cy="753839"/>
              </a:xfrm>
            </p:grpSpPr>
            <p:sp>
              <p:nvSpPr>
                <p:cNvPr id="47" name="Google Shape;3023;p71"/>
                <p:cNvSpPr/>
                <p:nvPr/>
              </p:nvSpPr>
              <p:spPr>
                <a:xfrm>
                  <a:off x="2847942" y="6113100"/>
                  <a:ext cx="672705" cy="546577"/>
                </a:xfrm>
                <a:custGeom>
                  <a:avLst/>
                  <a:gdLst/>
                  <a:ahLst/>
                  <a:cxnLst/>
                  <a:rect l="l" t="t" r="r" b="b"/>
                  <a:pathLst>
                    <a:path w="672705" h="546577" extrusionOk="0">
                      <a:moveTo>
                        <a:pt x="539297" y="455397"/>
                      </a:moveTo>
                      <a:cubicBezTo>
                        <a:pt x="539297" y="455397"/>
                        <a:pt x="558630" y="503411"/>
                        <a:pt x="489526" y="538038"/>
                      </a:cubicBezTo>
                      <a:cubicBezTo>
                        <a:pt x="420460" y="572664"/>
                        <a:pt x="356741" y="490809"/>
                        <a:pt x="356741" y="490809"/>
                      </a:cubicBezTo>
                      <a:cubicBezTo>
                        <a:pt x="356741" y="490809"/>
                        <a:pt x="267632" y="545740"/>
                        <a:pt x="184319" y="497054"/>
                      </a:cubicBezTo>
                      <a:cubicBezTo>
                        <a:pt x="101043" y="448405"/>
                        <a:pt x="136343" y="363970"/>
                        <a:pt x="136343" y="363970"/>
                      </a:cubicBezTo>
                      <a:cubicBezTo>
                        <a:pt x="136343" y="363970"/>
                        <a:pt x="40017" y="396241"/>
                        <a:pt x="5278" y="276020"/>
                      </a:cubicBezTo>
                      <a:cubicBezTo>
                        <a:pt x="-29461" y="155799"/>
                        <a:pt x="118656" y="140842"/>
                        <a:pt x="118656" y="140842"/>
                      </a:cubicBezTo>
                      <a:cubicBezTo>
                        <a:pt x="118656" y="140842"/>
                        <a:pt x="138773" y="34607"/>
                        <a:pt x="230463" y="5701"/>
                      </a:cubicBezTo>
                      <a:cubicBezTo>
                        <a:pt x="322115" y="-23204"/>
                        <a:pt x="386132" y="67214"/>
                        <a:pt x="386132" y="67214"/>
                      </a:cubicBezTo>
                      <a:cubicBezTo>
                        <a:pt x="386132" y="67214"/>
                        <a:pt x="476214" y="19200"/>
                        <a:pt x="526508" y="49339"/>
                      </a:cubicBezTo>
                      <a:cubicBezTo>
                        <a:pt x="576803" y="79479"/>
                        <a:pt x="580954" y="149666"/>
                        <a:pt x="580954" y="149666"/>
                      </a:cubicBezTo>
                      <a:cubicBezTo>
                        <a:pt x="580954" y="149666"/>
                        <a:pt x="659592" y="158006"/>
                        <a:pt x="671708" y="250293"/>
                      </a:cubicBezTo>
                      <a:cubicBezTo>
                        <a:pt x="683861" y="342581"/>
                        <a:pt x="580954" y="370289"/>
                        <a:pt x="580954" y="370289"/>
                      </a:cubicBezTo>
                      <a:cubicBezTo>
                        <a:pt x="580954" y="370289"/>
                        <a:pt x="617599" y="454762"/>
                        <a:pt x="539297" y="455472"/>
                      </a:cubicBezTo>
                      <a:close/>
                    </a:path>
                  </a:pathLst>
                </a:custGeom>
                <a:solidFill>
                  <a:srgbClr val="95A83D"/>
                </a:solidFill>
                <a:ln>
                  <a:noFill/>
                </a:ln>
              </p:spPr>
              <p:txBody>
                <a:bodyPr spcFirstLastPara="1" wrap="square" lIns="60950" tIns="30467" rIns="60950" bIns="30467"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48" name="Google Shape;3024;p71"/>
                <p:cNvSpPr/>
                <p:nvPr/>
              </p:nvSpPr>
              <p:spPr>
                <a:xfrm>
                  <a:off x="3063447" y="6347837"/>
                  <a:ext cx="246499" cy="470749"/>
                </a:xfrm>
                <a:custGeom>
                  <a:avLst/>
                  <a:gdLst/>
                  <a:ahLst/>
                  <a:cxnLst/>
                  <a:rect l="l" t="t" r="r" b="b"/>
                  <a:pathLst>
                    <a:path w="246499" h="470749" extrusionOk="0">
                      <a:moveTo>
                        <a:pt x="88810" y="37"/>
                      </a:moveTo>
                      <a:cubicBezTo>
                        <a:pt x="139291" y="25390"/>
                        <a:pt x="107881" y="173582"/>
                        <a:pt x="153389" y="171937"/>
                      </a:cubicBezTo>
                      <a:cubicBezTo>
                        <a:pt x="198897" y="170291"/>
                        <a:pt x="181658" y="47827"/>
                        <a:pt x="181658" y="47827"/>
                      </a:cubicBezTo>
                      <a:cubicBezTo>
                        <a:pt x="208694" y="88399"/>
                        <a:pt x="246499" y="72656"/>
                        <a:pt x="246499" y="72656"/>
                      </a:cubicBezTo>
                      <a:cubicBezTo>
                        <a:pt x="246499" y="72656"/>
                        <a:pt x="209928" y="198037"/>
                        <a:pt x="212396" y="266281"/>
                      </a:cubicBezTo>
                      <a:cubicBezTo>
                        <a:pt x="214864" y="334524"/>
                        <a:pt x="236702" y="464616"/>
                        <a:pt x="236702" y="464616"/>
                      </a:cubicBezTo>
                      <a:lnTo>
                        <a:pt x="67496" y="470749"/>
                      </a:lnTo>
                      <a:cubicBezTo>
                        <a:pt x="67496" y="470749"/>
                        <a:pt x="61176" y="296757"/>
                        <a:pt x="57250" y="188165"/>
                      </a:cubicBezTo>
                      <a:cubicBezTo>
                        <a:pt x="55193" y="131589"/>
                        <a:pt x="26737" y="77742"/>
                        <a:pt x="0" y="39077"/>
                      </a:cubicBezTo>
                      <a:cubicBezTo>
                        <a:pt x="60316" y="36085"/>
                        <a:pt x="88810" y="0"/>
                        <a:pt x="88810" y="0"/>
                      </a:cubicBezTo>
                      <a:close/>
                    </a:path>
                  </a:pathLst>
                </a:custGeom>
                <a:solidFill>
                  <a:srgbClr val="95A83D"/>
                </a:solidFill>
                <a:ln>
                  <a:noFill/>
                </a:ln>
              </p:spPr>
              <p:txBody>
                <a:bodyPr spcFirstLastPara="1" wrap="square" lIns="60950" tIns="30467" rIns="60950" bIns="30467"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49" name="Google Shape;3025;p71"/>
                <p:cNvSpPr/>
                <p:nvPr/>
              </p:nvSpPr>
              <p:spPr>
                <a:xfrm>
                  <a:off x="2819922" y="6064747"/>
                  <a:ext cx="417854" cy="325644"/>
                </a:xfrm>
                <a:custGeom>
                  <a:avLst/>
                  <a:gdLst/>
                  <a:ahLst/>
                  <a:cxnLst/>
                  <a:rect l="l" t="t" r="r" b="b"/>
                  <a:pathLst>
                    <a:path w="417854" h="325644" extrusionOk="0">
                      <a:moveTo>
                        <a:pt x="37673" y="323102"/>
                      </a:moveTo>
                      <a:cubicBezTo>
                        <a:pt x="43843" y="308182"/>
                        <a:pt x="49863" y="290981"/>
                        <a:pt x="59062" y="278940"/>
                      </a:cubicBezTo>
                      <a:cubicBezTo>
                        <a:pt x="69271" y="264954"/>
                        <a:pt x="81685" y="258448"/>
                        <a:pt x="94885" y="247716"/>
                      </a:cubicBezTo>
                      <a:cubicBezTo>
                        <a:pt x="111039" y="233656"/>
                        <a:pt x="126932" y="212716"/>
                        <a:pt x="148283" y="204863"/>
                      </a:cubicBezTo>
                      <a:lnTo>
                        <a:pt x="162680" y="199029"/>
                      </a:lnTo>
                      <a:lnTo>
                        <a:pt x="162194" y="192112"/>
                      </a:lnTo>
                      <a:cubicBezTo>
                        <a:pt x="161783" y="163430"/>
                        <a:pt x="183508" y="138190"/>
                        <a:pt x="207515" y="125252"/>
                      </a:cubicBezTo>
                      <a:cubicBezTo>
                        <a:pt x="220865" y="117923"/>
                        <a:pt x="234289" y="111192"/>
                        <a:pt x="248162" y="105246"/>
                      </a:cubicBezTo>
                      <a:cubicBezTo>
                        <a:pt x="260053" y="100983"/>
                        <a:pt x="272617" y="98889"/>
                        <a:pt x="285069" y="97655"/>
                      </a:cubicBezTo>
                      <a:cubicBezTo>
                        <a:pt x="311993" y="93803"/>
                        <a:pt x="337346" y="95785"/>
                        <a:pt x="365541" y="104124"/>
                      </a:cubicBezTo>
                      <a:cubicBezTo>
                        <a:pt x="379264" y="107864"/>
                        <a:pt x="393997" y="112762"/>
                        <a:pt x="410488" y="118184"/>
                      </a:cubicBezTo>
                      <a:lnTo>
                        <a:pt x="417854" y="112949"/>
                      </a:lnTo>
                      <a:cubicBezTo>
                        <a:pt x="411647" y="54727"/>
                        <a:pt x="361913" y="7499"/>
                        <a:pt x="303280" y="768"/>
                      </a:cubicBezTo>
                      <a:cubicBezTo>
                        <a:pt x="266148" y="-3607"/>
                        <a:pt x="231297" y="11164"/>
                        <a:pt x="203065" y="33487"/>
                      </a:cubicBezTo>
                      <a:cubicBezTo>
                        <a:pt x="184406" y="48034"/>
                        <a:pt x="168551" y="68226"/>
                        <a:pt x="161222" y="89990"/>
                      </a:cubicBezTo>
                      <a:cubicBezTo>
                        <a:pt x="151013" y="119493"/>
                        <a:pt x="147124" y="146454"/>
                        <a:pt x="135943" y="174387"/>
                      </a:cubicBezTo>
                      <a:lnTo>
                        <a:pt x="131194" y="186278"/>
                      </a:lnTo>
                      <a:lnTo>
                        <a:pt x="145105" y="173527"/>
                      </a:lnTo>
                      <a:cubicBezTo>
                        <a:pt x="99821" y="169713"/>
                        <a:pt x="59997" y="162047"/>
                        <a:pt x="25744" y="200450"/>
                      </a:cubicBezTo>
                      <a:cubicBezTo>
                        <a:pt x="1102" y="226177"/>
                        <a:pt x="-8508" y="269105"/>
                        <a:pt x="8768" y="300890"/>
                      </a:cubicBezTo>
                      <a:cubicBezTo>
                        <a:pt x="13629" y="310612"/>
                        <a:pt x="20434" y="318914"/>
                        <a:pt x="28960" y="325644"/>
                      </a:cubicBezTo>
                      <a:lnTo>
                        <a:pt x="37636" y="323139"/>
                      </a:lnTo>
                      <a:lnTo>
                        <a:pt x="37636" y="323139"/>
                      </a:lnTo>
                      <a:close/>
                    </a:path>
                  </a:pathLst>
                </a:custGeom>
                <a:solidFill>
                  <a:srgbClr val="95A83D"/>
                </a:solidFill>
                <a:ln>
                  <a:noFill/>
                </a:ln>
              </p:spPr>
              <p:txBody>
                <a:bodyPr spcFirstLastPara="1" wrap="square" lIns="60950" tIns="30467" rIns="60950" bIns="30467"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50" name="Google Shape;3026;p71"/>
                <p:cNvSpPr/>
                <p:nvPr/>
              </p:nvSpPr>
              <p:spPr>
                <a:xfrm>
                  <a:off x="3063447" y="6347837"/>
                  <a:ext cx="246499" cy="470749"/>
                </a:xfrm>
                <a:custGeom>
                  <a:avLst/>
                  <a:gdLst/>
                  <a:ahLst/>
                  <a:cxnLst/>
                  <a:rect l="l" t="t" r="r" b="b"/>
                  <a:pathLst>
                    <a:path w="246499" h="470749" extrusionOk="0">
                      <a:moveTo>
                        <a:pt x="88810" y="37"/>
                      </a:moveTo>
                      <a:cubicBezTo>
                        <a:pt x="139291" y="25390"/>
                        <a:pt x="107881" y="173582"/>
                        <a:pt x="153389" y="171937"/>
                      </a:cubicBezTo>
                      <a:cubicBezTo>
                        <a:pt x="198897" y="170291"/>
                        <a:pt x="181658" y="47827"/>
                        <a:pt x="181658" y="47827"/>
                      </a:cubicBezTo>
                      <a:cubicBezTo>
                        <a:pt x="208694" y="88399"/>
                        <a:pt x="246499" y="72656"/>
                        <a:pt x="246499" y="72656"/>
                      </a:cubicBezTo>
                      <a:cubicBezTo>
                        <a:pt x="246499" y="72656"/>
                        <a:pt x="209928" y="198037"/>
                        <a:pt x="212396" y="266281"/>
                      </a:cubicBezTo>
                      <a:cubicBezTo>
                        <a:pt x="214864" y="334524"/>
                        <a:pt x="236702" y="464616"/>
                        <a:pt x="236702" y="464616"/>
                      </a:cubicBezTo>
                      <a:lnTo>
                        <a:pt x="67496" y="470749"/>
                      </a:lnTo>
                      <a:cubicBezTo>
                        <a:pt x="67496" y="470749"/>
                        <a:pt x="61176" y="296757"/>
                        <a:pt x="57250" y="188165"/>
                      </a:cubicBezTo>
                      <a:cubicBezTo>
                        <a:pt x="55193" y="131589"/>
                        <a:pt x="26737" y="77742"/>
                        <a:pt x="0" y="39077"/>
                      </a:cubicBezTo>
                      <a:cubicBezTo>
                        <a:pt x="60316" y="36085"/>
                        <a:pt x="88810" y="0"/>
                        <a:pt x="88810" y="0"/>
                      </a:cubicBezTo>
                      <a:close/>
                    </a:path>
                  </a:pathLst>
                </a:custGeom>
                <a:solidFill>
                  <a:srgbClr val="23013D"/>
                </a:solidFill>
                <a:ln>
                  <a:noFill/>
                </a:ln>
              </p:spPr>
              <p:txBody>
                <a:bodyPr spcFirstLastPara="1" wrap="square" lIns="60950" tIns="30467" rIns="60950" bIns="30467"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sp>
            <p:nvSpPr>
              <p:cNvPr id="46" name="Google Shape;3027;p71"/>
              <p:cNvSpPr/>
              <p:nvPr/>
            </p:nvSpPr>
            <p:spPr>
              <a:xfrm>
                <a:off x="3335112" y="6208472"/>
                <a:ext cx="120517" cy="255435"/>
              </a:xfrm>
              <a:custGeom>
                <a:avLst/>
                <a:gdLst/>
                <a:ahLst/>
                <a:cxnLst/>
                <a:rect l="l" t="t" r="r" b="b"/>
                <a:pathLst>
                  <a:path w="120517" h="255435" extrusionOk="0">
                    <a:moveTo>
                      <a:pt x="0" y="785"/>
                    </a:moveTo>
                    <a:cubicBezTo>
                      <a:pt x="24568" y="19856"/>
                      <a:pt x="35300" y="50519"/>
                      <a:pt x="40161" y="80172"/>
                    </a:cubicBezTo>
                    <a:lnTo>
                      <a:pt x="40609" y="83014"/>
                    </a:lnTo>
                    <a:lnTo>
                      <a:pt x="43077" y="83238"/>
                    </a:lnTo>
                    <a:cubicBezTo>
                      <a:pt x="62597" y="84809"/>
                      <a:pt x="82453" y="95167"/>
                      <a:pt x="94120" y="111321"/>
                    </a:cubicBezTo>
                    <a:cubicBezTo>
                      <a:pt x="106086" y="127699"/>
                      <a:pt x="110311" y="148041"/>
                      <a:pt x="111732" y="167486"/>
                    </a:cubicBezTo>
                    <a:cubicBezTo>
                      <a:pt x="112293" y="187043"/>
                      <a:pt x="105375" y="205927"/>
                      <a:pt x="92400" y="220585"/>
                    </a:cubicBezTo>
                    <a:cubicBezTo>
                      <a:pt x="79499" y="235356"/>
                      <a:pt x="62073" y="246499"/>
                      <a:pt x="43302" y="254576"/>
                    </a:cubicBezTo>
                    <a:lnTo>
                      <a:pt x="43526" y="255436"/>
                    </a:lnTo>
                    <a:cubicBezTo>
                      <a:pt x="64093" y="251285"/>
                      <a:pt x="83724" y="241488"/>
                      <a:pt x="98682" y="226418"/>
                    </a:cubicBezTo>
                    <a:cubicBezTo>
                      <a:pt x="127251" y="198972"/>
                      <a:pt x="125680" y="153949"/>
                      <a:pt x="106123" y="121866"/>
                    </a:cubicBezTo>
                    <a:cubicBezTo>
                      <a:pt x="92138" y="99542"/>
                      <a:pt x="69664" y="82752"/>
                      <a:pt x="43751" y="76731"/>
                    </a:cubicBezTo>
                    <a:cubicBezTo>
                      <a:pt x="43751" y="76731"/>
                      <a:pt x="46667" y="79798"/>
                      <a:pt x="46667" y="79798"/>
                    </a:cubicBezTo>
                    <a:cubicBezTo>
                      <a:pt x="45695" y="53660"/>
                      <a:pt x="35187" y="27297"/>
                      <a:pt x="15556" y="9685"/>
                    </a:cubicBezTo>
                    <a:cubicBezTo>
                      <a:pt x="10956" y="5833"/>
                      <a:pt x="5796" y="2617"/>
                      <a:pt x="449" y="0"/>
                    </a:cubicBezTo>
                    <a:lnTo>
                      <a:pt x="0" y="785"/>
                    </a:lnTo>
                    <a:lnTo>
                      <a:pt x="0" y="785"/>
                    </a:lnTo>
                    <a:close/>
                  </a:path>
                </a:pathLst>
              </a:custGeom>
              <a:solidFill>
                <a:srgbClr val="FFFFFF"/>
              </a:solidFill>
              <a:ln>
                <a:noFill/>
              </a:ln>
            </p:spPr>
            <p:txBody>
              <a:bodyPr spcFirstLastPara="1" wrap="square" lIns="60950" tIns="30467" rIns="60950" bIns="30467"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grpSp>
        <p:nvGrpSpPr>
          <p:cNvPr id="51" name="Google Shape;2997;p71"/>
          <p:cNvGrpSpPr/>
          <p:nvPr/>
        </p:nvGrpSpPr>
        <p:grpSpPr>
          <a:xfrm>
            <a:off x="8966478" y="5764667"/>
            <a:ext cx="886565" cy="890633"/>
            <a:chOff x="4212471" y="5819379"/>
            <a:chExt cx="1252863" cy="1319735"/>
          </a:xfrm>
        </p:grpSpPr>
        <p:sp>
          <p:nvSpPr>
            <p:cNvPr id="52" name="Google Shape;2998;p71"/>
            <p:cNvSpPr/>
            <p:nvPr/>
          </p:nvSpPr>
          <p:spPr>
            <a:xfrm>
              <a:off x="4212471" y="5819379"/>
              <a:ext cx="1252863" cy="1319735"/>
            </a:xfrm>
            <a:custGeom>
              <a:avLst/>
              <a:gdLst/>
              <a:ahLst/>
              <a:cxnLst/>
              <a:rect l="l" t="t" r="r" b="b"/>
              <a:pathLst>
                <a:path w="1358117" h="1430607" extrusionOk="0">
                  <a:moveTo>
                    <a:pt x="1337567" y="956792"/>
                  </a:moveTo>
                  <a:lnTo>
                    <a:pt x="1283533" y="894420"/>
                  </a:lnTo>
                  <a:cubicBezTo>
                    <a:pt x="1272465" y="881668"/>
                    <a:pt x="1257994" y="872656"/>
                    <a:pt x="1242026" y="868281"/>
                  </a:cubicBezTo>
                  <a:cubicBezTo>
                    <a:pt x="1240007" y="851791"/>
                    <a:pt x="1233164" y="836272"/>
                    <a:pt x="1222058" y="823446"/>
                  </a:cubicBezTo>
                  <a:lnTo>
                    <a:pt x="1168025" y="761074"/>
                  </a:lnTo>
                  <a:cubicBezTo>
                    <a:pt x="1151983" y="742564"/>
                    <a:pt x="1128761" y="731944"/>
                    <a:pt x="1104268" y="731944"/>
                  </a:cubicBezTo>
                  <a:cubicBezTo>
                    <a:pt x="1084001" y="731944"/>
                    <a:pt x="1064406" y="739273"/>
                    <a:pt x="1049075" y="752548"/>
                  </a:cubicBezTo>
                  <a:lnTo>
                    <a:pt x="931771" y="854184"/>
                  </a:lnTo>
                  <a:lnTo>
                    <a:pt x="577653" y="445471"/>
                  </a:lnTo>
                  <a:lnTo>
                    <a:pt x="694957" y="343835"/>
                  </a:lnTo>
                  <a:cubicBezTo>
                    <a:pt x="711971" y="329102"/>
                    <a:pt x="722254" y="308573"/>
                    <a:pt x="723862" y="286099"/>
                  </a:cubicBezTo>
                  <a:cubicBezTo>
                    <a:pt x="725470" y="263625"/>
                    <a:pt x="718216" y="241862"/>
                    <a:pt x="703483" y="224848"/>
                  </a:cubicBezTo>
                  <a:lnTo>
                    <a:pt x="649449" y="162476"/>
                  </a:lnTo>
                  <a:cubicBezTo>
                    <a:pt x="638381" y="149724"/>
                    <a:pt x="623909" y="140712"/>
                    <a:pt x="607942" y="136338"/>
                  </a:cubicBezTo>
                  <a:cubicBezTo>
                    <a:pt x="605923" y="119847"/>
                    <a:pt x="599080" y="104328"/>
                    <a:pt x="587974" y="91503"/>
                  </a:cubicBezTo>
                  <a:lnTo>
                    <a:pt x="533940" y="29130"/>
                  </a:lnTo>
                  <a:cubicBezTo>
                    <a:pt x="517898" y="10620"/>
                    <a:pt x="494676" y="0"/>
                    <a:pt x="470184" y="0"/>
                  </a:cubicBezTo>
                  <a:cubicBezTo>
                    <a:pt x="449916" y="0"/>
                    <a:pt x="430322" y="7329"/>
                    <a:pt x="414991" y="20604"/>
                  </a:cubicBezTo>
                  <a:lnTo>
                    <a:pt x="29125" y="354941"/>
                  </a:lnTo>
                  <a:cubicBezTo>
                    <a:pt x="12111" y="369674"/>
                    <a:pt x="1828" y="390203"/>
                    <a:pt x="220" y="412677"/>
                  </a:cubicBezTo>
                  <a:cubicBezTo>
                    <a:pt x="-1388" y="435150"/>
                    <a:pt x="5866" y="456914"/>
                    <a:pt x="20599" y="473927"/>
                  </a:cubicBezTo>
                  <a:lnTo>
                    <a:pt x="74633" y="536300"/>
                  </a:lnTo>
                  <a:cubicBezTo>
                    <a:pt x="85702" y="549089"/>
                    <a:pt x="100211" y="558101"/>
                    <a:pt x="116178" y="562438"/>
                  </a:cubicBezTo>
                  <a:cubicBezTo>
                    <a:pt x="118160" y="578480"/>
                    <a:pt x="124741" y="594148"/>
                    <a:pt x="136108" y="607273"/>
                  </a:cubicBezTo>
                  <a:lnTo>
                    <a:pt x="190143" y="669646"/>
                  </a:lnTo>
                  <a:cubicBezTo>
                    <a:pt x="206184" y="688156"/>
                    <a:pt x="229406" y="698738"/>
                    <a:pt x="253898" y="698738"/>
                  </a:cubicBezTo>
                  <a:cubicBezTo>
                    <a:pt x="274166" y="698738"/>
                    <a:pt x="293760" y="691409"/>
                    <a:pt x="309092" y="678135"/>
                  </a:cubicBezTo>
                  <a:lnTo>
                    <a:pt x="426396" y="576498"/>
                  </a:lnTo>
                  <a:lnTo>
                    <a:pt x="780514" y="985212"/>
                  </a:lnTo>
                  <a:lnTo>
                    <a:pt x="663210" y="1086847"/>
                  </a:lnTo>
                  <a:cubicBezTo>
                    <a:pt x="628060" y="1117286"/>
                    <a:pt x="624246" y="1170684"/>
                    <a:pt x="654684" y="1205797"/>
                  </a:cubicBezTo>
                  <a:lnTo>
                    <a:pt x="708718" y="1268169"/>
                  </a:lnTo>
                  <a:cubicBezTo>
                    <a:pt x="719787" y="1280921"/>
                    <a:pt x="734258" y="1289933"/>
                    <a:pt x="750225" y="1294307"/>
                  </a:cubicBezTo>
                  <a:cubicBezTo>
                    <a:pt x="752244" y="1310798"/>
                    <a:pt x="759087" y="1326317"/>
                    <a:pt x="770193" y="1339142"/>
                  </a:cubicBezTo>
                  <a:lnTo>
                    <a:pt x="824227" y="1401515"/>
                  </a:lnTo>
                  <a:cubicBezTo>
                    <a:pt x="840269" y="1420025"/>
                    <a:pt x="863490" y="1430608"/>
                    <a:pt x="887983" y="1430608"/>
                  </a:cubicBezTo>
                  <a:lnTo>
                    <a:pt x="887983" y="1430608"/>
                  </a:lnTo>
                  <a:cubicBezTo>
                    <a:pt x="908250" y="1430608"/>
                    <a:pt x="927845" y="1423278"/>
                    <a:pt x="943176" y="1410004"/>
                  </a:cubicBezTo>
                  <a:lnTo>
                    <a:pt x="1329042" y="1075667"/>
                  </a:lnTo>
                  <a:cubicBezTo>
                    <a:pt x="1364192" y="1045191"/>
                    <a:pt x="1368006" y="991830"/>
                    <a:pt x="1337567" y="956680"/>
                  </a:cubicBezTo>
                  <a:close/>
                </a:path>
              </a:pathLst>
            </a:custGeom>
            <a:solidFill>
              <a:srgbClr val="FFFEFF"/>
            </a:solidFill>
            <a:ln w="38100" cap="flat" cmpd="sng">
              <a:solidFill>
                <a:srgbClr val="FFFFFF"/>
              </a:solidFill>
              <a:prstDash val="solid"/>
              <a:round/>
              <a:headEnd type="none" w="sm" len="sm"/>
              <a:tailEnd type="none" w="sm" len="sm"/>
            </a:ln>
            <a:effectLst>
              <a:outerShdw dist="47625" dir="5100000" algn="bl" rotWithShape="0">
                <a:srgbClr val="23013D">
                  <a:alpha val="15000"/>
                </a:srgbClr>
              </a:outerShdw>
            </a:effectLst>
          </p:spPr>
          <p:txBody>
            <a:bodyPr spcFirstLastPara="1" wrap="square" lIns="60950" tIns="30467" rIns="60950" bIns="30467"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nvGrpSpPr>
            <p:cNvPr id="53" name="Google Shape;2999;p71"/>
            <p:cNvGrpSpPr/>
            <p:nvPr/>
          </p:nvGrpSpPr>
          <p:grpSpPr>
            <a:xfrm>
              <a:off x="4246675" y="5840805"/>
              <a:ext cx="1184474" cy="1251284"/>
              <a:chOff x="7508265" y="5377080"/>
              <a:chExt cx="1283426" cy="1355818"/>
            </a:xfrm>
          </p:grpSpPr>
          <p:grpSp>
            <p:nvGrpSpPr>
              <p:cNvPr id="54" name="Google Shape;3000;p71"/>
              <p:cNvGrpSpPr/>
              <p:nvPr/>
            </p:nvGrpSpPr>
            <p:grpSpPr>
              <a:xfrm>
                <a:off x="7508265" y="5377080"/>
                <a:ext cx="533794" cy="490604"/>
                <a:chOff x="7508265" y="5377080"/>
                <a:chExt cx="533794" cy="490604"/>
              </a:xfrm>
            </p:grpSpPr>
            <p:sp>
              <p:nvSpPr>
                <p:cNvPr id="70" name="Google Shape;3001;p71"/>
                <p:cNvSpPr/>
                <p:nvPr/>
              </p:nvSpPr>
              <p:spPr>
                <a:xfrm>
                  <a:off x="7508265" y="5377080"/>
                  <a:ext cx="533794" cy="490604"/>
                </a:xfrm>
                <a:custGeom>
                  <a:avLst/>
                  <a:gdLst/>
                  <a:ahLst/>
                  <a:cxnLst/>
                  <a:rect l="l" t="t" r="r" b="b"/>
                  <a:pathLst>
                    <a:path w="533794" h="490604" extrusionOk="0">
                      <a:moveTo>
                        <a:pt x="522333" y="78582"/>
                      </a:moveTo>
                      <a:lnTo>
                        <a:pt x="468300" y="16210"/>
                      </a:lnTo>
                      <a:cubicBezTo>
                        <a:pt x="451323" y="-3384"/>
                        <a:pt x="421669" y="-5516"/>
                        <a:pt x="402075" y="11461"/>
                      </a:cubicBezTo>
                      <a:lnTo>
                        <a:pt x="16210" y="345797"/>
                      </a:lnTo>
                      <a:cubicBezTo>
                        <a:pt x="-3384" y="362774"/>
                        <a:pt x="-5516" y="392428"/>
                        <a:pt x="11461" y="412022"/>
                      </a:cubicBezTo>
                      <a:lnTo>
                        <a:pt x="65495" y="474394"/>
                      </a:lnTo>
                      <a:cubicBezTo>
                        <a:pt x="82471" y="493989"/>
                        <a:pt x="112125" y="496120"/>
                        <a:pt x="131719" y="479143"/>
                      </a:cubicBezTo>
                      <a:lnTo>
                        <a:pt x="517584" y="144806"/>
                      </a:lnTo>
                      <a:cubicBezTo>
                        <a:pt x="537178" y="127830"/>
                        <a:pt x="539310" y="98177"/>
                        <a:pt x="522333" y="78582"/>
                      </a:cubicBezTo>
                      <a:close/>
                    </a:path>
                  </a:pathLst>
                </a:custGeom>
                <a:solidFill>
                  <a:srgbClr val="805DC3"/>
                </a:solidFill>
                <a:ln>
                  <a:noFill/>
                </a:ln>
              </p:spPr>
              <p:txBody>
                <a:bodyPr spcFirstLastPara="1" wrap="square" lIns="60950" tIns="30467" rIns="60950" bIns="30467"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71" name="Google Shape;3002;p71"/>
                <p:cNvSpPr/>
                <p:nvPr/>
              </p:nvSpPr>
              <p:spPr>
                <a:xfrm>
                  <a:off x="7526120" y="5400693"/>
                  <a:ext cx="457437" cy="396522"/>
                </a:xfrm>
                <a:custGeom>
                  <a:avLst/>
                  <a:gdLst/>
                  <a:ahLst/>
                  <a:cxnLst/>
                  <a:rect l="l" t="t" r="r" b="b"/>
                  <a:pathLst>
                    <a:path w="457437" h="396522" extrusionOk="0">
                      <a:moveTo>
                        <a:pt x="598" y="396522"/>
                      </a:moveTo>
                      <a:cubicBezTo>
                        <a:pt x="61064" y="351014"/>
                        <a:pt x="117267" y="300383"/>
                        <a:pt x="172572" y="248855"/>
                      </a:cubicBezTo>
                      <a:cubicBezTo>
                        <a:pt x="210190" y="215313"/>
                        <a:pt x="250351" y="184762"/>
                        <a:pt x="288642" y="152042"/>
                      </a:cubicBezTo>
                      <a:cubicBezTo>
                        <a:pt x="346640" y="103505"/>
                        <a:pt x="403104" y="53361"/>
                        <a:pt x="457437" y="710"/>
                      </a:cubicBezTo>
                      <a:lnTo>
                        <a:pt x="456839" y="0"/>
                      </a:lnTo>
                      <a:cubicBezTo>
                        <a:pt x="396971" y="46256"/>
                        <a:pt x="339273" y="95017"/>
                        <a:pt x="282996" y="145498"/>
                      </a:cubicBezTo>
                      <a:cubicBezTo>
                        <a:pt x="245153" y="178742"/>
                        <a:pt x="209180" y="214154"/>
                        <a:pt x="170627" y="246574"/>
                      </a:cubicBezTo>
                      <a:cubicBezTo>
                        <a:pt x="131738" y="278583"/>
                        <a:pt x="92026" y="309694"/>
                        <a:pt x="55081" y="343947"/>
                      </a:cubicBezTo>
                      <a:cubicBezTo>
                        <a:pt x="36384" y="360812"/>
                        <a:pt x="17949" y="378013"/>
                        <a:pt x="0" y="395775"/>
                      </a:cubicBezTo>
                      <a:lnTo>
                        <a:pt x="598" y="396485"/>
                      </a:lnTo>
                      <a:lnTo>
                        <a:pt x="598" y="396485"/>
                      </a:lnTo>
                      <a:close/>
                    </a:path>
                  </a:pathLst>
                </a:custGeom>
                <a:solidFill>
                  <a:srgbClr val="FFFFFF"/>
                </a:solidFill>
                <a:ln>
                  <a:noFill/>
                </a:ln>
              </p:spPr>
              <p:txBody>
                <a:bodyPr spcFirstLastPara="1" wrap="square" lIns="60950" tIns="30467" rIns="60950" bIns="30467"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72" name="Google Shape;3003;p71"/>
                <p:cNvSpPr/>
                <p:nvPr/>
              </p:nvSpPr>
              <p:spPr>
                <a:xfrm>
                  <a:off x="7566730" y="5447510"/>
                  <a:ext cx="457436" cy="396559"/>
                </a:xfrm>
                <a:custGeom>
                  <a:avLst/>
                  <a:gdLst/>
                  <a:ahLst/>
                  <a:cxnLst/>
                  <a:rect l="l" t="t" r="r" b="b"/>
                  <a:pathLst>
                    <a:path w="457436" h="396559" extrusionOk="0">
                      <a:moveTo>
                        <a:pt x="598" y="396560"/>
                      </a:moveTo>
                      <a:cubicBezTo>
                        <a:pt x="61064" y="351052"/>
                        <a:pt x="117267" y="300421"/>
                        <a:pt x="172571" y="248892"/>
                      </a:cubicBezTo>
                      <a:cubicBezTo>
                        <a:pt x="210190" y="215350"/>
                        <a:pt x="250350" y="184799"/>
                        <a:pt x="288642" y="152080"/>
                      </a:cubicBezTo>
                      <a:cubicBezTo>
                        <a:pt x="346639" y="103543"/>
                        <a:pt x="403104" y="53398"/>
                        <a:pt x="457437" y="710"/>
                      </a:cubicBezTo>
                      <a:lnTo>
                        <a:pt x="456838" y="0"/>
                      </a:lnTo>
                      <a:cubicBezTo>
                        <a:pt x="396971" y="46256"/>
                        <a:pt x="339273" y="95017"/>
                        <a:pt x="282995" y="145498"/>
                      </a:cubicBezTo>
                      <a:cubicBezTo>
                        <a:pt x="245153" y="178742"/>
                        <a:pt x="209180" y="214153"/>
                        <a:pt x="170627" y="246574"/>
                      </a:cubicBezTo>
                      <a:cubicBezTo>
                        <a:pt x="131738" y="278583"/>
                        <a:pt x="92026" y="309694"/>
                        <a:pt x="55081" y="343947"/>
                      </a:cubicBezTo>
                      <a:cubicBezTo>
                        <a:pt x="36384" y="360812"/>
                        <a:pt x="17949" y="378013"/>
                        <a:pt x="0" y="395775"/>
                      </a:cubicBezTo>
                      <a:lnTo>
                        <a:pt x="598" y="396485"/>
                      </a:lnTo>
                      <a:lnTo>
                        <a:pt x="598" y="396485"/>
                      </a:lnTo>
                      <a:close/>
                    </a:path>
                  </a:pathLst>
                </a:custGeom>
                <a:solidFill>
                  <a:srgbClr val="FFFFFF"/>
                </a:solidFill>
                <a:ln>
                  <a:noFill/>
                </a:ln>
              </p:spPr>
              <p:txBody>
                <a:bodyPr spcFirstLastPara="1" wrap="square" lIns="60950" tIns="30467" rIns="60950" bIns="30467"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55" name="Google Shape;3004;p71"/>
              <p:cNvGrpSpPr/>
              <p:nvPr/>
            </p:nvGrpSpPr>
            <p:grpSpPr>
              <a:xfrm>
                <a:off x="7623775" y="5510388"/>
                <a:ext cx="533794" cy="490604"/>
                <a:chOff x="7623775" y="5510388"/>
                <a:chExt cx="533794" cy="490604"/>
              </a:xfrm>
            </p:grpSpPr>
            <p:sp>
              <p:nvSpPr>
                <p:cNvPr id="67" name="Google Shape;3005;p71"/>
                <p:cNvSpPr/>
                <p:nvPr/>
              </p:nvSpPr>
              <p:spPr>
                <a:xfrm>
                  <a:off x="7623775" y="5510388"/>
                  <a:ext cx="533794" cy="490604"/>
                </a:xfrm>
                <a:custGeom>
                  <a:avLst/>
                  <a:gdLst/>
                  <a:ahLst/>
                  <a:cxnLst/>
                  <a:rect l="l" t="t" r="r" b="b"/>
                  <a:pathLst>
                    <a:path w="533794" h="490604" extrusionOk="0">
                      <a:moveTo>
                        <a:pt x="522333" y="78582"/>
                      </a:moveTo>
                      <a:lnTo>
                        <a:pt x="468300" y="16210"/>
                      </a:lnTo>
                      <a:cubicBezTo>
                        <a:pt x="451323" y="-3385"/>
                        <a:pt x="421669" y="-5516"/>
                        <a:pt x="402075" y="11461"/>
                      </a:cubicBezTo>
                      <a:lnTo>
                        <a:pt x="16210" y="345798"/>
                      </a:lnTo>
                      <a:cubicBezTo>
                        <a:pt x="-3384" y="362774"/>
                        <a:pt x="-5516" y="392428"/>
                        <a:pt x="11461" y="412022"/>
                      </a:cubicBezTo>
                      <a:lnTo>
                        <a:pt x="65495" y="474394"/>
                      </a:lnTo>
                      <a:cubicBezTo>
                        <a:pt x="82471" y="493989"/>
                        <a:pt x="112125" y="496120"/>
                        <a:pt x="131719" y="479144"/>
                      </a:cubicBezTo>
                      <a:lnTo>
                        <a:pt x="517584" y="144807"/>
                      </a:lnTo>
                      <a:cubicBezTo>
                        <a:pt x="537178" y="127830"/>
                        <a:pt x="539310" y="98177"/>
                        <a:pt x="522333" y="78582"/>
                      </a:cubicBezTo>
                      <a:close/>
                    </a:path>
                  </a:pathLst>
                </a:custGeom>
                <a:solidFill>
                  <a:srgbClr val="805DC3"/>
                </a:solidFill>
                <a:ln>
                  <a:noFill/>
                </a:ln>
              </p:spPr>
              <p:txBody>
                <a:bodyPr spcFirstLastPara="1" wrap="square" lIns="60950" tIns="30467" rIns="60950" bIns="30467"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68" name="Google Shape;3006;p71"/>
                <p:cNvSpPr/>
                <p:nvPr/>
              </p:nvSpPr>
              <p:spPr>
                <a:xfrm>
                  <a:off x="7641630" y="5534002"/>
                  <a:ext cx="457437" cy="396522"/>
                </a:xfrm>
                <a:custGeom>
                  <a:avLst/>
                  <a:gdLst/>
                  <a:ahLst/>
                  <a:cxnLst/>
                  <a:rect l="l" t="t" r="r" b="b"/>
                  <a:pathLst>
                    <a:path w="457437" h="396522" extrusionOk="0">
                      <a:moveTo>
                        <a:pt x="598" y="396522"/>
                      </a:moveTo>
                      <a:cubicBezTo>
                        <a:pt x="61064" y="351014"/>
                        <a:pt x="117267" y="300383"/>
                        <a:pt x="172572" y="248855"/>
                      </a:cubicBezTo>
                      <a:cubicBezTo>
                        <a:pt x="210190" y="215313"/>
                        <a:pt x="250351" y="184762"/>
                        <a:pt x="288642" y="152042"/>
                      </a:cubicBezTo>
                      <a:cubicBezTo>
                        <a:pt x="346640" y="103505"/>
                        <a:pt x="403104" y="53360"/>
                        <a:pt x="457437" y="710"/>
                      </a:cubicBezTo>
                      <a:lnTo>
                        <a:pt x="456839" y="0"/>
                      </a:lnTo>
                      <a:cubicBezTo>
                        <a:pt x="396971" y="46256"/>
                        <a:pt x="339273" y="95017"/>
                        <a:pt x="282996" y="145498"/>
                      </a:cubicBezTo>
                      <a:cubicBezTo>
                        <a:pt x="245153" y="178742"/>
                        <a:pt x="209180" y="214153"/>
                        <a:pt x="170627" y="246574"/>
                      </a:cubicBezTo>
                      <a:cubicBezTo>
                        <a:pt x="131738" y="278583"/>
                        <a:pt x="92026" y="309694"/>
                        <a:pt x="55081" y="343984"/>
                      </a:cubicBezTo>
                      <a:cubicBezTo>
                        <a:pt x="36384" y="360849"/>
                        <a:pt x="17949" y="378050"/>
                        <a:pt x="0" y="395812"/>
                      </a:cubicBezTo>
                      <a:lnTo>
                        <a:pt x="598" y="396522"/>
                      </a:lnTo>
                      <a:lnTo>
                        <a:pt x="598" y="396522"/>
                      </a:lnTo>
                      <a:close/>
                    </a:path>
                  </a:pathLst>
                </a:custGeom>
                <a:solidFill>
                  <a:srgbClr val="FFFFFF"/>
                </a:solidFill>
                <a:ln>
                  <a:noFill/>
                </a:ln>
              </p:spPr>
              <p:txBody>
                <a:bodyPr spcFirstLastPara="1" wrap="square" lIns="60950" tIns="30467" rIns="60950" bIns="30467"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69" name="Google Shape;3007;p71"/>
                <p:cNvSpPr/>
                <p:nvPr/>
              </p:nvSpPr>
              <p:spPr>
                <a:xfrm>
                  <a:off x="7682239" y="5580818"/>
                  <a:ext cx="457437" cy="396560"/>
                </a:xfrm>
                <a:custGeom>
                  <a:avLst/>
                  <a:gdLst/>
                  <a:ahLst/>
                  <a:cxnLst/>
                  <a:rect l="l" t="t" r="r" b="b"/>
                  <a:pathLst>
                    <a:path w="457437" h="396560" extrusionOk="0">
                      <a:moveTo>
                        <a:pt x="598" y="396560"/>
                      </a:moveTo>
                      <a:cubicBezTo>
                        <a:pt x="61064" y="351052"/>
                        <a:pt x="117267" y="300421"/>
                        <a:pt x="172572" y="248893"/>
                      </a:cubicBezTo>
                      <a:cubicBezTo>
                        <a:pt x="210190" y="215351"/>
                        <a:pt x="250351" y="184800"/>
                        <a:pt x="288642" y="152080"/>
                      </a:cubicBezTo>
                      <a:cubicBezTo>
                        <a:pt x="346640" y="103543"/>
                        <a:pt x="403104" y="53398"/>
                        <a:pt x="457437" y="711"/>
                      </a:cubicBezTo>
                      <a:lnTo>
                        <a:pt x="456839" y="0"/>
                      </a:lnTo>
                      <a:cubicBezTo>
                        <a:pt x="396971" y="46256"/>
                        <a:pt x="339273" y="95017"/>
                        <a:pt x="282996" y="145499"/>
                      </a:cubicBezTo>
                      <a:cubicBezTo>
                        <a:pt x="245153" y="178742"/>
                        <a:pt x="209180" y="214154"/>
                        <a:pt x="170627" y="246574"/>
                      </a:cubicBezTo>
                      <a:cubicBezTo>
                        <a:pt x="131738" y="278583"/>
                        <a:pt x="92026" y="309695"/>
                        <a:pt x="55081" y="343947"/>
                      </a:cubicBezTo>
                      <a:cubicBezTo>
                        <a:pt x="36384" y="360812"/>
                        <a:pt x="17949" y="378013"/>
                        <a:pt x="0" y="395775"/>
                      </a:cubicBezTo>
                      <a:lnTo>
                        <a:pt x="598" y="396485"/>
                      </a:lnTo>
                      <a:lnTo>
                        <a:pt x="598" y="396485"/>
                      </a:lnTo>
                      <a:close/>
                    </a:path>
                  </a:pathLst>
                </a:custGeom>
                <a:solidFill>
                  <a:srgbClr val="FFFFFF"/>
                </a:solidFill>
                <a:ln>
                  <a:noFill/>
                </a:ln>
              </p:spPr>
              <p:txBody>
                <a:bodyPr spcFirstLastPara="1" wrap="square" lIns="60950" tIns="30467" rIns="60950" bIns="30467"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sp>
            <p:nvSpPr>
              <p:cNvPr id="56" name="Google Shape;3008;p71"/>
              <p:cNvSpPr/>
              <p:nvPr/>
            </p:nvSpPr>
            <p:spPr>
              <a:xfrm>
                <a:off x="7639984" y="5521886"/>
                <a:ext cx="385865" cy="334336"/>
              </a:xfrm>
              <a:custGeom>
                <a:avLst/>
                <a:gdLst/>
                <a:ahLst/>
                <a:cxnLst/>
                <a:rect l="l" t="t" r="r" b="b"/>
                <a:pathLst>
                  <a:path w="385865" h="334336" extrusionOk="0">
                    <a:moveTo>
                      <a:pt x="0" y="334337"/>
                    </a:moveTo>
                    <a:cubicBezTo>
                      <a:pt x="132673" y="227690"/>
                      <a:pt x="261456" y="116182"/>
                      <a:pt x="385865" y="0"/>
                    </a:cubicBezTo>
                    <a:cubicBezTo>
                      <a:pt x="253155" y="106609"/>
                      <a:pt x="124446" y="218192"/>
                      <a:pt x="0" y="334337"/>
                    </a:cubicBezTo>
                    <a:lnTo>
                      <a:pt x="0" y="334337"/>
                    </a:lnTo>
                    <a:close/>
                  </a:path>
                </a:pathLst>
              </a:custGeom>
              <a:solidFill>
                <a:srgbClr val="23013D"/>
              </a:solidFill>
              <a:ln>
                <a:noFill/>
              </a:ln>
            </p:spPr>
            <p:txBody>
              <a:bodyPr spcFirstLastPara="1" wrap="square" lIns="60950" tIns="30467" rIns="60950" bIns="30467"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nvGrpSpPr>
              <p:cNvPr id="57" name="Google Shape;3009;p71"/>
              <p:cNvGrpSpPr/>
              <p:nvPr/>
            </p:nvGrpSpPr>
            <p:grpSpPr>
              <a:xfrm>
                <a:off x="8142387" y="6108948"/>
                <a:ext cx="533794" cy="490604"/>
                <a:chOff x="8142387" y="6108948"/>
                <a:chExt cx="533794" cy="490604"/>
              </a:xfrm>
            </p:grpSpPr>
            <p:sp>
              <p:nvSpPr>
                <p:cNvPr id="64" name="Google Shape;3010;p71"/>
                <p:cNvSpPr/>
                <p:nvPr/>
              </p:nvSpPr>
              <p:spPr>
                <a:xfrm>
                  <a:off x="8142387" y="6108948"/>
                  <a:ext cx="533794" cy="490604"/>
                </a:xfrm>
                <a:custGeom>
                  <a:avLst/>
                  <a:gdLst/>
                  <a:ahLst/>
                  <a:cxnLst/>
                  <a:rect l="l" t="t" r="r" b="b"/>
                  <a:pathLst>
                    <a:path w="533794" h="490604" extrusionOk="0">
                      <a:moveTo>
                        <a:pt x="522333" y="78582"/>
                      </a:moveTo>
                      <a:lnTo>
                        <a:pt x="468299" y="16210"/>
                      </a:lnTo>
                      <a:cubicBezTo>
                        <a:pt x="451322" y="-3384"/>
                        <a:pt x="421670" y="-5516"/>
                        <a:pt x="402075" y="11461"/>
                      </a:cubicBezTo>
                      <a:lnTo>
                        <a:pt x="16210" y="345798"/>
                      </a:lnTo>
                      <a:cubicBezTo>
                        <a:pt x="-3385" y="362774"/>
                        <a:pt x="-5516" y="392428"/>
                        <a:pt x="11461" y="412022"/>
                      </a:cubicBezTo>
                      <a:lnTo>
                        <a:pt x="65495" y="474395"/>
                      </a:lnTo>
                      <a:cubicBezTo>
                        <a:pt x="82472" y="493989"/>
                        <a:pt x="112125" y="496120"/>
                        <a:pt x="131719" y="479143"/>
                      </a:cubicBezTo>
                      <a:lnTo>
                        <a:pt x="517584" y="144807"/>
                      </a:lnTo>
                      <a:cubicBezTo>
                        <a:pt x="537179" y="127830"/>
                        <a:pt x="539310" y="98177"/>
                        <a:pt x="522333" y="78582"/>
                      </a:cubicBezTo>
                      <a:close/>
                    </a:path>
                  </a:pathLst>
                </a:custGeom>
                <a:solidFill>
                  <a:srgbClr val="805DC3"/>
                </a:solidFill>
                <a:ln>
                  <a:noFill/>
                </a:ln>
              </p:spPr>
              <p:txBody>
                <a:bodyPr spcFirstLastPara="1" wrap="square" lIns="60950" tIns="30467" rIns="60950" bIns="30467"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65" name="Google Shape;3011;p71"/>
                <p:cNvSpPr/>
                <p:nvPr/>
              </p:nvSpPr>
              <p:spPr>
                <a:xfrm>
                  <a:off x="8160243" y="6132562"/>
                  <a:ext cx="457436" cy="396522"/>
                </a:xfrm>
                <a:custGeom>
                  <a:avLst/>
                  <a:gdLst/>
                  <a:ahLst/>
                  <a:cxnLst/>
                  <a:rect l="l" t="t" r="r" b="b"/>
                  <a:pathLst>
                    <a:path w="457436" h="396522" extrusionOk="0">
                      <a:moveTo>
                        <a:pt x="598" y="396523"/>
                      </a:moveTo>
                      <a:cubicBezTo>
                        <a:pt x="61064" y="351014"/>
                        <a:pt x="117267" y="300383"/>
                        <a:pt x="172572" y="248855"/>
                      </a:cubicBezTo>
                      <a:cubicBezTo>
                        <a:pt x="210190" y="215313"/>
                        <a:pt x="250350" y="184762"/>
                        <a:pt x="288642" y="152043"/>
                      </a:cubicBezTo>
                      <a:cubicBezTo>
                        <a:pt x="346639" y="103506"/>
                        <a:pt x="403104" y="53361"/>
                        <a:pt x="457437" y="673"/>
                      </a:cubicBezTo>
                      <a:lnTo>
                        <a:pt x="456838" y="0"/>
                      </a:lnTo>
                      <a:cubicBezTo>
                        <a:pt x="396971" y="46256"/>
                        <a:pt x="339273" y="95017"/>
                        <a:pt x="282995" y="145499"/>
                      </a:cubicBezTo>
                      <a:cubicBezTo>
                        <a:pt x="245153" y="178742"/>
                        <a:pt x="209180" y="214154"/>
                        <a:pt x="170627" y="246574"/>
                      </a:cubicBezTo>
                      <a:cubicBezTo>
                        <a:pt x="131738" y="278583"/>
                        <a:pt x="92026" y="309694"/>
                        <a:pt x="55081" y="343947"/>
                      </a:cubicBezTo>
                      <a:cubicBezTo>
                        <a:pt x="36384" y="360812"/>
                        <a:pt x="17949" y="378013"/>
                        <a:pt x="0" y="395775"/>
                      </a:cubicBezTo>
                      <a:lnTo>
                        <a:pt x="598" y="396485"/>
                      </a:lnTo>
                      <a:lnTo>
                        <a:pt x="598" y="396485"/>
                      </a:lnTo>
                      <a:close/>
                    </a:path>
                  </a:pathLst>
                </a:custGeom>
                <a:solidFill>
                  <a:srgbClr val="FFFFFF"/>
                </a:solidFill>
                <a:ln>
                  <a:noFill/>
                </a:ln>
              </p:spPr>
              <p:txBody>
                <a:bodyPr spcFirstLastPara="1" wrap="square" lIns="60950" tIns="30467" rIns="60950" bIns="30467"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66" name="Google Shape;3012;p71"/>
                <p:cNvSpPr/>
                <p:nvPr/>
              </p:nvSpPr>
              <p:spPr>
                <a:xfrm>
                  <a:off x="8200852" y="6179379"/>
                  <a:ext cx="457436" cy="396559"/>
                </a:xfrm>
                <a:custGeom>
                  <a:avLst/>
                  <a:gdLst/>
                  <a:ahLst/>
                  <a:cxnLst/>
                  <a:rect l="l" t="t" r="r" b="b"/>
                  <a:pathLst>
                    <a:path w="457436" h="396559" extrusionOk="0">
                      <a:moveTo>
                        <a:pt x="598" y="396560"/>
                      </a:moveTo>
                      <a:cubicBezTo>
                        <a:pt x="61064" y="351052"/>
                        <a:pt x="117267" y="300421"/>
                        <a:pt x="172572" y="248892"/>
                      </a:cubicBezTo>
                      <a:cubicBezTo>
                        <a:pt x="210190" y="215350"/>
                        <a:pt x="250350" y="184799"/>
                        <a:pt x="288642" y="152080"/>
                      </a:cubicBezTo>
                      <a:cubicBezTo>
                        <a:pt x="346639" y="103543"/>
                        <a:pt x="403104" y="53398"/>
                        <a:pt x="457437" y="710"/>
                      </a:cubicBezTo>
                      <a:lnTo>
                        <a:pt x="456839" y="0"/>
                      </a:lnTo>
                      <a:cubicBezTo>
                        <a:pt x="396971" y="46256"/>
                        <a:pt x="339273" y="95017"/>
                        <a:pt x="282995" y="145499"/>
                      </a:cubicBezTo>
                      <a:cubicBezTo>
                        <a:pt x="245153" y="178742"/>
                        <a:pt x="209180" y="214154"/>
                        <a:pt x="170627" y="246574"/>
                      </a:cubicBezTo>
                      <a:cubicBezTo>
                        <a:pt x="131738" y="278583"/>
                        <a:pt x="92026" y="309694"/>
                        <a:pt x="55081" y="343947"/>
                      </a:cubicBezTo>
                      <a:cubicBezTo>
                        <a:pt x="36384" y="360812"/>
                        <a:pt x="17949" y="378013"/>
                        <a:pt x="0" y="395775"/>
                      </a:cubicBezTo>
                      <a:lnTo>
                        <a:pt x="598" y="396485"/>
                      </a:lnTo>
                      <a:lnTo>
                        <a:pt x="598" y="396485"/>
                      </a:lnTo>
                      <a:close/>
                    </a:path>
                  </a:pathLst>
                </a:custGeom>
                <a:solidFill>
                  <a:srgbClr val="FFFFFF"/>
                </a:solidFill>
                <a:ln>
                  <a:noFill/>
                </a:ln>
              </p:spPr>
              <p:txBody>
                <a:bodyPr spcFirstLastPara="1" wrap="square" lIns="60950" tIns="30467" rIns="60950" bIns="30467"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58" name="Google Shape;3013;p71"/>
              <p:cNvGrpSpPr/>
              <p:nvPr/>
            </p:nvGrpSpPr>
            <p:grpSpPr>
              <a:xfrm>
                <a:off x="8257897" y="6242294"/>
                <a:ext cx="533794" cy="490604"/>
                <a:chOff x="8257897" y="6242294"/>
                <a:chExt cx="533794" cy="490604"/>
              </a:xfrm>
            </p:grpSpPr>
            <p:sp>
              <p:nvSpPr>
                <p:cNvPr id="61" name="Google Shape;3014;p71"/>
                <p:cNvSpPr/>
                <p:nvPr/>
              </p:nvSpPr>
              <p:spPr>
                <a:xfrm>
                  <a:off x="8257897" y="6242294"/>
                  <a:ext cx="533794" cy="490604"/>
                </a:xfrm>
                <a:custGeom>
                  <a:avLst/>
                  <a:gdLst/>
                  <a:ahLst/>
                  <a:cxnLst/>
                  <a:rect l="l" t="t" r="r" b="b"/>
                  <a:pathLst>
                    <a:path w="533794" h="490604" extrusionOk="0">
                      <a:moveTo>
                        <a:pt x="522333" y="78582"/>
                      </a:moveTo>
                      <a:lnTo>
                        <a:pt x="468299" y="16210"/>
                      </a:lnTo>
                      <a:cubicBezTo>
                        <a:pt x="451322" y="-3385"/>
                        <a:pt x="421670" y="-5516"/>
                        <a:pt x="402075" y="11461"/>
                      </a:cubicBezTo>
                      <a:lnTo>
                        <a:pt x="16210" y="345798"/>
                      </a:lnTo>
                      <a:cubicBezTo>
                        <a:pt x="-3385" y="362774"/>
                        <a:pt x="-5516" y="392428"/>
                        <a:pt x="11461" y="412022"/>
                      </a:cubicBezTo>
                      <a:lnTo>
                        <a:pt x="65495" y="474394"/>
                      </a:lnTo>
                      <a:cubicBezTo>
                        <a:pt x="82471" y="493989"/>
                        <a:pt x="112125" y="496120"/>
                        <a:pt x="131719" y="479143"/>
                      </a:cubicBezTo>
                      <a:lnTo>
                        <a:pt x="517584" y="144807"/>
                      </a:lnTo>
                      <a:cubicBezTo>
                        <a:pt x="537179" y="127830"/>
                        <a:pt x="539310" y="98177"/>
                        <a:pt x="522333" y="78582"/>
                      </a:cubicBezTo>
                      <a:close/>
                    </a:path>
                  </a:pathLst>
                </a:custGeom>
                <a:solidFill>
                  <a:srgbClr val="805DC3"/>
                </a:solidFill>
                <a:ln>
                  <a:noFill/>
                </a:ln>
              </p:spPr>
              <p:txBody>
                <a:bodyPr spcFirstLastPara="1" wrap="square" lIns="60950" tIns="30467" rIns="60950" bIns="30467"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62" name="Google Shape;3015;p71"/>
                <p:cNvSpPr/>
                <p:nvPr/>
              </p:nvSpPr>
              <p:spPr>
                <a:xfrm>
                  <a:off x="8275789" y="6265871"/>
                  <a:ext cx="457436" cy="396559"/>
                </a:xfrm>
                <a:custGeom>
                  <a:avLst/>
                  <a:gdLst/>
                  <a:ahLst/>
                  <a:cxnLst/>
                  <a:rect l="l" t="t" r="r" b="b"/>
                  <a:pathLst>
                    <a:path w="457436" h="396559" extrusionOk="0">
                      <a:moveTo>
                        <a:pt x="598" y="396560"/>
                      </a:moveTo>
                      <a:cubicBezTo>
                        <a:pt x="61064" y="351052"/>
                        <a:pt x="117267" y="300421"/>
                        <a:pt x="172571" y="248892"/>
                      </a:cubicBezTo>
                      <a:cubicBezTo>
                        <a:pt x="210190" y="215350"/>
                        <a:pt x="250350" y="184799"/>
                        <a:pt x="288642" y="152080"/>
                      </a:cubicBezTo>
                      <a:cubicBezTo>
                        <a:pt x="346639" y="103543"/>
                        <a:pt x="403104" y="53398"/>
                        <a:pt x="457437" y="710"/>
                      </a:cubicBezTo>
                      <a:lnTo>
                        <a:pt x="456838" y="0"/>
                      </a:lnTo>
                      <a:cubicBezTo>
                        <a:pt x="396971" y="46256"/>
                        <a:pt x="339273" y="95017"/>
                        <a:pt x="282995" y="145499"/>
                      </a:cubicBezTo>
                      <a:cubicBezTo>
                        <a:pt x="245153" y="178742"/>
                        <a:pt x="209180" y="214154"/>
                        <a:pt x="170627" y="246574"/>
                      </a:cubicBezTo>
                      <a:cubicBezTo>
                        <a:pt x="131738" y="278583"/>
                        <a:pt x="92026" y="309694"/>
                        <a:pt x="55081" y="343984"/>
                      </a:cubicBezTo>
                      <a:cubicBezTo>
                        <a:pt x="36384" y="360849"/>
                        <a:pt x="17949" y="378050"/>
                        <a:pt x="0" y="395812"/>
                      </a:cubicBezTo>
                      <a:lnTo>
                        <a:pt x="598" y="396522"/>
                      </a:lnTo>
                      <a:lnTo>
                        <a:pt x="598" y="396522"/>
                      </a:lnTo>
                      <a:close/>
                    </a:path>
                  </a:pathLst>
                </a:custGeom>
                <a:solidFill>
                  <a:srgbClr val="FFFFFF"/>
                </a:solidFill>
                <a:ln>
                  <a:noFill/>
                </a:ln>
              </p:spPr>
              <p:txBody>
                <a:bodyPr spcFirstLastPara="1" wrap="square" lIns="60950" tIns="30467" rIns="60950" bIns="30467"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63" name="Google Shape;3016;p71"/>
                <p:cNvSpPr/>
                <p:nvPr/>
              </p:nvSpPr>
              <p:spPr>
                <a:xfrm>
                  <a:off x="8316361" y="6312725"/>
                  <a:ext cx="457474" cy="396559"/>
                </a:xfrm>
                <a:custGeom>
                  <a:avLst/>
                  <a:gdLst/>
                  <a:ahLst/>
                  <a:cxnLst/>
                  <a:rect l="l" t="t" r="r" b="b"/>
                  <a:pathLst>
                    <a:path w="457474" h="396559" extrusionOk="0">
                      <a:moveTo>
                        <a:pt x="635" y="396560"/>
                      </a:moveTo>
                      <a:cubicBezTo>
                        <a:pt x="61101" y="351052"/>
                        <a:pt x="117304" y="300421"/>
                        <a:pt x="172609" y="248892"/>
                      </a:cubicBezTo>
                      <a:cubicBezTo>
                        <a:pt x="210227" y="215350"/>
                        <a:pt x="250388" y="184799"/>
                        <a:pt x="288679" y="152080"/>
                      </a:cubicBezTo>
                      <a:cubicBezTo>
                        <a:pt x="346677" y="103543"/>
                        <a:pt x="403141" y="53398"/>
                        <a:pt x="457474" y="710"/>
                      </a:cubicBezTo>
                      <a:lnTo>
                        <a:pt x="456876" y="0"/>
                      </a:lnTo>
                      <a:cubicBezTo>
                        <a:pt x="397008" y="46256"/>
                        <a:pt x="339310" y="95017"/>
                        <a:pt x="283033" y="145498"/>
                      </a:cubicBezTo>
                      <a:cubicBezTo>
                        <a:pt x="245190" y="178742"/>
                        <a:pt x="209217" y="214153"/>
                        <a:pt x="170665" y="246574"/>
                      </a:cubicBezTo>
                      <a:cubicBezTo>
                        <a:pt x="131775" y="278583"/>
                        <a:pt x="92063" y="309694"/>
                        <a:pt x="55081" y="343947"/>
                      </a:cubicBezTo>
                      <a:cubicBezTo>
                        <a:pt x="36384" y="360812"/>
                        <a:pt x="17949" y="378013"/>
                        <a:pt x="0" y="395775"/>
                      </a:cubicBezTo>
                      <a:lnTo>
                        <a:pt x="598" y="396485"/>
                      </a:lnTo>
                      <a:lnTo>
                        <a:pt x="598" y="396485"/>
                      </a:lnTo>
                      <a:close/>
                    </a:path>
                  </a:pathLst>
                </a:custGeom>
                <a:solidFill>
                  <a:srgbClr val="FFFFFF"/>
                </a:solidFill>
                <a:ln>
                  <a:noFill/>
                </a:ln>
              </p:spPr>
              <p:txBody>
                <a:bodyPr spcFirstLastPara="1" wrap="square" lIns="60950" tIns="30467" rIns="60950" bIns="30467"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sp>
            <p:nvSpPr>
              <p:cNvPr id="59" name="Google Shape;3017;p71"/>
              <p:cNvSpPr/>
              <p:nvPr/>
            </p:nvSpPr>
            <p:spPr>
              <a:xfrm>
                <a:off x="8274106" y="6253755"/>
                <a:ext cx="385865" cy="334336"/>
              </a:xfrm>
              <a:custGeom>
                <a:avLst/>
                <a:gdLst/>
                <a:ahLst/>
                <a:cxnLst/>
                <a:rect l="l" t="t" r="r" b="b"/>
                <a:pathLst>
                  <a:path w="385865" h="334336" extrusionOk="0">
                    <a:moveTo>
                      <a:pt x="0" y="334337"/>
                    </a:moveTo>
                    <a:cubicBezTo>
                      <a:pt x="132673" y="227690"/>
                      <a:pt x="261457" y="116182"/>
                      <a:pt x="385866" y="0"/>
                    </a:cubicBezTo>
                    <a:cubicBezTo>
                      <a:pt x="253155" y="106609"/>
                      <a:pt x="124446" y="218192"/>
                      <a:pt x="0" y="334337"/>
                    </a:cubicBezTo>
                    <a:lnTo>
                      <a:pt x="0" y="334337"/>
                    </a:lnTo>
                    <a:close/>
                  </a:path>
                </a:pathLst>
              </a:custGeom>
              <a:solidFill>
                <a:srgbClr val="23013D"/>
              </a:solidFill>
              <a:ln>
                <a:noFill/>
              </a:ln>
            </p:spPr>
            <p:txBody>
              <a:bodyPr spcFirstLastPara="1" wrap="square" lIns="60950" tIns="30467" rIns="60950" bIns="30467"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60" name="Google Shape;3018;p71"/>
              <p:cNvSpPr/>
              <p:nvPr/>
            </p:nvSpPr>
            <p:spPr>
              <a:xfrm rot="-7856596">
                <a:off x="7841767" y="5992500"/>
                <a:ext cx="615282" cy="125320"/>
              </a:xfrm>
              <a:custGeom>
                <a:avLst/>
                <a:gdLst/>
                <a:ahLst/>
                <a:cxnLst/>
                <a:rect l="l" t="t" r="r" b="b"/>
                <a:pathLst>
                  <a:path w="615574" h="125380" extrusionOk="0">
                    <a:moveTo>
                      <a:pt x="0" y="0"/>
                    </a:moveTo>
                    <a:lnTo>
                      <a:pt x="615574" y="0"/>
                    </a:lnTo>
                    <a:lnTo>
                      <a:pt x="615574" y="125381"/>
                    </a:lnTo>
                    <a:lnTo>
                      <a:pt x="0" y="125381"/>
                    </a:lnTo>
                    <a:close/>
                  </a:path>
                </a:pathLst>
              </a:custGeom>
              <a:solidFill>
                <a:srgbClr val="23013D"/>
              </a:solidFill>
              <a:ln>
                <a:noFill/>
              </a:ln>
            </p:spPr>
            <p:txBody>
              <a:bodyPr spcFirstLastPara="1" wrap="square" lIns="60950" tIns="30467" rIns="60950" bIns="30467"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spTree>
    <p:custDataLst>
      <p:tags r:id="rId1"/>
    </p:custDataLst>
    <p:extLst>
      <p:ext uri="{BB962C8B-B14F-4D97-AF65-F5344CB8AC3E}">
        <p14:creationId xmlns:p14="http://schemas.microsoft.com/office/powerpoint/2010/main" val="193407764"/>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par>
                                <p:cTn id="30" presetID="16" presetClass="entr" presetSubtype="21"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arn(inVertical)">
                                      <p:cBhvr>
                                        <p:cTn id="32" dur="500"/>
                                        <p:tgtEl>
                                          <p:spTgt spid="42"/>
                                        </p:tgtEl>
                                      </p:cBhvr>
                                    </p:animEffect>
                                  </p:childTnLst>
                                </p:cTn>
                              </p:par>
                              <p:par>
                                <p:cTn id="33" presetID="16" presetClass="entr" presetSubtype="21"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barn(inVertical)">
                                      <p:cBhvr>
                                        <p:cTn id="3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F14090-15A9-4456-8175-C7CCD10ECE0C}"/>
              </a:ext>
            </a:extLst>
          </p:cNvPr>
          <p:cNvPicPr>
            <a:picLocks noChangeAspect="1"/>
          </p:cNvPicPr>
          <p:nvPr/>
        </p:nvPicPr>
        <p:blipFill rotWithShape="1">
          <a:blip r:embed="rId4">
            <a:extLst>
              <a:ext uri="{28A0092B-C50C-407E-A947-70E740481C1C}">
                <a14:useLocalDpi xmlns:a14="http://schemas.microsoft.com/office/drawing/2010/main" val="0"/>
              </a:ext>
            </a:extLst>
          </a:blip>
          <a:srcRect t="1751"/>
          <a:stretch/>
        </p:blipFill>
        <p:spPr>
          <a:xfrm>
            <a:off x="0" y="0"/>
            <a:ext cx="12211050" cy="6858000"/>
          </a:xfrm>
          <a:prstGeom prst="rect">
            <a:avLst/>
          </a:prstGeom>
        </p:spPr>
      </p:pic>
      <p:pic>
        <p:nvPicPr>
          <p:cNvPr id="20" name="Picture 19">
            <a:extLst>
              <a:ext uri="{FF2B5EF4-FFF2-40B4-BE49-F238E27FC236}">
                <a16:creationId xmlns:a16="http://schemas.microsoft.com/office/drawing/2014/main" id="{949DAC6A-E448-4B7A-9C55-2AB116CFDAF4}"/>
              </a:ext>
            </a:extLst>
          </p:cNvPr>
          <p:cNvPicPr>
            <a:picLocks noChangeAspect="1"/>
          </p:cNvPicPr>
          <p:nvPr/>
        </p:nvPicPr>
        <p:blipFill>
          <a:blip r:embed="rId5"/>
          <a:stretch>
            <a:fillRect/>
          </a:stretch>
        </p:blipFill>
        <p:spPr>
          <a:xfrm>
            <a:off x="5127239" y="542109"/>
            <a:ext cx="1956572" cy="716724"/>
          </a:xfrm>
          <a:prstGeom prst="rect">
            <a:avLst/>
          </a:prstGeom>
        </p:spPr>
      </p:pic>
      <p:pic>
        <p:nvPicPr>
          <p:cNvPr id="22" name="Picture 21">
            <a:extLst>
              <a:ext uri="{FF2B5EF4-FFF2-40B4-BE49-F238E27FC236}">
                <a16:creationId xmlns:a16="http://schemas.microsoft.com/office/drawing/2014/main" id="{80F3D2DD-7984-4261-AD11-E61771F61490}"/>
              </a:ext>
            </a:extLst>
          </p:cNvPr>
          <p:cNvPicPr>
            <a:picLocks noChangeAspect="1"/>
          </p:cNvPicPr>
          <p:nvPr/>
        </p:nvPicPr>
        <p:blipFill>
          <a:blip r:embed="rId5"/>
          <a:stretch>
            <a:fillRect/>
          </a:stretch>
        </p:blipFill>
        <p:spPr>
          <a:xfrm flipH="1">
            <a:off x="2142396" y="2697910"/>
            <a:ext cx="2504399" cy="917402"/>
          </a:xfrm>
          <a:prstGeom prst="rect">
            <a:avLst/>
          </a:prstGeom>
        </p:spPr>
      </p:pic>
      <p:sp>
        <p:nvSpPr>
          <p:cNvPr id="18" name="TextBox 17">
            <a:extLst>
              <a:ext uri="{FF2B5EF4-FFF2-40B4-BE49-F238E27FC236}">
                <a16:creationId xmlns:a16="http://schemas.microsoft.com/office/drawing/2014/main" id="{C6147CD3-2649-4E88-8CE1-81D576F84A32}"/>
              </a:ext>
            </a:extLst>
          </p:cNvPr>
          <p:cNvSpPr txBox="1"/>
          <p:nvPr/>
        </p:nvSpPr>
        <p:spPr>
          <a:xfrm>
            <a:off x="4351842" y="583259"/>
            <a:ext cx="3507370" cy="830997"/>
          </a:xfrm>
          <a:prstGeom prst="rect">
            <a:avLst/>
          </a:prstGeom>
          <a:noFill/>
        </p:spPr>
        <p:txBody>
          <a:bodyPr wrap="none" lIns="0" tIns="0" rIns="0" bIns="0" rtlCol="0">
            <a:spAutoFit/>
          </a:bodyPr>
          <a:lstStyle/>
          <a:p>
            <a:pPr marL="0" marR="0" lvl="0" indent="0" algn="ctr" defTabSz="914264" rtl="0" eaLnBrk="1" fontAlgn="auto" latinLnBrk="0" hangingPunct="1">
              <a:lnSpc>
                <a:spcPct val="100000"/>
              </a:lnSpc>
              <a:spcBef>
                <a:spcPts val="0"/>
              </a:spcBef>
              <a:spcAft>
                <a:spcPts val="0"/>
              </a:spcAft>
              <a:buClrTx/>
              <a:buSzTx/>
              <a:buFont typeface="Arial"/>
              <a:buNone/>
              <a:tabLst/>
              <a:defRPr/>
            </a:pPr>
            <a:r>
              <a:rPr kumimoji="0" lang="en-US" sz="5400" b="1" i="0" u="none" strike="noStrike" kern="1200" cap="none" spc="0" normalizeH="0" baseline="0" noProof="0">
                <a:ln w="31750">
                  <a:solidFill>
                    <a:prstClr val="white"/>
                  </a:solidFill>
                </a:ln>
                <a:solidFill>
                  <a:srgbClr val="FCECD0">
                    <a:lumMod val="75000"/>
                  </a:srgbClr>
                </a:solidFill>
                <a:effectLst>
                  <a:outerShdw blurRad="50800" dist="38100" dir="2700000" algn="tl" rotWithShape="0">
                    <a:prstClr val="black">
                      <a:alpha val="40000"/>
                    </a:prstClr>
                  </a:outerShdw>
                </a:effectLst>
                <a:uLnTx/>
                <a:uFillTx/>
                <a:latin typeface="UTM Avo"/>
                <a:ea typeface="+mn-ea"/>
                <a:cs typeface="+mn-ea"/>
                <a:sym typeface="+mn-lt"/>
              </a:rPr>
              <a:t>TRÒ CHƠI</a:t>
            </a:r>
          </a:p>
        </p:txBody>
      </p:sp>
      <p:pic>
        <p:nvPicPr>
          <p:cNvPr id="19" name="Picture 18">
            <a:extLst>
              <a:ext uri="{FF2B5EF4-FFF2-40B4-BE49-F238E27FC236}">
                <a16:creationId xmlns:a16="http://schemas.microsoft.com/office/drawing/2014/main" id="{E5F91547-85E9-41A0-9391-B8B1188B5B63}"/>
              </a:ext>
            </a:extLst>
          </p:cNvPr>
          <p:cNvPicPr>
            <a:picLocks noChangeAspect="1"/>
          </p:cNvPicPr>
          <p:nvPr/>
        </p:nvPicPr>
        <p:blipFill>
          <a:blip r:embed="rId5"/>
          <a:stretch>
            <a:fillRect/>
          </a:stretch>
        </p:blipFill>
        <p:spPr>
          <a:xfrm>
            <a:off x="9982203" y="533400"/>
            <a:ext cx="2895851" cy="1060796"/>
          </a:xfrm>
          <a:prstGeom prst="rect">
            <a:avLst/>
          </a:prstGeom>
        </p:spPr>
      </p:pic>
      <p:pic>
        <p:nvPicPr>
          <p:cNvPr id="21" name="Picture 20">
            <a:extLst>
              <a:ext uri="{FF2B5EF4-FFF2-40B4-BE49-F238E27FC236}">
                <a16:creationId xmlns:a16="http://schemas.microsoft.com/office/drawing/2014/main" id="{653F800B-073E-42F5-BFFA-477203C96764}"/>
              </a:ext>
            </a:extLst>
          </p:cNvPr>
          <p:cNvPicPr>
            <a:picLocks noChangeAspect="1"/>
          </p:cNvPicPr>
          <p:nvPr/>
        </p:nvPicPr>
        <p:blipFill>
          <a:blip r:embed="rId5"/>
          <a:stretch>
            <a:fillRect/>
          </a:stretch>
        </p:blipFill>
        <p:spPr>
          <a:xfrm flipH="1">
            <a:off x="-819539" y="149398"/>
            <a:ext cx="3944128" cy="1444798"/>
          </a:xfrm>
          <a:prstGeom prst="rect">
            <a:avLst/>
          </a:prstGeom>
        </p:spPr>
      </p:pic>
      <p:pic>
        <p:nvPicPr>
          <p:cNvPr id="23" name="Picture 22">
            <a:extLst>
              <a:ext uri="{FF2B5EF4-FFF2-40B4-BE49-F238E27FC236}">
                <a16:creationId xmlns:a16="http://schemas.microsoft.com/office/drawing/2014/main" id="{FB990A4E-1001-4E5F-813F-CD6CFC00C726}"/>
              </a:ext>
            </a:extLst>
          </p:cNvPr>
          <p:cNvPicPr>
            <a:picLocks noChangeAspect="1"/>
          </p:cNvPicPr>
          <p:nvPr/>
        </p:nvPicPr>
        <p:blipFill>
          <a:blip r:embed="rId5"/>
          <a:stretch>
            <a:fillRect/>
          </a:stretch>
        </p:blipFill>
        <p:spPr>
          <a:xfrm>
            <a:off x="9248536" y="2591002"/>
            <a:ext cx="1429252" cy="523558"/>
          </a:xfrm>
          <a:prstGeom prst="rect">
            <a:avLst/>
          </a:prstGeom>
        </p:spPr>
      </p:pic>
      <p:pic>
        <p:nvPicPr>
          <p:cNvPr id="11" name="Picture 10">
            <a:extLst>
              <a:ext uri="{FF2B5EF4-FFF2-40B4-BE49-F238E27FC236}">
                <a16:creationId xmlns:a16="http://schemas.microsoft.com/office/drawing/2014/main" id="{1408987E-8482-412C-8746-6EFF36F2C99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642560" y="1524003"/>
            <a:ext cx="3450921" cy="1865555"/>
          </a:xfrm>
          <a:prstGeom prst="rect">
            <a:avLst/>
          </a:prstGeom>
        </p:spPr>
      </p:pic>
      <p:pic>
        <p:nvPicPr>
          <p:cNvPr id="13" name="Picture 12">
            <a:extLst>
              <a:ext uri="{FF2B5EF4-FFF2-40B4-BE49-F238E27FC236}">
                <a16:creationId xmlns:a16="http://schemas.microsoft.com/office/drawing/2014/main" id="{6EC0C90C-828F-4918-AC40-01B94FDF83B2}"/>
              </a:ext>
            </a:extLst>
          </p:cNvPr>
          <p:cNvPicPr>
            <a:picLocks noChangeAspect="1"/>
          </p:cNvPicPr>
          <p:nvPr/>
        </p:nvPicPr>
        <p:blipFill>
          <a:blip r:embed="rId7"/>
          <a:stretch>
            <a:fillRect/>
          </a:stretch>
        </p:blipFill>
        <p:spPr>
          <a:xfrm>
            <a:off x="6296827" y="1524000"/>
            <a:ext cx="3255059" cy="1776430"/>
          </a:xfrm>
          <a:prstGeom prst="rect">
            <a:avLst/>
          </a:prstGeom>
        </p:spPr>
      </p:pic>
      <p:pic>
        <p:nvPicPr>
          <p:cNvPr id="16" name="Picture 15">
            <a:extLst>
              <a:ext uri="{FF2B5EF4-FFF2-40B4-BE49-F238E27FC236}">
                <a16:creationId xmlns:a16="http://schemas.microsoft.com/office/drawing/2014/main" id="{2FBD9397-1275-4277-92E8-BB3DEB4DCC92}"/>
              </a:ext>
            </a:extLst>
          </p:cNvPr>
          <p:cNvPicPr>
            <a:picLocks noChangeAspect="1"/>
          </p:cNvPicPr>
          <p:nvPr/>
        </p:nvPicPr>
        <p:blipFill>
          <a:blip r:embed="rId8"/>
          <a:stretch>
            <a:fillRect/>
          </a:stretch>
        </p:blipFill>
        <p:spPr>
          <a:xfrm>
            <a:off x="2018868" y="3465408"/>
            <a:ext cx="8154264" cy="1944792"/>
          </a:xfrm>
          <a:prstGeom prst="rect">
            <a:avLst/>
          </a:prstGeom>
        </p:spPr>
      </p:pic>
      <p:pic>
        <p:nvPicPr>
          <p:cNvPr id="15" name="Picture 14">
            <a:hlinkClick r:id="rId9" action="ppaction://hlinksldjump"/>
            <a:extLst>
              <a:ext uri="{FF2B5EF4-FFF2-40B4-BE49-F238E27FC236}">
                <a16:creationId xmlns:a16="http://schemas.microsoft.com/office/drawing/2014/main" id="{EFCB68F2-2E43-46C4-8354-BD881388035B}"/>
              </a:ext>
            </a:extLst>
          </p:cNvPr>
          <p:cNvPicPr>
            <a:picLocks noChangeAspect="1"/>
          </p:cNvPicPr>
          <p:nvPr/>
        </p:nvPicPr>
        <p:blipFill>
          <a:blip r:embed="rId10"/>
          <a:stretch>
            <a:fillRect/>
          </a:stretch>
        </p:blipFill>
        <p:spPr>
          <a:xfrm>
            <a:off x="5038781" y="5541635"/>
            <a:ext cx="2109399" cy="774259"/>
          </a:xfrm>
          <a:prstGeom prst="rect">
            <a:avLst/>
          </a:prstGeom>
        </p:spPr>
      </p:pic>
      <p:pic>
        <p:nvPicPr>
          <p:cNvPr id="4" name="Picture 3">
            <a:extLst>
              <a:ext uri="{FF2B5EF4-FFF2-40B4-BE49-F238E27FC236}">
                <a16:creationId xmlns:a16="http://schemas.microsoft.com/office/drawing/2014/main" id="{BDE6AD9B-7CA0-C144-2C2B-E526B16E0F9A}"/>
              </a:ext>
            </a:extLst>
          </p:cNvPr>
          <p:cNvPicPr>
            <a:picLocks noChangeAspect="1"/>
          </p:cNvPicPr>
          <p:nvPr/>
        </p:nvPicPr>
        <p:blipFill>
          <a:blip r:embed="rId11"/>
          <a:stretch>
            <a:fillRect/>
          </a:stretch>
        </p:blipFill>
        <p:spPr>
          <a:xfrm>
            <a:off x="8978" y="-48654"/>
            <a:ext cx="873796" cy="974349"/>
          </a:xfrm>
          <a:prstGeom prst="rect">
            <a:avLst/>
          </a:prstGeom>
        </p:spPr>
      </p:pic>
    </p:spTree>
    <p:custDataLst>
      <p:tags r:id="rId1"/>
    </p:custDataLst>
    <p:extLst>
      <p:ext uri="{BB962C8B-B14F-4D97-AF65-F5344CB8AC3E}">
        <p14:creationId xmlns:p14="http://schemas.microsoft.com/office/powerpoint/2010/main" val="2698387786"/>
      </p:ext>
    </p:extLst>
  </p:cSld>
  <p:clrMapOvr>
    <a:masterClrMapping/>
  </p:clrMapOvr>
  <p:transition>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4000">
                                          <p:cBhvr additive="base">
                                            <p:cTn id="7" dur="1000" fill="hold"/>
                                            <p:tgtEl>
                                              <p:spTgt spid="18"/>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0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60000">
                                          <p:cBhvr additive="base">
                                            <p:cTn id="12" dur="1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13" dur="1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nodeType="afterEffect" p14:presetBounceEnd="60000">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14:bounceEnd="60000">
                                          <p:cBhvr additive="base">
                                            <p:cTn id="17" dur="15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18" dur="1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4000"/>
                                </p:stCondLst>
                                <p:childTnLst>
                                  <p:par>
                                    <p:cTn id="20" presetID="2" presetClass="entr" presetSubtype="4" fill="hold" nodeType="afterEffect" p14:presetBounceEnd="60000">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14:bounceEnd="60000">
                                          <p:cBhvr additive="base">
                                            <p:cTn id="22" dur="15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23" dur="15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5500"/>
                                </p:stCondLst>
                                <p:childTnLst>
                                  <p:par>
                                    <p:cTn id="25" presetID="53"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42" presetClass="path" presetSubtype="0" repeatCount="indefinite" accel="50000" decel="50000" autoRev="1" fill="hold" nodeType="withEffect">
                                      <p:stCondLst>
                                        <p:cond delay="0"/>
                                      </p:stCondLst>
                                      <p:childTnLst>
                                        <p:animMotion origin="layout" path="M 0 -2.59259E-6 L -0.0375 -0.03287 " pathEditMode="relative" rAng="0" ptsTypes="AA">
                                          <p:cBhvr>
                                            <p:cTn id="34" dur="5000" fill="hold"/>
                                            <p:tgtEl>
                                              <p:spTgt spid="19"/>
                                            </p:tgtEl>
                                            <p:attrNameLst>
                                              <p:attrName>ppt_x</p:attrName>
                                              <p:attrName>ppt_y</p:attrName>
                                            </p:attrNameLst>
                                          </p:cBhvr>
                                          <p:rCtr x="-1875" y="-1644"/>
                                        </p:animMotion>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42" presetClass="path" presetSubtype="0" repeatCount="indefinite" accel="50000" decel="50000" autoRev="1" fill="hold" nodeType="withEffect">
                                      <p:stCondLst>
                                        <p:cond delay="0"/>
                                      </p:stCondLst>
                                      <p:childTnLst>
                                        <p:animMotion origin="layout" path="M 0 -2.59259E-6 L -0.09375 0.00047 " pathEditMode="relative" rAng="0" ptsTypes="AA">
                                          <p:cBhvr>
                                            <p:cTn id="39" dur="5000" fill="hold"/>
                                            <p:tgtEl>
                                              <p:spTgt spid="21"/>
                                            </p:tgtEl>
                                            <p:attrNameLst>
                                              <p:attrName>ppt_x</p:attrName>
                                              <p:attrName>ppt_y</p:attrName>
                                            </p:attrNameLst>
                                          </p:cBhvr>
                                          <p:rCtr x="-4688" y="23"/>
                                        </p:animMotion>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42" presetClass="path" presetSubtype="0" repeatCount="indefinite" accel="50000" decel="50000" autoRev="1" fill="hold" nodeType="withEffect">
                                      <p:stCondLst>
                                        <p:cond delay="0"/>
                                      </p:stCondLst>
                                      <p:childTnLst>
                                        <p:animMotion origin="layout" path="M 4.58333E-6 4.81481E-6 L -0.09375 0.00046 " pathEditMode="relative" rAng="0" ptsTypes="AA">
                                          <p:cBhvr>
                                            <p:cTn id="44" dur="5000" fill="hold"/>
                                            <p:tgtEl>
                                              <p:spTgt spid="22"/>
                                            </p:tgtEl>
                                            <p:attrNameLst>
                                              <p:attrName>ppt_x</p:attrName>
                                              <p:attrName>ppt_y</p:attrName>
                                            </p:attrNameLst>
                                          </p:cBhvr>
                                          <p:rCtr x="-4688" y="23"/>
                                        </p:animMotion>
                                      </p:childTnLst>
                                    </p:cTn>
                                  </p:par>
                                  <p:par>
                                    <p:cTn id="45" presetID="10"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42" presetClass="path" presetSubtype="0" repeatCount="indefinite" accel="50000" decel="50000" autoRev="1" fill="hold" nodeType="withEffect">
                                      <p:stCondLst>
                                        <p:cond delay="0"/>
                                      </p:stCondLst>
                                      <p:childTnLst>
                                        <p:animMotion origin="layout" path="M 2.5E-6 -2.22222E-6 L 0.10156 -0.02037 " pathEditMode="relative" rAng="0" ptsTypes="AA">
                                          <p:cBhvr>
                                            <p:cTn id="49" dur="5000" fill="hold"/>
                                            <p:tgtEl>
                                              <p:spTgt spid="23"/>
                                            </p:tgtEl>
                                            <p:attrNameLst>
                                              <p:attrName>ppt_x</p:attrName>
                                              <p:attrName>ppt_y</p:attrName>
                                            </p:attrNameLst>
                                          </p:cBhvr>
                                          <p:rCtr x="5078" y="-1019"/>
                                        </p:animMotion>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42" presetClass="path" presetSubtype="0" repeatCount="indefinite" accel="50000" decel="50000" autoRev="1" fill="hold" nodeType="withEffect">
                                      <p:stCondLst>
                                        <p:cond delay="0"/>
                                      </p:stCondLst>
                                      <p:childTnLst>
                                        <p:animMotion origin="layout" path="M -1.25E-6 0 L 0.11276 -0.00023 " pathEditMode="relative" rAng="0" ptsTypes="AA">
                                          <p:cBhvr>
                                            <p:cTn id="54" dur="5000" fill="hold"/>
                                            <p:tgtEl>
                                              <p:spTgt spid="20"/>
                                            </p:tgtEl>
                                            <p:attrNameLst>
                                              <p:attrName>ppt_x</p:attrName>
                                              <p:attrName>ppt_y</p:attrName>
                                            </p:attrNameLst>
                                          </p:cBhvr>
                                          <p:rCtr x="5638"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1"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1000" fill="hold"/>
                                            <p:tgtEl>
                                              <p:spTgt spid="18"/>
                                            </p:tgtEl>
                                            <p:attrNameLst>
                                              <p:attrName>ppt_x</p:attrName>
                                            </p:attrNameLst>
                                          </p:cBhvr>
                                          <p:tavLst>
                                            <p:tav tm="0">
                                              <p:val>
                                                <p:strVal val="#ppt_x"/>
                                              </p:val>
                                            </p:tav>
                                            <p:tav tm="100000">
                                              <p:val>
                                                <p:strVal val="#ppt_x"/>
                                              </p:val>
                                            </p:tav>
                                          </p:tavLst>
                                        </p:anim>
                                        <p:anim calcmode="lin" valueType="num">
                                          <p:cBhvr additive="base">
                                            <p:cTn id="11" dur="1000" fill="hold"/>
                                            <p:tgtEl>
                                              <p:spTgt spid="18"/>
                                            </p:tgtEl>
                                            <p:attrNameLst>
                                              <p:attrName>ppt_y</p:attrName>
                                            </p:attrNameLst>
                                          </p:cBhvr>
                                          <p:tavLst>
                                            <p:tav tm="0">
                                              <p:val>
                                                <p:strVal val="0-#ppt_h/2"/>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ppt_x"/>
                                              </p:val>
                                            </p:tav>
                                            <p:tav tm="100000">
                                              <p:val>
                                                <p:strVal val="#ppt_x"/>
                                              </p:val>
                                            </p:tav>
                                          </p:tavLst>
                                        </p:anim>
                                        <p:anim calcmode="lin" valueType="num">
                                          <p:cBhvr additive="base">
                                            <p:cTn id="16" dur="1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500" fill="hold"/>
                                            <p:tgtEl>
                                              <p:spTgt spid="13"/>
                                            </p:tgtEl>
                                            <p:attrNameLst>
                                              <p:attrName>ppt_x</p:attrName>
                                            </p:attrNameLst>
                                          </p:cBhvr>
                                          <p:tavLst>
                                            <p:tav tm="0">
                                              <p:val>
                                                <p:strVal val="#ppt_x"/>
                                              </p:val>
                                            </p:tav>
                                            <p:tav tm="100000">
                                              <p:val>
                                                <p:strVal val="#ppt_x"/>
                                              </p:val>
                                            </p:tav>
                                          </p:tavLst>
                                        </p:anim>
                                        <p:anim calcmode="lin" valueType="num">
                                          <p:cBhvr additive="base">
                                            <p:cTn id="21" dur="1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4000"/>
                                </p:stCondLst>
                                <p:childTnLst>
                                  <p:par>
                                    <p:cTn id="23" presetID="2" presetClass="entr" presetSubtype="4"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500" fill="hold"/>
                                            <p:tgtEl>
                                              <p:spTgt spid="16"/>
                                            </p:tgtEl>
                                            <p:attrNameLst>
                                              <p:attrName>ppt_x</p:attrName>
                                            </p:attrNameLst>
                                          </p:cBhvr>
                                          <p:tavLst>
                                            <p:tav tm="0">
                                              <p:val>
                                                <p:strVal val="#ppt_x"/>
                                              </p:val>
                                            </p:tav>
                                            <p:tav tm="100000">
                                              <p:val>
                                                <p:strVal val="#ppt_x"/>
                                              </p:val>
                                            </p:tav>
                                          </p:tavLst>
                                        </p:anim>
                                        <p:anim calcmode="lin" valueType="num">
                                          <p:cBhvr additive="base">
                                            <p:cTn id="26" dur="1500" fill="hold"/>
                                            <p:tgtEl>
                                              <p:spTgt spid="16"/>
                                            </p:tgtEl>
                                            <p:attrNameLst>
                                              <p:attrName>ppt_y</p:attrName>
                                            </p:attrNameLst>
                                          </p:cBhvr>
                                          <p:tavLst>
                                            <p:tav tm="0">
                                              <p:val>
                                                <p:strVal val="1+#ppt_h/2"/>
                                              </p:val>
                                            </p:tav>
                                            <p:tav tm="100000">
                                              <p:val>
                                                <p:strVal val="#ppt_y"/>
                                              </p:val>
                                            </p:tav>
                                          </p:tavLst>
                                        </p:anim>
                                      </p:childTnLst>
                                    </p:cTn>
                                  </p:par>
                                </p:childTnLst>
                              </p:cTn>
                            </p:par>
                            <p:par>
                              <p:cTn id="27" fill="hold">
                                <p:stCondLst>
                                  <p:cond delay="5500"/>
                                </p:stCondLst>
                                <p:childTnLst>
                                  <p:par>
                                    <p:cTn id="28" presetID="53" presetClass="entr" presetSubtype="16"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42" presetClass="path" presetSubtype="0" repeatCount="indefinite" accel="50000" decel="50000" autoRev="1" fill="hold" nodeType="withEffect">
                                      <p:stCondLst>
                                        <p:cond delay="0"/>
                                      </p:stCondLst>
                                      <p:childTnLst>
                                        <p:animMotion origin="layout" path="M 0 -2.59259E-6 L -0.0375 -0.03287 " pathEditMode="relative" rAng="0" ptsTypes="AA">
                                          <p:cBhvr>
                                            <p:cTn id="37" dur="5000" fill="hold"/>
                                            <p:tgtEl>
                                              <p:spTgt spid="19"/>
                                            </p:tgtEl>
                                            <p:attrNameLst>
                                              <p:attrName>ppt_x</p:attrName>
                                              <p:attrName>ppt_y</p:attrName>
                                            </p:attrNameLst>
                                          </p:cBhvr>
                                          <p:rCtr x="-1875" y="-1644"/>
                                        </p:animMotion>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42" presetClass="path" presetSubtype="0" repeatCount="indefinite" accel="50000" decel="50000" autoRev="1" fill="hold" nodeType="withEffect">
                                      <p:stCondLst>
                                        <p:cond delay="0"/>
                                      </p:stCondLst>
                                      <p:childTnLst>
                                        <p:animMotion origin="layout" path="M 0 -2.59259E-6 L -0.09375 0.00047 " pathEditMode="relative" rAng="0" ptsTypes="AA">
                                          <p:cBhvr>
                                            <p:cTn id="42" dur="5000" fill="hold"/>
                                            <p:tgtEl>
                                              <p:spTgt spid="21"/>
                                            </p:tgtEl>
                                            <p:attrNameLst>
                                              <p:attrName>ppt_x</p:attrName>
                                              <p:attrName>ppt_y</p:attrName>
                                            </p:attrNameLst>
                                          </p:cBhvr>
                                          <p:rCtr x="-4688" y="23"/>
                                        </p:animMotion>
                                      </p:childTnLst>
                                    </p:cTn>
                                  </p:par>
                                  <p:par>
                                    <p:cTn id="43" presetID="10"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42" presetClass="path" presetSubtype="0" repeatCount="indefinite" accel="50000" decel="50000" autoRev="1" fill="hold" nodeType="withEffect">
                                      <p:stCondLst>
                                        <p:cond delay="0"/>
                                      </p:stCondLst>
                                      <p:childTnLst>
                                        <p:animMotion origin="layout" path="M 4.58333E-6 4.81481E-6 L -0.09375 0.00046 " pathEditMode="relative" rAng="0" ptsTypes="AA">
                                          <p:cBhvr>
                                            <p:cTn id="47" dur="5000" fill="hold"/>
                                            <p:tgtEl>
                                              <p:spTgt spid="22"/>
                                            </p:tgtEl>
                                            <p:attrNameLst>
                                              <p:attrName>ppt_x</p:attrName>
                                              <p:attrName>ppt_y</p:attrName>
                                            </p:attrNameLst>
                                          </p:cBhvr>
                                          <p:rCtr x="-4688" y="23"/>
                                        </p:animMotion>
                                      </p:childTnLst>
                                    </p:cTn>
                                  </p:par>
                                  <p:par>
                                    <p:cTn id="48" presetID="10"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42" presetClass="path" presetSubtype="0" repeatCount="indefinite" accel="50000" decel="50000" autoRev="1" fill="hold" nodeType="withEffect">
                                      <p:stCondLst>
                                        <p:cond delay="0"/>
                                      </p:stCondLst>
                                      <p:childTnLst>
                                        <p:animMotion origin="layout" path="M 2.5E-6 -2.22222E-6 L 0.10156 -0.02037 " pathEditMode="relative" rAng="0" ptsTypes="AA">
                                          <p:cBhvr>
                                            <p:cTn id="52" dur="5000" fill="hold"/>
                                            <p:tgtEl>
                                              <p:spTgt spid="23"/>
                                            </p:tgtEl>
                                            <p:attrNameLst>
                                              <p:attrName>ppt_x</p:attrName>
                                              <p:attrName>ppt_y</p:attrName>
                                            </p:attrNameLst>
                                          </p:cBhvr>
                                          <p:rCtr x="5078" y="-1019"/>
                                        </p:animMotion>
                                      </p:childTnLst>
                                    </p:cTn>
                                  </p:par>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42" presetClass="path" presetSubtype="0" repeatCount="indefinite" accel="50000" decel="50000" autoRev="1" fill="hold" nodeType="withEffect">
                                      <p:stCondLst>
                                        <p:cond delay="0"/>
                                      </p:stCondLst>
                                      <p:childTnLst>
                                        <p:animMotion origin="layout" path="M -1.25E-6 0 L 0.11276 -0.00023 " pathEditMode="relative" rAng="0" ptsTypes="AA">
                                          <p:cBhvr>
                                            <p:cTn id="57" dur="5000" fill="hold"/>
                                            <p:tgtEl>
                                              <p:spTgt spid="20"/>
                                            </p:tgtEl>
                                            <p:attrNameLst>
                                              <p:attrName>ppt_x</p:attrName>
                                              <p:attrName>ppt_y</p:attrName>
                                            </p:attrNameLst>
                                          </p:cBhvr>
                                          <p:rCtr x="5638" y="-23"/>
                                        </p:animMotion>
                                      </p:childTnLst>
                                    </p:cTn>
                                  </p:par>
                                </p:childTnLst>
                              </p:cTn>
                            </p:par>
                          </p:childTnLst>
                        </p:cTn>
                      </p:par>
                    </p:childTnLst>
                  </p:cTn>
                  <p:prevCondLst>
                    <p:cond evt="onPrev" delay="0">
                      <p:tgtEl>
                        <p:sldTgt/>
                      </p:tgtEl>
                    </p:cond>
                  </p:prevCondLst>
                  <p:nextCondLst>
                    <p:cond evt="onNext" delay="0">
                      <p:tgtEl>
                        <p:sldTgt/>
                      </p:tgtEl>
                    </p:cond>
                  </p:nextCondLst>
                </p:seq>
                <p:audio>
                  <p:cMediaNode vol="24390" numSld="6" showWhenStopped="0">
                    <p:cTn id="58" repeatCount="indefinite" fill="hold" display="0">
                      <p:stCondLst>
                        <p:cond delay="indefinite"/>
                      </p:stCondLst>
                      <p:endCondLst>
                        <p:cond evt="onStopAudio" delay="0">
                          <p:tgtEl>
                            <p:sldTgt/>
                          </p:tgtEl>
                        </p:cond>
                      </p:endCondLst>
                    </p:cTn>
                    <p:tgtEl>
                      <p:spTgt spid="3"/>
                    </p:tgtEl>
                  </p:cMediaNode>
                </p:audio>
              </p:childTnLst>
            </p:cTn>
          </p:par>
        </p:tnLst>
        <p:bldLst>
          <p:bldP spid="18" grpId="0"/>
        </p:bldLst>
      </p:timing>
    </mc:Fallback>
  </mc:AlternateContent>
  <p:extLst>
    <p:ext uri="{E180D4A7-C9FB-4DFB-919C-405C955672EB}">
      <p14:showEvtLst xmlns:p14="http://schemas.microsoft.com/office/powerpoint/2010/main">
        <p14:playEvt time="10" objId="3"/>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9C40F7-6636-4B05-A249-C5AA12FDAEE6}"/>
              </a:ext>
            </a:extLst>
          </p:cNvPr>
          <p:cNvPicPr>
            <a:picLocks noChangeAspect="1"/>
          </p:cNvPicPr>
          <p:nvPr/>
        </p:nvPicPr>
        <p:blipFill>
          <a:blip r:embed="rId4"/>
          <a:stretch>
            <a:fillRect/>
          </a:stretch>
        </p:blipFill>
        <p:spPr>
          <a:xfrm>
            <a:off x="0" y="1"/>
            <a:ext cx="12192000" cy="6857999"/>
          </a:xfrm>
          <a:prstGeom prst="rect">
            <a:avLst/>
          </a:prstGeom>
        </p:spPr>
      </p:pic>
      <p:grpSp>
        <p:nvGrpSpPr>
          <p:cNvPr id="42" name="Group 41">
            <a:extLst>
              <a:ext uri="{FF2B5EF4-FFF2-40B4-BE49-F238E27FC236}">
                <a16:creationId xmlns:a16="http://schemas.microsoft.com/office/drawing/2014/main" id="{9905CDB2-EEB7-49B9-ADB2-66FCF558DF54}"/>
              </a:ext>
            </a:extLst>
          </p:cNvPr>
          <p:cNvGrpSpPr/>
          <p:nvPr/>
        </p:nvGrpSpPr>
        <p:grpSpPr>
          <a:xfrm>
            <a:off x="2434107" y="246186"/>
            <a:ext cx="9486901" cy="3182815"/>
            <a:chOff x="2434106" y="246185"/>
            <a:chExt cx="9486901" cy="3182815"/>
          </a:xfrm>
        </p:grpSpPr>
        <p:pic>
          <p:nvPicPr>
            <p:cNvPr id="10" name="Picture 9">
              <a:extLst>
                <a:ext uri="{FF2B5EF4-FFF2-40B4-BE49-F238E27FC236}">
                  <a16:creationId xmlns:a16="http://schemas.microsoft.com/office/drawing/2014/main" id="{BFDC2BDB-258C-4F4A-86ED-C0A6EFC4F65F}"/>
                </a:ext>
              </a:extLst>
            </p:cNvPr>
            <p:cNvPicPr>
              <a:picLocks noChangeAspect="1"/>
            </p:cNvPicPr>
            <p:nvPr/>
          </p:nvPicPr>
          <p:blipFill>
            <a:blip r:embed="rId5"/>
            <a:stretch>
              <a:fillRect/>
            </a:stretch>
          </p:blipFill>
          <p:spPr>
            <a:xfrm>
              <a:off x="2434106" y="246185"/>
              <a:ext cx="9486901" cy="3182815"/>
            </a:xfrm>
            <a:prstGeom prst="rect">
              <a:avLst/>
            </a:prstGeom>
          </p:spPr>
        </p:pic>
        <p:sp>
          <p:nvSpPr>
            <p:cNvPr id="33" name="TextBox 32">
              <a:extLst>
                <a:ext uri="{FF2B5EF4-FFF2-40B4-BE49-F238E27FC236}">
                  <a16:creationId xmlns:a16="http://schemas.microsoft.com/office/drawing/2014/main" id="{74025C03-BBC1-4E41-924B-1D89C7CB42D3}"/>
                </a:ext>
              </a:extLst>
            </p:cNvPr>
            <p:cNvSpPr txBox="1"/>
            <p:nvPr/>
          </p:nvSpPr>
          <p:spPr>
            <a:xfrm>
              <a:off x="2692700" y="1455244"/>
              <a:ext cx="9029103" cy="1208729"/>
            </a:xfrm>
            <a:prstGeom prst="rect">
              <a:avLst/>
            </a:prstGeom>
            <a:noFill/>
          </p:spPr>
          <p:txBody>
            <a:bodyPr wrap="square" lIns="0" tIns="0" rIns="0" bIns="0" rtlCol="0">
              <a:spAutoFit/>
            </a:bodyP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en-US" sz="2800" b="1" i="0" u="none" strike="noStrike" kern="1200" cap="none" spc="0" normalizeH="0" baseline="0" noProof="0" dirty="0" err="1">
                  <a:ln>
                    <a:noFill/>
                  </a:ln>
                  <a:solidFill>
                    <a:sysClr val="windowText" lastClr="000000"/>
                  </a:solidFill>
                  <a:effectLst/>
                  <a:uLnTx/>
                  <a:uFillTx/>
                  <a:latin typeface="+mn-lt"/>
                  <a:ea typeface="+mn-ea"/>
                  <a:cs typeface="+mn-ea"/>
                  <a:sym typeface="+mn-lt"/>
                </a:rPr>
                <a:t>Đâu</a:t>
              </a:r>
              <a:r>
                <a:rPr kumimoji="0" lang="en-US" sz="2800" b="1" i="0" u="none" strike="noStrike" kern="1200" cap="none" spc="0" normalizeH="0" baseline="0" noProof="0" dirty="0">
                  <a:ln>
                    <a:noFill/>
                  </a:ln>
                  <a:solidFill>
                    <a:sysClr val="windowText" lastClr="000000"/>
                  </a:solidFill>
                  <a:effectLst/>
                  <a:uLnTx/>
                  <a:uFillTx/>
                  <a:latin typeface="+mn-lt"/>
                  <a:ea typeface="+mn-ea"/>
                  <a:cs typeface="+mn-ea"/>
                  <a:sym typeface="+mn-lt"/>
                </a:rPr>
                <a:t> </a:t>
              </a:r>
              <a:r>
                <a:rPr kumimoji="0" lang="en-US" sz="2800" b="1" i="0" u="none" strike="noStrike" kern="1200" cap="none" spc="0" normalizeH="0" baseline="0" noProof="0" dirty="0" err="1">
                  <a:ln>
                    <a:noFill/>
                  </a:ln>
                  <a:solidFill>
                    <a:sysClr val="windowText" lastClr="000000"/>
                  </a:solidFill>
                  <a:effectLst/>
                  <a:uLnTx/>
                  <a:uFillTx/>
                  <a:latin typeface="+mn-lt"/>
                  <a:ea typeface="+mn-ea"/>
                  <a:cs typeface="+mn-ea"/>
                  <a:sym typeface="+mn-lt"/>
                </a:rPr>
                <a:t>không</a:t>
              </a:r>
              <a:r>
                <a:rPr kumimoji="0" lang="en-US" sz="2800" b="1" i="0" u="none" strike="noStrike" kern="1200" cap="none" spc="0" normalizeH="0" baseline="0" noProof="0" dirty="0">
                  <a:ln>
                    <a:noFill/>
                  </a:ln>
                  <a:solidFill>
                    <a:sysClr val="windowText" lastClr="000000"/>
                  </a:solidFill>
                  <a:effectLst/>
                  <a:uLnTx/>
                  <a:uFillTx/>
                  <a:latin typeface="+mn-lt"/>
                  <a:ea typeface="+mn-ea"/>
                  <a:cs typeface="+mn-ea"/>
                  <a:sym typeface="+mn-lt"/>
                </a:rPr>
                <a:t> </a:t>
              </a:r>
              <a:r>
                <a:rPr kumimoji="0" lang="en-US" sz="2800" b="1" i="0" u="none" strike="noStrike" kern="1200" cap="none" spc="0" normalizeH="0" baseline="0" noProof="0" dirty="0" err="1">
                  <a:ln>
                    <a:noFill/>
                  </a:ln>
                  <a:solidFill>
                    <a:sysClr val="windowText" lastClr="000000"/>
                  </a:solidFill>
                  <a:effectLst/>
                  <a:uLnTx/>
                  <a:uFillTx/>
                  <a:latin typeface="+mn-lt"/>
                  <a:ea typeface="+mn-ea"/>
                  <a:cs typeface="+mn-ea"/>
                  <a:sym typeface="+mn-lt"/>
                </a:rPr>
                <a:t>phải</a:t>
              </a:r>
              <a:r>
                <a:rPr kumimoji="0" lang="en-US" sz="2800" b="1" i="0" u="none" strike="noStrike" kern="1200" cap="none" spc="0" normalizeH="0" baseline="0" noProof="0" dirty="0">
                  <a:ln>
                    <a:noFill/>
                  </a:ln>
                  <a:solidFill>
                    <a:sysClr val="windowText" lastClr="000000"/>
                  </a:solidFill>
                  <a:effectLst/>
                  <a:uLnTx/>
                  <a:uFillTx/>
                  <a:latin typeface="+mn-lt"/>
                  <a:ea typeface="+mn-ea"/>
                  <a:cs typeface="+mn-ea"/>
                  <a:sym typeface="+mn-lt"/>
                </a:rPr>
                <a:t> </a:t>
              </a:r>
              <a:r>
                <a:rPr kumimoji="0" lang="en-US" sz="2800" b="1" i="0" u="none" strike="noStrike" kern="1200" cap="none" spc="0" normalizeH="0" baseline="0" noProof="0" dirty="0" err="1">
                  <a:ln>
                    <a:noFill/>
                  </a:ln>
                  <a:solidFill>
                    <a:sysClr val="windowText" lastClr="000000"/>
                  </a:solidFill>
                  <a:effectLst/>
                  <a:uLnTx/>
                  <a:uFillTx/>
                  <a:latin typeface="+mn-lt"/>
                  <a:ea typeface="+mn-ea"/>
                  <a:cs typeface="+mn-ea"/>
                  <a:sym typeface="+mn-lt"/>
                </a:rPr>
                <a:t>dấu</a:t>
              </a:r>
              <a:r>
                <a:rPr kumimoji="0" lang="en-US" sz="2800" b="1" i="0" u="none" strike="noStrike" kern="1200" cap="none" spc="0" normalizeH="0" baseline="0" noProof="0" dirty="0">
                  <a:ln>
                    <a:noFill/>
                  </a:ln>
                  <a:solidFill>
                    <a:sysClr val="windowText" lastClr="000000"/>
                  </a:solidFill>
                  <a:effectLst/>
                  <a:uLnTx/>
                  <a:uFillTx/>
                  <a:latin typeface="+mn-lt"/>
                  <a:ea typeface="+mn-ea"/>
                  <a:cs typeface="+mn-ea"/>
                  <a:sym typeface="+mn-lt"/>
                </a:rPr>
                <a:t> </a:t>
              </a:r>
              <a:r>
                <a:rPr kumimoji="0" lang="en-US" sz="2800" b="1" i="0" u="none" strike="noStrike" kern="1200" cap="none" spc="0" normalizeH="0" baseline="0" noProof="0" dirty="0" err="1">
                  <a:ln>
                    <a:noFill/>
                  </a:ln>
                  <a:solidFill>
                    <a:sysClr val="windowText" lastClr="000000"/>
                  </a:solidFill>
                  <a:effectLst/>
                  <a:uLnTx/>
                  <a:uFillTx/>
                  <a:latin typeface="+mn-lt"/>
                  <a:ea typeface="+mn-ea"/>
                  <a:cs typeface="+mn-ea"/>
                  <a:sym typeface="+mn-lt"/>
                </a:rPr>
                <a:t>hiệu</a:t>
              </a:r>
              <a:r>
                <a:rPr kumimoji="0" lang="en-US" sz="2800" b="1" i="0" u="none" strike="noStrike" kern="1200" cap="none" spc="0" normalizeH="0" baseline="0" noProof="0" dirty="0">
                  <a:ln>
                    <a:noFill/>
                  </a:ln>
                  <a:solidFill>
                    <a:sysClr val="windowText" lastClr="000000"/>
                  </a:solidFill>
                  <a:effectLst/>
                  <a:uLnTx/>
                  <a:uFillTx/>
                  <a:latin typeface="+mn-lt"/>
                  <a:ea typeface="+mn-ea"/>
                  <a:cs typeface="+mn-ea"/>
                  <a:sym typeface="+mn-lt"/>
                </a:rPr>
                <a:t> </a:t>
              </a:r>
              <a:r>
                <a:rPr kumimoji="0" lang="en-US" sz="2800" b="1" i="0" u="none" strike="noStrike" kern="1200" cap="none" spc="0" normalizeH="0" baseline="0" noProof="0" dirty="0" err="1">
                  <a:ln>
                    <a:noFill/>
                  </a:ln>
                  <a:solidFill>
                    <a:sysClr val="windowText" lastClr="000000"/>
                  </a:solidFill>
                  <a:effectLst/>
                  <a:uLnTx/>
                  <a:uFillTx/>
                  <a:latin typeface="+mn-lt"/>
                  <a:ea typeface="+mn-ea"/>
                  <a:cs typeface="+mn-ea"/>
                  <a:sym typeface="+mn-lt"/>
                </a:rPr>
                <a:t>của</a:t>
              </a:r>
              <a:r>
                <a:rPr kumimoji="0" lang="en-US" sz="2800" b="1" i="0" u="none" strike="noStrike" kern="1200" cap="none" spc="0" normalizeH="0" baseline="0" noProof="0" dirty="0">
                  <a:ln>
                    <a:noFill/>
                  </a:ln>
                  <a:solidFill>
                    <a:sysClr val="windowText" lastClr="000000"/>
                  </a:solidFill>
                  <a:effectLst/>
                  <a:uLnTx/>
                  <a:uFillTx/>
                  <a:latin typeface="+mn-lt"/>
                  <a:ea typeface="+mn-ea"/>
                  <a:cs typeface="+mn-ea"/>
                  <a:sym typeface="+mn-lt"/>
                </a:rPr>
                <a:t> </a:t>
              </a:r>
              <a:r>
                <a:rPr kumimoji="0" lang="en-US" sz="2800" b="1" i="0" u="none" strike="noStrike" kern="1200" cap="none" spc="0" normalizeH="0" baseline="0" noProof="0" dirty="0" err="1">
                  <a:ln>
                    <a:noFill/>
                  </a:ln>
                  <a:solidFill>
                    <a:sysClr val="windowText" lastClr="000000"/>
                  </a:solidFill>
                  <a:effectLst/>
                  <a:uLnTx/>
                  <a:uFillTx/>
                  <a:latin typeface="+mn-lt"/>
                  <a:ea typeface="+mn-ea"/>
                  <a:cs typeface="+mn-ea"/>
                  <a:sym typeface="+mn-lt"/>
                </a:rPr>
                <a:t>bệnh</a:t>
              </a:r>
              <a:r>
                <a:rPr kumimoji="0" lang="en-US" sz="2800" b="1" i="0" u="none" strike="noStrike" kern="1200" cap="none" spc="0" normalizeH="0" baseline="0" noProof="0" dirty="0">
                  <a:ln>
                    <a:noFill/>
                  </a:ln>
                  <a:solidFill>
                    <a:sysClr val="windowText" lastClr="000000"/>
                  </a:solidFill>
                  <a:effectLst/>
                  <a:uLnTx/>
                  <a:uFillTx/>
                  <a:latin typeface="+mn-lt"/>
                  <a:ea typeface="+mn-ea"/>
                  <a:cs typeface="+mn-ea"/>
                  <a:sym typeface="+mn-lt"/>
                </a:rPr>
                <a:t> </a:t>
              </a:r>
              <a:r>
                <a:rPr kumimoji="0" lang="en-US" sz="2800" b="1" i="0" u="none" strike="noStrike" kern="1200" cap="none" spc="0" normalizeH="0" baseline="0" noProof="0" dirty="0" err="1">
                  <a:ln>
                    <a:noFill/>
                  </a:ln>
                  <a:solidFill>
                    <a:sysClr val="windowText" lastClr="000000"/>
                  </a:solidFill>
                  <a:effectLst/>
                  <a:uLnTx/>
                  <a:uFillTx/>
                  <a:latin typeface="+mn-lt"/>
                  <a:ea typeface="+mn-ea"/>
                  <a:cs typeface="+mn-ea"/>
                  <a:sym typeface="+mn-lt"/>
                </a:rPr>
                <a:t>thừa</a:t>
              </a:r>
              <a:r>
                <a:rPr kumimoji="0" lang="en-US" sz="2800" b="1" i="0" u="none" strike="noStrike" kern="1200" cap="none" spc="0" normalizeH="0" baseline="0" noProof="0" dirty="0">
                  <a:ln>
                    <a:noFill/>
                  </a:ln>
                  <a:solidFill>
                    <a:sysClr val="windowText" lastClr="000000"/>
                  </a:solidFill>
                  <a:effectLst/>
                  <a:uLnTx/>
                  <a:uFillTx/>
                  <a:latin typeface="+mn-lt"/>
                  <a:ea typeface="+mn-ea"/>
                  <a:cs typeface="+mn-ea"/>
                  <a:sym typeface="+mn-lt"/>
                </a:rPr>
                <a:t> </a:t>
              </a:r>
              <a:r>
                <a:rPr kumimoji="0" lang="en-US" sz="2800" b="1" i="0" u="none" strike="noStrike" kern="1200" cap="none" spc="0" normalizeH="0" baseline="0" noProof="0" dirty="0" err="1">
                  <a:ln>
                    <a:noFill/>
                  </a:ln>
                  <a:solidFill>
                    <a:sysClr val="windowText" lastClr="000000"/>
                  </a:solidFill>
                  <a:effectLst/>
                  <a:uLnTx/>
                  <a:uFillTx/>
                  <a:latin typeface="+mn-lt"/>
                  <a:ea typeface="+mn-ea"/>
                  <a:cs typeface="+mn-ea"/>
                  <a:sym typeface="+mn-lt"/>
                </a:rPr>
                <a:t>cân</a:t>
              </a:r>
              <a:r>
                <a:rPr kumimoji="0" lang="en-US" sz="2800" b="1" i="0" u="none" strike="noStrike" kern="1200" cap="none" spc="0" normalizeH="0" baseline="0" noProof="0" dirty="0">
                  <a:ln>
                    <a:noFill/>
                  </a:ln>
                  <a:solidFill>
                    <a:sysClr val="windowText" lastClr="000000"/>
                  </a:solidFill>
                  <a:effectLst/>
                  <a:uLnTx/>
                  <a:uFillTx/>
                  <a:latin typeface="+mn-lt"/>
                  <a:ea typeface="+mn-ea"/>
                  <a:cs typeface="+mn-ea"/>
                  <a:sym typeface="+mn-lt"/>
                </a:rPr>
                <a:t> </a:t>
              </a:r>
              <a:r>
                <a:rPr kumimoji="0" lang="en-US" sz="2800" b="1" i="0" u="none" strike="noStrike" kern="1200" cap="none" spc="0" normalizeH="0" baseline="0" noProof="0" dirty="0" err="1">
                  <a:ln>
                    <a:noFill/>
                  </a:ln>
                  <a:solidFill>
                    <a:sysClr val="windowText" lastClr="000000"/>
                  </a:solidFill>
                  <a:effectLst/>
                  <a:uLnTx/>
                  <a:uFillTx/>
                  <a:latin typeface="+mn-lt"/>
                  <a:ea typeface="+mn-ea"/>
                  <a:cs typeface="+mn-ea"/>
                  <a:sym typeface="+mn-lt"/>
                </a:rPr>
                <a:t>béo</a:t>
              </a:r>
              <a:r>
                <a:rPr kumimoji="0" lang="en-US" sz="2800" b="1" i="0" u="none" strike="noStrike" kern="1200" cap="none" spc="0" normalizeH="0" baseline="0" noProof="0" dirty="0">
                  <a:ln>
                    <a:noFill/>
                  </a:ln>
                  <a:solidFill>
                    <a:sysClr val="windowText" lastClr="000000"/>
                  </a:solidFill>
                  <a:effectLst/>
                  <a:uLnTx/>
                  <a:uFillTx/>
                  <a:latin typeface="+mn-lt"/>
                  <a:ea typeface="+mn-ea"/>
                  <a:cs typeface="+mn-ea"/>
                  <a:sym typeface="+mn-lt"/>
                </a:rPr>
                <a:t> </a:t>
              </a:r>
              <a:r>
                <a:rPr kumimoji="0" lang="en-US" sz="2800" b="1" i="0" u="none" strike="noStrike" kern="1200" cap="none" spc="0" normalizeH="0" baseline="0" noProof="0" dirty="0" err="1">
                  <a:ln>
                    <a:noFill/>
                  </a:ln>
                  <a:solidFill>
                    <a:sysClr val="windowText" lastClr="000000"/>
                  </a:solidFill>
                  <a:effectLst/>
                  <a:uLnTx/>
                  <a:uFillTx/>
                  <a:latin typeface="+mn-lt"/>
                  <a:ea typeface="+mn-ea"/>
                  <a:cs typeface="+mn-ea"/>
                  <a:sym typeface="+mn-lt"/>
                </a:rPr>
                <a:t>phì</a:t>
              </a:r>
              <a:r>
                <a:rPr kumimoji="0" lang="en-US" sz="2800" b="1" i="0" u="none" strike="noStrike" kern="1200" cap="none" spc="0" normalizeH="0" baseline="0" noProof="0" dirty="0">
                  <a:ln>
                    <a:noFill/>
                  </a:ln>
                  <a:solidFill>
                    <a:sysClr val="windowText" lastClr="000000"/>
                  </a:solidFill>
                  <a:effectLst/>
                  <a:uLnTx/>
                  <a:uFillTx/>
                  <a:latin typeface="+mn-lt"/>
                  <a:ea typeface="+mn-ea"/>
                  <a:cs typeface="+mn-ea"/>
                  <a:sym typeface="+mn-lt"/>
                </a:rPr>
                <a:t>?</a:t>
              </a:r>
            </a:p>
          </p:txBody>
        </p:sp>
      </p:grpSp>
      <p:pic>
        <p:nvPicPr>
          <p:cNvPr id="6" name="Picture 5">
            <a:extLst>
              <a:ext uri="{FF2B5EF4-FFF2-40B4-BE49-F238E27FC236}">
                <a16:creationId xmlns:a16="http://schemas.microsoft.com/office/drawing/2014/main" id="{6CDE6C19-37AA-4D55-B203-0CA4C11C25D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00047" y="633074"/>
            <a:ext cx="1828800" cy="1423763"/>
          </a:xfrm>
          <a:prstGeom prst="rect">
            <a:avLst/>
          </a:prstGeom>
        </p:spPr>
      </p:pic>
      <p:pic>
        <p:nvPicPr>
          <p:cNvPr id="7" name="Picture 6">
            <a:extLst>
              <a:ext uri="{FF2B5EF4-FFF2-40B4-BE49-F238E27FC236}">
                <a16:creationId xmlns:a16="http://schemas.microsoft.com/office/drawing/2014/main" id="{A9E21BF8-DFDC-47FA-9179-0DA83D210266}"/>
              </a:ext>
            </a:extLst>
          </p:cNvPr>
          <p:cNvPicPr>
            <a:picLocks noChangeAspect="1"/>
          </p:cNvPicPr>
          <p:nvPr/>
        </p:nvPicPr>
        <p:blipFill>
          <a:blip r:embed="rId7">
            <a:alphaModFix amt="67000"/>
            <a:extLst>
              <a:ext uri="{28A0092B-C50C-407E-A947-70E740481C1C}">
                <a14:useLocalDpi xmlns:a14="http://schemas.microsoft.com/office/drawing/2010/main" val="0"/>
              </a:ext>
            </a:extLst>
          </a:blip>
          <a:srcRect/>
          <a:stretch/>
        </p:blipFill>
        <p:spPr>
          <a:xfrm>
            <a:off x="506206" y="1832331"/>
            <a:ext cx="1619694" cy="4454159"/>
          </a:xfrm>
          <a:prstGeom prst="rect">
            <a:avLst/>
          </a:prstGeom>
        </p:spPr>
      </p:pic>
      <p:pic>
        <p:nvPicPr>
          <p:cNvPr id="24" name="Picture 23">
            <a:extLst>
              <a:ext uri="{FF2B5EF4-FFF2-40B4-BE49-F238E27FC236}">
                <a16:creationId xmlns:a16="http://schemas.microsoft.com/office/drawing/2014/main" id="{F9C79009-6437-4B91-9359-59C56302401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8027" y="4791018"/>
            <a:ext cx="1354108" cy="1495472"/>
          </a:xfrm>
          <a:prstGeom prst="rect">
            <a:avLst/>
          </a:prstGeom>
        </p:spPr>
      </p:pic>
      <p:sp>
        <p:nvSpPr>
          <p:cNvPr id="2" name="Rectangle: Rounded Corners 1">
            <a:extLst>
              <a:ext uri="{FF2B5EF4-FFF2-40B4-BE49-F238E27FC236}">
                <a16:creationId xmlns:a16="http://schemas.microsoft.com/office/drawing/2014/main" id="{65A52592-0BB8-4E56-8777-98E51EF60298}"/>
              </a:ext>
            </a:extLst>
          </p:cNvPr>
          <p:cNvSpPr/>
          <p:nvPr/>
        </p:nvSpPr>
        <p:spPr>
          <a:xfrm>
            <a:off x="2590800" y="3637805"/>
            <a:ext cx="4343400" cy="1310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cs typeface="+mn-ea"/>
              <a:sym typeface="+mn-lt"/>
            </a:endParaRPr>
          </a:p>
        </p:txBody>
      </p:sp>
      <p:pic>
        <p:nvPicPr>
          <p:cNvPr id="8" name="Picture 7">
            <a:extLst>
              <a:ext uri="{FF2B5EF4-FFF2-40B4-BE49-F238E27FC236}">
                <a16:creationId xmlns:a16="http://schemas.microsoft.com/office/drawing/2014/main" id="{EE24F6AB-4202-4A41-B1CC-10AFAD074062}"/>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55214" y="3389276"/>
            <a:ext cx="1154488" cy="1549923"/>
          </a:xfrm>
          <a:prstGeom prst="rect">
            <a:avLst/>
          </a:prstGeom>
        </p:spPr>
      </p:pic>
      <p:sp>
        <p:nvSpPr>
          <p:cNvPr id="34" name="TextBox 33">
            <a:extLst>
              <a:ext uri="{FF2B5EF4-FFF2-40B4-BE49-F238E27FC236}">
                <a16:creationId xmlns:a16="http://schemas.microsoft.com/office/drawing/2014/main" id="{7974302B-8BF6-442B-A767-DCF07F5816C6}"/>
              </a:ext>
            </a:extLst>
          </p:cNvPr>
          <p:cNvSpPr txBox="1"/>
          <p:nvPr/>
        </p:nvSpPr>
        <p:spPr>
          <a:xfrm>
            <a:off x="3021160" y="3815505"/>
            <a:ext cx="4040958" cy="943785"/>
          </a:xfrm>
          <a:prstGeom prst="rect">
            <a:avLst/>
          </a:prstGeom>
          <a:noFill/>
        </p:spPr>
        <p:txBody>
          <a:bodyPr wrap="square" lIns="0" tIns="0" rIns="0" bIns="0"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Thừa nhiều cân so với cân nặng chuẩn của độ tuổi</a:t>
            </a:r>
          </a:p>
        </p:txBody>
      </p:sp>
      <p:grpSp>
        <p:nvGrpSpPr>
          <p:cNvPr id="39" name="Group 38">
            <a:extLst>
              <a:ext uri="{FF2B5EF4-FFF2-40B4-BE49-F238E27FC236}">
                <a16:creationId xmlns:a16="http://schemas.microsoft.com/office/drawing/2014/main" id="{86401136-2892-4E74-8408-0ECBBDBDCC02}"/>
              </a:ext>
            </a:extLst>
          </p:cNvPr>
          <p:cNvGrpSpPr/>
          <p:nvPr/>
        </p:nvGrpSpPr>
        <p:grpSpPr>
          <a:xfrm>
            <a:off x="7167386" y="3353692"/>
            <a:ext cx="4567414" cy="1678288"/>
            <a:chOff x="7167386" y="3353692"/>
            <a:chExt cx="4567414" cy="1678288"/>
          </a:xfrm>
        </p:grpSpPr>
        <p:sp>
          <p:nvSpPr>
            <p:cNvPr id="28" name="Rectangle: Rounded Corners 27">
              <a:extLst>
                <a:ext uri="{FF2B5EF4-FFF2-40B4-BE49-F238E27FC236}">
                  <a16:creationId xmlns:a16="http://schemas.microsoft.com/office/drawing/2014/main" id="{ADED7621-90B0-4A1A-9CEE-2AF593FBD5ED}"/>
                </a:ext>
              </a:extLst>
            </p:cNvPr>
            <p:cNvSpPr/>
            <p:nvPr/>
          </p:nvSpPr>
          <p:spPr>
            <a:xfrm>
              <a:off x="7391400" y="3672841"/>
              <a:ext cx="4343400" cy="1310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cs typeface="+mn-ea"/>
                <a:sym typeface="+mn-lt"/>
              </a:endParaRPr>
            </a:p>
          </p:txBody>
        </p:sp>
        <p:pic>
          <p:nvPicPr>
            <p:cNvPr id="19" name="Picture 18">
              <a:extLst>
                <a:ext uri="{FF2B5EF4-FFF2-40B4-BE49-F238E27FC236}">
                  <a16:creationId xmlns:a16="http://schemas.microsoft.com/office/drawing/2014/main" id="{29C561F4-337C-4F74-B8C1-E9E1657F018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7167386" y="3353692"/>
              <a:ext cx="987997" cy="1678288"/>
            </a:xfrm>
            <a:prstGeom prst="rect">
              <a:avLst/>
            </a:prstGeom>
          </p:spPr>
        </p:pic>
      </p:grpSp>
      <p:sp>
        <p:nvSpPr>
          <p:cNvPr id="45" name="TextBox 44">
            <a:extLst>
              <a:ext uri="{FF2B5EF4-FFF2-40B4-BE49-F238E27FC236}">
                <a16:creationId xmlns:a16="http://schemas.microsoft.com/office/drawing/2014/main" id="{30405B9B-8989-4F0C-8CCF-4509B3A6EECA}"/>
              </a:ext>
            </a:extLst>
          </p:cNvPr>
          <p:cNvSpPr txBox="1"/>
          <p:nvPr/>
        </p:nvSpPr>
        <p:spPr>
          <a:xfrm>
            <a:off x="8096578" y="4016619"/>
            <a:ext cx="3638221" cy="435953"/>
          </a:xfrm>
          <a:prstGeom prst="rect">
            <a:avLst/>
          </a:prstGeom>
          <a:noFill/>
        </p:spPr>
        <p:txBody>
          <a:bodyPr wrap="square" lIns="0" tIns="0" rIns="0" bIns="0" rtlCol="0">
            <a:spAutoFit/>
          </a:bodyP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Có</a:t>
            </a: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mỡ</a:t>
            </a: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tích</a:t>
            </a: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tụ</a:t>
            </a: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 ở </a:t>
            </a: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bụng</a:t>
            </a:r>
            <a:endParaRPr kumimoji="0" lang="en-US" sz="2200" b="0" i="0" u="none" strike="noStrike" kern="1200" cap="none" spc="0" normalizeH="0" baseline="0" noProof="0" dirty="0">
              <a:ln>
                <a:noFill/>
              </a:ln>
              <a:solidFill>
                <a:srgbClr val="000000"/>
              </a:solidFill>
              <a:effectLst/>
              <a:uLnTx/>
              <a:uFillTx/>
              <a:latin typeface="UTM Avo"/>
              <a:ea typeface="+mn-ea"/>
              <a:cs typeface="+mn-ea"/>
              <a:sym typeface="+mn-lt"/>
            </a:endParaRPr>
          </a:p>
        </p:txBody>
      </p:sp>
      <p:grpSp>
        <p:nvGrpSpPr>
          <p:cNvPr id="40" name="Group 39">
            <a:extLst>
              <a:ext uri="{FF2B5EF4-FFF2-40B4-BE49-F238E27FC236}">
                <a16:creationId xmlns:a16="http://schemas.microsoft.com/office/drawing/2014/main" id="{FC13E8F7-E341-4A4A-8467-9009F4679AEA}"/>
              </a:ext>
            </a:extLst>
          </p:cNvPr>
          <p:cNvGrpSpPr/>
          <p:nvPr/>
        </p:nvGrpSpPr>
        <p:grpSpPr>
          <a:xfrm>
            <a:off x="2228026" y="5129049"/>
            <a:ext cx="4706174" cy="1549923"/>
            <a:chOff x="2228026" y="5129048"/>
            <a:chExt cx="4706174" cy="1549923"/>
          </a:xfrm>
        </p:grpSpPr>
        <p:sp>
          <p:nvSpPr>
            <p:cNvPr id="25" name="Rectangle: Rounded Corners 24">
              <a:extLst>
                <a:ext uri="{FF2B5EF4-FFF2-40B4-BE49-F238E27FC236}">
                  <a16:creationId xmlns:a16="http://schemas.microsoft.com/office/drawing/2014/main" id="{F1D00E1D-A2B2-4255-A5D2-8BDE9DF92CF0}"/>
                </a:ext>
              </a:extLst>
            </p:cNvPr>
            <p:cNvSpPr/>
            <p:nvPr/>
          </p:nvSpPr>
          <p:spPr>
            <a:xfrm>
              <a:off x="2590800" y="5298831"/>
              <a:ext cx="4343400" cy="1310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667" b="0" i="0" u="none" strike="noStrike" kern="0" cap="none" spc="0" normalizeH="0" baseline="0" noProof="0">
                <a:ln>
                  <a:noFill/>
                </a:ln>
                <a:solidFill>
                  <a:srgbClr val="000000"/>
                </a:solidFill>
                <a:effectLst/>
                <a:uLnTx/>
                <a:uFillTx/>
                <a:latin typeface="UTM Avo"/>
                <a:cs typeface="+mn-ea"/>
                <a:sym typeface="+mn-lt"/>
              </a:endParaRPr>
            </a:p>
          </p:txBody>
        </p:sp>
        <p:pic>
          <p:nvPicPr>
            <p:cNvPr id="20" name="Picture 19">
              <a:extLst>
                <a:ext uri="{FF2B5EF4-FFF2-40B4-BE49-F238E27FC236}">
                  <a16:creationId xmlns:a16="http://schemas.microsoft.com/office/drawing/2014/main" id="{62E08832-3DCC-49A4-AC1D-099A79C0EFB9}"/>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228026" y="5129048"/>
              <a:ext cx="929351" cy="1549923"/>
            </a:xfrm>
            <a:prstGeom prst="rect">
              <a:avLst/>
            </a:prstGeom>
          </p:spPr>
        </p:pic>
      </p:grpSp>
      <p:sp>
        <p:nvSpPr>
          <p:cNvPr id="46" name="TextBox 45">
            <a:extLst>
              <a:ext uri="{FF2B5EF4-FFF2-40B4-BE49-F238E27FC236}">
                <a16:creationId xmlns:a16="http://schemas.microsoft.com/office/drawing/2014/main" id="{37128BEF-07EE-4FEE-9225-7F18ADBAC7D5}"/>
              </a:ext>
            </a:extLst>
          </p:cNvPr>
          <p:cNvSpPr txBox="1"/>
          <p:nvPr/>
        </p:nvSpPr>
        <p:spPr>
          <a:xfrm>
            <a:off x="3432769" y="5722875"/>
            <a:ext cx="3058530" cy="435953"/>
          </a:xfrm>
          <a:prstGeom prst="rect">
            <a:avLst/>
          </a:prstGeom>
          <a:noFill/>
        </p:spPr>
        <p:txBody>
          <a:bodyPr wrap="none" lIns="0" tIns="0" rIns="0" bIns="0" rtlCol="0">
            <a:spAutoFit/>
          </a:bodyP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vi-VN" sz="2200" b="0" i="0" u="none" strike="noStrike" kern="1200" cap="none" spc="0" normalizeH="0" baseline="0" noProof="0" dirty="0">
                <a:ln>
                  <a:noFill/>
                </a:ln>
                <a:solidFill>
                  <a:srgbClr val="000000"/>
                </a:solidFill>
                <a:effectLst/>
                <a:uLnTx/>
                <a:uFillTx/>
                <a:latin typeface="+mn-lt"/>
                <a:ea typeface="+mn-ea"/>
                <a:cs typeface="+mn-ea"/>
                <a:sym typeface="+mn-lt"/>
              </a:rPr>
              <a:t>Có nhiều mỡ ở eo, đùi</a:t>
            </a:r>
            <a:endParaRPr kumimoji="0" lang="en-US" sz="2200" b="0" i="0" u="none" strike="noStrike" kern="1200" cap="none" spc="0" normalizeH="0" baseline="0" noProof="0" dirty="0">
              <a:ln>
                <a:noFill/>
              </a:ln>
              <a:solidFill>
                <a:srgbClr val="000000"/>
              </a:solidFill>
              <a:effectLst/>
              <a:uLnTx/>
              <a:uFillTx/>
              <a:latin typeface="+mn-lt"/>
              <a:ea typeface="+mn-ea"/>
              <a:cs typeface="+mn-ea"/>
              <a:sym typeface="+mn-lt"/>
            </a:endParaRPr>
          </a:p>
        </p:txBody>
      </p:sp>
      <p:grpSp>
        <p:nvGrpSpPr>
          <p:cNvPr id="41" name="Group 40">
            <a:extLst>
              <a:ext uri="{FF2B5EF4-FFF2-40B4-BE49-F238E27FC236}">
                <a16:creationId xmlns:a16="http://schemas.microsoft.com/office/drawing/2014/main" id="{330854B2-F80C-4FF7-88D5-341CFE138CE3}"/>
              </a:ext>
            </a:extLst>
          </p:cNvPr>
          <p:cNvGrpSpPr/>
          <p:nvPr/>
        </p:nvGrpSpPr>
        <p:grpSpPr>
          <a:xfrm>
            <a:off x="7144988" y="5089690"/>
            <a:ext cx="4589812" cy="1548524"/>
            <a:chOff x="7144988" y="5089690"/>
            <a:chExt cx="4589812" cy="1548524"/>
          </a:xfrm>
        </p:grpSpPr>
        <p:sp>
          <p:nvSpPr>
            <p:cNvPr id="27" name="Rectangle: Rounded Corners 26">
              <a:extLst>
                <a:ext uri="{FF2B5EF4-FFF2-40B4-BE49-F238E27FC236}">
                  <a16:creationId xmlns:a16="http://schemas.microsoft.com/office/drawing/2014/main" id="{BD814C31-9D0A-41B1-ADED-E8FF4ABD4B00}"/>
                </a:ext>
              </a:extLst>
            </p:cNvPr>
            <p:cNvSpPr/>
            <p:nvPr/>
          </p:nvSpPr>
          <p:spPr>
            <a:xfrm>
              <a:off x="7391400" y="5298831"/>
              <a:ext cx="4343400" cy="1310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667" b="0" i="0" u="none" strike="noStrike" kern="0" cap="none" spc="0" normalizeH="0" baseline="0" noProof="0">
                <a:ln>
                  <a:noFill/>
                </a:ln>
                <a:solidFill>
                  <a:srgbClr val="000000"/>
                </a:solidFill>
                <a:effectLst/>
                <a:uLnTx/>
                <a:uFillTx/>
                <a:latin typeface="UTM Avo"/>
                <a:cs typeface="+mn-ea"/>
                <a:sym typeface="+mn-lt"/>
              </a:endParaRPr>
            </a:p>
          </p:txBody>
        </p:sp>
        <p:pic>
          <p:nvPicPr>
            <p:cNvPr id="21" name="Picture 20">
              <a:extLst>
                <a:ext uri="{FF2B5EF4-FFF2-40B4-BE49-F238E27FC236}">
                  <a16:creationId xmlns:a16="http://schemas.microsoft.com/office/drawing/2014/main" id="{A8B0FE3D-55AC-44FB-900D-361A2433CCD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7144988" y="5089690"/>
              <a:ext cx="951590" cy="1548524"/>
            </a:xfrm>
            <a:prstGeom prst="rect">
              <a:avLst/>
            </a:prstGeom>
          </p:spPr>
        </p:pic>
      </p:grpSp>
      <p:sp>
        <p:nvSpPr>
          <p:cNvPr id="47" name="TextBox 46">
            <a:extLst>
              <a:ext uri="{FF2B5EF4-FFF2-40B4-BE49-F238E27FC236}">
                <a16:creationId xmlns:a16="http://schemas.microsoft.com/office/drawing/2014/main" id="{DA81D0B3-76A8-47AE-B788-8A81D806EC61}"/>
              </a:ext>
            </a:extLst>
          </p:cNvPr>
          <p:cNvSpPr txBox="1"/>
          <p:nvPr/>
        </p:nvSpPr>
        <p:spPr>
          <a:xfrm>
            <a:off x="7975601" y="5376621"/>
            <a:ext cx="3700223" cy="943785"/>
          </a:xfrm>
          <a:prstGeom prst="rect">
            <a:avLst/>
          </a:prstGeom>
          <a:noFill/>
        </p:spPr>
        <p:txBody>
          <a:bodyPr wrap="square" lIns="0" tIns="0" rIns="0" bIns="0" rtlCol="0">
            <a:spAutoFit/>
          </a:bodyP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vi-VN" sz="2200" b="0" i="0" u="none" strike="noStrike" kern="1200" cap="none" spc="0" normalizeH="0" baseline="0" noProof="0" dirty="0">
                <a:ln>
                  <a:noFill/>
                </a:ln>
                <a:solidFill>
                  <a:srgbClr val="000000"/>
                </a:solidFill>
                <a:effectLst/>
                <a:uLnTx/>
                <a:uFillTx/>
                <a:latin typeface="+mn-lt"/>
                <a:ea typeface="+mn-ea"/>
                <a:cs typeface="+mn-ea"/>
                <a:sym typeface="+mn-lt"/>
              </a:rPr>
              <a:t>Thường xuyên bị hoa mắt, chóng mặt</a:t>
            </a:r>
            <a:endParaRPr kumimoji="0" lang="en-US" sz="2200" b="0" i="0" u="none" strike="noStrike" kern="1200" cap="none" spc="0" normalizeH="0" baseline="0" noProof="0" dirty="0">
              <a:ln>
                <a:noFill/>
              </a:ln>
              <a:solidFill>
                <a:srgbClr val="000000"/>
              </a:solidFill>
              <a:effectLst/>
              <a:uLnTx/>
              <a:uFillTx/>
              <a:latin typeface="+mn-lt"/>
              <a:ea typeface="+mn-ea"/>
              <a:cs typeface="+mn-ea"/>
              <a:sym typeface="+mn-lt"/>
            </a:endParaRPr>
          </a:p>
        </p:txBody>
      </p:sp>
      <p:pic>
        <p:nvPicPr>
          <p:cNvPr id="3" name="Picture 2">
            <a:extLst>
              <a:ext uri="{FF2B5EF4-FFF2-40B4-BE49-F238E27FC236}">
                <a16:creationId xmlns:a16="http://schemas.microsoft.com/office/drawing/2014/main" id="{A2DC9E48-BF50-AC32-C034-167AF2D96534}"/>
              </a:ext>
            </a:extLst>
          </p:cNvPr>
          <p:cNvPicPr>
            <a:picLocks noChangeAspect="1"/>
          </p:cNvPicPr>
          <p:nvPr/>
        </p:nvPicPr>
        <p:blipFill>
          <a:blip r:embed="rId13"/>
          <a:stretch>
            <a:fillRect/>
          </a:stretch>
        </p:blipFill>
        <p:spPr>
          <a:xfrm>
            <a:off x="8978" y="-48654"/>
            <a:ext cx="873796" cy="974349"/>
          </a:xfrm>
          <a:prstGeom prst="rect">
            <a:avLst/>
          </a:prstGeom>
        </p:spPr>
      </p:pic>
    </p:spTree>
    <p:custDataLst>
      <p:tags r:id="rId1"/>
    </p:custDataLst>
    <p:extLst>
      <p:ext uri="{BB962C8B-B14F-4D97-AF65-F5344CB8AC3E}">
        <p14:creationId xmlns:p14="http://schemas.microsoft.com/office/powerpoint/2010/main" val="435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4"/>
                                        </p:tgtEl>
                                        <p:attrNameLst>
                                          <p:attrName>style.color</p:attrName>
                                        </p:attrNameLst>
                                      </p:cBhvr>
                                      <p:to>
                                        <p:clrVal>
                                          <a:srgbClr val="FF0000"/>
                                        </p:clrVal>
                                      </p:to>
                                    </p:set>
                                    <p:set>
                                      <p:cBhvr>
                                        <p:cTn id="7" dur="500" fill="hold"/>
                                        <p:tgtEl>
                                          <p:spTgt spid="34"/>
                                        </p:tgtEl>
                                        <p:attrNameLst>
                                          <p:attrName>fillcolor</p:attrName>
                                        </p:attrNameLst>
                                      </p:cBhvr>
                                      <p:to>
                                        <p:clrVal>
                                          <a:srgbClr val="FF0000"/>
                                        </p:clrVal>
                                      </p:to>
                                    </p:set>
                                    <p:set>
                                      <p:cBhvr>
                                        <p:cTn id="8" dur="500" fill="hold"/>
                                        <p:tgtEl>
                                          <p:spTgt spid="34"/>
                                        </p:tgtEl>
                                        <p:attrNameLst>
                                          <p:attrName>fill.type</p:attrName>
                                        </p:attrNameLst>
                                      </p:cBhvr>
                                      <p:to>
                                        <p:strVal val="solid"/>
                                      </p:to>
                                    </p:set>
                                  </p:childTnLst>
                                </p:cTn>
                              </p:par>
                            </p:childTnLst>
                          </p:cTn>
                        </p:par>
                      </p:childTnLst>
                    </p:cTn>
                  </p:par>
                </p:childTnLst>
              </p:cTn>
              <p:nextCondLst>
                <p:cond evt="onClick" delay="0">
                  <p:tgtEl>
                    <p:spTgt spid="34"/>
                  </p:tgtEl>
                </p:cond>
              </p:nextCondLst>
            </p:seq>
            <p:seq concurrent="1" nextAc="seek">
              <p:cTn id="9" restart="whenNotActive" fill="hold" evtFilter="cancelBubble" nodeType="interactiveSeq">
                <p:stCondLst>
                  <p:cond evt="onClick" delay="0">
                    <p:tgtEl>
                      <p:spTgt spid="45"/>
                    </p:tgtEl>
                  </p:cond>
                </p:stCondLst>
                <p:endSync evt="end" delay="0">
                  <p:rtn val="all"/>
                </p:endSync>
                <p:childTnLst>
                  <p:par>
                    <p:cTn id="10" fill="hold">
                      <p:stCondLst>
                        <p:cond delay="0"/>
                      </p:stCondLst>
                      <p:childTnLst>
                        <p:par>
                          <p:cTn id="11" fill="hold">
                            <p:stCondLst>
                              <p:cond delay="0"/>
                            </p:stCondLst>
                            <p:childTnLst>
                              <p:par>
                                <p:cTn id="12" presetID="16" presetClass="emph" presetSubtype="0" fill="hold" grpId="0" nodeType="clickEffect">
                                  <p:stCondLst>
                                    <p:cond delay="0"/>
                                  </p:stCondLst>
                                  <p:iterate type="lt">
                                    <p:tmPct val="4000"/>
                                  </p:iterate>
                                  <p:childTnLst>
                                    <p:set>
                                      <p:cBhvr override="childStyle">
                                        <p:cTn id="13" dur="500" fill="hold"/>
                                        <p:tgtEl>
                                          <p:spTgt spid="45"/>
                                        </p:tgtEl>
                                        <p:attrNameLst>
                                          <p:attrName>style.color</p:attrName>
                                        </p:attrNameLst>
                                      </p:cBhvr>
                                      <p:to>
                                        <p:clrVal>
                                          <a:srgbClr val="F52D04"/>
                                        </p:clrVal>
                                      </p:to>
                                    </p:set>
                                    <p:set>
                                      <p:cBhvr>
                                        <p:cTn id="14" dur="500" fill="hold"/>
                                        <p:tgtEl>
                                          <p:spTgt spid="45"/>
                                        </p:tgtEl>
                                        <p:attrNameLst>
                                          <p:attrName>fillcolor</p:attrName>
                                        </p:attrNameLst>
                                      </p:cBhvr>
                                      <p:to>
                                        <p:clrVal>
                                          <a:srgbClr val="F52D04"/>
                                        </p:clrVal>
                                      </p:to>
                                    </p:set>
                                    <p:set>
                                      <p:cBhvr>
                                        <p:cTn id="15" dur="500" fill="hold"/>
                                        <p:tgtEl>
                                          <p:spTgt spid="45"/>
                                        </p:tgtEl>
                                        <p:attrNameLst>
                                          <p:attrName>fill.type</p:attrName>
                                        </p:attrNameLst>
                                      </p:cBhvr>
                                      <p:to>
                                        <p:strVal val="solid"/>
                                      </p:to>
                                    </p:set>
                                  </p:childTnLst>
                                </p:cTn>
                              </p:par>
                            </p:childTnLst>
                          </p:cTn>
                        </p:par>
                      </p:childTnLst>
                    </p:cTn>
                  </p:par>
                </p:childTnLst>
              </p:cTn>
              <p:nextCondLst>
                <p:cond evt="onClick" delay="0">
                  <p:tgtEl>
                    <p:spTgt spid="45"/>
                  </p:tgtEl>
                </p:cond>
              </p:nextCondLst>
            </p:seq>
            <p:seq concurrent="1" nextAc="seek">
              <p:cTn id="16" restart="whenNotActive" fill="hold" evtFilter="cancelBubble" nodeType="interactiveSeq">
                <p:stCondLst>
                  <p:cond evt="onClick" delay="0">
                    <p:tgtEl>
                      <p:spTgt spid="46"/>
                    </p:tgtEl>
                  </p:cond>
                </p:stCondLst>
                <p:endSync evt="end" delay="0">
                  <p:rtn val="all"/>
                </p:endSync>
                <p:childTnLst>
                  <p:par>
                    <p:cTn id="17" fill="hold">
                      <p:stCondLst>
                        <p:cond delay="0"/>
                      </p:stCondLst>
                      <p:childTnLst>
                        <p:par>
                          <p:cTn id="18" fill="hold">
                            <p:stCondLst>
                              <p:cond delay="0"/>
                            </p:stCondLst>
                            <p:childTnLst>
                              <p:par>
                                <p:cTn id="19" presetID="16" presetClass="emph" presetSubtype="0" fill="hold" grpId="0" nodeType="clickEffect">
                                  <p:stCondLst>
                                    <p:cond delay="0"/>
                                  </p:stCondLst>
                                  <p:iterate type="lt">
                                    <p:tmPct val="4000"/>
                                  </p:iterate>
                                  <p:childTnLst>
                                    <p:set>
                                      <p:cBhvr override="childStyle">
                                        <p:cTn id="20" dur="500" fill="hold"/>
                                        <p:tgtEl>
                                          <p:spTgt spid="46"/>
                                        </p:tgtEl>
                                        <p:attrNameLst>
                                          <p:attrName>style.color</p:attrName>
                                        </p:attrNameLst>
                                      </p:cBhvr>
                                      <p:to>
                                        <p:clrVal>
                                          <a:srgbClr val="FF0000"/>
                                        </p:clrVal>
                                      </p:to>
                                    </p:set>
                                    <p:set>
                                      <p:cBhvr>
                                        <p:cTn id="21" dur="500" fill="hold"/>
                                        <p:tgtEl>
                                          <p:spTgt spid="46"/>
                                        </p:tgtEl>
                                        <p:attrNameLst>
                                          <p:attrName>fillcolor</p:attrName>
                                        </p:attrNameLst>
                                      </p:cBhvr>
                                      <p:to>
                                        <p:clrVal>
                                          <a:srgbClr val="FF0000"/>
                                        </p:clrVal>
                                      </p:to>
                                    </p:set>
                                    <p:set>
                                      <p:cBhvr>
                                        <p:cTn id="22" dur="500" fill="hold"/>
                                        <p:tgtEl>
                                          <p:spTgt spid="46"/>
                                        </p:tgtEl>
                                        <p:attrNameLst>
                                          <p:attrName>fill.type</p:attrName>
                                        </p:attrNameLst>
                                      </p:cBhvr>
                                      <p:to>
                                        <p:strVal val="solid"/>
                                      </p:to>
                                    </p:set>
                                  </p:childTnLst>
                                </p:cTn>
                              </p:par>
                            </p:childTnLst>
                          </p:cTn>
                        </p:par>
                      </p:childTnLst>
                    </p:cTn>
                  </p:par>
                </p:childTnLst>
              </p:cTn>
              <p:nextCondLst>
                <p:cond evt="onClick" delay="0">
                  <p:tgtEl>
                    <p:spTgt spid="46"/>
                  </p:tgtEl>
                </p:cond>
              </p:nextCondLst>
            </p:seq>
            <p:seq concurrent="1" nextAc="seek">
              <p:cTn id="23" restart="whenNotActive" fill="hold" evtFilter="cancelBubble" nodeType="interactiveSeq">
                <p:stCondLst>
                  <p:cond evt="onClick" delay="0">
                    <p:tgtEl>
                      <p:spTgt spid="47"/>
                    </p:tgtEl>
                  </p:cond>
                </p:stCondLst>
                <p:endSync evt="end" delay="0">
                  <p:rtn val="all"/>
                </p:endSync>
                <p:childTnLst>
                  <p:par>
                    <p:cTn id="24" fill="hold">
                      <p:stCondLst>
                        <p:cond delay="0"/>
                      </p:stCondLst>
                      <p:childTnLst>
                        <p:par>
                          <p:cTn id="25" fill="hold">
                            <p:stCondLst>
                              <p:cond delay="0"/>
                            </p:stCondLst>
                            <p:childTnLst>
                              <p:par>
                                <p:cTn id="26" presetID="16" presetClass="emph" presetSubtype="0" fill="hold" grpId="0" nodeType="clickEffect">
                                  <p:stCondLst>
                                    <p:cond delay="0"/>
                                  </p:stCondLst>
                                  <p:iterate type="lt">
                                    <p:tmPct val="4000"/>
                                  </p:iterate>
                                  <p:childTnLst>
                                    <p:set>
                                      <p:cBhvr override="childStyle">
                                        <p:cTn id="27" dur="500" fill="hold"/>
                                        <p:tgtEl>
                                          <p:spTgt spid="47"/>
                                        </p:tgtEl>
                                        <p:attrNameLst>
                                          <p:attrName>style.color</p:attrName>
                                        </p:attrNameLst>
                                      </p:cBhvr>
                                      <p:to>
                                        <p:clrVal>
                                          <a:srgbClr val="00B050"/>
                                        </p:clrVal>
                                      </p:to>
                                    </p:set>
                                    <p:set>
                                      <p:cBhvr>
                                        <p:cTn id="28" dur="500" fill="hold"/>
                                        <p:tgtEl>
                                          <p:spTgt spid="47"/>
                                        </p:tgtEl>
                                        <p:attrNameLst>
                                          <p:attrName>fillcolor</p:attrName>
                                        </p:attrNameLst>
                                      </p:cBhvr>
                                      <p:to>
                                        <p:clrVal>
                                          <a:srgbClr val="00B050"/>
                                        </p:clrVal>
                                      </p:to>
                                    </p:set>
                                    <p:set>
                                      <p:cBhvr>
                                        <p:cTn id="29" dur="500" fill="hold"/>
                                        <p:tgtEl>
                                          <p:spTgt spid="47"/>
                                        </p:tgtEl>
                                        <p:attrNameLst>
                                          <p:attrName>fill.type</p:attrName>
                                        </p:attrNameLst>
                                      </p:cBhvr>
                                      <p:to>
                                        <p:strVal val="solid"/>
                                      </p:to>
                                    </p:set>
                                  </p:childTnLst>
                                </p:cTn>
                              </p:par>
                            </p:childTnLst>
                          </p:cTn>
                        </p:par>
                      </p:childTnLst>
                    </p:cTn>
                  </p:par>
                </p:childTnLst>
              </p:cTn>
              <p:nextCondLst>
                <p:cond evt="onClick" delay="0">
                  <p:tgtEl>
                    <p:spTgt spid="47"/>
                  </p:tgtEl>
                </p:cond>
              </p:nextCondLst>
            </p:seq>
          </p:childTnLst>
        </p:cTn>
      </p:par>
    </p:tnLst>
    <p:bldLst>
      <p:bldP spid="3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9C40F7-6636-4B05-A249-C5AA12FDAEE6}"/>
              </a:ext>
            </a:extLst>
          </p:cNvPr>
          <p:cNvPicPr>
            <a:picLocks noChangeAspect="1"/>
          </p:cNvPicPr>
          <p:nvPr/>
        </p:nvPicPr>
        <p:blipFill>
          <a:blip r:embed="rId4"/>
          <a:stretch>
            <a:fillRect/>
          </a:stretch>
        </p:blipFill>
        <p:spPr>
          <a:xfrm>
            <a:off x="0" y="3"/>
            <a:ext cx="12192000" cy="6857999"/>
          </a:xfrm>
          <a:prstGeom prst="rect">
            <a:avLst/>
          </a:prstGeom>
        </p:spPr>
      </p:pic>
      <p:grpSp>
        <p:nvGrpSpPr>
          <p:cNvPr id="42" name="Group 41">
            <a:extLst>
              <a:ext uri="{FF2B5EF4-FFF2-40B4-BE49-F238E27FC236}">
                <a16:creationId xmlns:a16="http://schemas.microsoft.com/office/drawing/2014/main" id="{9905CDB2-EEB7-49B9-ADB2-66FCF558DF54}"/>
              </a:ext>
            </a:extLst>
          </p:cNvPr>
          <p:cNvGrpSpPr/>
          <p:nvPr/>
        </p:nvGrpSpPr>
        <p:grpSpPr>
          <a:xfrm>
            <a:off x="2434109" y="246188"/>
            <a:ext cx="9486901" cy="3182815"/>
            <a:chOff x="2434106" y="246185"/>
            <a:chExt cx="9486901" cy="3182815"/>
          </a:xfrm>
        </p:grpSpPr>
        <p:pic>
          <p:nvPicPr>
            <p:cNvPr id="10" name="Picture 9">
              <a:extLst>
                <a:ext uri="{FF2B5EF4-FFF2-40B4-BE49-F238E27FC236}">
                  <a16:creationId xmlns:a16="http://schemas.microsoft.com/office/drawing/2014/main" id="{BFDC2BDB-258C-4F4A-86ED-C0A6EFC4F65F}"/>
                </a:ext>
              </a:extLst>
            </p:cNvPr>
            <p:cNvPicPr>
              <a:picLocks noChangeAspect="1"/>
            </p:cNvPicPr>
            <p:nvPr/>
          </p:nvPicPr>
          <p:blipFill>
            <a:blip r:embed="rId5"/>
            <a:stretch>
              <a:fillRect/>
            </a:stretch>
          </p:blipFill>
          <p:spPr>
            <a:xfrm>
              <a:off x="2434106" y="246185"/>
              <a:ext cx="9486901" cy="3182815"/>
            </a:xfrm>
            <a:prstGeom prst="rect">
              <a:avLst/>
            </a:prstGeom>
          </p:spPr>
        </p:pic>
        <p:sp>
          <p:nvSpPr>
            <p:cNvPr id="33" name="TextBox 32">
              <a:extLst>
                <a:ext uri="{FF2B5EF4-FFF2-40B4-BE49-F238E27FC236}">
                  <a16:creationId xmlns:a16="http://schemas.microsoft.com/office/drawing/2014/main" id="{74025C03-BBC1-4E41-924B-1D89C7CB42D3}"/>
                </a:ext>
              </a:extLst>
            </p:cNvPr>
            <p:cNvSpPr txBox="1"/>
            <p:nvPr/>
          </p:nvSpPr>
          <p:spPr>
            <a:xfrm>
              <a:off x="2828256" y="912187"/>
              <a:ext cx="8739964" cy="1855060"/>
            </a:xfrm>
            <a:prstGeom prst="rect">
              <a:avLst/>
            </a:prstGeom>
            <a:noFill/>
          </p:spPr>
          <p:txBody>
            <a:bodyPr wrap="square" lIns="0" tIns="0" rIns="0" bIns="0" rtlCol="0">
              <a:spAutoFit/>
            </a:bodyP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vi-VN" sz="2800" b="1" i="0" u="none" strike="noStrike" kern="1200" cap="none" spc="0" normalizeH="0" baseline="0" noProof="0" dirty="0">
                  <a:ln>
                    <a:noFill/>
                  </a:ln>
                  <a:solidFill>
                    <a:sysClr val="windowText" lastClr="000000"/>
                  </a:solidFill>
                  <a:effectLst/>
                  <a:uLnTx/>
                  <a:uFillTx/>
                  <a:latin typeface="+mn-lt"/>
                  <a:ea typeface="+mn-ea"/>
                  <a:cs typeface="+mn-ea"/>
                  <a:sym typeface="+mn-lt"/>
                </a:rPr>
                <a:t>Bạn A có chiều cao và cân nặng thấp hơn so với chiều cao và cân nặng chuẩn của độ tuổi. A có thể bị bệnh</a:t>
              </a:r>
              <a:endParaRPr kumimoji="0" lang="en-US" sz="2800" b="1" i="0" u="none" strike="noStrike" kern="1200" cap="none" spc="0" normalizeH="0" baseline="0" noProof="0" dirty="0">
                <a:ln>
                  <a:noFill/>
                </a:ln>
                <a:solidFill>
                  <a:sysClr val="windowText" lastClr="000000"/>
                </a:solidFill>
                <a:effectLst/>
                <a:uLnTx/>
                <a:uFillTx/>
                <a:latin typeface="UTM Avo"/>
                <a:ea typeface="+mn-ea"/>
                <a:cs typeface="+mn-ea"/>
                <a:sym typeface="+mn-lt"/>
              </a:endParaRPr>
            </a:p>
          </p:txBody>
        </p:sp>
      </p:grpSp>
      <p:pic>
        <p:nvPicPr>
          <p:cNvPr id="6" name="Picture 5">
            <a:extLst>
              <a:ext uri="{FF2B5EF4-FFF2-40B4-BE49-F238E27FC236}">
                <a16:creationId xmlns:a16="http://schemas.microsoft.com/office/drawing/2014/main" id="{6CDE6C19-37AA-4D55-B203-0CA4C11C25D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00047" y="633076"/>
            <a:ext cx="1828800" cy="1423763"/>
          </a:xfrm>
          <a:prstGeom prst="rect">
            <a:avLst/>
          </a:prstGeom>
        </p:spPr>
      </p:pic>
      <p:pic>
        <p:nvPicPr>
          <p:cNvPr id="7" name="Picture 6">
            <a:extLst>
              <a:ext uri="{FF2B5EF4-FFF2-40B4-BE49-F238E27FC236}">
                <a16:creationId xmlns:a16="http://schemas.microsoft.com/office/drawing/2014/main" id="{A9E21BF8-DFDC-47FA-9179-0DA83D210266}"/>
              </a:ext>
            </a:extLst>
          </p:cNvPr>
          <p:cNvPicPr>
            <a:picLocks noChangeAspect="1"/>
          </p:cNvPicPr>
          <p:nvPr/>
        </p:nvPicPr>
        <p:blipFill>
          <a:blip r:embed="rId7">
            <a:alphaModFix amt="67000"/>
            <a:extLst>
              <a:ext uri="{28A0092B-C50C-407E-A947-70E740481C1C}">
                <a14:useLocalDpi xmlns:a14="http://schemas.microsoft.com/office/drawing/2010/main" val="0"/>
              </a:ext>
            </a:extLst>
          </a:blip>
          <a:srcRect/>
          <a:stretch/>
        </p:blipFill>
        <p:spPr>
          <a:xfrm>
            <a:off x="506206" y="1832333"/>
            <a:ext cx="1619694" cy="4454159"/>
          </a:xfrm>
          <a:prstGeom prst="rect">
            <a:avLst/>
          </a:prstGeom>
        </p:spPr>
      </p:pic>
      <p:sp>
        <p:nvSpPr>
          <p:cNvPr id="2" name="Rectangle: Rounded Corners 1">
            <a:extLst>
              <a:ext uri="{FF2B5EF4-FFF2-40B4-BE49-F238E27FC236}">
                <a16:creationId xmlns:a16="http://schemas.microsoft.com/office/drawing/2014/main" id="{65A52592-0BB8-4E56-8777-98E51EF60298}"/>
              </a:ext>
            </a:extLst>
          </p:cNvPr>
          <p:cNvSpPr/>
          <p:nvPr/>
        </p:nvSpPr>
        <p:spPr>
          <a:xfrm>
            <a:off x="2590802" y="3637807"/>
            <a:ext cx="4343402" cy="1310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endParaRPr kumimoji="0" lang="en-US" sz="2200" b="0" i="0" u="none" strike="noStrike" kern="1200" cap="none" spc="0" normalizeH="0" baseline="0" noProof="0">
              <a:ln>
                <a:noFill/>
              </a:ln>
              <a:solidFill>
                <a:srgbClr val="000000"/>
              </a:solidFill>
              <a:effectLst/>
              <a:uLnTx/>
              <a:uFillTx/>
              <a:latin typeface="UTM Avo"/>
              <a:cs typeface="+mn-ea"/>
              <a:sym typeface="+mn-lt"/>
            </a:endParaRPr>
          </a:p>
        </p:txBody>
      </p:sp>
      <p:pic>
        <p:nvPicPr>
          <p:cNvPr id="8" name="Picture 7">
            <a:extLst>
              <a:ext uri="{FF2B5EF4-FFF2-40B4-BE49-F238E27FC236}">
                <a16:creationId xmlns:a16="http://schemas.microsoft.com/office/drawing/2014/main" id="{EE24F6AB-4202-4A41-B1CC-10AFAD07406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256518" y="3429003"/>
            <a:ext cx="1154488" cy="1549923"/>
          </a:xfrm>
          <a:prstGeom prst="rect">
            <a:avLst/>
          </a:prstGeom>
        </p:spPr>
      </p:pic>
      <p:sp>
        <p:nvSpPr>
          <p:cNvPr id="34" name="TextBox 33">
            <a:extLst>
              <a:ext uri="{FF2B5EF4-FFF2-40B4-BE49-F238E27FC236}">
                <a16:creationId xmlns:a16="http://schemas.microsoft.com/office/drawing/2014/main" id="{7974302B-8BF6-442B-A767-DCF07F5816C6}"/>
              </a:ext>
            </a:extLst>
          </p:cNvPr>
          <p:cNvSpPr txBox="1"/>
          <p:nvPr/>
        </p:nvSpPr>
        <p:spPr>
          <a:xfrm>
            <a:off x="2972933" y="3984763"/>
            <a:ext cx="3978205" cy="435953"/>
          </a:xfrm>
          <a:prstGeom prst="rect">
            <a:avLst/>
          </a:prstGeom>
          <a:noFill/>
        </p:spPr>
        <p:txBody>
          <a:bodyPr wrap="square" lIns="0" tIns="0" rIns="0" bIns="0" rtlCol="0">
            <a:spAutoFit/>
          </a:bodyP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vi-VN" sz="2200" b="0" i="0" u="none" strike="noStrike" kern="1200" cap="none" spc="0" normalizeH="0" baseline="0" noProof="0" dirty="0">
                <a:ln>
                  <a:noFill/>
                </a:ln>
                <a:solidFill>
                  <a:srgbClr val="000000"/>
                </a:solidFill>
                <a:effectLst/>
                <a:uLnTx/>
                <a:uFillTx/>
                <a:latin typeface="+mn-lt"/>
                <a:ea typeface="+mn-ea"/>
                <a:cs typeface="+mn-ea"/>
                <a:sym typeface="+mn-lt"/>
              </a:rPr>
              <a:t>Thiếu máu thiếu sắt.</a:t>
            </a:r>
            <a:endParaRPr kumimoji="0" lang="en-US" sz="2200" b="0" i="0" u="none" strike="noStrike" kern="1200" cap="none" spc="0" normalizeH="0" baseline="0" noProof="0" dirty="0">
              <a:ln>
                <a:noFill/>
              </a:ln>
              <a:solidFill>
                <a:srgbClr val="000000"/>
              </a:solidFill>
              <a:effectLst/>
              <a:uLnTx/>
              <a:uFillTx/>
              <a:latin typeface="UTM Avo"/>
              <a:ea typeface="+mn-ea"/>
              <a:cs typeface="+mn-ea"/>
              <a:sym typeface="+mn-lt"/>
            </a:endParaRPr>
          </a:p>
        </p:txBody>
      </p:sp>
      <p:sp>
        <p:nvSpPr>
          <p:cNvPr id="28" name="Rectangle: Rounded Corners 27">
            <a:extLst>
              <a:ext uri="{FF2B5EF4-FFF2-40B4-BE49-F238E27FC236}">
                <a16:creationId xmlns:a16="http://schemas.microsoft.com/office/drawing/2014/main" id="{ADED7621-90B0-4A1A-9CEE-2AF593FBD5ED}"/>
              </a:ext>
            </a:extLst>
          </p:cNvPr>
          <p:cNvSpPr/>
          <p:nvPr/>
        </p:nvSpPr>
        <p:spPr>
          <a:xfrm>
            <a:off x="7391404" y="3672841"/>
            <a:ext cx="4343402" cy="1310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endParaRPr kumimoji="0" lang="en-US" sz="2200" b="0" i="0" u="none" strike="noStrike" kern="1200" cap="none" spc="0" normalizeH="0" baseline="0" noProof="0">
              <a:ln>
                <a:noFill/>
              </a:ln>
              <a:solidFill>
                <a:srgbClr val="000000"/>
              </a:solidFill>
              <a:effectLst/>
              <a:uLnTx/>
              <a:uFillTx/>
              <a:latin typeface="UTM Avo"/>
              <a:cs typeface="+mn-ea"/>
              <a:sym typeface="+mn-lt"/>
            </a:endParaRPr>
          </a:p>
        </p:txBody>
      </p:sp>
      <p:pic>
        <p:nvPicPr>
          <p:cNvPr id="19" name="Picture 18">
            <a:extLst>
              <a:ext uri="{FF2B5EF4-FFF2-40B4-BE49-F238E27FC236}">
                <a16:creationId xmlns:a16="http://schemas.microsoft.com/office/drawing/2014/main" id="{29C561F4-337C-4F74-B8C1-E9E1657F018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167390" y="3353692"/>
            <a:ext cx="987997" cy="1678288"/>
          </a:xfrm>
          <a:prstGeom prst="rect">
            <a:avLst/>
          </a:prstGeom>
        </p:spPr>
      </p:pic>
      <p:sp>
        <p:nvSpPr>
          <p:cNvPr id="35" name="TextBox 34">
            <a:extLst>
              <a:ext uri="{FF2B5EF4-FFF2-40B4-BE49-F238E27FC236}">
                <a16:creationId xmlns:a16="http://schemas.microsoft.com/office/drawing/2014/main" id="{30405B9B-8989-4F0C-8CCF-4509B3A6EECA}"/>
              </a:ext>
            </a:extLst>
          </p:cNvPr>
          <p:cNvSpPr txBox="1"/>
          <p:nvPr/>
        </p:nvSpPr>
        <p:spPr>
          <a:xfrm>
            <a:off x="8096578" y="4075149"/>
            <a:ext cx="3638222" cy="435953"/>
          </a:xfrm>
          <a:prstGeom prst="rect">
            <a:avLst/>
          </a:prstGeom>
          <a:noFill/>
        </p:spPr>
        <p:txBody>
          <a:bodyPr wrap="square" lIns="0" tIns="0" rIns="0" bIns="0" rtlCol="0">
            <a:spAutoFit/>
          </a:bodyP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Thừa</a:t>
            </a: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cân</a:t>
            </a: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béo</a:t>
            </a: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phì</a:t>
            </a: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a:t>
            </a:r>
          </a:p>
        </p:txBody>
      </p:sp>
      <p:sp>
        <p:nvSpPr>
          <p:cNvPr id="25" name="Rectangle: Rounded Corners 24">
            <a:extLst>
              <a:ext uri="{FF2B5EF4-FFF2-40B4-BE49-F238E27FC236}">
                <a16:creationId xmlns:a16="http://schemas.microsoft.com/office/drawing/2014/main" id="{F1D00E1D-A2B2-4255-A5D2-8BDE9DF92CF0}"/>
              </a:ext>
            </a:extLst>
          </p:cNvPr>
          <p:cNvSpPr/>
          <p:nvPr/>
        </p:nvSpPr>
        <p:spPr>
          <a:xfrm>
            <a:off x="2590801" y="5298834"/>
            <a:ext cx="4343402" cy="1310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endParaRPr kumimoji="0" lang="en-US" sz="2200" b="0" i="0" u="none" strike="noStrike" kern="1200" cap="none" spc="0" normalizeH="0" baseline="0" noProof="0">
              <a:ln>
                <a:noFill/>
              </a:ln>
              <a:solidFill>
                <a:srgbClr val="000000"/>
              </a:solidFill>
              <a:effectLst/>
              <a:uLnTx/>
              <a:uFillTx/>
              <a:latin typeface="UTM Avo"/>
              <a:cs typeface="+mn-ea"/>
              <a:sym typeface="+mn-lt"/>
            </a:endParaRPr>
          </a:p>
        </p:txBody>
      </p:sp>
      <p:pic>
        <p:nvPicPr>
          <p:cNvPr id="20" name="Picture 19">
            <a:extLst>
              <a:ext uri="{FF2B5EF4-FFF2-40B4-BE49-F238E27FC236}">
                <a16:creationId xmlns:a16="http://schemas.microsoft.com/office/drawing/2014/main" id="{62E08832-3DCC-49A4-AC1D-099A79C0EFB9}"/>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2228027" y="5129051"/>
            <a:ext cx="929351" cy="1549923"/>
          </a:xfrm>
          <a:prstGeom prst="rect">
            <a:avLst/>
          </a:prstGeom>
        </p:spPr>
      </p:pic>
      <p:sp>
        <p:nvSpPr>
          <p:cNvPr id="36" name="TextBox 35">
            <a:extLst>
              <a:ext uri="{FF2B5EF4-FFF2-40B4-BE49-F238E27FC236}">
                <a16:creationId xmlns:a16="http://schemas.microsoft.com/office/drawing/2014/main" id="{37128BEF-07EE-4FEE-9225-7F18ADBAC7D5}"/>
              </a:ext>
            </a:extLst>
          </p:cNvPr>
          <p:cNvSpPr txBox="1"/>
          <p:nvPr/>
        </p:nvSpPr>
        <p:spPr>
          <a:xfrm>
            <a:off x="3430317" y="5432119"/>
            <a:ext cx="2651799" cy="943785"/>
          </a:xfrm>
          <a:prstGeom prst="rect">
            <a:avLst/>
          </a:prstGeom>
          <a:noFill/>
        </p:spPr>
        <p:txBody>
          <a:bodyPr wrap="square" lIns="0" tIns="0" rIns="0" bIns="0" rtlCol="0">
            <a:spAutoFit/>
          </a:bodyP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vi-VN" sz="2200" b="0" i="0" u="none" strike="noStrike" kern="1200" cap="none" spc="0" normalizeH="0" baseline="0" noProof="0" dirty="0">
                <a:ln>
                  <a:noFill/>
                </a:ln>
                <a:solidFill>
                  <a:srgbClr val="000000"/>
                </a:solidFill>
                <a:effectLst/>
                <a:uLnTx/>
                <a:uFillTx/>
                <a:latin typeface="+mn-lt"/>
                <a:ea typeface="+mn-ea"/>
                <a:cs typeface="+mn-ea"/>
                <a:sym typeface="+mn-lt"/>
              </a:rPr>
              <a:t>Suy dinh dưỡng thấp còi</a:t>
            </a:r>
            <a:endParaRPr kumimoji="0" lang="en-US" sz="2200" b="0" i="0" u="none" strike="noStrike" kern="1200" cap="none" spc="0" normalizeH="0" baseline="0" noProof="0" dirty="0">
              <a:ln>
                <a:noFill/>
              </a:ln>
              <a:solidFill>
                <a:srgbClr val="000000"/>
              </a:solidFill>
              <a:effectLst/>
              <a:uLnTx/>
              <a:uFillTx/>
              <a:latin typeface="UTM Avo"/>
              <a:ea typeface="+mn-ea"/>
              <a:cs typeface="+mn-ea"/>
              <a:sym typeface="+mn-lt"/>
            </a:endParaRPr>
          </a:p>
        </p:txBody>
      </p:sp>
      <p:sp>
        <p:nvSpPr>
          <p:cNvPr id="27" name="Rectangle: Rounded Corners 26">
            <a:extLst>
              <a:ext uri="{FF2B5EF4-FFF2-40B4-BE49-F238E27FC236}">
                <a16:creationId xmlns:a16="http://schemas.microsoft.com/office/drawing/2014/main" id="{BD814C31-9D0A-41B1-ADED-E8FF4ABD4B00}"/>
              </a:ext>
            </a:extLst>
          </p:cNvPr>
          <p:cNvSpPr/>
          <p:nvPr/>
        </p:nvSpPr>
        <p:spPr>
          <a:xfrm>
            <a:off x="7391400" y="5298831"/>
            <a:ext cx="4343400" cy="1310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endParaRPr kumimoji="0" lang="en-US" sz="2200" b="0" i="0" u="none" strike="noStrike" kern="1200" cap="none" spc="0" normalizeH="0" baseline="0" noProof="0">
              <a:ln>
                <a:noFill/>
              </a:ln>
              <a:solidFill>
                <a:srgbClr val="000000"/>
              </a:solidFill>
              <a:effectLst/>
              <a:uLnTx/>
              <a:uFillTx/>
              <a:latin typeface="UTM Avo"/>
              <a:cs typeface="+mn-ea"/>
              <a:sym typeface="+mn-lt"/>
            </a:endParaRPr>
          </a:p>
        </p:txBody>
      </p:sp>
      <p:pic>
        <p:nvPicPr>
          <p:cNvPr id="21" name="Picture 20">
            <a:extLst>
              <a:ext uri="{FF2B5EF4-FFF2-40B4-BE49-F238E27FC236}">
                <a16:creationId xmlns:a16="http://schemas.microsoft.com/office/drawing/2014/main" id="{A8B0FE3D-55AC-44FB-900D-361A2433CCD6}"/>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144988" y="5089690"/>
            <a:ext cx="951590" cy="1548524"/>
          </a:xfrm>
          <a:prstGeom prst="rect">
            <a:avLst/>
          </a:prstGeom>
        </p:spPr>
      </p:pic>
      <p:sp>
        <p:nvSpPr>
          <p:cNvPr id="37" name="TextBox 36">
            <a:extLst>
              <a:ext uri="{FF2B5EF4-FFF2-40B4-BE49-F238E27FC236}">
                <a16:creationId xmlns:a16="http://schemas.microsoft.com/office/drawing/2014/main" id="{DA81D0B3-76A8-47AE-B788-8A81D806EC61}"/>
              </a:ext>
            </a:extLst>
          </p:cNvPr>
          <p:cNvSpPr txBox="1"/>
          <p:nvPr/>
        </p:nvSpPr>
        <p:spPr>
          <a:xfrm>
            <a:off x="7985571" y="5686034"/>
            <a:ext cx="3700223" cy="435953"/>
          </a:xfrm>
          <a:prstGeom prst="rect">
            <a:avLst/>
          </a:prstGeom>
          <a:noFill/>
        </p:spPr>
        <p:txBody>
          <a:bodyPr wrap="square" lIns="0" tIns="0" rIns="0" bIns="0" rtlCol="0">
            <a:spAutoFit/>
          </a:bodyP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vi-VN" sz="2200" b="0" i="0" u="none" strike="noStrike" kern="1200" cap="none" spc="0" normalizeH="0" baseline="0" noProof="0" dirty="0">
                <a:ln>
                  <a:noFill/>
                </a:ln>
                <a:solidFill>
                  <a:srgbClr val="000000"/>
                </a:solidFill>
                <a:effectLst/>
                <a:uLnTx/>
                <a:uFillTx/>
                <a:latin typeface="+mn-lt"/>
                <a:ea typeface="+mn-ea"/>
                <a:cs typeface="+mn-ea"/>
                <a:sym typeface="+mn-lt"/>
              </a:rPr>
              <a:t>Chán ăn.</a:t>
            </a:r>
            <a:endParaRPr kumimoji="0" lang="en-US" sz="2200" b="0" i="0" u="none" strike="noStrike" kern="1200" cap="none" spc="0" normalizeH="0" baseline="0" noProof="0" dirty="0">
              <a:ln>
                <a:noFill/>
              </a:ln>
              <a:solidFill>
                <a:srgbClr val="000000"/>
              </a:solidFill>
              <a:effectLst/>
              <a:uLnTx/>
              <a:uFillTx/>
              <a:latin typeface="UTM Avo"/>
              <a:ea typeface="+mn-ea"/>
              <a:cs typeface="+mn-ea"/>
              <a:sym typeface="+mn-lt"/>
            </a:endParaRPr>
          </a:p>
        </p:txBody>
      </p:sp>
      <p:pic>
        <p:nvPicPr>
          <p:cNvPr id="3" name="Picture 2">
            <a:extLst>
              <a:ext uri="{FF2B5EF4-FFF2-40B4-BE49-F238E27FC236}">
                <a16:creationId xmlns:a16="http://schemas.microsoft.com/office/drawing/2014/main" id="{2D3E835D-296E-98C0-A8DF-6369A35F4AF8}"/>
              </a:ext>
            </a:extLst>
          </p:cNvPr>
          <p:cNvPicPr>
            <a:picLocks noChangeAspect="1"/>
          </p:cNvPicPr>
          <p:nvPr/>
        </p:nvPicPr>
        <p:blipFill>
          <a:blip r:embed="rId12"/>
          <a:stretch>
            <a:fillRect/>
          </a:stretch>
        </p:blipFill>
        <p:spPr>
          <a:xfrm>
            <a:off x="8978" y="-48654"/>
            <a:ext cx="873796" cy="974349"/>
          </a:xfrm>
          <a:prstGeom prst="rect">
            <a:avLst/>
          </a:prstGeom>
        </p:spPr>
      </p:pic>
      <p:pic>
        <p:nvPicPr>
          <p:cNvPr id="4" name="Picture 3">
            <a:extLst>
              <a:ext uri="{FF2B5EF4-FFF2-40B4-BE49-F238E27FC236}">
                <a16:creationId xmlns:a16="http://schemas.microsoft.com/office/drawing/2014/main" id="{31A0585C-694D-597F-AEA3-1C53E8AE92F1}"/>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648027" y="4791018"/>
            <a:ext cx="1354108" cy="1495472"/>
          </a:xfrm>
          <a:prstGeom prst="rect">
            <a:avLst/>
          </a:prstGeom>
        </p:spPr>
      </p:pic>
    </p:spTree>
    <p:custDataLst>
      <p:tags r:id="rId1"/>
    </p:custDataLst>
    <p:extLst>
      <p:ext uri="{BB962C8B-B14F-4D97-AF65-F5344CB8AC3E}">
        <p14:creationId xmlns:p14="http://schemas.microsoft.com/office/powerpoint/2010/main" val="4281287535"/>
      </p:ext>
    </p:extLst>
  </p:cSld>
  <p:clrMapOvr>
    <a:masterClrMapping/>
  </p:clrMapOvr>
  <p:transition>
    <p:cover/>
  </p:transition>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4"/>
                                        </p:tgtEl>
                                        <p:attrNameLst>
                                          <p:attrName>style.color</p:attrName>
                                        </p:attrNameLst>
                                      </p:cBhvr>
                                      <p:to>
                                        <p:clrVal>
                                          <a:srgbClr val="FF0000"/>
                                        </p:clrVal>
                                      </p:to>
                                    </p:set>
                                    <p:set>
                                      <p:cBhvr>
                                        <p:cTn id="7" dur="500" fill="hold"/>
                                        <p:tgtEl>
                                          <p:spTgt spid="34"/>
                                        </p:tgtEl>
                                        <p:attrNameLst>
                                          <p:attrName>fillcolor</p:attrName>
                                        </p:attrNameLst>
                                      </p:cBhvr>
                                      <p:to>
                                        <p:clrVal>
                                          <a:srgbClr val="FF0000"/>
                                        </p:clrVal>
                                      </p:to>
                                    </p:set>
                                    <p:set>
                                      <p:cBhvr>
                                        <p:cTn id="8" dur="500" fill="hold"/>
                                        <p:tgtEl>
                                          <p:spTgt spid="34"/>
                                        </p:tgtEl>
                                        <p:attrNameLst>
                                          <p:attrName>fill.type</p:attrName>
                                        </p:attrNameLst>
                                      </p:cBhvr>
                                      <p:to>
                                        <p:strVal val="solid"/>
                                      </p:to>
                                    </p:set>
                                  </p:childTnLst>
                                </p:cTn>
                              </p:par>
                            </p:childTnLst>
                          </p:cTn>
                        </p:par>
                      </p:childTnLst>
                    </p:cTn>
                  </p:par>
                </p:childTnLst>
              </p:cTn>
              <p:nextCondLst>
                <p:cond evt="onClick" delay="0">
                  <p:tgtEl>
                    <p:spTgt spid="34"/>
                  </p:tgtEl>
                </p:cond>
              </p:nextCondLst>
            </p:seq>
            <p:seq concurrent="1" nextAc="seek">
              <p:cTn id="9" restart="whenNotActive" fill="hold" evtFilter="cancelBubble" nodeType="interactiveSeq">
                <p:stCondLst>
                  <p:cond evt="onClick" delay="0">
                    <p:tgtEl>
                      <p:spTgt spid="36"/>
                    </p:tgtEl>
                  </p:cond>
                </p:stCondLst>
                <p:endSync evt="end" delay="0">
                  <p:rtn val="all"/>
                </p:endSync>
                <p:childTnLst>
                  <p:par>
                    <p:cTn id="10" fill="hold">
                      <p:stCondLst>
                        <p:cond delay="0"/>
                      </p:stCondLst>
                      <p:childTnLst>
                        <p:par>
                          <p:cTn id="11" fill="hold">
                            <p:stCondLst>
                              <p:cond delay="0"/>
                            </p:stCondLst>
                            <p:childTnLst>
                              <p:par>
                                <p:cTn id="12" presetID="16" presetClass="emph" presetSubtype="0" fill="hold" grpId="0" nodeType="clickEffect">
                                  <p:stCondLst>
                                    <p:cond delay="0"/>
                                  </p:stCondLst>
                                  <p:iterate type="lt">
                                    <p:tmPct val="4000"/>
                                  </p:iterate>
                                  <p:childTnLst>
                                    <p:set>
                                      <p:cBhvr override="childStyle">
                                        <p:cTn id="13" dur="500" fill="hold"/>
                                        <p:tgtEl>
                                          <p:spTgt spid="36"/>
                                        </p:tgtEl>
                                        <p:attrNameLst>
                                          <p:attrName>style.color</p:attrName>
                                        </p:attrNameLst>
                                      </p:cBhvr>
                                      <p:to>
                                        <p:clrVal>
                                          <a:srgbClr val="00B050"/>
                                        </p:clrVal>
                                      </p:to>
                                    </p:set>
                                    <p:set>
                                      <p:cBhvr>
                                        <p:cTn id="14" dur="500" fill="hold"/>
                                        <p:tgtEl>
                                          <p:spTgt spid="36"/>
                                        </p:tgtEl>
                                        <p:attrNameLst>
                                          <p:attrName>fillcolor</p:attrName>
                                        </p:attrNameLst>
                                      </p:cBhvr>
                                      <p:to>
                                        <p:clrVal>
                                          <a:srgbClr val="00B050"/>
                                        </p:clrVal>
                                      </p:to>
                                    </p:set>
                                    <p:set>
                                      <p:cBhvr>
                                        <p:cTn id="15" dur="500" fill="hold"/>
                                        <p:tgtEl>
                                          <p:spTgt spid="36"/>
                                        </p:tgtEl>
                                        <p:attrNameLst>
                                          <p:attrName>fill.type</p:attrName>
                                        </p:attrNameLst>
                                      </p:cBhvr>
                                      <p:to>
                                        <p:strVal val="solid"/>
                                      </p:to>
                                    </p:set>
                                  </p:childTnLst>
                                </p:cTn>
                              </p:par>
                            </p:childTnLst>
                          </p:cTn>
                        </p:par>
                      </p:childTnLst>
                    </p:cTn>
                  </p:par>
                </p:childTnLst>
              </p:cTn>
              <p:nextCondLst>
                <p:cond evt="onClick" delay="0">
                  <p:tgtEl>
                    <p:spTgt spid="36"/>
                  </p:tgtEl>
                </p:cond>
              </p:nextCondLst>
            </p:seq>
            <p:seq concurrent="1" nextAc="seek">
              <p:cTn id="16" restart="whenNotActive" fill="hold" evtFilter="cancelBubble" nodeType="interactiveSeq">
                <p:stCondLst>
                  <p:cond evt="onClick" delay="0">
                    <p:tgtEl>
                      <p:spTgt spid="35"/>
                    </p:tgtEl>
                  </p:cond>
                </p:stCondLst>
                <p:endSync evt="end" delay="0">
                  <p:rtn val="all"/>
                </p:endSync>
                <p:childTnLst>
                  <p:par>
                    <p:cTn id="17" fill="hold">
                      <p:stCondLst>
                        <p:cond delay="0"/>
                      </p:stCondLst>
                      <p:childTnLst>
                        <p:par>
                          <p:cTn id="18" fill="hold">
                            <p:stCondLst>
                              <p:cond delay="0"/>
                            </p:stCondLst>
                            <p:childTnLst>
                              <p:par>
                                <p:cTn id="19" presetID="16" presetClass="emph" presetSubtype="0" fill="hold" grpId="0" nodeType="clickEffect">
                                  <p:stCondLst>
                                    <p:cond delay="0"/>
                                  </p:stCondLst>
                                  <p:iterate type="lt">
                                    <p:tmPct val="4000"/>
                                  </p:iterate>
                                  <p:childTnLst>
                                    <p:set>
                                      <p:cBhvr override="childStyle">
                                        <p:cTn id="20" dur="500" fill="hold"/>
                                        <p:tgtEl>
                                          <p:spTgt spid="35"/>
                                        </p:tgtEl>
                                        <p:attrNameLst>
                                          <p:attrName>style.color</p:attrName>
                                        </p:attrNameLst>
                                      </p:cBhvr>
                                      <p:to>
                                        <p:clrVal>
                                          <a:srgbClr val="FF0000"/>
                                        </p:clrVal>
                                      </p:to>
                                    </p:set>
                                    <p:set>
                                      <p:cBhvr>
                                        <p:cTn id="21" dur="500" fill="hold"/>
                                        <p:tgtEl>
                                          <p:spTgt spid="35"/>
                                        </p:tgtEl>
                                        <p:attrNameLst>
                                          <p:attrName>fillcolor</p:attrName>
                                        </p:attrNameLst>
                                      </p:cBhvr>
                                      <p:to>
                                        <p:clrVal>
                                          <a:srgbClr val="FF0000"/>
                                        </p:clrVal>
                                      </p:to>
                                    </p:set>
                                    <p:set>
                                      <p:cBhvr>
                                        <p:cTn id="22" dur="500" fill="hold"/>
                                        <p:tgtEl>
                                          <p:spTgt spid="35"/>
                                        </p:tgtEl>
                                        <p:attrNameLst>
                                          <p:attrName>fill.type</p:attrName>
                                        </p:attrNameLst>
                                      </p:cBhvr>
                                      <p:to>
                                        <p:strVal val="solid"/>
                                      </p:to>
                                    </p:set>
                                  </p:childTnLst>
                                </p:cTn>
                              </p:par>
                            </p:childTnLst>
                          </p:cTn>
                        </p:par>
                      </p:childTnLst>
                    </p:cTn>
                  </p:par>
                </p:childTnLst>
              </p:cTn>
              <p:nextCondLst>
                <p:cond evt="onClick" delay="0">
                  <p:tgtEl>
                    <p:spTgt spid="35"/>
                  </p:tgtEl>
                </p:cond>
              </p:nextCondLst>
            </p:seq>
            <p:seq concurrent="1" nextAc="seek">
              <p:cTn id="23" restart="whenNotActive" fill="hold" evtFilter="cancelBubble" nodeType="interactiveSeq">
                <p:stCondLst>
                  <p:cond evt="onClick" delay="0">
                    <p:tgtEl>
                      <p:spTgt spid="37"/>
                    </p:tgtEl>
                  </p:cond>
                </p:stCondLst>
                <p:endSync evt="end" delay="0">
                  <p:rtn val="all"/>
                </p:endSync>
                <p:childTnLst>
                  <p:par>
                    <p:cTn id="24" fill="hold">
                      <p:stCondLst>
                        <p:cond delay="0"/>
                      </p:stCondLst>
                      <p:childTnLst>
                        <p:par>
                          <p:cTn id="25" fill="hold">
                            <p:stCondLst>
                              <p:cond delay="0"/>
                            </p:stCondLst>
                            <p:childTnLst>
                              <p:par>
                                <p:cTn id="26" presetID="16" presetClass="emph" presetSubtype="0" fill="hold" grpId="0" nodeType="clickEffect">
                                  <p:stCondLst>
                                    <p:cond delay="0"/>
                                  </p:stCondLst>
                                  <p:iterate type="lt">
                                    <p:tmPct val="4000"/>
                                  </p:iterate>
                                  <p:childTnLst>
                                    <p:set>
                                      <p:cBhvr override="childStyle">
                                        <p:cTn id="27" dur="500" fill="hold"/>
                                        <p:tgtEl>
                                          <p:spTgt spid="37"/>
                                        </p:tgtEl>
                                        <p:attrNameLst>
                                          <p:attrName>style.color</p:attrName>
                                        </p:attrNameLst>
                                      </p:cBhvr>
                                      <p:to>
                                        <p:clrVal>
                                          <a:srgbClr val="FF0000"/>
                                        </p:clrVal>
                                      </p:to>
                                    </p:set>
                                    <p:set>
                                      <p:cBhvr>
                                        <p:cTn id="28" dur="500" fill="hold"/>
                                        <p:tgtEl>
                                          <p:spTgt spid="37"/>
                                        </p:tgtEl>
                                        <p:attrNameLst>
                                          <p:attrName>fillcolor</p:attrName>
                                        </p:attrNameLst>
                                      </p:cBhvr>
                                      <p:to>
                                        <p:clrVal>
                                          <a:srgbClr val="FF0000"/>
                                        </p:clrVal>
                                      </p:to>
                                    </p:set>
                                    <p:set>
                                      <p:cBhvr>
                                        <p:cTn id="29" dur="500" fill="hold"/>
                                        <p:tgtEl>
                                          <p:spTgt spid="37"/>
                                        </p:tgtEl>
                                        <p:attrNameLst>
                                          <p:attrName>fill.type</p:attrName>
                                        </p:attrNameLst>
                                      </p:cBhvr>
                                      <p:to>
                                        <p:strVal val="solid"/>
                                      </p:to>
                                    </p:set>
                                  </p:childTnLst>
                                </p:cTn>
                              </p:par>
                            </p:childTnLst>
                          </p:cTn>
                        </p:par>
                      </p:childTnLst>
                    </p:cTn>
                  </p:par>
                </p:childTnLst>
              </p:cTn>
              <p:nextCondLst>
                <p:cond evt="onClick" delay="0">
                  <p:tgtEl>
                    <p:spTgt spid="37"/>
                  </p:tgtEl>
                </p:cond>
              </p:nextCondLst>
            </p:seq>
          </p:childTnLst>
        </p:cTn>
      </p:par>
    </p:tnLst>
    <p:bldLst>
      <p:bldP spid="34" grpId="0"/>
      <p:bldP spid="35"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9C40F7-6636-4B05-A249-C5AA12FDAEE6}"/>
              </a:ext>
            </a:extLst>
          </p:cNvPr>
          <p:cNvPicPr>
            <a:picLocks noChangeAspect="1"/>
          </p:cNvPicPr>
          <p:nvPr/>
        </p:nvPicPr>
        <p:blipFill>
          <a:blip r:embed="rId4"/>
          <a:stretch>
            <a:fillRect/>
          </a:stretch>
        </p:blipFill>
        <p:spPr>
          <a:xfrm>
            <a:off x="0" y="3"/>
            <a:ext cx="12192000" cy="6857999"/>
          </a:xfrm>
          <a:prstGeom prst="rect">
            <a:avLst/>
          </a:prstGeom>
        </p:spPr>
      </p:pic>
      <p:grpSp>
        <p:nvGrpSpPr>
          <p:cNvPr id="42" name="Group 41">
            <a:extLst>
              <a:ext uri="{FF2B5EF4-FFF2-40B4-BE49-F238E27FC236}">
                <a16:creationId xmlns:a16="http://schemas.microsoft.com/office/drawing/2014/main" id="{9905CDB2-EEB7-49B9-ADB2-66FCF558DF54}"/>
              </a:ext>
            </a:extLst>
          </p:cNvPr>
          <p:cNvGrpSpPr/>
          <p:nvPr/>
        </p:nvGrpSpPr>
        <p:grpSpPr>
          <a:xfrm>
            <a:off x="2434109" y="246188"/>
            <a:ext cx="9486901" cy="3182815"/>
            <a:chOff x="2434106" y="246185"/>
            <a:chExt cx="9486901" cy="3182815"/>
          </a:xfrm>
        </p:grpSpPr>
        <p:pic>
          <p:nvPicPr>
            <p:cNvPr id="10" name="Picture 9">
              <a:extLst>
                <a:ext uri="{FF2B5EF4-FFF2-40B4-BE49-F238E27FC236}">
                  <a16:creationId xmlns:a16="http://schemas.microsoft.com/office/drawing/2014/main" id="{BFDC2BDB-258C-4F4A-86ED-C0A6EFC4F65F}"/>
                </a:ext>
              </a:extLst>
            </p:cNvPr>
            <p:cNvPicPr>
              <a:picLocks noChangeAspect="1"/>
            </p:cNvPicPr>
            <p:nvPr/>
          </p:nvPicPr>
          <p:blipFill>
            <a:blip r:embed="rId5"/>
            <a:stretch>
              <a:fillRect/>
            </a:stretch>
          </p:blipFill>
          <p:spPr>
            <a:xfrm>
              <a:off x="2434106" y="246185"/>
              <a:ext cx="9486901" cy="3182815"/>
            </a:xfrm>
            <a:prstGeom prst="rect">
              <a:avLst/>
            </a:prstGeom>
          </p:spPr>
        </p:pic>
        <p:sp>
          <p:nvSpPr>
            <p:cNvPr id="33" name="TextBox 32">
              <a:extLst>
                <a:ext uri="{FF2B5EF4-FFF2-40B4-BE49-F238E27FC236}">
                  <a16:creationId xmlns:a16="http://schemas.microsoft.com/office/drawing/2014/main" id="{74025C03-BBC1-4E41-924B-1D89C7CB42D3}"/>
                </a:ext>
              </a:extLst>
            </p:cNvPr>
            <p:cNvSpPr txBox="1"/>
            <p:nvPr/>
          </p:nvSpPr>
          <p:spPr>
            <a:xfrm>
              <a:off x="2945216" y="833083"/>
              <a:ext cx="8549518" cy="1855060"/>
            </a:xfrm>
            <a:prstGeom prst="rect">
              <a:avLst/>
            </a:prstGeom>
            <a:noFill/>
          </p:spPr>
          <p:txBody>
            <a:bodyPr wrap="square" lIns="0" tIns="0" rIns="0" bIns="0" rtlCol="0">
              <a:spAutoFit/>
            </a:bodyP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vi-VN" sz="2800" b="1" i="0" u="none" strike="noStrike" kern="1200" cap="none" spc="0" normalizeH="0" baseline="0" noProof="0" dirty="0">
                  <a:ln>
                    <a:noFill/>
                  </a:ln>
                  <a:solidFill>
                    <a:sysClr val="windowText" lastClr="000000"/>
                  </a:solidFill>
                  <a:effectLst/>
                  <a:uLnTx/>
                  <a:uFillTx/>
                  <a:latin typeface="+mn-lt"/>
                  <a:ea typeface="+mn-ea"/>
                  <a:cs typeface="+mn-ea"/>
                  <a:sym typeface="+mn-lt"/>
                </a:rPr>
                <a:t>Bạn H thích ăn đồ ăn nhiều chất bột</a:t>
              </a:r>
              <a:r>
                <a:rPr kumimoji="0" lang="en-US" sz="2800" b="1" i="0" u="none" strike="noStrike" kern="1200" cap="none" spc="0" normalizeH="0" baseline="0" noProof="0" dirty="0">
                  <a:ln>
                    <a:noFill/>
                  </a:ln>
                  <a:solidFill>
                    <a:sysClr val="windowText" lastClr="000000"/>
                  </a:solidFill>
                  <a:effectLst/>
                  <a:uLnTx/>
                  <a:uFillTx/>
                  <a:latin typeface="+mn-lt"/>
                  <a:ea typeface="+mn-ea"/>
                  <a:cs typeface="+mn-ea"/>
                  <a:sym typeface="+mn-lt"/>
                </a:rPr>
                <a:t> </a:t>
              </a:r>
              <a:r>
                <a:rPr kumimoji="0" lang="vi-VN" sz="2800" b="1" i="0" u="none" strike="noStrike" kern="1200" cap="none" spc="0" normalizeH="0" baseline="0" noProof="0" dirty="0">
                  <a:ln>
                    <a:noFill/>
                  </a:ln>
                  <a:solidFill>
                    <a:sysClr val="windowText" lastClr="000000"/>
                  </a:solidFill>
                  <a:effectLst/>
                  <a:uLnTx/>
                  <a:uFillTx/>
                  <a:latin typeface="+mn-lt"/>
                  <a:ea typeface="+mn-ea"/>
                  <a:cs typeface="+mn-ea"/>
                  <a:sym typeface="+mn-lt"/>
                </a:rPr>
                <a:t>đường, chất đạm và đồ chiên rán. Thói quen này có thể dẫn đến bệnh</a:t>
              </a:r>
            </a:p>
          </p:txBody>
        </p:sp>
      </p:grpSp>
      <p:pic>
        <p:nvPicPr>
          <p:cNvPr id="6" name="Picture 5">
            <a:extLst>
              <a:ext uri="{FF2B5EF4-FFF2-40B4-BE49-F238E27FC236}">
                <a16:creationId xmlns:a16="http://schemas.microsoft.com/office/drawing/2014/main" id="{6CDE6C19-37AA-4D55-B203-0CA4C11C25D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00047" y="633076"/>
            <a:ext cx="1828800" cy="1423763"/>
          </a:xfrm>
          <a:prstGeom prst="rect">
            <a:avLst/>
          </a:prstGeom>
        </p:spPr>
      </p:pic>
      <p:pic>
        <p:nvPicPr>
          <p:cNvPr id="7" name="Picture 6">
            <a:extLst>
              <a:ext uri="{FF2B5EF4-FFF2-40B4-BE49-F238E27FC236}">
                <a16:creationId xmlns:a16="http://schemas.microsoft.com/office/drawing/2014/main" id="{A9E21BF8-DFDC-47FA-9179-0DA83D210266}"/>
              </a:ext>
            </a:extLst>
          </p:cNvPr>
          <p:cNvPicPr>
            <a:picLocks noChangeAspect="1"/>
          </p:cNvPicPr>
          <p:nvPr/>
        </p:nvPicPr>
        <p:blipFill>
          <a:blip r:embed="rId7">
            <a:alphaModFix amt="67000"/>
            <a:extLst>
              <a:ext uri="{28A0092B-C50C-407E-A947-70E740481C1C}">
                <a14:useLocalDpi xmlns:a14="http://schemas.microsoft.com/office/drawing/2010/main" val="0"/>
              </a:ext>
            </a:extLst>
          </a:blip>
          <a:srcRect/>
          <a:stretch/>
        </p:blipFill>
        <p:spPr>
          <a:xfrm>
            <a:off x="506206" y="1832333"/>
            <a:ext cx="1619694" cy="4454159"/>
          </a:xfrm>
          <a:prstGeom prst="rect">
            <a:avLst/>
          </a:prstGeom>
        </p:spPr>
      </p:pic>
      <p:sp>
        <p:nvSpPr>
          <p:cNvPr id="2" name="Rectangle: Rounded Corners 1">
            <a:extLst>
              <a:ext uri="{FF2B5EF4-FFF2-40B4-BE49-F238E27FC236}">
                <a16:creationId xmlns:a16="http://schemas.microsoft.com/office/drawing/2014/main" id="{65A52592-0BB8-4E56-8777-98E51EF60298}"/>
              </a:ext>
            </a:extLst>
          </p:cNvPr>
          <p:cNvSpPr/>
          <p:nvPr/>
        </p:nvSpPr>
        <p:spPr>
          <a:xfrm>
            <a:off x="2590800" y="3637807"/>
            <a:ext cx="4343400" cy="1310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endParaRPr kumimoji="0" lang="en-US" sz="2200" b="0" i="0" u="none" strike="noStrike" kern="1200" cap="none" spc="0" normalizeH="0" baseline="0" noProof="0">
              <a:ln>
                <a:noFill/>
              </a:ln>
              <a:solidFill>
                <a:srgbClr val="000000"/>
              </a:solidFill>
              <a:effectLst/>
              <a:uLnTx/>
              <a:uFillTx/>
              <a:latin typeface="UTM Avo"/>
              <a:cs typeface="+mn-ea"/>
              <a:sym typeface="+mn-lt"/>
            </a:endParaRPr>
          </a:p>
        </p:txBody>
      </p:sp>
      <p:pic>
        <p:nvPicPr>
          <p:cNvPr id="8" name="Picture 7">
            <a:extLst>
              <a:ext uri="{FF2B5EF4-FFF2-40B4-BE49-F238E27FC236}">
                <a16:creationId xmlns:a16="http://schemas.microsoft.com/office/drawing/2014/main" id="{EE24F6AB-4202-4A41-B1CC-10AFAD07406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256516" y="3429003"/>
            <a:ext cx="1154488" cy="1549923"/>
          </a:xfrm>
          <a:prstGeom prst="rect">
            <a:avLst/>
          </a:prstGeom>
        </p:spPr>
      </p:pic>
      <p:sp>
        <p:nvSpPr>
          <p:cNvPr id="34" name="TextBox 33">
            <a:extLst>
              <a:ext uri="{FF2B5EF4-FFF2-40B4-BE49-F238E27FC236}">
                <a16:creationId xmlns:a16="http://schemas.microsoft.com/office/drawing/2014/main" id="{7974302B-8BF6-442B-A767-DCF07F5816C6}"/>
              </a:ext>
            </a:extLst>
          </p:cNvPr>
          <p:cNvSpPr txBox="1"/>
          <p:nvPr/>
        </p:nvSpPr>
        <p:spPr>
          <a:xfrm>
            <a:off x="3570511" y="3777939"/>
            <a:ext cx="2535777" cy="943785"/>
          </a:xfrm>
          <a:prstGeom prst="rect">
            <a:avLst/>
          </a:prstGeom>
          <a:noFill/>
        </p:spPr>
        <p:txBody>
          <a:bodyPr wrap="square" lIns="0" tIns="0" rIns="0" bIns="0" rtlCol="0">
            <a:spAutoFit/>
          </a:bodyP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vi-VN" sz="2200" b="0" i="0" u="none" strike="noStrike" kern="1200" cap="none" spc="0" normalizeH="0" baseline="0" noProof="0" dirty="0">
                <a:ln>
                  <a:noFill/>
                </a:ln>
                <a:solidFill>
                  <a:srgbClr val="000000"/>
                </a:solidFill>
                <a:effectLst/>
                <a:uLnTx/>
                <a:uFillTx/>
                <a:latin typeface="+mn-lt"/>
                <a:ea typeface="+mn-ea"/>
                <a:cs typeface="+mn-ea"/>
                <a:sym typeface="+mn-lt"/>
              </a:rPr>
              <a:t>Suy dinh dưỡng thấp còi</a:t>
            </a:r>
            <a:endParaRPr kumimoji="0" lang="en-US" sz="2200" b="0" i="0" u="none" strike="noStrike" kern="1200" cap="none" spc="0" normalizeH="0" baseline="0" noProof="0" dirty="0">
              <a:ln>
                <a:noFill/>
              </a:ln>
              <a:solidFill>
                <a:srgbClr val="000000"/>
              </a:solidFill>
              <a:effectLst/>
              <a:uLnTx/>
              <a:uFillTx/>
              <a:latin typeface="UTM Avo"/>
              <a:ea typeface="+mn-ea"/>
              <a:cs typeface="+mn-ea"/>
              <a:sym typeface="+mn-lt"/>
            </a:endParaRPr>
          </a:p>
        </p:txBody>
      </p:sp>
      <p:sp>
        <p:nvSpPr>
          <p:cNvPr id="28" name="Rectangle: Rounded Corners 27">
            <a:extLst>
              <a:ext uri="{FF2B5EF4-FFF2-40B4-BE49-F238E27FC236}">
                <a16:creationId xmlns:a16="http://schemas.microsoft.com/office/drawing/2014/main" id="{ADED7621-90B0-4A1A-9CEE-2AF593FBD5ED}"/>
              </a:ext>
            </a:extLst>
          </p:cNvPr>
          <p:cNvSpPr/>
          <p:nvPr/>
        </p:nvSpPr>
        <p:spPr>
          <a:xfrm>
            <a:off x="7391406" y="3672841"/>
            <a:ext cx="4343402" cy="1310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endParaRPr kumimoji="0" lang="en-US" sz="2200" b="0" i="0" u="none" strike="noStrike" kern="1200" cap="none" spc="0" normalizeH="0" baseline="0" noProof="0">
              <a:ln>
                <a:noFill/>
              </a:ln>
              <a:solidFill>
                <a:srgbClr val="000000"/>
              </a:solidFill>
              <a:effectLst/>
              <a:uLnTx/>
              <a:uFillTx/>
              <a:latin typeface="UTM Avo"/>
              <a:cs typeface="+mn-ea"/>
              <a:sym typeface="+mn-lt"/>
            </a:endParaRPr>
          </a:p>
        </p:txBody>
      </p:sp>
      <p:pic>
        <p:nvPicPr>
          <p:cNvPr id="19" name="Picture 18">
            <a:extLst>
              <a:ext uri="{FF2B5EF4-FFF2-40B4-BE49-F238E27FC236}">
                <a16:creationId xmlns:a16="http://schemas.microsoft.com/office/drawing/2014/main" id="{29C561F4-337C-4F74-B8C1-E9E1657F018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093707" y="3341255"/>
            <a:ext cx="987997" cy="1678288"/>
          </a:xfrm>
          <a:prstGeom prst="rect">
            <a:avLst/>
          </a:prstGeom>
        </p:spPr>
      </p:pic>
      <p:sp>
        <p:nvSpPr>
          <p:cNvPr id="35" name="TextBox 34">
            <a:extLst>
              <a:ext uri="{FF2B5EF4-FFF2-40B4-BE49-F238E27FC236}">
                <a16:creationId xmlns:a16="http://schemas.microsoft.com/office/drawing/2014/main" id="{30405B9B-8989-4F0C-8CCF-4509B3A6EECA}"/>
              </a:ext>
            </a:extLst>
          </p:cNvPr>
          <p:cNvSpPr txBox="1"/>
          <p:nvPr/>
        </p:nvSpPr>
        <p:spPr>
          <a:xfrm>
            <a:off x="7910216" y="4075149"/>
            <a:ext cx="3757550" cy="435953"/>
          </a:xfrm>
          <a:prstGeom prst="rect">
            <a:avLst/>
          </a:prstGeom>
          <a:noFill/>
        </p:spPr>
        <p:txBody>
          <a:bodyPr wrap="square" lIns="0" tIns="0" rIns="0" bIns="0" rtlCol="0">
            <a:spAutoFit/>
          </a:bodyP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Thừa</a:t>
            </a: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cân</a:t>
            </a: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béo</a:t>
            </a: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phì</a:t>
            </a:r>
            <a:endParaRPr kumimoji="0" lang="en-US" sz="2200" b="0" i="0" u="none" strike="noStrike" kern="1200" cap="none" spc="0" normalizeH="0" baseline="0" noProof="0" dirty="0">
              <a:ln>
                <a:noFill/>
              </a:ln>
              <a:solidFill>
                <a:srgbClr val="000000"/>
              </a:solidFill>
              <a:effectLst/>
              <a:uLnTx/>
              <a:uFillTx/>
              <a:latin typeface="UTM Avo"/>
              <a:ea typeface="+mn-ea"/>
              <a:cs typeface="+mn-ea"/>
              <a:sym typeface="+mn-lt"/>
            </a:endParaRPr>
          </a:p>
        </p:txBody>
      </p:sp>
      <p:sp>
        <p:nvSpPr>
          <p:cNvPr id="25" name="Rectangle: Rounded Corners 24">
            <a:extLst>
              <a:ext uri="{FF2B5EF4-FFF2-40B4-BE49-F238E27FC236}">
                <a16:creationId xmlns:a16="http://schemas.microsoft.com/office/drawing/2014/main" id="{F1D00E1D-A2B2-4255-A5D2-8BDE9DF92CF0}"/>
              </a:ext>
            </a:extLst>
          </p:cNvPr>
          <p:cNvSpPr/>
          <p:nvPr/>
        </p:nvSpPr>
        <p:spPr>
          <a:xfrm>
            <a:off x="2590800" y="5298834"/>
            <a:ext cx="4343400" cy="1310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endParaRPr kumimoji="0" lang="en-US" sz="2200" b="0" i="0" u="none" strike="noStrike" kern="1200" cap="none" spc="0" normalizeH="0" baseline="0" noProof="0">
              <a:ln>
                <a:noFill/>
              </a:ln>
              <a:solidFill>
                <a:srgbClr val="000000"/>
              </a:solidFill>
              <a:effectLst/>
              <a:uLnTx/>
              <a:uFillTx/>
              <a:latin typeface="UTM Avo"/>
              <a:cs typeface="+mn-ea"/>
              <a:sym typeface="+mn-lt"/>
            </a:endParaRPr>
          </a:p>
        </p:txBody>
      </p:sp>
      <p:pic>
        <p:nvPicPr>
          <p:cNvPr id="20" name="Picture 19">
            <a:extLst>
              <a:ext uri="{FF2B5EF4-FFF2-40B4-BE49-F238E27FC236}">
                <a16:creationId xmlns:a16="http://schemas.microsoft.com/office/drawing/2014/main" id="{62E08832-3DCC-49A4-AC1D-099A79C0EFB9}"/>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2228026" y="5129051"/>
            <a:ext cx="929351" cy="1549923"/>
          </a:xfrm>
          <a:prstGeom prst="rect">
            <a:avLst/>
          </a:prstGeom>
        </p:spPr>
      </p:pic>
      <p:sp>
        <p:nvSpPr>
          <p:cNvPr id="36" name="TextBox 35">
            <a:extLst>
              <a:ext uri="{FF2B5EF4-FFF2-40B4-BE49-F238E27FC236}">
                <a16:creationId xmlns:a16="http://schemas.microsoft.com/office/drawing/2014/main" id="{37128BEF-07EE-4FEE-9225-7F18ADBAC7D5}"/>
              </a:ext>
            </a:extLst>
          </p:cNvPr>
          <p:cNvSpPr txBox="1"/>
          <p:nvPr/>
        </p:nvSpPr>
        <p:spPr>
          <a:xfrm>
            <a:off x="3976530" y="5686035"/>
            <a:ext cx="1796966" cy="435953"/>
          </a:xfrm>
          <a:prstGeom prst="rect">
            <a:avLst/>
          </a:prstGeom>
          <a:noFill/>
        </p:spPr>
        <p:txBody>
          <a:bodyPr wrap="none" lIns="0" tIns="0" rIns="0" bIns="0" rtlCol="0">
            <a:spAutoFit/>
          </a:bodyP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vi-VN" sz="2200" b="0" i="0" u="none" strike="noStrike" kern="1200" cap="none" spc="0" normalizeH="0" baseline="0" noProof="0" dirty="0">
                <a:ln>
                  <a:noFill/>
                </a:ln>
                <a:solidFill>
                  <a:srgbClr val="000000"/>
                </a:solidFill>
                <a:effectLst/>
                <a:uLnTx/>
                <a:uFillTx/>
                <a:latin typeface="+mn-lt"/>
                <a:ea typeface="+mn-ea"/>
                <a:cs typeface="+mn-ea"/>
                <a:sym typeface="+mn-lt"/>
              </a:rPr>
              <a:t>Loãng xương</a:t>
            </a:r>
            <a:endParaRPr kumimoji="0" lang="en-US" sz="2200" b="0" i="0" u="none" strike="noStrike" kern="1200" cap="none" spc="0" normalizeH="0" baseline="0" noProof="0" dirty="0">
              <a:ln>
                <a:noFill/>
              </a:ln>
              <a:solidFill>
                <a:srgbClr val="000000"/>
              </a:solidFill>
              <a:effectLst/>
              <a:uLnTx/>
              <a:uFillTx/>
              <a:latin typeface="UTM Avo"/>
              <a:ea typeface="+mn-ea"/>
              <a:cs typeface="+mn-ea"/>
              <a:sym typeface="+mn-lt"/>
            </a:endParaRPr>
          </a:p>
        </p:txBody>
      </p:sp>
      <p:sp>
        <p:nvSpPr>
          <p:cNvPr id="27" name="Rectangle: Rounded Corners 26">
            <a:extLst>
              <a:ext uri="{FF2B5EF4-FFF2-40B4-BE49-F238E27FC236}">
                <a16:creationId xmlns:a16="http://schemas.microsoft.com/office/drawing/2014/main" id="{BD814C31-9D0A-41B1-ADED-E8FF4ABD4B00}"/>
              </a:ext>
            </a:extLst>
          </p:cNvPr>
          <p:cNvSpPr/>
          <p:nvPr/>
        </p:nvSpPr>
        <p:spPr>
          <a:xfrm>
            <a:off x="7391400" y="5298831"/>
            <a:ext cx="4343400" cy="1310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endParaRPr kumimoji="0" lang="en-US" sz="2200" b="0" i="0" u="none" strike="noStrike" kern="1200" cap="none" spc="0" normalizeH="0" baseline="0" noProof="0">
              <a:ln>
                <a:noFill/>
              </a:ln>
              <a:solidFill>
                <a:srgbClr val="000000"/>
              </a:solidFill>
              <a:effectLst/>
              <a:uLnTx/>
              <a:uFillTx/>
              <a:latin typeface="UTM Avo"/>
              <a:cs typeface="+mn-ea"/>
              <a:sym typeface="+mn-lt"/>
            </a:endParaRPr>
          </a:p>
        </p:txBody>
      </p:sp>
      <p:pic>
        <p:nvPicPr>
          <p:cNvPr id="21" name="Picture 20">
            <a:extLst>
              <a:ext uri="{FF2B5EF4-FFF2-40B4-BE49-F238E27FC236}">
                <a16:creationId xmlns:a16="http://schemas.microsoft.com/office/drawing/2014/main" id="{A8B0FE3D-55AC-44FB-900D-361A2433CCD6}"/>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144988" y="5089690"/>
            <a:ext cx="951590" cy="1548524"/>
          </a:xfrm>
          <a:prstGeom prst="rect">
            <a:avLst/>
          </a:prstGeom>
        </p:spPr>
      </p:pic>
      <p:sp>
        <p:nvSpPr>
          <p:cNvPr id="37" name="TextBox 36">
            <a:extLst>
              <a:ext uri="{FF2B5EF4-FFF2-40B4-BE49-F238E27FC236}">
                <a16:creationId xmlns:a16="http://schemas.microsoft.com/office/drawing/2014/main" id="{DA81D0B3-76A8-47AE-B788-8A81D806EC61}"/>
              </a:ext>
            </a:extLst>
          </p:cNvPr>
          <p:cNvSpPr txBox="1"/>
          <p:nvPr/>
        </p:nvSpPr>
        <p:spPr>
          <a:xfrm>
            <a:off x="8121813" y="5586811"/>
            <a:ext cx="3372924" cy="435953"/>
          </a:xfrm>
          <a:prstGeom prst="rect">
            <a:avLst/>
          </a:prstGeom>
          <a:noFill/>
        </p:spPr>
        <p:txBody>
          <a:bodyPr wrap="square" lIns="0" tIns="0" rIns="0" bIns="0" rtlCol="0">
            <a:spAutoFit/>
          </a:bodyP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Da </a:t>
            </a: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nhanh</a:t>
            </a: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lão</a:t>
            </a: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hóa</a:t>
            </a:r>
            <a:endParaRPr kumimoji="0" lang="en-US" sz="2200" b="0" i="0" u="none" strike="noStrike" kern="1200" cap="none" spc="0" normalizeH="0" baseline="0" noProof="0" dirty="0">
              <a:ln>
                <a:noFill/>
              </a:ln>
              <a:solidFill>
                <a:srgbClr val="000000"/>
              </a:solidFill>
              <a:effectLst/>
              <a:uLnTx/>
              <a:uFillTx/>
              <a:latin typeface="UTM Avo"/>
              <a:ea typeface="+mn-ea"/>
              <a:cs typeface="+mn-ea"/>
              <a:sym typeface="+mn-lt"/>
            </a:endParaRPr>
          </a:p>
        </p:txBody>
      </p:sp>
      <p:pic>
        <p:nvPicPr>
          <p:cNvPr id="3" name="Picture 2">
            <a:extLst>
              <a:ext uri="{FF2B5EF4-FFF2-40B4-BE49-F238E27FC236}">
                <a16:creationId xmlns:a16="http://schemas.microsoft.com/office/drawing/2014/main" id="{9C12868F-907F-4537-4D8E-1925D47246E6}"/>
              </a:ext>
            </a:extLst>
          </p:cNvPr>
          <p:cNvPicPr>
            <a:picLocks noChangeAspect="1"/>
          </p:cNvPicPr>
          <p:nvPr/>
        </p:nvPicPr>
        <p:blipFill>
          <a:blip r:embed="rId12"/>
          <a:stretch>
            <a:fillRect/>
          </a:stretch>
        </p:blipFill>
        <p:spPr>
          <a:xfrm>
            <a:off x="8978" y="-48654"/>
            <a:ext cx="873796" cy="974349"/>
          </a:xfrm>
          <a:prstGeom prst="rect">
            <a:avLst/>
          </a:prstGeom>
        </p:spPr>
      </p:pic>
      <p:pic>
        <p:nvPicPr>
          <p:cNvPr id="4" name="Picture 3">
            <a:extLst>
              <a:ext uri="{FF2B5EF4-FFF2-40B4-BE49-F238E27FC236}">
                <a16:creationId xmlns:a16="http://schemas.microsoft.com/office/drawing/2014/main" id="{4710FD48-E7C0-2D53-DCD9-53B117B6B4C5}"/>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648027" y="4791018"/>
            <a:ext cx="1354108" cy="1495472"/>
          </a:xfrm>
          <a:prstGeom prst="rect">
            <a:avLst/>
          </a:prstGeom>
        </p:spPr>
      </p:pic>
    </p:spTree>
    <p:custDataLst>
      <p:tags r:id="rId1"/>
    </p:custDataLst>
    <p:extLst>
      <p:ext uri="{BB962C8B-B14F-4D97-AF65-F5344CB8AC3E}">
        <p14:creationId xmlns:p14="http://schemas.microsoft.com/office/powerpoint/2010/main" val="2711266122"/>
      </p:ext>
    </p:extLst>
  </p:cSld>
  <p:clrMapOvr>
    <a:masterClrMapping/>
  </p:clrMapOvr>
  <p:transition>
    <p:cover/>
  </p:transition>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5"/>
                                        </p:tgtEl>
                                        <p:attrNameLst>
                                          <p:attrName>style.color</p:attrName>
                                        </p:attrNameLst>
                                      </p:cBhvr>
                                      <p:to>
                                        <p:clrVal>
                                          <a:srgbClr val="00B050"/>
                                        </p:clrVal>
                                      </p:to>
                                    </p:set>
                                    <p:set>
                                      <p:cBhvr>
                                        <p:cTn id="7" dur="500" fill="hold"/>
                                        <p:tgtEl>
                                          <p:spTgt spid="35"/>
                                        </p:tgtEl>
                                        <p:attrNameLst>
                                          <p:attrName>fillcolor</p:attrName>
                                        </p:attrNameLst>
                                      </p:cBhvr>
                                      <p:to>
                                        <p:clrVal>
                                          <a:srgbClr val="00B050"/>
                                        </p:clrVal>
                                      </p:to>
                                    </p:set>
                                    <p:set>
                                      <p:cBhvr>
                                        <p:cTn id="8" dur="500" fill="hold"/>
                                        <p:tgtEl>
                                          <p:spTgt spid="35"/>
                                        </p:tgtEl>
                                        <p:attrNameLst>
                                          <p:attrName>fill.type</p:attrName>
                                        </p:attrNameLst>
                                      </p:cBhvr>
                                      <p:to>
                                        <p:strVal val="solid"/>
                                      </p:to>
                                    </p:set>
                                  </p:childTnLst>
                                </p:cTn>
                              </p:par>
                            </p:childTnLst>
                          </p:cTn>
                        </p:par>
                      </p:childTnLst>
                    </p:cTn>
                  </p:par>
                </p:childTnLst>
              </p:cTn>
              <p:nextCondLst>
                <p:cond evt="onClick" delay="0">
                  <p:tgtEl>
                    <p:spTgt spid="35"/>
                  </p:tgtEl>
                </p:cond>
              </p:nextCondLst>
            </p:seq>
            <p:seq concurrent="1" nextAc="seek">
              <p:cTn id="9" restart="whenNotActive" fill="hold" evtFilter="cancelBubble" nodeType="interactiveSeq">
                <p:stCondLst>
                  <p:cond evt="onClick" delay="0">
                    <p:tgtEl>
                      <p:spTgt spid="36"/>
                    </p:tgtEl>
                  </p:cond>
                </p:stCondLst>
                <p:endSync evt="end" delay="0">
                  <p:rtn val="all"/>
                </p:endSync>
                <p:childTnLst>
                  <p:par>
                    <p:cTn id="10" fill="hold">
                      <p:stCondLst>
                        <p:cond delay="0"/>
                      </p:stCondLst>
                      <p:childTnLst>
                        <p:par>
                          <p:cTn id="11" fill="hold">
                            <p:stCondLst>
                              <p:cond delay="0"/>
                            </p:stCondLst>
                            <p:childTnLst>
                              <p:par>
                                <p:cTn id="12" presetID="16" presetClass="emph" presetSubtype="0" fill="hold" grpId="0" nodeType="clickEffect">
                                  <p:stCondLst>
                                    <p:cond delay="0"/>
                                  </p:stCondLst>
                                  <p:iterate type="lt">
                                    <p:tmPct val="4000"/>
                                  </p:iterate>
                                  <p:childTnLst>
                                    <p:set>
                                      <p:cBhvr override="childStyle">
                                        <p:cTn id="13" dur="500" fill="hold"/>
                                        <p:tgtEl>
                                          <p:spTgt spid="36"/>
                                        </p:tgtEl>
                                        <p:attrNameLst>
                                          <p:attrName>style.color</p:attrName>
                                        </p:attrNameLst>
                                      </p:cBhvr>
                                      <p:to>
                                        <p:clrVal>
                                          <a:srgbClr val="FF0000"/>
                                        </p:clrVal>
                                      </p:to>
                                    </p:set>
                                    <p:set>
                                      <p:cBhvr>
                                        <p:cTn id="14" dur="500" fill="hold"/>
                                        <p:tgtEl>
                                          <p:spTgt spid="36"/>
                                        </p:tgtEl>
                                        <p:attrNameLst>
                                          <p:attrName>fillcolor</p:attrName>
                                        </p:attrNameLst>
                                      </p:cBhvr>
                                      <p:to>
                                        <p:clrVal>
                                          <a:srgbClr val="FF0000"/>
                                        </p:clrVal>
                                      </p:to>
                                    </p:set>
                                    <p:set>
                                      <p:cBhvr>
                                        <p:cTn id="15" dur="500" fill="hold"/>
                                        <p:tgtEl>
                                          <p:spTgt spid="36"/>
                                        </p:tgtEl>
                                        <p:attrNameLst>
                                          <p:attrName>fill.type</p:attrName>
                                        </p:attrNameLst>
                                      </p:cBhvr>
                                      <p:to>
                                        <p:strVal val="solid"/>
                                      </p:to>
                                    </p:set>
                                  </p:childTnLst>
                                </p:cTn>
                              </p:par>
                            </p:childTnLst>
                          </p:cTn>
                        </p:par>
                      </p:childTnLst>
                    </p:cTn>
                  </p:par>
                </p:childTnLst>
              </p:cTn>
              <p:nextCondLst>
                <p:cond evt="onClick" delay="0">
                  <p:tgtEl>
                    <p:spTgt spid="36"/>
                  </p:tgtEl>
                </p:cond>
              </p:nextCondLst>
            </p:seq>
            <p:seq concurrent="1" nextAc="seek">
              <p:cTn id="16" restart="whenNotActive" fill="hold" evtFilter="cancelBubble" nodeType="interactiveSeq">
                <p:stCondLst>
                  <p:cond evt="onClick" delay="0">
                    <p:tgtEl>
                      <p:spTgt spid="34"/>
                    </p:tgtEl>
                  </p:cond>
                </p:stCondLst>
                <p:endSync evt="end" delay="0">
                  <p:rtn val="all"/>
                </p:endSync>
                <p:childTnLst>
                  <p:par>
                    <p:cTn id="17" fill="hold">
                      <p:stCondLst>
                        <p:cond delay="0"/>
                      </p:stCondLst>
                      <p:childTnLst>
                        <p:par>
                          <p:cTn id="18" fill="hold">
                            <p:stCondLst>
                              <p:cond delay="0"/>
                            </p:stCondLst>
                            <p:childTnLst>
                              <p:par>
                                <p:cTn id="19" presetID="16" presetClass="emph" presetSubtype="0" fill="hold" grpId="0" nodeType="clickEffect">
                                  <p:stCondLst>
                                    <p:cond delay="0"/>
                                  </p:stCondLst>
                                  <p:iterate type="lt">
                                    <p:tmPct val="4000"/>
                                  </p:iterate>
                                  <p:childTnLst>
                                    <p:set>
                                      <p:cBhvr override="childStyle">
                                        <p:cTn id="20" dur="500" fill="hold"/>
                                        <p:tgtEl>
                                          <p:spTgt spid="34"/>
                                        </p:tgtEl>
                                        <p:attrNameLst>
                                          <p:attrName>style.color</p:attrName>
                                        </p:attrNameLst>
                                      </p:cBhvr>
                                      <p:to>
                                        <p:clrVal>
                                          <a:srgbClr val="FF0000"/>
                                        </p:clrVal>
                                      </p:to>
                                    </p:set>
                                    <p:set>
                                      <p:cBhvr>
                                        <p:cTn id="21" dur="500" fill="hold"/>
                                        <p:tgtEl>
                                          <p:spTgt spid="34"/>
                                        </p:tgtEl>
                                        <p:attrNameLst>
                                          <p:attrName>fillcolor</p:attrName>
                                        </p:attrNameLst>
                                      </p:cBhvr>
                                      <p:to>
                                        <p:clrVal>
                                          <a:srgbClr val="FF0000"/>
                                        </p:clrVal>
                                      </p:to>
                                    </p:set>
                                    <p:set>
                                      <p:cBhvr>
                                        <p:cTn id="22" dur="500" fill="hold"/>
                                        <p:tgtEl>
                                          <p:spTgt spid="34"/>
                                        </p:tgtEl>
                                        <p:attrNameLst>
                                          <p:attrName>fill.type</p:attrName>
                                        </p:attrNameLst>
                                      </p:cBhvr>
                                      <p:to>
                                        <p:strVal val="solid"/>
                                      </p:to>
                                    </p:set>
                                  </p:childTnLst>
                                </p:cTn>
                              </p:par>
                            </p:childTnLst>
                          </p:cTn>
                        </p:par>
                      </p:childTnLst>
                    </p:cTn>
                  </p:par>
                </p:childTnLst>
              </p:cTn>
              <p:nextCondLst>
                <p:cond evt="onClick" delay="0">
                  <p:tgtEl>
                    <p:spTgt spid="34"/>
                  </p:tgtEl>
                </p:cond>
              </p:nextCondLst>
            </p:seq>
            <p:seq concurrent="1" nextAc="seek">
              <p:cTn id="23" restart="whenNotActive" fill="hold" evtFilter="cancelBubble" nodeType="interactiveSeq">
                <p:stCondLst>
                  <p:cond evt="onClick" delay="0">
                    <p:tgtEl>
                      <p:spTgt spid="37"/>
                    </p:tgtEl>
                  </p:cond>
                </p:stCondLst>
                <p:endSync evt="end" delay="0">
                  <p:rtn val="all"/>
                </p:endSync>
                <p:childTnLst>
                  <p:par>
                    <p:cTn id="24" fill="hold">
                      <p:stCondLst>
                        <p:cond delay="0"/>
                      </p:stCondLst>
                      <p:childTnLst>
                        <p:par>
                          <p:cTn id="25" fill="hold">
                            <p:stCondLst>
                              <p:cond delay="0"/>
                            </p:stCondLst>
                            <p:childTnLst>
                              <p:par>
                                <p:cTn id="26" presetID="16" presetClass="emph" presetSubtype="0" fill="hold" grpId="0" nodeType="clickEffect">
                                  <p:stCondLst>
                                    <p:cond delay="0"/>
                                  </p:stCondLst>
                                  <p:iterate type="lt">
                                    <p:tmPct val="4000"/>
                                  </p:iterate>
                                  <p:childTnLst>
                                    <p:set>
                                      <p:cBhvr override="childStyle">
                                        <p:cTn id="27" dur="500" fill="hold"/>
                                        <p:tgtEl>
                                          <p:spTgt spid="37"/>
                                        </p:tgtEl>
                                        <p:attrNameLst>
                                          <p:attrName>style.color</p:attrName>
                                        </p:attrNameLst>
                                      </p:cBhvr>
                                      <p:to>
                                        <p:clrVal>
                                          <a:srgbClr val="FF0000"/>
                                        </p:clrVal>
                                      </p:to>
                                    </p:set>
                                    <p:set>
                                      <p:cBhvr>
                                        <p:cTn id="28" dur="500" fill="hold"/>
                                        <p:tgtEl>
                                          <p:spTgt spid="37"/>
                                        </p:tgtEl>
                                        <p:attrNameLst>
                                          <p:attrName>fillcolor</p:attrName>
                                        </p:attrNameLst>
                                      </p:cBhvr>
                                      <p:to>
                                        <p:clrVal>
                                          <a:srgbClr val="FF0000"/>
                                        </p:clrVal>
                                      </p:to>
                                    </p:set>
                                    <p:set>
                                      <p:cBhvr>
                                        <p:cTn id="29" dur="500" fill="hold"/>
                                        <p:tgtEl>
                                          <p:spTgt spid="37"/>
                                        </p:tgtEl>
                                        <p:attrNameLst>
                                          <p:attrName>fill.type</p:attrName>
                                        </p:attrNameLst>
                                      </p:cBhvr>
                                      <p:to>
                                        <p:strVal val="solid"/>
                                      </p:to>
                                    </p:set>
                                  </p:childTnLst>
                                </p:cTn>
                              </p:par>
                            </p:childTnLst>
                          </p:cTn>
                        </p:par>
                      </p:childTnLst>
                    </p:cTn>
                  </p:par>
                </p:childTnLst>
              </p:cTn>
              <p:nextCondLst>
                <p:cond evt="onClick" delay="0">
                  <p:tgtEl>
                    <p:spTgt spid="37"/>
                  </p:tgtEl>
                </p:cond>
              </p:nextCondLst>
            </p:seq>
          </p:childTnLst>
        </p:cTn>
      </p:par>
    </p:tnLst>
    <p:bldLst>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9C40F7-6636-4B05-A249-C5AA12FDAEE6}"/>
              </a:ext>
            </a:extLst>
          </p:cNvPr>
          <p:cNvPicPr>
            <a:picLocks noChangeAspect="1"/>
          </p:cNvPicPr>
          <p:nvPr/>
        </p:nvPicPr>
        <p:blipFill>
          <a:blip r:embed="rId4"/>
          <a:stretch>
            <a:fillRect/>
          </a:stretch>
        </p:blipFill>
        <p:spPr>
          <a:xfrm>
            <a:off x="0" y="3"/>
            <a:ext cx="12192000" cy="6857999"/>
          </a:xfrm>
          <a:prstGeom prst="rect">
            <a:avLst/>
          </a:prstGeom>
        </p:spPr>
      </p:pic>
      <p:grpSp>
        <p:nvGrpSpPr>
          <p:cNvPr id="42" name="Group 41">
            <a:extLst>
              <a:ext uri="{FF2B5EF4-FFF2-40B4-BE49-F238E27FC236}">
                <a16:creationId xmlns:a16="http://schemas.microsoft.com/office/drawing/2014/main" id="{9905CDB2-EEB7-49B9-ADB2-66FCF558DF54}"/>
              </a:ext>
            </a:extLst>
          </p:cNvPr>
          <p:cNvGrpSpPr/>
          <p:nvPr/>
        </p:nvGrpSpPr>
        <p:grpSpPr>
          <a:xfrm>
            <a:off x="2434109" y="246188"/>
            <a:ext cx="9486901" cy="3182815"/>
            <a:chOff x="2434106" y="246185"/>
            <a:chExt cx="9486901" cy="3182815"/>
          </a:xfrm>
        </p:grpSpPr>
        <p:pic>
          <p:nvPicPr>
            <p:cNvPr id="10" name="Picture 9">
              <a:extLst>
                <a:ext uri="{FF2B5EF4-FFF2-40B4-BE49-F238E27FC236}">
                  <a16:creationId xmlns:a16="http://schemas.microsoft.com/office/drawing/2014/main" id="{BFDC2BDB-258C-4F4A-86ED-C0A6EFC4F65F}"/>
                </a:ext>
              </a:extLst>
            </p:cNvPr>
            <p:cNvPicPr>
              <a:picLocks noChangeAspect="1"/>
            </p:cNvPicPr>
            <p:nvPr/>
          </p:nvPicPr>
          <p:blipFill>
            <a:blip r:embed="rId5"/>
            <a:stretch>
              <a:fillRect/>
            </a:stretch>
          </p:blipFill>
          <p:spPr>
            <a:xfrm>
              <a:off x="2434106" y="246185"/>
              <a:ext cx="9486901" cy="3182815"/>
            </a:xfrm>
            <a:prstGeom prst="rect">
              <a:avLst/>
            </a:prstGeom>
          </p:spPr>
        </p:pic>
        <p:sp>
          <p:nvSpPr>
            <p:cNvPr id="33" name="TextBox 32">
              <a:extLst>
                <a:ext uri="{FF2B5EF4-FFF2-40B4-BE49-F238E27FC236}">
                  <a16:creationId xmlns:a16="http://schemas.microsoft.com/office/drawing/2014/main" id="{74025C03-BBC1-4E41-924B-1D89C7CB42D3}"/>
                </a:ext>
              </a:extLst>
            </p:cNvPr>
            <p:cNvSpPr txBox="1"/>
            <p:nvPr/>
          </p:nvSpPr>
          <p:spPr>
            <a:xfrm>
              <a:off x="2972931" y="760306"/>
              <a:ext cx="8712860" cy="2501390"/>
            </a:xfrm>
            <a:prstGeom prst="rect">
              <a:avLst/>
            </a:prstGeom>
            <a:noFill/>
          </p:spPr>
          <p:txBody>
            <a:bodyPr wrap="square" lIns="0" tIns="0" rIns="0" bIns="0" rtlCol="0">
              <a:spAutoFit/>
            </a:bodyP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vi-VN" sz="2800" b="1" i="0" u="none" strike="noStrike" kern="1200" cap="none" spc="0" normalizeH="0" baseline="0" noProof="0" dirty="0">
                  <a:ln>
                    <a:noFill/>
                  </a:ln>
                  <a:solidFill>
                    <a:sysClr val="windowText" lastClr="000000"/>
                  </a:solidFill>
                  <a:effectLst/>
                  <a:uLnTx/>
                  <a:uFillTx/>
                  <a:latin typeface="+mn-lt"/>
                  <a:ea typeface="+mn-ea"/>
                  <a:cs typeface="+mn-ea"/>
                  <a:sym typeface="+mn-lt"/>
                </a:rPr>
                <a:t>Bạn B thường xuyên vận động, tập thể dục, tránh căng thẳng và có chế độ ăn uống cân bằng, lành mạnh. Thói quen của bạn B giúp phòng tránh bệnh</a:t>
              </a:r>
              <a:endParaRPr kumimoji="0" lang="en-US" sz="2800" b="1" i="0" u="none" strike="noStrike" kern="1200" cap="none" spc="0" normalizeH="0" baseline="0" noProof="0" dirty="0">
                <a:ln>
                  <a:noFill/>
                </a:ln>
                <a:solidFill>
                  <a:sysClr val="windowText" lastClr="000000"/>
                </a:solidFill>
                <a:effectLst/>
                <a:uLnTx/>
                <a:uFillTx/>
                <a:latin typeface="UTM Avo"/>
                <a:ea typeface="+mn-ea"/>
                <a:cs typeface="+mn-ea"/>
                <a:sym typeface="+mn-lt"/>
              </a:endParaRPr>
            </a:p>
          </p:txBody>
        </p:sp>
      </p:grpSp>
      <p:pic>
        <p:nvPicPr>
          <p:cNvPr id="6" name="Picture 5">
            <a:extLst>
              <a:ext uri="{FF2B5EF4-FFF2-40B4-BE49-F238E27FC236}">
                <a16:creationId xmlns:a16="http://schemas.microsoft.com/office/drawing/2014/main" id="{6CDE6C19-37AA-4D55-B203-0CA4C11C25D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00047" y="633076"/>
            <a:ext cx="1828800" cy="1423763"/>
          </a:xfrm>
          <a:prstGeom prst="rect">
            <a:avLst/>
          </a:prstGeom>
        </p:spPr>
      </p:pic>
      <p:pic>
        <p:nvPicPr>
          <p:cNvPr id="7" name="Picture 6">
            <a:extLst>
              <a:ext uri="{FF2B5EF4-FFF2-40B4-BE49-F238E27FC236}">
                <a16:creationId xmlns:a16="http://schemas.microsoft.com/office/drawing/2014/main" id="{A9E21BF8-DFDC-47FA-9179-0DA83D210266}"/>
              </a:ext>
            </a:extLst>
          </p:cNvPr>
          <p:cNvPicPr>
            <a:picLocks noChangeAspect="1"/>
          </p:cNvPicPr>
          <p:nvPr/>
        </p:nvPicPr>
        <p:blipFill>
          <a:blip r:embed="rId7">
            <a:alphaModFix amt="67000"/>
            <a:extLst>
              <a:ext uri="{28A0092B-C50C-407E-A947-70E740481C1C}">
                <a14:useLocalDpi xmlns:a14="http://schemas.microsoft.com/office/drawing/2010/main" val="0"/>
              </a:ext>
            </a:extLst>
          </a:blip>
          <a:srcRect/>
          <a:stretch/>
        </p:blipFill>
        <p:spPr>
          <a:xfrm>
            <a:off x="506206" y="1832333"/>
            <a:ext cx="1619694" cy="4454159"/>
          </a:xfrm>
          <a:prstGeom prst="rect">
            <a:avLst/>
          </a:prstGeom>
        </p:spPr>
      </p:pic>
      <p:sp>
        <p:nvSpPr>
          <p:cNvPr id="2" name="Rectangle: Rounded Corners 1">
            <a:extLst>
              <a:ext uri="{FF2B5EF4-FFF2-40B4-BE49-F238E27FC236}">
                <a16:creationId xmlns:a16="http://schemas.microsoft.com/office/drawing/2014/main" id="{65A52592-0BB8-4E56-8777-98E51EF60298}"/>
              </a:ext>
            </a:extLst>
          </p:cNvPr>
          <p:cNvSpPr/>
          <p:nvPr/>
        </p:nvSpPr>
        <p:spPr>
          <a:xfrm>
            <a:off x="2590802" y="3637807"/>
            <a:ext cx="4343402" cy="1310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endParaRPr kumimoji="0" lang="en-US" sz="2200" b="0" i="0" u="none" strike="noStrike" kern="1200" cap="none" spc="0" normalizeH="0" baseline="0" noProof="0">
              <a:ln>
                <a:noFill/>
              </a:ln>
              <a:solidFill>
                <a:srgbClr val="000000"/>
              </a:solidFill>
              <a:effectLst/>
              <a:uLnTx/>
              <a:uFillTx/>
              <a:latin typeface="UTM Avo"/>
              <a:cs typeface="+mn-ea"/>
              <a:sym typeface="+mn-lt"/>
            </a:endParaRPr>
          </a:p>
        </p:txBody>
      </p:sp>
      <p:pic>
        <p:nvPicPr>
          <p:cNvPr id="8" name="Picture 7">
            <a:extLst>
              <a:ext uri="{FF2B5EF4-FFF2-40B4-BE49-F238E27FC236}">
                <a16:creationId xmlns:a16="http://schemas.microsoft.com/office/drawing/2014/main" id="{EE24F6AB-4202-4A41-B1CC-10AFAD07406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256518" y="3429003"/>
            <a:ext cx="1154488" cy="1549923"/>
          </a:xfrm>
          <a:prstGeom prst="rect">
            <a:avLst/>
          </a:prstGeom>
        </p:spPr>
      </p:pic>
      <p:sp>
        <p:nvSpPr>
          <p:cNvPr id="34" name="TextBox 33">
            <a:extLst>
              <a:ext uri="{FF2B5EF4-FFF2-40B4-BE49-F238E27FC236}">
                <a16:creationId xmlns:a16="http://schemas.microsoft.com/office/drawing/2014/main" id="{7974302B-8BF6-442B-A767-DCF07F5816C6}"/>
              </a:ext>
            </a:extLst>
          </p:cNvPr>
          <p:cNvSpPr txBox="1"/>
          <p:nvPr/>
        </p:nvSpPr>
        <p:spPr>
          <a:xfrm>
            <a:off x="2972933" y="3984763"/>
            <a:ext cx="3978205" cy="435953"/>
          </a:xfrm>
          <a:prstGeom prst="rect">
            <a:avLst/>
          </a:prstGeom>
          <a:noFill/>
        </p:spPr>
        <p:txBody>
          <a:bodyPr wrap="square" lIns="0" tIns="0" rIns="0" bIns="0" rtlCol="0">
            <a:spAutoFit/>
          </a:bodyP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vi-VN" sz="2200" b="0" i="0" u="none" strike="noStrike" kern="1200" cap="none" spc="0" normalizeH="0" baseline="0" noProof="0" dirty="0">
                <a:ln>
                  <a:noFill/>
                </a:ln>
                <a:solidFill>
                  <a:srgbClr val="000000"/>
                </a:solidFill>
                <a:effectLst/>
                <a:uLnTx/>
                <a:uFillTx/>
                <a:latin typeface="+mn-lt"/>
                <a:ea typeface="+mn-ea"/>
                <a:cs typeface="+mn-ea"/>
                <a:sym typeface="+mn-lt"/>
              </a:rPr>
              <a:t>Lão hóa sớm</a:t>
            </a:r>
            <a:endParaRPr kumimoji="0" lang="en-US" sz="2200" b="0" i="0" u="none" strike="noStrike" kern="1200" cap="none" spc="0" normalizeH="0" baseline="0" noProof="0" dirty="0">
              <a:ln>
                <a:noFill/>
              </a:ln>
              <a:solidFill>
                <a:srgbClr val="000000"/>
              </a:solidFill>
              <a:effectLst/>
              <a:uLnTx/>
              <a:uFillTx/>
              <a:latin typeface="UTM Avo"/>
              <a:ea typeface="+mn-ea"/>
              <a:cs typeface="+mn-ea"/>
              <a:sym typeface="+mn-lt"/>
            </a:endParaRPr>
          </a:p>
        </p:txBody>
      </p:sp>
      <p:sp>
        <p:nvSpPr>
          <p:cNvPr id="28" name="Rectangle: Rounded Corners 27">
            <a:extLst>
              <a:ext uri="{FF2B5EF4-FFF2-40B4-BE49-F238E27FC236}">
                <a16:creationId xmlns:a16="http://schemas.microsoft.com/office/drawing/2014/main" id="{ADED7621-90B0-4A1A-9CEE-2AF593FBD5ED}"/>
              </a:ext>
            </a:extLst>
          </p:cNvPr>
          <p:cNvSpPr/>
          <p:nvPr/>
        </p:nvSpPr>
        <p:spPr>
          <a:xfrm>
            <a:off x="7391404" y="3672841"/>
            <a:ext cx="4343402" cy="1310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endParaRPr kumimoji="0" lang="en-US" sz="2200" b="0" i="0" u="none" strike="noStrike" kern="1200" cap="none" spc="0" normalizeH="0" baseline="0" noProof="0">
              <a:ln>
                <a:noFill/>
              </a:ln>
              <a:solidFill>
                <a:srgbClr val="000000"/>
              </a:solidFill>
              <a:effectLst/>
              <a:uLnTx/>
              <a:uFillTx/>
              <a:latin typeface="UTM Avo"/>
              <a:cs typeface="+mn-ea"/>
              <a:sym typeface="+mn-lt"/>
            </a:endParaRPr>
          </a:p>
        </p:txBody>
      </p:sp>
      <p:pic>
        <p:nvPicPr>
          <p:cNvPr id="19" name="Picture 18">
            <a:extLst>
              <a:ext uri="{FF2B5EF4-FFF2-40B4-BE49-F238E27FC236}">
                <a16:creationId xmlns:a16="http://schemas.microsoft.com/office/drawing/2014/main" id="{29C561F4-337C-4F74-B8C1-E9E1657F018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167390" y="3353692"/>
            <a:ext cx="987997" cy="1678288"/>
          </a:xfrm>
          <a:prstGeom prst="rect">
            <a:avLst/>
          </a:prstGeom>
        </p:spPr>
      </p:pic>
      <p:sp>
        <p:nvSpPr>
          <p:cNvPr id="35" name="TextBox 34">
            <a:extLst>
              <a:ext uri="{FF2B5EF4-FFF2-40B4-BE49-F238E27FC236}">
                <a16:creationId xmlns:a16="http://schemas.microsoft.com/office/drawing/2014/main" id="{30405B9B-8989-4F0C-8CCF-4509B3A6EECA}"/>
              </a:ext>
            </a:extLst>
          </p:cNvPr>
          <p:cNvSpPr txBox="1"/>
          <p:nvPr/>
        </p:nvSpPr>
        <p:spPr>
          <a:xfrm>
            <a:off x="8096577" y="4016618"/>
            <a:ext cx="3638222" cy="435953"/>
          </a:xfrm>
          <a:prstGeom prst="rect">
            <a:avLst/>
          </a:prstGeom>
          <a:noFill/>
        </p:spPr>
        <p:txBody>
          <a:bodyPr wrap="square" lIns="0" tIns="0" rIns="0" bIns="0" rtlCol="0">
            <a:spAutoFit/>
          </a:bodyP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Thiếu</a:t>
            </a: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máu</a:t>
            </a: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thiếu</a:t>
            </a: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sắt</a:t>
            </a:r>
            <a:endParaRPr kumimoji="0" lang="en-US" sz="2200" b="0" i="0" u="none" strike="noStrike" kern="1200" cap="none" spc="0" normalizeH="0" baseline="0" noProof="0" dirty="0">
              <a:ln>
                <a:noFill/>
              </a:ln>
              <a:solidFill>
                <a:srgbClr val="000000"/>
              </a:solidFill>
              <a:effectLst/>
              <a:uLnTx/>
              <a:uFillTx/>
              <a:latin typeface="UTM Avo"/>
              <a:ea typeface="+mn-ea"/>
              <a:cs typeface="+mn-ea"/>
              <a:sym typeface="+mn-lt"/>
            </a:endParaRPr>
          </a:p>
        </p:txBody>
      </p:sp>
      <p:sp>
        <p:nvSpPr>
          <p:cNvPr id="25" name="Rectangle: Rounded Corners 24">
            <a:extLst>
              <a:ext uri="{FF2B5EF4-FFF2-40B4-BE49-F238E27FC236}">
                <a16:creationId xmlns:a16="http://schemas.microsoft.com/office/drawing/2014/main" id="{F1D00E1D-A2B2-4255-A5D2-8BDE9DF92CF0}"/>
              </a:ext>
            </a:extLst>
          </p:cNvPr>
          <p:cNvSpPr/>
          <p:nvPr/>
        </p:nvSpPr>
        <p:spPr>
          <a:xfrm>
            <a:off x="2590801" y="5298834"/>
            <a:ext cx="4343402" cy="1310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endParaRPr kumimoji="0" lang="en-US" sz="2200" b="0" i="0" u="none" strike="noStrike" kern="1200" cap="none" spc="0" normalizeH="0" baseline="0" noProof="0">
              <a:ln>
                <a:noFill/>
              </a:ln>
              <a:solidFill>
                <a:srgbClr val="000000"/>
              </a:solidFill>
              <a:effectLst/>
              <a:uLnTx/>
              <a:uFillTx/>
              <a:latin typeface="UTM Avo"/>
              <a:cs typeface="+mn-ea"/>
              <a:sym typeface="+mn-lt"/>
            </a:endParaRPr>
          </a:p>
        </p:txBody>
      </p:sp>
      <p:pic>
        <p:nvPicPr>
          <p:cNvPr id="20" name="Picture 19">
            <a:extLst>
              <a:ext uri="{FF2B5EF4-FFF2-40B4-BE49-F238E27FC236}">
                <a16:creationId xmlns:a16="http://schemas.microsoft.com/office/drawing/2014/main" id="{62E08832-3DCC-49A4-AC1D-099A79C0EFB9}"/>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2228027" y="5129051"/>
            <a:ext cx="929351" cy="1549923"/>
          </a:xfrm>
          <a:prstGeom prst="rect">
            <a:avLst/>
          </a:prstGeom>
        </p:spPr>
      </p:pic>
      <p:sp>
        <p:nvSpPr>
          <p:cNvPr id="36" name="TextBox 35">
            <a:extLst>
              <a:ext uri="{FF2B5EF4-FFF2-40B4-BE49-F238E27FC236}">
                <a16:creationId xmlns:a16="http://schemas.microsoft.com/office/drawing/2014/main" id="{37128BEF-07EE-4FEE-9225-7F18ADBAC7D5}"/>
              </a:ext>
            </a:extLst>
          </p:cNvPr>
          <p:cNvSpPr txBox="1"/>
          <p:nvPr/>
        </p:nvSpPr>
        <p:spPr>
          <a:xfrm>
            <a:off x="3444201" y="5600932"/>
            <a:ext cx="3035669" cy="435953"/>
          </a:xfrm>
          <a:prstGeom prst="rect">
            <a:avLst/>
          </a:prstGeom>
          <a:noFill/>
        </p:spPr>
        <p:txBody>
          <a:bodyPr wrap="square" lIns="0" tIns="0" rIns="0" bIns="0" rtlCol="0">
            <a:spAutoFit/>
          </a:bodyP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vi-VN" sz="2200" b="0" i="0" u="none" strike="noStrike" kern="1200" cap="none" spc="0" normalizeH="0" baseline="0" noProof="0" dirty="0">
                <a:ln>
                  <a:noFill/>
                </a:ln>
                <a:solidFill>
                  <a:srgbClr val="000000"/>
                </a:solidFill>
                <a:effectLst/>
                <a:uLnTx/>
                <a:uFillTx/>
                <a:latin typeface="+mn-lt"/>
                <a:ea typeface="+mn-ea"/>
                <a:cs typeface="+mn-ea"/>
                <a:sym typeface="+mn-lt"/>
              </a:rPr>
              <a:t>Thừa cân béo phì</a:t>
            </a:r>
            <a:endParaRPr kumimoji="0" lang="en-US" sz="2200" b="0" i="0" u="none" strike="noStrike" kern="1200" cap="none" spc="0" normalizeH="0" baseline="0" noProof="0" dirty="0">
              <a:ln>
                <a:noFill/>
              </a:ln>
              <a:solidFill>
                <a:srgbClr val="000000"/>
              </a:solidFill>
              <a:effectLst/>
              <a:uLnTx/>
              <a:uFillTx/>
              <a:latin typeface="UTM Avo"/>
              <a:ea typeface="+mn-ea"/>
              <a:cs typeface="+mn-ea"/>
              <a:sym typeface="+mn-lt"/>
            </a:endParaRPr>
          </a:p>
        </p:txBody>
      </p:sp>
      <p:sp>
        <p:nvSpPr>
          <p:cNvPr id="27" name="Rectangle: Rounded Corners 26">
            <a:extLst>
              <a:ext uri="{FF2B5EF4-FFF2-40B4-BE49-F238E27FC236}">
                <a16:creationId xmlns:a16="http://schemas.microsoft.com/office/drawing/2014/main" id="{BD814C31-9D0A-41B1-ADED-E8FF4ABD4B00}"/>
              </a:ext>
            </a:extLst>
          </p:cNvPr>
          <p:cNvSpPr/>
          <p:nvPr/>
        </p:nvSpPr>
        <p:spPr>
          <a:xfrm>
            <a:off x="7391400" y="5298831"/>
            <a:ext cx="4343400" cy="1310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endParaRPr kumimoji="0" lang="en-US" sz="2200" b="0" i="0" u="none" strike="noStrike" kern="1200" cap="none" spc="0" normalizeH="0" baseline="0" noProof="0">
              <a:ln>
                <a:noFill/>
              </a:ln>
              <a:solidFill>
                <a:srgbClr val="000000"/>
              </a:solidFill>
              <a:effectLst/>
              <a:uLnTx/>
              <a:uFillTx/>
              <a:latin typeface="UTM Avo"/>
              <a:cs typeface="+mn-ea"/>
              <a:sym typeface="+mn-lt"/>
            </a:endParaRPr>
          </a:p>
        </p:txBody>
      </p:sp>
      <p:pic>
        <p:nvPicPr>
          <p:cNvPr id="21" name="Picture 20">
            <a:extLst>
              <a:ext uri="{FF2B5EF4-FFF2-40B4-BE49-F238E27FC236}">
                <a16:creationId xmlns:a16="http://schemas.microsoft.com/office/drawing/2014/main" id="{A8B0FE3D-55AC-44FB-900D-361A2433CCD6}"/>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144988" y="5089690"/>
            <a:ext cx="951590" cy="1548524"/>
          </a:xfrm>
          <a:prstGeom prst="rect">
            <a:avLst/>
          </a:prstGeom>
        </p:spPr>
      </p:pic>
      <p:sp>
        <p:nvSpPr>
          <p:cNvPr id="37" name="TextBox 36">
            <a:extLst>
              <a:ext uri="{FF2B5EF4-FFF2-40B4-BE49-F238E27FC236}">
                <a16:creationId xmlns:a16="http://schemas.microsoft.com/office/drawing/2014/main" id="{DA81D0B3-76A8-47AE-B788-8A81D806EC61}"/>
              </a:ext>
            </a:extLst>
          </p:cNvPr>
          <p:cNvSpPr txBox="1"/>
          <p:nvPr/>
        </p:nvSpPr>
        <p:spPr>
          <a:xfrm>
            <a:off x="8384080" y="5417396"/>
            <a:ext cx="2779274" cy="943785"/>
          </a:xfrm>
          <a:prstGeom prst="rect">
            <a:avLst/>
          </a:prstGeom>
          <a:noFill/>
        </p:spPr>
        <p:txBody>
          <a:bodyPr wrap="square" lIns="0" tIns="0" rIns="0" bIns="0" rtlCol="0">
            <a:spAutoFit/>
          </a:bodyP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vi-VN" sz="2200" b="0" i="0" u="none" strike="noStrike" kern="1200" cap="none" spc="0" normalizeH="0" baseline="0" noProof="0" dirty="0">
                <a:ln>
                  <a:noFill/>
                </a:ln>
                <a:solidFill>
                  <a:srgbClr val="000000"/>
                </a:solidFill>
                <a:effectLst/>
                <a:uLnTx/>
                <a:uFillTx/>
                <a:latin typeface="+mn-lt"/>
                <a:ea typeface="+mn-ea"/>
                <a:cs typeface="+mn-ea"/>
                <a:sym typeface="+mn-lt"/>
              </a:rPr>
              <a:t>Suy dinh dưỡng thấp còi</a:t>
            </a:r>
            <a:endParaRPr kumimoji="0" lang="en-US" sz="2200" b="0" i="0" u="none" strike="noStrike" kern="1200" cap="none" spc="0" normalizeH="0" baseline="0" noProof="0" dirty="0">
              <a:ln>
                <a:noFill/>
              </a:ln>
              <a:solidFill>
                <a:srgbClr val="000000"/>
              </a:solidFill>
              <a:effectLst/>
              <a:uLnTx/>
              <a:uFillTx/>
              <a:latin typeface="UTM Avo"/>
              <a:ea typeface="+mn-ea"/>
              <a:cs typeface="+mn-ea"/>
              <a:sym typeface="+mn-lt"/>
            </a:endParaRPr>
          </a:p>
        </p:txBody>
      </p:sp>
      <p:pic>
        <p:nvPicPr>
          <p:cNvPr id="3" name="Picture 2">
            <a:extLst>
              <a:ext uri="{FF2B5EF4-FFF2-40B4-BE49-F238E27FC236}">
                <a16:creationId xmlns:a16="http://schemas.microsoft.com/office/drawing/2014/main" id="{44847E82-B1E9-FE91-70E8-2D19C2E805FB}"/>
              </a:ext>
            </a:extLst>
          </p:cNvPr>
          <p:cNvPicPr>
            <a:picLocks noChangeAspect="1"/>
          </p:cNvPicPr>
          <p:nvPr/>
        </p:nvPicPr>
        <p:blipFill>
          <a:blip r:embed="rId12"/>
          <a:stretch>
            <a:fillRect/>
          </a:stretch>
        </p:blipFill>
        <p:spPr>
          <a:xfrm>
            <a:off x="8978" y="-48654"/>
            <a:ext cx="873796" cy="974349"/>
          </a:xfrm>
          <a:prstGeom prst="rect">
            <a:avLst/>
          </a:prstGeom>
        </p:spPr>
      </p:pic>
      <p:pic>
        <p:nvPicPr>
          <p:cNvPr id="4" name="Picture 3">
            <a:extLst>
              <a:ext uri="{FF2B5EF4-FFF2-40B4-BE49-F238E27FC236}">
                <a16:creationId xmlns:a16="http://schemas.microsoft.com/office/drawing/2014/main" id="{4277A6EB-86D3-AC7D-2E54-7392D8A9D6FF}"/>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648027" y="4791018"/>
            <a:ext cx="1354108" cy="1495472"/>
          </a:xfrm>
          <a:prstGeom prst="rect">
            <a:avLst/>
          </a:prstGeom>
        </p:spPr>
      </p:pic>
    </p:spTree>
    <p:custDataLst>
      <p:tags r:id="rId1"/>
    </p:custDataLst>
    <p:extLst>
      <p:ext uri="{BB962C8B-B14F-4D97-AF65-F5344CB8AC3E}">
        <p14:creationId xmlns:p14="http://schemas.microsoft.com/office/powerpoint/2010/main" val="3322157594"/>
      </p:ext>
    </p:extLst>
  </p:cSld>
  <p:clrMapOvr>
    <a:masterClrMapping/>
  </p:clrMapOvr>
  <p:transition>
    <p:cover/>
  </p:transition>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4"/>
                                        </p:tgtEl>
                                        <p:attrNameLst>
                                          <p:attrName>style.color</p:attrName>
                                        </p:attrNameLst>
                                      </p:cBhvr>
                                      <p:to>
                                        <p:clrVal>
                                          <a:srgbClr val="FF0000"/>
                                        </p:clrVal>
                                      </p:to>
                                    </p:set>
                                    <p:set>
                                      <p:cBhvr>
                                        <p:cTn id="7" dur="500" fill="hold"/>
                                        <p:tgtEl>
                                          <p:spTgt spid="34"/>
                                        </p:tgtEl>
                                        <p:attrNameLst>
                                          <p:attrName>fillcolor</p:attrName>
                                        </p:attrNameLst>
                                      </p:cBhvr>
                                      <p:to>
                                        <p:clrVal>
                                          <a:srgbClr val="FF0000"/>
                                        </p:clrVal>
                                      </p:to>
                                    </p:set>
                                    <p:set>
                                      <p:cBhvr>
                                        <p:cTn id="8" dur="500" fill="hold"/>
                                        <p:tgtEl>
                                          <p:spTgt spid="34"/>
                                        </p:tgtEl>
                                        <p:attrNameLst>
                                          <p:attrName>fill.type</p:attrName>
                                        </p:attrNameLst>
                                      </p:cBhvr>
                                      <p:to>
                                        <p:strVal val="solid"/>
                                      </p:to>
                                    </p:set>
                                  </p:childTnLst>
                                </p:cTn>
                              </p:par>
                            </p:childTnLst>
                          </p:cTn>
                        </p:par>
                      </p:childTnLst>
                    </p:cTn>
                  </p:par>
                </p:childTnLst>
              </p:cTn>
              <p:nextCondLst>
                <p:cond evt="onClick" delay="0">
                  <p:tgtEl>
                    <p:spTgt spid="34"/>
                  </p:tgtEl>
                </p:cond>
              </p:nextCondLst>
            </p:seq>
            <p:seq concurrent="1" nextAc="seek">
              <p:cTn id="9" restart="whenNotActive" fill="hold" evtFilter="cancelBubble" nodeType="interactiveSeq">
                <p:stCondLst>
                  <p:cond evt="onClick" delay="0">
                    <p:tgtEl>
                      <p:spTgt spid="35"/>
                    </p:tgtEl>
                  </p:cond>
                </p:stCondLst>
                <p:endSync evt="end" delay="0">
                  <p:rtn val="all"/>
                </p:endSync>
                <p:childTnLst>
                  <p:par>
                    <p:cTn id="10" fill="hold">
                      <p:stCondLst>
                        <p:cond delay="0"/>
                      </p:stCondLst>
                      <p:childTnLst>
                        <p:par>
                          <p:cTn id="11" fill="hold">
                            <p:stCondLst>
                              <p:cond delay="0"/>
                            </p:stCondLst>
                            <p:childTnLst>
                              <p:par>
                                <p:cTn id="12" presetID="16" presetClass="emph" presetSubtype="0" fill="hold" grpId="0" nodeType="clickEffect">
                                  <p:stCondLst>
                                    <p:cond delay="0"/>
                                  </p:stCondLst>
                                  <p:iterate type="lt">
                                    <p:tmPct val="4000"/>
                                  </p:iterate>
                                  <p:childTnLst>
                                    <p:set>
                                      <p:cBhvr override="childStyle">
                                        <p:cTn id="13" dur="500" fill="hold"/>
                                        <p:tgtEl>
                                          <p:spTgt spid="35"/>
                                        </p:tgtEl>
                                        <p:attrNameLst>
                                          <p:attrName>style.color</p:attrName>
                                        </p:attrNameLst>
                                      </p:cBhvr>
                                      <p:to>
                                        <p:clrVal>
                                          <a:srgbClr val="FF0000"/>
                                        </p:clrVal>
                                      </p:to>
                                    </p:set>
                                    <p:set>
                                      <p:cBhvr>
                                        <p:cTn id="14" dur="500" fill="hold"/>
                                        <p:tgtEl>
                                          <p:spTgt spid="35"/>
                                        </p:tgtEl>
                                        <p:attrNameLst>
                                          <p:attrName>fillcolor</p:attrName>
                                        </p:attrNameLst>
                                      </p:cBhvr>
                                      <p:to>
                                        <p:clrVal>
                                          <a:srgbClr val="FF0000"/>
                                        </p:clrVal>
                                      </p:to>
                                    </p:set>
                                    <p:set>
                                      <p:cBhvr>
                                        <p:cTn id="15" dur="500" fill="hold"/>
                                        <p:tgtEl>
                                          <p:spTgt spid="35"/>
                                        </p:tgtEl>
                                        <p:attrNameLst>
                                          <p:attrName>fill.type</p:attrName>
                                        </p:attrNameLst>
                                      </p:cBhvr>
                                      <p:to>
                                        <p:strVal val="solid"/>
                                      </p:to>
                                    </p:set>
                                  </p:childTnLst>
                                </p:cTn>
                              </p:par>
                            </p:childTnLst>
                          </p:cTn>
                        </p:par>
                      </p:childTnLst>
                    </p:cTn>
                  </p:par>
                </p:childTnLst>
              </p:cTn>
              <p:nextCondLst>
                <p:cond evt="onClick" delay="0">
                  <p:tgtEl>
                    <p:spTgt spid="35"/>
                  </p:tgtEl>
                </p:cond>
              </p:nextCondLst>
            </p:seq>
            <p:seq concurrent="1" nextAc="seek">
              <p:cTn id="16" restart="whenNotActive" fill="hold" evtFilter="cancelBubble" nodeType="interactiveSeq">
                <p:stCondLst>
                  <p:cond evt="onClick" delay="0">
                    <p:tgtEl>
                      <p:spTgt spid="36"/>
                    </p:tgtEl>
                  </p:cond>
                </p:stCondLst>
                <p:endSync evt="end" delay="0">
                  <p:rtn val="all"/>
                </p:endSync>
                <p:childTnLst>
                  <p:par>
                    <p:cTn id="17" fill="hold">
                      <p:stCondLst>
                        <p:cond delay="0"/>
                      </p:stCondLst>
                      <p:childTnLst>
                        <p:par>
                          <p:cTn id="18" fill="hold">
                            <p:stCondLst>
                              <p:cond delay="0"/>
                            </p:stCondLst>
                            <p:childTnLst>
                              <p:par>
                                <p:cTn id="19" presetID="16" presetClass="emph" presetSubtype="0" fill="hold" grpId="0" nodeType="clickEffect">
                                  <p:stCondLst>
                                    <p:cond delay="0"/>
                                  </p:stCondLst>
                                  <p:iterate type="lt">
                                    <p:tmPct val="4000"/>
                                  </p:iterate>
                                  <p:childTnLst>
                                    <p:set>
                                      <p:cBhvr override="childStyle">
                                        <p:cTn id="20" dur="500" fill="hold"/>
                                        <p:tgtEl>
                                          <p:spTgt spid="36"/>
                                        </p:tgtEl>
                                        <p:attrNameLst>
                                          <p:attrName>style.color</p:attrName>
                                        </p:attrNameLst>
                                      </p:cBhvr>
                                      <p:to>
                                        <p:clrVal>
                                          <a:srgbClr val="00B050"/>
                                        </p:clrVal>
                                      </p:to>
                                    </p:set>
                                    <p:set>
                                      <p:cBhvr>
                                        <p:cTn id="21" dur="500" fill="hold"/>
                                        <p:tgtEl>
                                          <p:spTgt spid="36"/>
                                        </p:tgtEl>
                                        <p:attrNameLst>
                                          <p:attrName>fillcolor</p:attrName>
                                        </p:attrNameLst>
                                      </p:cBhvr>
                                      <p:to>
                                        <p:clrVal>
                                          <a:srgbClr val="00B050"/>
                                        </p:clrVal>
                                      </p:to>
                                    </p:set>
                                    <p:set>
                                      <p:cBhvr>
                                        <p:cTn id="22" dur="500" fill="hold"/>
                                        <p:tgtEl>
                                          <p:spTgt spid="36"/>
                                        </p:tgtEl>
                                        <p:attrNameLst>
                                          <p:attrName>fill.type</p:attrName>
                                        </p:attrNameLst>
                                      </p:cBhvr>
                                      <p:to>
                                        <p:strVal val="solid"/>
                                      </p:to>
                                    </p:set>
                                  </p:childTnLst>
                                </p:cTn>
                              </p:par>
                            </p:childTnLst>
                          </p:cTn>
                        </p:par>
                      </p:childTnLst>
                    </p:cTn>
                  </p:par>
                </p:childTnLst>
              </p:cTn>
              <p:nextCondLst>
                <p:cond evt="onClick" delay="0">
                  <p:tgtEl>
                    <p:spTgt spid="36"/>
                  </p:tgtEl>
                </p:cond>
              </p:nextCondLst>
            </p:seq>
            <p:seq concurrent="1" nextAc="seek">
              <p:cTn id="23" restart="whenNotActive" fill="hold" evtFilter="cancelBubble" nodeType="interactiveSeq">
                <p:stCondLst>
                  <p:cond evt="onClick" delay="0">
                    <p:tgtEl>
                      <p:spTgt spid="37"/>
                    </p:tgtEl>
                  </p:cond>
                </p:stCondLst>
                <p:endSync evt="end" delay="0">
                  <p:rtn val="all"/>
                </p:endSync>
                <p:childTnLst>
                  <p:par>
                    <p:cTn id="24" fill="hold">
                      <p:stCondLst>
                        <p:cond delay="0"/>
                      </p:stCondLst>
                      <p:childTnLst>
                        <p:par>
                          <p:cTn id="25" fill="hold">
                            <p:stCondLst>
                              <p:cond delay="0"/>
                            </p:stCondLst>
                            <p:childTnLst>
                              <p:par>
                                <p:cTn id="26" presetID="16" presetClass="emph" presetSubtype="0" fill="hold" grpId="0" nodeType="clickEffect">
                                  <p:stCondLst>
                                    <p:cond delay="0"/>
                                  </p:stCondLst>
                                  <p:iterate type="lt">
                                    <p:tmPct val="4000"/>
                                  </p:iterate>
                                  <p:childTnLst>
                                    <p:set>
                                      <p:cBhvr override="childStyle">
                                        <p:cTn id="27" dur="500" fill="hold"/>
                                        <p:tgtEl>
                                          <p:spTgt spid="37"/>
                                        </p:tgtEl>
                                        <p:attrNameLst>
                                          <p:attrName>style.color</p:attrName>
                                        </p:attrNameLst>
                                      </p:cBhvr>
                                      <p:to>
                                        <p:clrVal>
                                          <a:srgbClr val="FF0000"/>
                                        </p:clrVal>
                                      </p:to>
                                    </p:set>
                                    <p:set>
                                      <p:cBhvr>
                                        <p:cTn id="28" dur="500" fill="hold"/>
                                        <p:tgtEl>
                                          <p:spTgt spid="37"/>
                                        </p:tgtEl>
                                        <p:attrNameLst>
                                          <p:attrName>fillcolor</p:attrName>
                                        </p:attrNameLst>
                                      </p:cBhvr>
                                      <p:to>
                                        <p:clrVal>
                                          <a:srgbClr val="FF0000"/>
                                        </p:clrVal>
                                      </p:to>
                                    </p:set>
                                    <p:set>
                                      <p:cBhvr>
                                        <p:cTn id="29" dur="500" fill="hold"/>
                                        <p:tgtEl>
                                          <p:spTgt spid="37"/>
                                        </p:tgtEl>
                                        <p:attrNameLst>
                                          <p:attrName>fill.type</p:attrName>
                                        </p:attrNameLst>
                                      </p:cBhvr>
                                      <p:to>
                                        <p:strVal val="solid"/>
                                      </p:to>
                                    </p:set>
                                  </p:childTnLst>
                                </p:cTn>
                              </p:par>
                            </p:childTnLst>
                          </p:cTn>
                        </p:par>
                      </p:childTnLst>
                    </p:cTn>
                  </p:par>
                </p:childTnLst>
              </p:cTn>
              <p:nextCondLst>
                <p:cond evt="onClick" delay="0">
                  <p:tgtEl>
                    <p:spTgt spid="37"/>
                  </p:tgtEl>
                </p:cond>
              </p:nextCondLst>
            </p:seq>
          </p:childTnLst>
        </p:cTn>
      </p:par>
    </p:tnLst>
    <p:bldLst>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9C40F7-6636-4B05-A249-C5AA12FDAEE6}"/>
              </a:ext>
            </a:extLst>
          </p:cNvPr>
          <p:cNvPicPr>
            <a:picLocks noChangeAspect="1"/>
          </p:cNvPicPr>
          <p:nvPr/>
        </p:nvPicPr>
        <p:blipFill>
          <a:blip r:embed="rId4"/>
          <a:stretch>
            <a:fillRect/>
          </a:stretch>
        </p:blipFill>
        <p:spPr>
          <a:xfrm>
            <a:off x="-13884" y="3"/>
            <a:ext cx="12383684" cy="6857999"/>
          </a:xfrm>
          <a:prstGeom prst="rect">
            <a:avLst/>
          </a:prstGeom>
        </p:spPr>
      </p:pic>
      <p:grpSp>
        <p:nvGrpSpPr>
          <p:cNvPr id="42" name="Group 41">
            <a:extLst>
              <a:ext uri="{FF2B5EF4-FFF2-40B4-BE49-F238E27FC236}">
                <a16:creationId xmlns:a16="http://schemas.microsoft.com/office/drawing/2014/main" id="{9905CDB2-EEB7-49B9-ADB2-66FCF558DF54}"/>
              </a:ext>
            </a:extLst>
          </p:cNvPr>
          <p:cNvGrpSpPr/>
          <p:nvPr/>
        </p:nvGrpSpPr>
        <p:grpSpPr>
          <a:xfrm>
            <a:off x="2359463" y="259580"/>
            <a:ext cx="9486901" cy="3182815"/>
            <a:chOff x="2434106" y="246185"/>
            <a:chExt cx="9486901" cy="3182815"/>
          </a:xfrm>
        </p:grpSpPr>
        <p:pic>
          <p:nvPicPr>
            <p:cNvPr id="10" name="Picture 9">
              <a:extLst>
                <a:ext uri="{FF2B5EF4-FFF2-40B4-BE49-F238E27FC236}">
                  <a16:creationId xmlns:a16="http://schemas.microsoft.com/office/drawing/2014/main" id="{BFDC2BDB-258C-4F4A-86ED-C0A6EFC4F65F}"/>
                </a:ext>
              </a:extLst>
            </p:cNvPr>
            <p:cNvPicPr>
              <a:picLocks noChangeAspect="1"/>
            </p:cNvPicPr>
            <p:nvPr/>
          </p:nvPicPr>
          <p:blipFill>
            <a:blip r:embed="rId5"/>
            <a:stretch>
              <a:fillRect/>
            </a:stretch>
          </p:blipFill>
          <p:spPr>
            <a:xfrm>
              <a:off x="2434106" y="246185"/>
              <a:ext cx="9486901" cy="3182815"/>
            </a:xfrm>
            <a:prstGeom prst="rect">
              <a:avLst/>
            </a:prstGeom>
          </p:spPr>
        </p:pic>
        <p:sp>
          <p:nvSpPr>
            <p:cNvPr id="33" name="TextBox 32">
              <a:extLst>
                <a:ext uri="{FF2B5EF4-FFF2-40B4-BE49-F238E27FC236}">
                  <a16:creationId xmlns:a16="http://schemas.microsoft.com/office/drawing/2014/main" id="{74025C03-BBC1-4E41-924B-1D89C7CB42D3}"/>
                </a:ext>
              </a:extLst>
            </p:cNvPr>
            <p:cNvSpPr txBox="1"/>
            <p:nvPr/>
          </p:nvSpPr>
          <p:spPr>
            <a:xfrm>
              <a:off x="3463133" y="1232685"/>
              <a:ext cx="7428846" cy="1208729"/>
            </a:xfrm>
            <a:prstGeom prst="rect">
              <a:avLst/>
            </a:prstGeom>
            <a:noFill/>
          </p:spPr>
          <p:txBody>
            <a:bodyPr wrap="square" lIns="0" tIns="0" rIns="0" bIns="0" rtlCol="0">
              <a:spAutoFit/>
            </a:bodyP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vi-VN" sz="2800" b="1" i="0" u="none" strike="noStrike" kern="1200" cap="none" spc="0" normalizeH="0" baseline="0" noProof="0" dirty="0">
                  <a:ln>
                    <a:noFill/>
                  </a:ln>
                  <a:solidFill>
                    <a:sysClr val="windowText" lastClr="000000"/>
                  </a:solidFill>
                  <a:effectLst/>
                  <a:uLnTx/>
                  <a:uFillTx/>
                  <a:latin typeface="+mn-lt"/>
                  <a:ea typeface="+mn-ea"/>
                  <a:cs typeface="+mn-ea"/>
                  <a:sym typeface="+mn-lt"/>
                </a:rPr>
                <a:t>Để phòng tránh bệnh suy dinh dưỡng thấp còi, em nên</a:t>
              </a:r>
              <a:r>
                <a:rPr kumimoji="0" lang="en-US" sz="2800" b="1" i="0" u="none" strike="noStrike" kern="1200" cap="none" spc="0" normalizeH="0" baseline="0" noProof="0" dirty="0">
                  <a:ln>
                    <a:noFill/>
                  </a:ln>
                  <a:solidFill>
                    <a:sysClr val="windowText" lastClr="000000"/>
                  </a:solidFill>
                  <a:effectLst/>
                  <a:uLnTx/>
                  <a:uFillTx/>
                  <a:latin typeface="UTM Avo"/>
                  <a:ea typeface="+mn-ea"/>
                  <a:cs typeface="+mn-ea"/>
                  <a:sym typeface="+mn-lt"/>
                </a:rPr>
                <a:t>:</a:t>
              </a:r>
            </a:p>
          </p:txBody>
        </p:sp>
      </p:grpSp>
      <p:pic>
        <p:nvPicPr>
          <p:cNvPr id="6" name="Picture 5">
            <a:extLst>
              <a:ext uri="{FF2B5EF4-FFF2-40B4-BE49-F238E27FC236}">
                <a16:creationId xmlns:a16="http://schemas.microsoft.com/office/drawing/2014/main" id="{6CDE6C19-37AA-4D55-B203-0CA4C11C25D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00047" y="633076"/>
            <a:ext cx="1828800" cy="1423763"/>
          </a:xfrm>
          <a:prstGeom prst="rect">
            <a:avLst/>
          </a:prstGeom>
        </p:spPr>
      </p:pic>
      <p:pic>
        <p:nvPicPr>
          <p:cNvPr id="7" name="Picture 6">
            <a:extLst>
              <a:ext uri="{FF2B5EF4-FFF2-40B4-BE49-F238E27FC236}">
                <a16:creationId xmlns:a16="http://schemas.microsoft.com/office/drawing/2014/main" id="{A9E21BF8-DFDC-47FA-9179-0DA83D210266}"/>
              </a:ext>
            </a:extLst>
          </p:cNvPr>
          <p:cNvPicPr>
            <a:picLocks noChangeAspect="1"/>
          </p:cNvPicPr>
          <p:nvPr/>
        </p:nvPicPr>
        <p:blipFill>
          <a:blip r:embed="rId7">
            <a:alphaModFix amt="67000"/>
            <a:extLst>
              <a:ext uri="{28A0092B-C50C-407E-A947-70E740481C1C}">
                <a14:useLocalDpi xmlns:a14="http://schemas.microsoft.com/office/drawing/2010/main" val="0"/>
              </a:ext>
            </a:extLst>
          </a:blip>
          <a:srcRect/>
          <a:stretch/>
        </p:blipFill>
        <p:spPr>
          <a:xfrm>
            <a:off x="506206" y="1832333"/>
            <a:ext cx="1619694" cy="4454159"/>
          </a:xfrm>
          <a:prstGeom prst="rect">
            <a:avLst/>
          </a:prstGeom>
        </p:spPr>
      </p:pic>
      <p:sp>
        <p:nvSpPr>
          <p:cNvPr id="2" name="Rectangle: Rounded Corners 1">
            <a:extLst>
              <a:ext uri="{FF2B5EF4-FFF2-40B4-BE49-F238E27FC236}">
                <a16:creationId xmlns:a16="http://schemas.microsoft.com/office/drawing/2014/main" id="{65A52592-0BB8-4E56-8777-98E51EF60298}"/>
              </a:ext>
            </a:extLst>
          </p:cNvPr>
          <p:cNvSpPr/>
          <p:nvPr/>
        </p:nvSpPr>
        <p:spPr>
          <a:xfrm>
            <a:off x="2375166" y="3605838"/>
            <a:ext cx="4676617" cy="1310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endParaRPr kumimoji="0" lang="en-US" sz="2200" b="0" i="0" u="none" strike="noStrike" kern="1200" cap="none" spc="0" normalizeH="0" baseline="0" noProof="0">
              <a:ln>
                <a:noFill/>
              </a:ln>
              <a:solidFill>
                <a:srgbClr val="000000"/>
              </a:solidFill>
              <a:effectLst/>
              <a:uLnTx/>
              <a:uFillTx/>
              <a:latin typeface="UTM Avo"/>
              <a:cs typeface="+mn-ea"/>
              <a:sym typeface="+mn-lt"/>
            </a:endParaRPr>
          </a:p>
        </p:txBody>
      </p:sp>
      <p:pic>
        <p:nvPicPr>
          <p:cNvPr id="8" name="Picture 7">
            <a:extLst>
              <a:ext uri="{FF2B5EF4-FFF2-40B4-BE49-F238E27FC236}">
                <a16:creationId xmlns:a16="http://schemas.microsoft.com/office/drawing/2014/main" id="{EE24F6AB-4202-4A41-B1CC-10AFAD07406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015236" y="3397034"/>
            <a:ext cx="1243058" cy="1549923"/>
          </a:xfrm>
          <a:prstGeom prst="rect">
            <a:avLst/>
          </a:prstGeom>
        </p:spPr>
      </p:pic>
      <p:sp>
        <p:nvSpPr>
          <p:cNvPr id="34" name="TextBox 33">
            <a:extLst>
              <a:ext uri="{FF2B5EF4-FFF2-40B4-BE49-F238E27FC236}">
                <a16:creationId xmlns:a16="http://schemas.microsoft.com/office/drawing/2014/main" id="{7974302B-8BF6-442B-A767-DCF07F5816C6}"/>
              </a:ext>
            </a:extLst>
          </p:cNvPr>
          <p:cNvSpPr txBox="1"/>
          <p:nvPr/>
        </p:nvSpPr>
        <p:spPr>
          <a:xfrm>
            <a:off x="3208299" y="3487493"/>
            <a:ext cx="3792650" cy="1495987"/>
          </a:xfrm>
          <a:prstGeom prst="rect">
            <a:avLst/>
          </a:prstGeom>
          <a:noFill/>
        </p:spPr>
        <p:txBody>
          <a:bodyPr wrap="square" lIns="0" tIns="0" rIns="0" bIns="0" rtlCol="0">
            <a:spAutoFit/>
          </a:bodyP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vi-VN" sz="2200" b="0" i="0" u="none" strike="noStrike" kern="1200" cap="none" spc="0" normalizeH="0" baseline="0" noProof="0" dirty="0">
                <a:ln>
                  <a:noFill/>
                </a:ln>
                <a:solidFill>
                  <a:srgbClr val="000000"/>
                </a:solidFill>
                <a:effectLst/>
                <a:uLnTx/>
                <a:uFillTx/>
                <a:latin typeface="+mn-lt"/>
                <a:ea typeface="+mn-ea"/>
                <a:cs typeface="+mn-ea"/>
                <a:sym typeface="+mn-lt"/>
              </a:rPr>
              <a:t>Kết hợp ăn uống và vận động</a:t>
            </a: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a:t>
            </a:r>
            <a:r>
              <a:rPr kumimoji="0" lang="vi-VN" sz="2200" b="0" i="0" u="none" strike="noStrike" kern="1200" cap="none" spc="0" normalizeH="0" baseline="0" noProof="0" dirty="0">
                <a:ln>
                  <a:noFill/>
                </a:ln>
                <a:solidFill>
                  <a:srgbClr val="000000"/>
                </a:solidFill>
                <a:effectLst/>
                <a:uLnTx/>
                <a:uFillTx/>
                <a:latin typeface="+mn-lt"/>
                <a:ea typeface="+mn-ea"/>
                <a:cs typeface="+mn-ea"/>
                <a:sym typeface="+mn-lt"/>
              </a:rPr>
              <a:t> tăng khả năng hấp thu các chất dinh dưỡng</a:t>
            </a:r>
            <a:endParaRPr kumimoji="0" lang="en-US" sz="2200" b="0" i="0" u="none" strike="noStrike" kern="1200" cap="none" spc="0" normalizeH="0" baseline="0" noProof="0" dirty="0">
              <a:ln>
                <a:noFill/>
              </a:ln>
              <a:solidFill>
                <a:srgbClr val="000000"/>
              </a:solidFill>
              <a:effectLst/>
              <a:uLnTx/>
              <a:uFillTx/>
              <a:latin typeface="UTM Avo"/>
              <a:ea typeface="+mn-ea"/>
              <a:cs typeface="+mn-ea"/>
              <a:sym typeface="+mn-lt"/>
            </a:endParaRPr>
          </a:p>
        </p:txBody>
      </p:sp>
      <p:sp>
        <p:nvSpPr>
          <p:cNvPr id="28" name="Rectangle: Rounded Corners 27">
            <a:extLst>
              <a:ext uri="{FF2B5EF4-FFF2-40B4-BE49-F238E27FC236}">
                <a16:creationId xmlns:a16="http://schemas.microsoft.com/office/drawing/2014/main" id="{ADED7621-90B0-4A1A-9CEE-2AF593FBD5ED}"/>
              </a:ext>
            </a:extLst>
          </p:cNvPr>
          <p:cNvSpPr/>
          <p:nvPr/>
        </p:nvSpPr>
        <p:spPr>
          <a:xfrm>
            <a:off x="7391400" y="3672841"/>
            <a:ext cx="4343400" cy="1310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endParaRPr kumimoji="0" lang="en-US" sz="2200" b="0" i="0" u="none" strike="noStrike" kern="1200" cap="none" spc="0" normalizeH="0" baseline="0" noProof="0">
              <a:ln>
                <a:noFill/>
              </a:ln>
              <a:solidFill>
                <a:srgbClr val="000000"/>
              </a:solidFill>
              <a:effectLst/>
              <a:uLnTx/>
              <a:uFillTx/>
              <a:latin typeface="UTM Avo"/>
              <a:cs typeface="+mn-ea"/>
              <a:sym typeface="+mn-lt"/>
            </a:endParaRPr>
          </a:p>
        </p:txBody>
      </p:sp>
      <p:pic>
        <p:nvPicPr>
          <p:cNvPr id="19" name="Picture 18">
            <a:extLst>
              <a:ext uri="{FF2B5EF4-FFF2-40B4-BE49-F238E27FC236}">
                <a16:creationId xmlns:a16="http://schemas.microsoft.com/office/drawing/2014/main" id="{29C561F4-337C-4F74-B8C1-E9E1657F018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167386" y="3353692"/>
            <a:ext cx="987997" cy="1678288"/>
          </a:xfrm>
          <a:prstGeom prst="rect">
            <a:avLst/>
          </a:prstGeom>
        </p:spPr>
      </p:pic>
      <p:sp>
        <p:nvSpPr>
          <p:cNvPr id="35" name="TextBox 34">
            <a:extLst>
              <a:ext uri="{FF2B5EF4-FFF2-40B4-BE49-F238E27FC236}">
                <a16:creationId xmlns:a16="http://schemas.microsoft.com/office/drawing/2014/main" id="{30405B9B-8989-4F0C-8CCF-4509B3A6EECA}"/>
              </a:ext>
            </a:extLst>
          </p:cNvPr>
          <p:cNvSpPr txBox="1"/>
          <p:nvPr/>
        </p:nvSpPr>
        <p:spPr>
          <a:xfrm>
            <a:off x="8029737" y="3795163"/>
            <a:ext cx="3705063" cy="943785"/>
          </a:xfrm>
          <a:prstGeom prst="rect">
            <a:avLst/>
          </a:prstGeom>
          <a:noFill/>
        </p:spPr>
        <p:txBody>
          <a:bodyPr wrap="square" lIns="0" tIns="0" rIns="0" bIns="0" rtlCol="0">
            <a:spAutoFit/>
          </a:bodyP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vi-VN" sz="2200" b="0" i="0" u="none" strike="noStrike" kern="1200" cap="none" spc="0" normalizeH="0" baseline="0" noProof="0" dirty="0">
                <a:ln>
                  <a:noFill/>
                </a:ln>
                <a:solidFill>
                  <a:srgbClr val="000000"/>
                </a:solidFill>
                <a:effectLst/>
                <a:uLnTx/>
                <a:uFillTx/>
                <a:latin typeface="+mn-lt"/>
                <a:ea typeface="+mn-ea"/>
                <a:cs typeface="+mn-ea"/>
                <a:sym typeface="+mn-lt"/>
              </a:rPr>
              <a:t>Ăn nhiều chất béo, chất bột đường và chất đạm</a:t>
            </a:r>
            <a:endParaRPr kumimoji="0" lang="en-US" sz="2200" b="0" i="0" u="none" strike="noStrike" kern="1200" cap="none" spc="0" normalizeH="0" baseline="0" noProof="0" dirty="0">
              <a:ln>
                <a:noFill/>
              </a:ln>
              <a:solidFill>
                <a:srgbClr val="000000"/>
              </a:solidFill>
              <a:effectLst/>
              <a:uLnTx/>
              <a:uFillTx/>
              <a:latin typeface="UTM Avo"/>
              <a:ea typeface="+mn-ea"/>
              <a:cs typeface="+mn-ea"/>
              <a:sym typeface="+mn-lt"/>
            </a:endParaRPr>
          </a:p>
        </p:txBody>
      </p:sp>
      <p:sp>
        <p:nvSpPr>
          <p:cNvPr id="25" name="Rectangle: Rounded Corners 24">
            <a:extLst>
              <a:ext uri="{FF2B5EF4-FFF2-40B4-BE49-F238E27FC236}">
                <a16:creationId xmlns:a16="http://schemas.microsoft.com/office/drawing/2014/main" id="{F1D00E1D-A2B2-4255-A5D2-8BDE9DF92CF0}"/>
              </a:ext>
            </a:extLst>
          </p:cNvPr>
          <p:cNvSpPr/>
          <p:nvPr/>
        </p:nvSpPr>
        <p:spPr>
          <a:xfrm>
            <a:off x="2590801" y="5298834"/>
            <a:ext cx="4343401" cy="1310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endParaRPr kumimoji="0" lang="en-US" sz="2200" b="0" i="0" u="none" strike="noStrike" kern="1200" cap="none" spc="0" normalizeH="0" baseline="0" noProof="0">
              <a:ln>
                <a:noFill/>
              </a:ln>
              <a:solidFill>
                <a:srgbClr val="000000"/>
              </a:solidFill>
              <a:effectLst/>
              <a:uLnTx/>
              <a:uFillTx/>
              <a:latin typeface="UTM Avo"/>
              <a:cs typeface="+mn-ea"/>
              <a:sym typeface="+mn-lt"/>
            </a:endParaRPr>
          </a:p>
        </p:txBody>
      </p:sp>
      <p:pic>
        <p:nvPicPr>
          <p:cNvPr id="20" name="Picture 19">
            <a:extLst>
              <a:ext uri="{FF2B5EF4-FFF2-40B4-BE49-F238E27FC236}">
                <a16:creationId xmlns:a16="http://schemas.microsoft.com/office/drawing/2014/main" id="{62E08832-3DCC-49A4-AC1D-099A79C0EFB9}"/>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2228027" y="5129051"/>
            <a:ext cx="929351" cy="1549923"/>
          </a:xfrm>
          <a:prstGeom prst="rect">
            <a:avLst/>
          </a:prstGeom>
        </p:spPr>
      </p:pic>
      <p:sp>
        <p:nvSpPr>
          <p:cNvPr id="36" name="TextBox 35">
            <a:extLst>
              <a:ext uri="{FF2B5EF4-FFF2-40B4-BE49-F238E27FC236}">
                <a16:creationId xmlns:a16="http://schemas.microsoft.com/office/drawing/2014/main" id="{37128BEF-07EE-4FEE-9225-7F18ADBAC7D5}"/>
              </a:ext>
            </a:extLst>
          </p:cNvPr>
          <p:cNvSpPr txBox="1"/>
          <p:nvPr/>
        </p:nvSpPr>
        <p:spPr>
          <a:xfrm>
            <a:off x="3171563" y="5412325"/>
            <a:ext cx="3748453" cy="943785"/>
          </a:xfrm>
          <a:prstGeom prst="rect">
            <a:avLst/>
          </a:prstGeom>
          <a:noFill/>
        </p:spPr>
        <p:txBody>
          <a:bodyPr wrap="square" lIns="0" tIns="0" rIns="0" bIns="0" rtlCol="0">
            <a:spAutoFit/>
          </a:bodyP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vi-VN" sz="2200" b="0" i="0" u="none" strike="noStrike" kern="1200" cap="none" spc="0" normalizeH="0" baseline="0" noProof="0" dirty="0">
                <a:ln>
                  <a:noFill/>
                </a:ln>
                <a:solidFill>
                  <a:srgbClr val="000000"/>
                </a:solidFill>
                <a:effectLst/>
                <a:uLnTx/>
                <a:uFillTx/>
                <a:latin typeface="+mn-lt"/>
                <a:ea typeface="+mn-ea"/>
                <a:cs typeface="+mn-ea"/>
                <a:sym typeface="+mn-lt"/>
              </a:rPr>
              <a:t>Ăn các thức ăn như thịt, hải sản, gan, trứng, sữa,…</a:t>
            </a:r>
            <a:endParaRPr kumimoji="0" lang="en-US" sz="2200" b="0" i="0" u="none" strike="noStrike" kern="1200" cap="none" spc="0" normalizeH="0" baseline="0" noProof="0" dirty="0">
              <a:ln>
                <a:noFill/>
              </a:ln>
              <a:solidFill>
                <a:srgbClr val="000000"/>
              </a:solidFill>
              <a:effectLst/>
              <a:uLnTx/>
              <a:uFillTx/>
              <a:latin typeface="UTM Avo"/>
              <a:ea typeface="+mn-ea"/>
              <a:cs typeface="+mn-ea"/>
              <a:sym typeface="+mn-lt"/>
            </a:endParaRPr>
          </a:p>
        </p:txBody>
      </p:sp>
      <p:sp>
        <p:nvSpPr>
          <p:cNvPr id="27" name="Rectangle: Rounded Corners 26">
            <a:extLst>
              <a:ext uri="{FF2B5EF4-FFF2-40B4-BE49-F238E27FC236}">
                <a16:creationId xmlns:a16="http://schemas.microsoft.com/office/drawing/2014/main" id="{BD814C31-9D0A-41B1-ADED-E8FF4ABD4B00}"/>
              </a:ext>
            </a:extLst>
          </p:cNvPr>
          <p:cNvSpPr/>
          <p:nvPr/>
        </p:nvSpPr>
        <p:spPr>
          <a:xfrm>
            <a:off x="7391400" y="5298831"/>
            <a:ext cx="4343400" cy="1310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endParaRPr kumimoji="0" lang="en-US" sz="2200" b="0" i="0" u="none" strike="noStrike" kern="1200" cap="none" spc="0" normalizeH="0" baseline="0" noProof="0">
              <a:ln>
                <a:noFill/>
              </a:ln>
              <a:solidFill>
                <a:srgbClr val="000000"/>
              </a:solidFill>
              <a:effectLst/>
              <a:uLnTx/>
              <a:uFillTx/>
              <a:latin typeface="UTM Avo"/>
              <a:cs typeface="+mn-ea"/>
              <a:sym typeface="+mn-lt"/>
            </a:endParaRPr>
          </a:p>
        </p:txBody>
      </p:sp>
      <p:pic>
        <p:nvPicPr>
          <p:cNvPr id="21" name="Picture 20">
            <a:extLst>
              <a:ext uri="{FF2B5EF4-FFF2-40B4-BE49-F238E27FC236}">
                <a16:creationId xmlns:a16="http://schemas.microsoft.com/office/drawing/2014/main" id="{A8B0FE3D-55AC-44FB-900D-361A2433CCD6}"/>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144988" y="5089690"/>
            <a:ext cx="951590" cy="1548524"/>
          </a:xfrm>
          <a:prstGeom prst="rect">
            <a:avLst/>
          </a:prstGeom>
        </p:spPr>
      </p:pic>
      <p:sp>
        <p:nvSpPr>
          <p:cNvPr id="37" name="TextBox 36">
            <a:extLst>
              <a:ext uri="{FF2B5EF4-FFF2-40B4-BE49-F238E27FC236}">
                <a16:creationId xmlns:a16="http://schemas.microsoft.com/office/drawing/2014/main" id="{DA81D0B3-76A8-47AE-B788-8A81D806EC61}"/>
              </a:ext>
            </a:extLst>
          </p:cNvPr>
          <p:cNvSpPr txBox="1"/>
          <p:nvPr/>
        </p:nvSpPr>
        <p:spPr>
          <a:xfrm>
            <a:off x="8029737" y="5432119"/>
            <a:ext cx="3457247" cy="943785"/>
          </a:xfrm>
          <a:prstGeom prst="rect">
            <a:avLst/>
          </a:prstGeom>
          <a:noFill/>
        </p:spPr>
        <p:txBody>
          <a:bodyPr wrap="square" lIns="0" tIns="0" rIns="0" bIns="0" rtlCol="0">
            <a:spAutoFit/>
          </a:bodyP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Bổ</a:t>
            </a: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 sung </a:t>
            </a: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viên</a:t>
            </a: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sắt</a:t>
            </a: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theo</a:t>
            </a: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chỉ</a:t>
            </a: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dẫn</a:t>
            </a: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của</a:t>
            </a: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bác</a:t>
            </a:r>
            <a:r>
              <a:rPr kumimoji="0" lang="en-US" sz="2200" b="0" i="0" u="none" strike="noStrike" kern="120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1200" cap="none" spc="0" normalizeH="0" baseline="0" noProof="0" dirty="0" err="1">
                <a:ln>
                  <a:noFill/>
                </a:ln>
                <a:solidFill>
                  <a:srgbClr val="000000"/>
                </a:solidFill>
                <a:effectLst/>
                <a:uLnTx/>
                <a:uFillTx/>
                <a:latin typeface="UTM Avo"/>
                <a:ea typeface="+mn-ea"/>
                <a:cs typeface="+mn-ea"/>
                <a:sym typeface="+mn-lt"/>
              </a:rPr>
              <a:t>sĩ</a:t>
            </a:r>
            <a:endParaRPr kumimoji="0" lang="en-US" sz="2200" b="0" i="0" u="none" strike="noStrike" kern="1200" cap="none" spc="0" normalizeH="0" baseline="0" noProof="0" dirty="0">
              <a:ln>
                <a:noFill/>
              </a:ln>
              <a:solidFill>
                <a:srgbClr val="000000"/>
              </a:solidFill>
              <a:effectLst/>
              <a:uLnTx/>
              <a:uFillTx/>
              <a:latin typeface="UTM Avo"/>
              <a:ea typeface="+mn-ea"/>
              <a:cs typeface="+mn-ea"/>
              <a:sym typeface="+mn-lt"/>
            </a:endParaRPr>
          </a:p>
        </p:txBody>
      </p:sp>
      <p:pic>
        <p:nvPicPr>
          <p:cNvPr id="3" name="Picture 2">
            <a:extLst>
              <a:ext uri="{FF2B5EF4-FFF2-40B4-BE49-F238E27FC236}">
                <a16:creationId xmlns:a16="http://schemas.microsoft.com/office/drawing/2014/main" id="{1EA5E58D-395A-34A8-CF57-3D09694C51E7}"/>
              </a:ext>
            </a:extLst>
          </p:cNvPr>
          <p:cNvPicPr>
            <a:picLocks noChangeAspect="1"/>
          </p:cNvPicPr>
          <p:nvPr/>
        </p:nvPicPr>
        <p:blipFill>
          <a:blip r:embed="rId12"/>
          <a:stretch>
            <a:fillRect/>
          </a:stretch>
        </p:blipFill>
        <p:spPr>
          <a:xfrm>
            <a:off x="8978" y="-48654"/>
            <a:ext cx="873796" cy="974349"/>
          </a:xfrm>
          <a:prstGeom prst="rect">
            <a:avLst/>
          </a:prstGeom>
        </p:spPr>
      </p:pic>
      <p:pic>
        <p:nvPicPr>
          <p:cNvPr id="4" name="Picture 3">
            <a:extLst>
              <a:ext uri="{FF2B5EF4-FFF2-40B4-BE49-F238E27FC236}">
                <a16:creationId xmlns:a16="http://schemas.microsoft.com/office/drawing/2014/main" id="{1087506D-166C-815F-E210-1E5A040F0937}"/>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648027" y="4791018"/>
            <a:ext cx="1354108" cy="1495472"/>
          </a:xfrm>
          <a:prstGeom prst="rect">
            <a:avLst/>
          </a:prstGeom>
        </p:spPr>
      </p:pic>
    </p:spTree>
    <p:custDataLst>
      <p:tags r:id="rId1"/>
    </p:custDataLst>
    <p:extLst>
      <p:ext uri="{BB962C8B-B14F-4D97-AF65-F5344CB8AC3E}">
        <p14:creationId xmlns:p14="http://schemas.microsoft.com/office/powerpoint/2010/main" val="977923752"/>
      </p:ext>
    </p:extLst>
  </p:cSld>
  <p:clrMapOvr>
    <a:masterClrMapping/>
  </p:clrMapOvr>
  <p:transition>
    <p:cover/>
  </p:transition>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4"/>
                                        </p:tgtEl>
                                        <p:attrNameLst>
                                          <p:attrName>style.color</p:attrName>
                                        </p:attrNameLst>
                                      </p:cBhvr>
                                      <p:to>
                                        <p:clrVal>
                                          <a:srgbClr val="00B050"/>
                                        </p:clrVal>
                                      </p:to>
                                    </p:set>
                                    <p:set>
                                      <p:cBhvr>
                                        <p:cTn id="7" dur="500" fill="hold"/>
                                        <p:tgtEl>
                                          <p:spTgt spid="34"/>
                                        </p:tgtEl>
                                        <p:attrNameLst>
                                          <p:attrName>fillcolor</p:attrName>
                                        </p:attrNameLst>
                                      </p:cBhvr>
                                      <p:to>
                                        <p:clrVal>
                                          <a:srgbClr val="00B050"/>
                                        </p:clrVal>
                                      </p:to>
                                    </p:set>
                                    <p:set>
                                      <p:cBhvr>
                                        <p:cTn id="8" dur="500" fill="hold"/>
                                        <p:tgtEl>
                                          <p:spTgt spid="34"/>
                                        </p:tgtEl>
                                        <p:attrNameLst>
                                          <p:attrName>fill.type</p:attrName>
                                        </p:attrNameLst>
                                      </p:cBhvr>
                                      <p:to>
                                        <p:strVal val="solid"/>
                                      </p:to>
                                    </p:set>
                                  </p:childTnLst>
                                </p:cTn>
                              </p:par>
                            </p:childTnLst>
                          </p:cTn>
                        </p:par>
                      </p:childTnLst>
                    </p:cTn>
                  </p:par>
                </p:childTnLst>
              </p:cTn>
              <p:nextCondLst>
                <p:cond evt="onClick" delay="0">
                  <p:tgtEl>
                    <p:spTgt spid="34"/>
                  </p:tgtEl>
                </p:cond>
              </p:nextCondLst>
            </p:seq>
            <p:seq concurrent="1" nextAc="seek">
              <p:cTn id="9" restart="whenNotActive" fill="hold" evtFilter="cancelBubble" nodeType="interactiveSeq">
                <p:stCondLst>
                  <p:cond evt="onClick" delay="0">
                    <p:tgtEl>
                      <p:spTgt spid="35"/>
                    </p:tgtEl>
                  </p:cond>
                </p:stCondLst>
                <p:endSync evt="end" delay="0">
                  <p:rtn val="all"/>
                </p:endSync>
                <p:childTnLst>
                  <p:par>
                    <p:cTn id="10" fill="hold">
                      <p:stCondLst>
                        <p:cond delay="0"/>
                      </p:stCondLst>
                      <p:childTnLst>
                        <p:par>
                          <p:cTn id="11" fill="hold">
                            <p:stCondLst>
                              <p:cond delay="0"/>
                            </p:stCondLst>
                            <p:childTnLst>
                              <p:par>
                                <p:cTn id="12" presetID="16" presetClass="emph" presetSubtype="0" fill="hold" grpId="0" nodeType="clickEffect">
                                  <p:stCondLst>
                                    <p:cond delay="0"/>
                                  </p:stCondLst>
                                  <p:iterate type="lt">
                                    <p:tmPct val="4000"/>
                                  </p:iterate>
                                  <p:childTnLst>
                                    <p:set>
                                      <p:cBhvr override="childStyle">
                                        <p:cTn id="13" dur="500" fill="hold"/>
                                        <p:tgtEl>
                                          <p:spTgt spid="35"/>
                                        </p:tgtEl>
                                        <p:attrNameLst>
                                          <p:attrName>style.color</p:attrName>
                                        </p:attrNameLst>
                                      </p:cBhvr>
                                      <p:to>
                                        <p:clrVal>
                                          <a:srgbClr val="FF0000"/>
                                        </p:clrVal>
                                      </p:to>
                                    </p:set>
                                    <p:set>
                                      <p:cBhvr>
                                        <p:cTn id="14" dur="500" fill="hold"/>
                                        <p:tgtEl>
                                          <p:spTgt spid="35"/>
                                        </p:tgtEl>
                                        <p:attrNameLst>
                                          <p:attrName>fillcolor</p:attrName>
                                        </p:attrNameLst>
                                      </p:cBhvr>
                                      <p:to>
                                        <p:clrVal>
                                          <a:srgbClr val="FF0000"/>
                                        </p:clrVal>
                                      </p:to>
                                    </p:set>
                                    <p:set>
                                      <p:cBhvr>
                                        <p:cTn id="15" dur="500" fill="hold"/>
                                        <p:tgtEl>
                                          <p:spTgt spid="35"/>
                                        </p:tgtEl>
                                        <p:attrNameLst>
                                          <p:attrName>fill.type</p:attrName>
                                        </p:attrNameLst>
                                      </p:cBhvr>
                                      <p:to>
                                        <p:strVal val="solid"/>
                                      </p:to>
                                    </p:set>
                                  </p:childTnLst>
                                </p:cTn>
                              </p:par>
                            </p:childTnLst>
                          </p:cTn>
                        </p:par>
                      </p:childTnLst>
                    </p:cTn>
                  </p:par>
                </p:childTnLst>
              </p:cTn>
              <p:nextCondLst>
                <p:cond evt="onClick" delay="0">
                  <p:tgtEl>
                    <p:spTgt spid="35"/>
                  </p:tgtEl>
                </p:cond>
              </p:nextCondLst>
            </p:seq>
            <p:seq concurrent="1" nextAc="seek">
              <p:cTn id="16" restart="whenNotActive" fill="hold" evtFilter="cancelBubble" nodeType="interactiveSeq">
                <p:stCondLst>
                  <p:cond evt="onClick" delay="0">
                    <p:tgtEl>
                      <p:spTgt spid="37"/>
                    </p:tgtEl>
                  </p:cond>
                </p:stCondLst>
                <p:endSync evt="end" delay="0">
                  <p:rtn val="all"/>
                </p:endSync>
                <p:childTnLst>
                  <p:par>
                    <p:cTn id="17" fill="hold">
                      <p:stCondLst>
                        <p:cond delay="0"/>
                      </p:stCondLst>
                      <p:childTnLst>
                        <p:par>
                          <p:cTn id="18" fill="hold">
                            <p:stCondLst>
                              <p:cond delay="0"/>
                            </p:stCondLst>
                            <p:childTnLst>
                              <p:par>
                                <p:cTn id="19" presetID="16" presetClass="emph" presetSubtype="0" fill="hold" grpId="0" nodeType="clickEffect">
                                  <p:stCondLst>
                                    <p:cond delay="0"/>
                                  </p:stCondLst>
                                  <p:iterate type="lt">
                                    <p:tmPct val="4000"/>
                                  </p:iterate>
                                  <p:childTnLst>
                                    <p:set>
                                      <p:cBhvr override="childStyle">
                                        <p:cTn id="20" dur="500" fill="hold"/>
                                        <p:tgtEl>
                                          <p:spTgt spid="37"/>
                                        </p:tgtEl>
                                        <p:attrNameLst>
                                          <p:attrName>style.color</p:attrName>
                                        </p:attrNameLst>
                                      </p:cBhvr>
                                      <p:to>
                                        <p:clrVal>
                                          <a:srgbClr val="FF0000"/>
                                        </p:clrVal>
                                      </p:to>
                                    </p:set>
                                    <p:set>
                                      <p:cBhvr>
                                        <p:cTn id="21" dur="500" fill="hold"/>
                                        <p:tgtEl>
                                          <p:spTgt spid="37"/>
                                        </p:tgtEl>
                                        <p:attrNameLst>
                                          <p:attrName>fillcolor</p:attrName>
                                        </p:attrNameLst>
                                      </p:cBhvr>
                                      <p:to>
                                        <p:clrVal>
                                          <a:srgbClr val="FF0000"/>
                                        </p:clrVal>
                                      </p:to>
                                    </p:set>
                                    <p:set>
                                      <p:cBhvr>
                                        <p:cTn id="22" dur="500" fill="hold"/>
                                        <p:tgtEl>
                                          <p:spTgt spid="37"/>
                                        </p:tgtEl>
                                        <p:attrNameLst>
                                          <p:attrName>fill.type</p:attrName>
                                        </p:attrNameLst>
                                      </p:cBhvr>
                                      <p:to>
                                        <p:strVal val="solid"/>
                                      </p:to>
                                    </p:set>
                                  </p:childTnLst>
                                </p:cTn>
                              </p:par>
                            </p:childTnLst>
                          </p:cTn>
                        </p:par>
                      </p:childTnLst>
                    </p:cTn>
                  </p:par>
                </p:childTnLst>
              </p:cTn>
              <p:nextCondLst>
                <p:cond evt="onClick" delay="0">
                  <p:tgtEl>
                    <p:spTgt spid="37"/>
                  </p:tgtEl>
                </p:cond>
              </p:nextCondLst>
            </p:seq>
            <p:seq concurrent="1" nextAc="seek">
              <p:cTn id="23" restart="whenNotActive" fill="hold" evtFilter="cancelBubble" nodeType="interactiveSeq">
                <p:stCondLst>
                  <p:cond evt="onClick" delay="0">
                    <p:tgtEl>
                      <p:spTgt spid="36"/>
                    </p:tgtEl>
                  </p:cond>
                </p:stCondLst>
                <p:endSync evt="end" delay="0">
                  <p:rtn val="all"/>
                </p:endSync>
                <p:childTnLst>
                  <p:par>
                    <p:cTn id="24" fill="hold">
                      <p:stCondLst>
                        <p:cond delay="0"/>
                      </p:stCondLst>
                      <p:childTnLst>
                        <p:par>
                          <p:cTn id="25" fill="hold">
                            <p:stCondLst>
                              <p:cond delay="0"/>
                            </p:stCondLst>
                            <p:childTnLst>
                              <p:par>
                                <p:cTn id="26" presetID="16" presetClass="emph" presetSubtype="0" fill="hold" grpId="0" nodeType="clickEffect">
                                  <p:stCondLst>
                                    <p:cond delay="0"/>
                                  </p:stCondLst>
                                  <p:iterate type="lt">
                                    <p:tmPct val="4000"/>
                                  </p:iterate>
                                  <p:childTnLst>
                                    <p:set>
                                      <p:cBhvr override="childStyle">
                                        <p:cTn id="27" dur="500" fill="hold"/>
                                        <p:tgtEl>
                                          <p:spTgt spid="36"/>
                                        </p:tgtEl>
                                        <p:attrNameLst>
                                          <p:attrName>style.color</p:attrName>
                                        </p:attrNameLst>
                                      </p:cBhvr>
                                      <p:to>
                                        <p:clrVal>
                                          <a:srgbClr val="FF0000"/>
                                        </p:clrVal>
                                      </p:to>
                                    </p:set>
                                    <p:set>
                                      <p:cBhvr>
                                        <p:cTn id="28" dur="500" fill="hold"/>
                                        <p:tgtEl>
                                          <p:spTgt spid="36"/>
                                        </p:tgtEl>
                                        <p:attrNameLst>
                                          <p:attrName>fillcolor</p:attrName>
                                        </p:attrNameLst>
                                      </p:cBhvr>
                                      <p:to>
                                        <p:clrVal>
                                          <a:srgbClr val="FF0000"/>
                                        </p:clrVal>
                                      </p:to>
                                    </p:set>
                                    <p:set>
                                      <p:cBhvr>
                                        <p:cTn id="29" dur="500" fill="hold"/>
                                        <p:tgtEl>
                                          <p:spTgt spid="36"/>
                                        </p:tgtEl>
                                        <p:attrNameLst>
                                          <p:attrName>fill.type</p:attrName>
                                        </p:attrNameLst>
                                      </p:cBhvr>
                                      <p:to>
                                        <p:strVal val="solid"/>
                                      </p:to>
                                    </p:set>
                                  </p:childTnLst>
                                </p:cTn>
                              </p:par>
                            </p:childTnLst>
                          </p:cTn>
                        </p:par>
                      </p:childTnLst>
                    </p:cTn>
                  </p:par>
                </p:childTnLst>
              </p:cTn>
              <p:nextCondLst>
                <p:cond evt="onClick" delay="0">
                  <p:tgtEl>
                    <p:spTgt spid="36"/>
                  </p:tgtEl>
                </p:cond>
              </p:nextCondLst>
            </p:seq>
          </p:childTnLst>
        </p:cTn>
      </p:par>
    </p:tnLst>
    <p:bldLst>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696BD2-902B-4222-AB03-1DDA78E6541A}"/>
              </a:ext>
            </a:extLst>
          </p:cNvPr>
          <p:cNvPicPr>
            <a:picLocks noChangeAspect="1"/>
          </p:cNvPicPr>
          <p:nvPr/>
        </p:nvPicPr>
        <p:blipFill rotWithShape="1">
          <a:blip r:embed="rId3">
            <a:extLst>
              <a:ext uri="{28A0092B-C50C-407E-A947-70E740481C1C}">
                <a14:useLocalDpi xmlns:a14="http://schemas.microsoft.com/office/drawing/2010/main" val="0"/>
              </a:ext>
            </a:extLst>
          </a:blip>
          <a:srcRect t="1751"/>
          <a:stretch/>
        </p:blipFill>
        <p:spPr>
          <a:xfrm>
            <a:off x="0" y="0"/>
            <a:ext cx="12211050" cy="6858000"/>
          </a:xfrm>
          <a:prstGeom prst="rect">
            <a:avLst/>
          </a:prstGeom>
        </p:spPr>
      </p:pic>
      <p:pic>
        <p:nvPicPr>
          <p:cNvPr id="4" name="Picture 3">
            <a:extLst>
              <a:ext uri="{FF2B5EF4-FFF2-40B4-BE49-F238E27FC236}">
                <a16:creationId xmlns:a16="http://schemas.microsoft.com/office/drawing/2014/main" id="{3DBD9952-5F19-45B5-B1B0-6312F9008EC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2668" y="2133600"/>
            <a:ext cx="4246649" cy="4038600"/>
          </a:xfrm>
          <a:prstGeom prst="rect">
            <a:avLst/>
          </a:prstGeom>
        </p:spPr>
      </p:pic>
      <p:grpSp>
        <p:nvGrpSpPr>
          <p:cNvPr id="8" name="Group 7">
            <a:extLst>
              <a:ext uri="{FF2B5EF4-FFF2-40B4-BE49-F238E27FC236}">
                <a16:creationId xmlns:a16="http://schemas.microsoft.com/office/drawing/2014/main" id="{BE7F857E-D8AC-4887-8179-C951D8492FBD}"/>
              </a:ext>
            </a:extLst>
          </p:cNvPr>
          <p:cNvGrpSpPr/>
          <p:nvPr/>
        </p:nvGrpSpPr>
        <p:grpSpPr>
          <a:xfrm>
            <a:off x="4114800" y="685800"/>
            <a:ext cx="7901974" cy="2743200"/>
            <a:chOff x="4114800" y="685800"/>
            <a:chExt cx="7901974" cy="2743200"/>
          </a:xfrm>
        </p:grpSpPr>
        <p:sp>
          <p:nvSpPr>
            <p:cNvPr id="7" name="Speech Bubble: Rectangle with Corners Rounded 6">
              <a:extLst>
                <a:ext uri="{FF2B5EF4-FFF2-40B4-BE49-F238E27FC236}">
                  <a16:creationId xmlns:a16="http://schemas.microsoft.com/office/drawing/2014/main" id="{160D3432-3912-4F6B-8129-1C7066299C80}"/>
                </a:ext>
              </a:extLst>
            </p:cNvPr>
            <p:cNvSpPr/>
            <p:nvPr/>
          </p:nvSpPr>
          <p:spPr>
            <a:xfrm>
              <a:off x="4114800" y="685800"/>
              <a:ext cx="7901974" cy="2743200"/>
            </a:xfrm>
            <a:prstGeom prst="wedgeRoundRectCallout">
              <a:avLst>
                <a:gd name="adj1" fmla="val -42241"/>
                <a:gd name="adj2" fmla="val 66389"/>
                <a:gd name="adj3" fmla="val 16667"/>
              </a:avLst>
            </a:prstGeom>
            <a:solidFill>
              <a:schemeClr val="bg1"/>
            </a:solid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prstClr val="white"/>
                </a:solidFill>
                <a:effectLst/>
                <a:uLnTx/>
                <a:uFillTx/>
                <a:latin typeface="UTM Avo"/>
                <a:cs typeface="+mn-ea"/>
                <a:sym typeface="+mn-lt"/>
              </a:endParaRPr>
            </a:p>
          </p:txBody>
        </p:sp>
        <p:sp>
          <p:nvSpPr>
            <p:cNvPr id="5" name="TextBox 4">
              <a:extLst>
                <a:ext uri="{FF2B5EF4-FFF2-40B4-BE49-F238E27FC236}">
                  <a16:creationId xmlns:a16="http://schemas.microsoft.com/office/drawing/2014/main" id="{DBE89296-2F1A-4013-90E9-A0295113DFA4}"/>
                </a:ext>
              </a:extLst>
            </p:cNvPr>
            <p:cNvSpPr txBox="1"/>
            <p:nvPr/>
          </p:nvSpPr>
          <p:spPr>
            <a:xfrm>
              <a:off x="4137776" y="964092"/>
              <a:ext cx="7877157" cy="2173737"/>
            </a:xfrm>
            <a:prstGeom prst="rect">
              <a:avLst/>
            </a:prstGeom>
            <a:noFill/>
          </p:spPr>
          <p:txBody>
            <a:bodyPr wrap="none" lIns="0" tIns="0" rIns="0" bIns="0" rtlCol="0">
              <a:spAutoFit/>
            </a:bodyPr>
            <a:lstStyle/>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en-US" sz="5067" b="0" i="0" u="none" strike="noStrike" kern="1200" cap="none" spc="0" normalizeH="0" baseline="0" noProof="0" dirty="0">
                  <a:ln>
                    <a:noFill/>
                  </a:ln>
                  <a:solidFill>
                    <a:srgbClr val="ED5565"/>
                  </a:solidFill>
                  <a:effectLst/>
                  <a:uLnTx/>
                  <a:uFillTx/>
                  <a:latin typeface="UTM Avo"/>
                  <a:ea typeface="+mn-ea"/>
                  <a:cs typeface="+mn-ea"/>
                  <a:sym typeface="+mn-lt"/>
                </a:rPr>
                <a:t>CẢM ƠN CÁC BẠN</a:t>
              </a:r>
            </a:p>
            <a:p>
              <a:pPr marL="0" marR="0" lvl="0" indent="0" algn="ctr" defTabSz="914264" rtl="0" eaLnBrk="1" fontAlgn="auto" latinLnBrk="0" hangingPunct="1">
                <a:lnSpc>
                  <a:spcPct val="150000"/>
                </a:lnSpc>
                <a:spcBef>
                  <a:spcPts val="0"/>
                </a:spcBef>
                <a:spcAft>
                  <a:spcPts val="0"/>
                </a:spcAft>
                <a:buClrTx/>
                <a:buSzTx/>
                <a:buFont typeface="Arial"/>
                <a:buNone/>
                <a:tabLst/>
                <a:defRPr/>
              </a:pPr>
              <a:r>
                <a:rPr kumimoji="0" lang="en-US" sz="5067" b="0" i="0" u="none" strike="noStrike" kern="1200" cap="none" spc="0" normalizeH="0" baseline="0" noProof="0" dirty="0">
                  <a:ln>
                    <a:noFill/>
                  </a:ln>
                  <a:solidFill>
                    <a:srgbClr val="ED5565"/>
                  </a:solidFill>
                  <a:effectLst/>
                  <a:uLnTx/>
                  <a:uFillTx/>
                  <a:latin typeface="UTM Avo"/>
                  <a:ea typeface="+mn-ea"/>
                  <a:cs typeface="+mn-ea"/>
                  <a:sym typeface="+mn-lt"/>
                </a:rPr>
                <a:t>ĐÃ GIẢI CỨU CHÚNG TỚ!</a:t>
              </a:r>
            </a:p>
          </p:txBody>
        </p:sp>
      </p:grpSp>
      <p:pic>
        <p:nvPicPr>
          <p:cNvPr id="2" name="Picture 1">
            <a:extLst>
              <a:ext uri="{FF2B5EF4-FFF2-40B4-BE49-F238E27FC236}">
                <a16:creationId xmlns:a16="http://schemas.microsoft.com/office/drawing/2014/main" id="{5E4DEEED-5D49-5D43-A3DB-F38A7BD1FE9A}"/>
              </a:ext>
            </a:extLst>
          </p:cNvPr>
          <p:cNvPicPr>
            <a:picLocks noChangeAspect="1"/>
          </p:cNvPicPr>
          <p:nvPr/>
        </p:nvPicPr>
        <p:blipFill>
          <a:blip r:embed="rId5"/>
          <a:stretch>
            <a:fillRect/>
          </a:stretch>
        </p:blipFill>
        <p:spPr>
          <a:xfrm>
            <a:off x="8978" y="-48654"/>
            <a:ext cx="873796" cy="974349"/>
          </a:xfrm>
          <a:prstGeom prst="rect">
            <a:avLst/>
          </a:prstGeom>
        </p:spPr>
      </p:pic>
    </p:spTree>
    <p:custDataLst>
      <p:tags r:id="rId1"/>
    </p:custDataLst>
    <p:extLst>
      <p:ext uri="{BB962C8B-B14F-4D97-AF65-F5344CB8AC3E}">
        <p14:creationId xmlns:p14="http://schemas.microsoft.com/office/powerpoint/2010/main" val="2812081171"/>
      </p:ext>
    </p:extLst>
  </p:cSld>
  <p:clrMapOvr>
    <a:masterClrMapping/>
  </p:clrMapOvr>
  <p:transition>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1500" fill="hold"/>
                                            <p:tgtEl>
                                              <p:spTgt spid="4"/>
                                            </p:tgtEl>
                                            <p:attrNameLst>
                                              <p:attrName>ppt_x</p:attrName>
                                            </p:attrNameLst>
                                          </p:cBhvr>
                                          <p:tavLst>
                                            <p:tav tm="0">
                                              <p:val>
                                                <p:strVal val="#ppt_x"/>
                                              </p:val>
                                            </p:tav>
                                            <p:tav tm="100000">
                                              <p:val>
                                                <p:strVal val="#ppt_x"/>
                                              </p:val>
                                            </p:tav>
                                          </p:tavLst>
                                        </p:anim>
                                        <p:anim calcmode="lin" valueType="num" p14:bounceEnd="80000">
                                          <p:cBhvr additive="base">
                                            <p:cTn id="8" dur="1500" fill="hold"/>
                                            <p:tgtEl>
                                              <p:spTgt spid="4"/>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9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path" presetSubtype="0" repeatCount="indefinite" accel="50000" decel="50000" autoRev="1" fill="hold" nodeType="withEffect">
                                      <p:stCondLst>
                                        <p:cond delay="1100"/>
                                      </p:stCondLst>
                                      <p:childTnLst>
                                        <p:animMotion origin="layout" path="M 8.33333E-7 4.44444E-6 L -0.00078 0.0118 " pathEditMode="relative" rAng="0" ptsTypes="AA">
                                          <p:cBhvr>
                                            <p:cTn id="15" dur="4000" fill="hold"/>
                                            <p:tgtEl>
                                              <p:spTgt spid="4"/>
                                            </p:tgtEl>
                                            <p:attrNameLst>
                                              <p:attrName>ppt_x</p:attrName>
                                              <p:attrName>ppt_y</p:attrName>
                                            </p:attrNameLst>
                                          </p:cBhvr>
                                          <p:rCtr x="-3900" y="57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9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path" presetSubtype="0" repeatCount="indefinite" accel="50000" decel="50000" autoRev="1" fill="hold" nodeType="withEffect">
                                      <p:stCondLst>
                                        <p:cond delay="1100"/>
                                      </p:stCondLst>
                                      <p:childTnLst>
                                        <p:animMotion origin="layout" path="M 8.33333E-7 4.44444E-6 L -0.00078 0.0118 " pathEditMode="relative" rAng="0" ptsTypes="AA">
                                          <p:cBhvr>
                                            <p:cTn id="15" dur="4000" fill="hold"/>
                                            <p:tgtEl>
                                              <p:spTgt spid="4"/>
                                            </p:tgtEl>
                                            <p:attrNameLst>
                                              <p:attrName>ppt_x</p:attrName>
                                              <p:attrName>ppt_y</p:attrName>
                                            </p:attrNameLst>
                                          </p:cBhvr>
                                          <p:rCtr x="-39" y="5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952"/>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6E1867B-8DC3-E0D9-2AE2-917C0A4BB2B3}"/>
              </a:ext>
            </a:extLst>
          </p:cNvPr>
          <p:cNvSpPr/>
          <p:nvPr/>
        </p:nvSpPr>
        <p:spPr>
          <a:xfrm>
            <a:off x="7863021" y="3205404"/>
            <a:ext cx="3052361" cy="2373085"/>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97A14E3-E9EB-2846-5D9F-820D84C972A2}"/>
              </a:ext>
            </a:extLst>
          </p:cNvPr>
          <p:cNvSpPr/>
          <p:nvPr/>
        </p:nvSpPr>
        <p:spPr>
          <a:xfrm>
            <a:off x="4180191" y="3211285"/>
            <a:ext cx="3052361" cy="2373085"/>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BE85C7FB-6F69-8BE7-BFFF-662434DB9854}"/>
              </a:ext>
            </a:extLst>
          </p:cNvPr>
          <p:cNvSpPr/>
          <p:nvPr/>
        </p:nvSpPr>
        <p:spPr>
          <a:xfrm>
            <a:off x="637896" y="3211286"/>
            <a:ext cx="3052361" cy="2373085"/>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0" name="Google Shape;1960;p44"/>
          <p:cNvSpPr/>
          <p:nvPr/>
        </p:nvSpPr>
        <p:spPr>
          <a:xfrm>
            <a:off x="1661901" y="2581049"/>
            <a:ext cx="943200" cy="943200"/>
          </a:xfrm>
          <a:prstGeom prst="ellipse">
            <a:avLst/>
          </a:prstGeom>
          <a:solidFill>
            <a:schemeClr val="lt2"/>
          </a:solidFill>
          <a:ln>
            <a:noFill/>
          </a:ln>
        </p:spPr>
        <p:txBody>
          <a:bodyPr spcFirstLastPara="1" wrap="square" lIns="121888" tIns="121888" rIns="121888" bIns="12188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89" b="0" i="0" u="none" strike="noStrike" kern="0" cap="none" spc="0" normalizeH="0" baseline="0" noProof="0">
              <a:ln>
                <a:noFill/>
              </a:ln>
              <a:solidFill>
                <a:srgbClr val="000000"/>
              </a:solidFill>
              <a:effectLst/>
              <a:uLnTx/>
              <a:uFillTx/>
              <a:latin typeface="UTM Avo"/>
              <a:ea typeface="+mn-ea"/>
              <a:cs typeface="+mn-ea"/>
              <a:sym typeface="+mn-lt"/>
            </a:endParaRPr>
          </a:p>
        </p:txBody>
      </p:sp>
      <p:sp>
        <p:nvSpPr>
          <p:cNvPr id="1961" name="Google Shape;1961;p44"/>
          <p:cNvSpPr/>
          <p:nvPr/>
        </p:nvSpPr>
        <p:spPr>
          <a:xfrm>
            <a:off x="5180402" y="2545233"/>
            <a:ext cx="943200" cy="943200"/>
          </a:xfrm>
          <a:prstGeom prst="ellipse">
            <a:avLst/>
          </a:prstGeom>
          <a:solidFill>
            <a:schemeClr val="lt2"/>
          </a:solidFill>
          <a:ln>
            <a:noFill/>
          </a:ln>
        </p:spPr>
        <p:txBody>
          <a:bodyPr spcFirstLastPara="1" wrap="square" lIns="121888" tIns="121888" rIns="121888" bIns="12188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89" b="0" i="0" u="none" strike="noStrike" kern="0" cap="none" spc="0" normalizeH="0" baseline="0" noProof="0">
              <a:ln>
                <a:noFill/>
              </a:ln>
              <a:solidFill>
                <a:srgbClr val="000000"/>
              </a:solidFill>
              <a:effectLst/>
              <a:uLnTx/>
              <a:uFillTx/>
              <a:latin typeface="UTM Avo"/>
              <a:ea typeface="+mn-ea"/>
              <a:cs typeface="+mn-ea"/>
              <a:sym typeface="+mn-lt"/>
            </a:endParaRPr>
          </a:p>
        </p:txBody>
      </p:sp>
      <p:sp>
        <p:nvSpPr>
          <p:cNvPr id="1962" name="Google Shape;1962;p44"/>
          <p:cNvSpPr/>
          <p:nvPr/>
        </p:nvSpPr>
        <p:spPr>
          <a:xfrm>
            <a:off x="8864653" y="2528111"/>
            <a:ext cx="943200" cy="943200"/>
          </a:xfrm>
          <a:prstGeom prst="ellipse">
            <a:avLst/>
          </a:prstGeom>
          <a:solidFill>
            <a:schemeClr val="lt2"/>
          </a:solidFill>
          <a:ln>
            <a:noFill/>
          </a:ln>
        </p:spPr>
        <p:txBody>
          <a:bodyPr spcFirstLastPara="1" wrap="square" lIns="121888" tIns="121888" rIns="121888" bIns="12188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89" b="0" i="0" u="none" strike="noStrike" kern="0" cap="none" spc="0" normalizeH="0" baseline="0" noProof="0">
              <a:ln>
                <a:noFill/>
              </a:ln>
              <a:solidFill>
                <a:srgbClr val="000000"/>
              </a:solidFill>
              <a:effectLst/>
              <a:uLnTx/>
              <a:uFillTx/>
              <a:latin typeface="UTM Avo"/>
              <a:ea typeface="+mn-ea"/>
              <a:cs typeface="+mn-ea"/>
              <a:sym typeface="+mn-lt"/>
            </a:endParaRPr>
          </a:p>
        </p:txBody>
      </p:sp>
      <p:sp>
        <p:nvSpPr>
          <p:cNvPr id="1963" name="Google Shape;1963;p44"/>
          <p:cNvSpPr/>
          <p:nvPr/>
        </p:nvSpPr>
        <p:spPr>
          <a:xfrm>
            <a:off x="1825636" y="2780801"/>
            <a:ext cx="615733" cy="543700"/>
          </a:xfrm>
          <a:custGeom>
            <a:avLst/>
            <a:gdLst/>
            <a:ahLst/>
            <a:cxnLst/>
            <a:rect l="l" t="t" r="r" b="b"/>
            <a:pathLst>
              <a:path w="18472" h="16311" extrusionOk="0">
                <a:moveTo>
                  <a:pt x="4225" y="1"/>
                </a:moveTo>
                <a:cubicBezTo>
                  <a:pt x="2850" y="1"/>
                  <a:pt x="1867" y="394"/>
                  <a:pt x="1180" y="1034"/>
                </a:cubicBezTo>
                <a:cubicBezTo>
                  <a:pt x="394" y="1722"/>
                  <a:pt x="52" y="2705"/>
                  <a:pt x="52" y="3884"/>
                </a:cubicBezTo>
                <a:cubicBezTo>
                  <a:pt x="52" y="5011"/>
                  <a:pt x="394" y="6045"/>
                  <a:pt x="1180" y="6733"/>
                </a:cubicBezTo>
                <a:cubicBezTo>
                  <a:pt x="1867" y="7369"/>
                  <a:pt x="2850" y="7762"/>
                  <a:pt x="4225" y="7762"/>
                </a:cubicBezTo>
                <a:cubicBezTo>
                  <a:pt x="4571" y="7762"/>
                  <a:pt x="4913" y="7715"/>
                  <a:pt x="5259" y="7664"/>
                </a:cubicBezTo>
                <a:cubicBezTo>
                  <a:pt x="5652" y="7617"/>
                  <a:pt x="6045" y="7566"/>
                  <a:pt x="6438" y="7468"/>
                </a:cubicBezTo>
                <a:cubicBezTo>
                  <a:pt x="6583" y="7421"/>
                  <a:pt x="6635" y="7271"/>
                  <a:pt x="6635" y="7126"/>
                </a:cubicBezTo>
                <a:cubicBezTo>
                  <a:pt x="6583" y="6976"/>
                  <a:pt x="6438" y="6929"/>
                  <a:pt x="6289" y="6929"/>
                </a:cubicBezTo>
                <a:cubicBezTo>
                  <a:pt x="5947" y="7028"/>
                  <a:pt x="5554" y="7075"/>
                  <a:pt x="5208" y="7126"/>
                </a:cubicBezTo>
                <a:cubicBezTo>
                  <a:pt x="4866" y="7173"/>
                  <a:pt x="4571" y="7224"/>
                  <a:pt x="4225" y="7224"/>
                </a:cubicBezTo>
                <a:cubicBezTo>
                  <a:pt x="2999" y="7224"/>
                  <a:pt x="2115" y="6878"/>
                  <a:pt x="1526" y="6340"/>
                </a:cubicBezTo>
                <a:cubicBezTo>
                  <a:pt x="885" y="5750"/>
                  <a:pt x="590" y="4866"/>
                  <a:pt x="590" y="3884"/>
                </a:cubicBezTo>
                <a:cubicBezTo>
                  <a:pt x="590" y="2850"/>
                  <a:pt x="885" y="2017"/>
                  <a:pt x="1526" y="1427"/>
                </a:cubicBezTo>
                <a:cubicBezTo>
                  <a:pt x="2115" y="885"/>
                  <a:pt x="2999" y="543"/>
                  <a:pt x="4225" y="543"/>
                </a:cubicBezTo>
                <a:cubicBezTo>
                  <a:pt x="5357" y="543"/>
                  <a:pt x="6583" y="838"/>
                  <a:pt x="7762" y="1231"/>
                </a:cubicBezTo>
                <a:cubicBezTo>
                  <a:pt x="9189" y="1722"/>
                  <a:pt x="10513" y="2457"/>
                  <a:pt x="11398" y="3046"/>
                </a:cubicBezTo>
                <a:lnTo>
                  <a:pt x="11398" y="4717"/>
                </a:lnTo>
                <a:cubicBezTo>
                  <a:pt x="10906" y="5011"/>
                  <a:pt x="10270" y="5404"/>
                  <a:pt x="9582" y="5750"/>
                </a:cubicBezTo>
                <a:cubicBezTo>
                  <a:pt x="8941" y="6045"/>
                  <a:pt x="8207" y="6340"/>
                  <a:pt x="7468" y="6635"/>
                </a:cubicBezTo>
                <a:cubicBezTo>
                  <a:pt x="7322" y="6682"/>
                  <a:pt x="7224" y="6831"/>
                  <a:pt x="7271" y="6976"/>
                </a:cubicBezTo>
                <a:cubicBezTo>
                  <a:pt x="7313" y="7057"/>
                  <a:pt x="7419" y="7138"/>
                  <a:pt x="7538" y="7138"/>
                </a:cubicBezTo>
                <a:cubicBezTo>
                  <a:pt x="7564" y="7138"/>
                  <a:pt x="7590" y="7134"/>
                  <a:pt x="7617" y="7126"/>
                </a:cubicBezTo>
                <a:cubicBezTo>
                  <a:pt x="8403" y="6878"/>
                  <a:pt x="9138" y="6536"/>
                  <a:pt x="9826" y="6242"/>
                </a:cubicBezTo>
                <a:cubicBezTo>
                  <a:pt x="10565" y="5849"/>
                  <a:pt x="11252" y="5456"/>
                  <a:pt x="11744" y="5110"/>
                </a:cubicBezTo>
                <a:lnTo>
                  <a:pt x="15229" y="5110"/>
                </a:lnTo>
                <a:cubicBezTo>
                  <a:pt x="15328" y="5110"/>
                  <a:pt x="15477" y="5110"/>
                  <a:pt x="15477" y="5208"/>
                </a:cubicBezTo>
                <a:cubicBezTo>
                  <a:pt x="15575" y="5554"/>
                  <a:pt x="15772" y="5849"/>
                  <a:pt x="16067" y="6045"/>
                </a:cubicBezTo>
                <a:cubicBezTo>
                  <a:pt x="16310" y="6242"/>
                  <a:pt x="16605" y="6340"/>
                  <a:pt x="16951" y="6340"/>
                </a:cubicBezTo>
                <a:cubicBezTo>
                  <a:pt x="17391" y="6340"/>
                  <a:pt x="17737" y="6190"/>
                  <a:pt x="17980" y="5896"/>
                </a:cubicBezTo>
                <a:cubicBezTo>
                  <a:pt x="18326" y="5601"/>
                  <a:pt x="18472" y="5208"/>
                  <a:pt x="18472" y="4866"/>
                </a:cubicBezTo>
                <a:cubicBezTo>
                  <a:pt x="18472" y="4618"/>
                  <a:pt x="18472" y="4422"/>
                  <a:pt x="18425" y="4277"/>
                </a:cubicBezTo>
                <a:cubicBezTo>
                  <a:pt x="18373" y="4178"/>
                  <a:pt x="18275" y="3982"/>
                  <a:pt x="18177" y="3884"/>
                </a:cubicBezTo>
                <a:cubicBezTo>
                  <a:pt x="18275" y="3785"/>
                  <a:pt x="18373" y="3589"/>
                  <a:pt x="18425" y="3439"/>
                </a:cubicBezTo>
                <a:cubicBezTo>
                  <a:pt x="18472" y="3294"/>
                  <a:pt x="18472" y="3145"/>
                  <a:pt x="18472" y="2901"/>
                </a:cubicBezTo>
                <a:cubicBezTo>
                  <a:pt x="18472" y="2555"/>
                  <a:pt x="18326" y="2162"/>
                  <a:pt x="17980" y="1867"/>
                </a:cubicBezTo>
                <a:cubicBezTo>
                  <a:pt x="17737" y="1573"/>
                  <a:pt x="17391" y="1376"/>
                  <a:pt x="16951" y="1376"/>
                </a:cubicBezTo>
                <a:cubicBezTo>
                  <a:pt x="16605" y="1376"/>
                  <a:pt x="16310" y="1526"/>
                  <a:pt x="16067" y="1722"/>
                </a:cubicBezTo>
                <a:cubicBezTo>
                  <a:pt x="15772" y="1919"/>
                  <a:pt x="15575" y="2213"/>
                  <a:pt x="15524" y="2508"/>
                </a:cubicBezTo>
                <a:cubicBezTo>
                  <a:pt x="15477" y="2606"/>
                  <a:pt x="15328" y="2653"/>
                  <a:pt x="15229" y="2653"/>
                </a:cubicBezTo>
                <a:lnTo>
                  <a:pt x="14149" y="2653"/>
                </a:lnTo>
                <a:cubicBezTo>
                  <a:pt x="14003" y="2653"/>
                  <a:pt x="13905" y="2752"/>
                  <a:pt x="13905" y="2901"/>
                </a:cubicBezTo>
                <a:cubicBezTo>
                  <a:pt x="13905" y="3046"/>
                  <a:pt x="14003" y="3196"/>
                  <a:pt x="14149" y="3196"/>
                </a:cubicBezTo>
                <a:lnTo>
                  <a:pt x="15426" y="3196"/>
                </a:lnTo>
                <a:cubicBezTo>
                  <a:pt x="15622" y="3196"/>
                  <a:pt x="15721" y="3145"/>
                  <a:pt x="15870" y="3046"/>
                </a:cubicBezTo>
                <a:cubicBezTo>
                  <a:pt x="15917" y="2948"/>
                  <a:pt x="15968" y="2803"/>
                  <a:pt x="16015" y="2653"/>
                </a:cubicBezTo>
                <a:cubicBezTo>
                  <a:pt x="16067" y="2457"/>
                  <a:pt x="16212" y="2260"/>
                  <a:pt x="16408" y="2115"/>
                </a:cubicBezTo>
                <a:cubicBezTo>
                  <a:pt x="16558" y="2017"/>
                  <a:pt x="16754" y="1919"/>
                  <a:pt x="16951" y="1919"/>
                </a:cubicBezTo>
                <a:cubicBezTo>
                  <a:pt x="17194" y="1919"/>
                  <a:pt x="17442" y="2064"/>
                  <a:pt x="17639" y="2213"/>
                </a:cubicBezTo>
                <a:cubicBezTo>
                  <a:pt x="17835" y="2410"/>
                  <a:pt x="17933" y="2705"/>
                  <a:pt x="17933" y="2901"/>
                </a:cubicBezTo>
                <a:cubicBezTo>
                  <a:pt x="17933" y="3098"/>
                  <a:pt x="17933" y="3294"/>
                  <a:pt x="17784" y="3491"/>
                </a:cubicBezTo>
                <a:cubicBezTo>
                  <a:pt x="17639" y="3589"/>
                  <a:pt x="17587" y="3734"/>
                  <a:pt x="17587" y="3884"/>
                </a:cubicBezTo>
                <a:cubicBezTo>
                  <a:pt x="17587" y="4029"/>
                  <a:pt x="17639" y="4178"/>
                  <a:pt x="17784" y="4277"/>
                </a:cubicBezTo>
                <a:cubicBezTo>
                  <a:pt x="17933" y="4422"/>
                  <a:pt x="17933" y="4618"/>
                  <a:pt x="17933" y="4866"/>
                </a:cubicBezTo>
                <a:cubicBezTo>
                  <a:pt x="17933" y="5063"/>
                  <a:pt x="17835" y="5306"/>
                  <a:pt x="17639" y="5503"/>
                </a:cubicBezTo>
                <a:cubicBezTo>
                  <a:pt x="17442" y="5699"/>
                  <a:pt x="17194" y="5797"/>
                  <a:pt x="16951" y="5797"/>
                </a:cubicBezTo>
                <a:cubicBezTo>
                  <a:pt x="16754" y="5797"/>
                  <a:pt x="16558" y="5750"/>
                  <a:pt x="16361" y="5601"/>
                </a:cubicBezTo>
                <a:cubicBezTo>
                  <a:pt x="16212" y="5456"/>
                  <a:pt x="16067" y="5306"/>
                  <a:pt x="16015" y="5063"/>
                </a:cubicBezTo>
                <a:cubicBezTo>
                  <a:pt x="15968" y="4913"/>
                  <a:pt x="15917" y="4815"/>
                  <a:pt x="15870" y="4717"/>
                </a:cubicBezTo>
                <a:cubicBezTo>
                  <a:pt x="15772" y="4618"/>
                  <a:pt x="15622" y="4571"/>
                  <a:pt x="15426" y="4571"/>
                </a:cubicBezTo>
                <a:lnTo>
                  <a:pt x="11940" y="4571"/>
                </a:lnTo>
                <a:lnTo>
                  <a:pt x="11940" y="3196"/>
                </a:lnTo>
                <a:lnTo>
                  <a:pt x="12923" y="3196"/>
                </a:lnTo>
                <a:cubicBezTo>
                  <a:pt x="13068" y="3196"/>
                  <a:pt x="13217" y="3046"/>
                  <a:pt x="13217" y="2901"/>
                </a:cubicBezTo>
                <a:cubicBezTo>
                  <a:pt x="13217" y="2752"/>
                  <a:pt x="13068" y="2653"/>
                  <a:pt x="12923" y="2653"/>
                </a:cubicBezTo>
                <a:lnTo>
                  <a:pt x="11744" y="2653"/>
                </a:lnTo>
                <a:cubicBezTo>
                  <a:pt x="10808" y="2017"/>
                  <a:pt x="9433" y="1278"/>
                  <a:pt x="7912" y="740"/>
                </a:cubicBezTo>
                <a:cubicBezTo>
                  <a:pt x="6733" y="295"/>
                  <a:pt x="5404" y="1"/>
                  <a:pt x="4225" y="1"/>
                </a:cubicBezTo>
                <a:close/>
                <a:moveTo>
                  <a:pt x="15477" y="11005"/>
                </a:moveTo>
                <a:cubicBezTo>
                  <a:pt x="15328" y="11005"/>
                  <a:pt x="15229" y="11103"/>
                  <a:pt x="15229" y="11252"/>
                </a:cubicBezTo>
                <a:cubicBezTo>
                  <a:pt x="15229" y="11398"/>
                  <a:pt x="15328" y="11547"/>
                  <a:pt x="15477" y="11547"/>
                </a:cubicBezTo>
                <a:lnTo>
                  <a:pt x="15721" y="11547"/>
                </a:lnTo>
                <a:cubicBezTo>
                  <a:pt x="15870" y="11547"/>
                  <a:pt x="15968" y="11398"/>
                  <a:pt x="15968" y="11252"/>
                </a:cubicBezTo>
                <a:cubicBezTo>
                  <a:pt x="15968" y="11103"/>
                  <a:pt x="15870" y="11005"/>
                  <a:pt x="15721" y="11005"/>
                </a:cubicBezTo>
                <a:close/>
                <a:moveTo>
                  <a:pt x="2663" y="10545"/>
                </a:moveTo>
                <a:cubicBezTo>
                  <a:pt x="2564" y="10545"/>
                  <a:pt x="2445" y="10601"/>
                  <a:pt x="2410" y="10710"/>
                </a:cubicBezTo>
                <a:cubicBezTo>
                  <a:pt x="2359" y="10859"/>
                  <a:pt x="2410" y="11005"/>
                  <a:pt x="2555" y="11056"/>
                </a:cubicBezTo>
                <a:lnTo>
                  <a:pt x="3785" y="11645"/>
                </a:lnTo>
                <a:cubicBezTo>
                  <a:pt x="3824" y="11658"/>
                  <a:pt x="3863" y="11664"/>
                  <a:pt x="3900" y="11664"/>
                </a:cubicBezTo>
                <a:cubicBezTo>
                  <a:pt x="4003" y="11664"/>
                  <a:pt x="4093" y="11619"/>
                  <a:pt x="4127" y="11547"/>
                </a:cubicBezTo>
                <a:cubicBezTo>
                  <a:pt x="4225" y="11398"/>
                  <a:pt x="4178" y="11252"/>
                  <a:pt x="4029" y="11154"/>
                </a:cubicBezTo>
                <a:lnTo>
                  <a:pt x="2752" y="10565"/>
                </a:lnTo>
                <a:cubicBezTo>
                  <a:pt x="2727" y="10552"/>
                  <a:pt x="2696" y="10545"/>
                  <a:pt x="2663" y="10545"/>
                </a:cubicBezTo>
                <a:close/>
                <a:moveTo>
                  <a:pt x="2508" y="12137"/>
                </a:moveTo>
                <a:cubicBezTo>
                  <a:pt x="2359" y="12137"/>
                  <a:pt x="2213" y="12235"/>
                  <a:pt x="2213" y="12380"/>
                </a:cubicBezTo>
                <a:cubicBezTo>
                  <a:pt x="2213" y="12530"/>
                  <a:pt x="2359" y="12675"/>
                  <a:pt x="2508" y="12675"/>
                </a:cubicBezTo>
                <a:lnTo>
                  <a:pt x="4029" y="12726"/>
                </a:lnTo>
                <a:cubicBezTo>
                  <a:pt x="4178" y="12726"/>
                  <a:pt x="4277" y="12577"/>
                  <a:pt x="4277" y="12431"/>
                </a:cubicBezTo>
                <a:cubicBezTo>
                  <a:pt x="4277" y="12282"/>
                  <a:pt x="4178" y="12184"/>
                  <a:pt x="4029" y="12184"/>
                </a:cubicBezTo>
                <a:lnTo>
                  <a:pt x="2508" y="12137"/>
                </a:lnTo>
                <a:close/>
                <a:moveTo>
                  <a:pt x="11692" y="12675"/>
                </a:moveTo>
                <a:cubicBezTo>
                  <a:pt x="11692" y="12773"/>
                  <a:pt x="11744" y="13363"/>
                  <a:pt x="11791" y="13512"/>
                </a:cubicBezTo>
                <a:cubicBezTo>
                  <a:pt x="11842" y="13756"/>
                  <a:pt x="11889" y="14003"/>
                  <a:pt x="11987" y="14200"/>
                </a:cubicBezTo>
                <a:cubicBezTo>
                  <a:pt x="11907" y="14206"/>
                  <a:pt x="11830" y="14209"/>
                  <a:pt x="11755" y="14209"/>
                </a:cubicBezTo>
                <a:cubicBezTo>
                  <a:pt x="11240" y="14209"/>
                  <a:pt x="10863" y="14070"/>
                  <a:pt x="10565" y="13854"/>
                </a:cubicBezTo>
                <a:cubicBezTo>
                  <a:pt x="10073" y="13512"/>
                  <a:pt x="9826" y="13021"/>
                  <a:pt x="9727" y="12675"/>
                </a:cubicBezTo>
                <a:close/>
                <a:moveTo>
                  <a:pt x="3822" y="13149"/>
                </a:moveTo>
                <a:cubicBezTo>
                  <a:pt x="3789" y="13149"/>
                  <a:pt x="3759" y="13154"/>
                  <a:pt x="3734" y="13166"/>
                </a:cubicBezTo>
                <a:lnTo>
                  <a:pt x="2410" y="13756"/>
                </a:lnTo>
                <a:cubicBezTo>
                  <a:pt x="2260" y="13807"/>
                  <a:pt x="2213" y="13952"/>
                  <a:pt x="2260" y="14102"/>
                </a:cubicBezTo>
                <a:cubicBezTo>
                  <a:pt x="2299" y="14210"/>
                  <a:pt x="2390" y="14266"/>
                  <a:pt x="2495" y="14266"/>
                </a:cubicBezTo>
                <a:cubicBezTo>
                  <a:pt x="2531" y="14266"/>
                  <a:pt x="2569" y="14260"/>
                  <a:pt x="2606" y="14247"/>
                </a:cubicBezTo>
                <a:lnTo>
                  <a:pt x="3931" y="13657"/>
                </a:lnTo>
                <a:cubicBezTo>
                  <a:pt x="4080" y="13610"/>
                  <a:pt x="4127" y="13461"/>
                  <a:pt x="4080" y="13316"/>
                </a:cubicBezTo>
                <a:cubicBezTo>
                  <a:pt x="4042" y="13203"/>
                  <a:pt x="3921" y="13149"/>
                  <a:pt x="3822" y="13149"/>
                </a:cubicBezTo>
                <a:close/>
                <a:moveTo>
                  <a:pt x="15426" y="10120"/>
                </a:moveTo>
                <a:cubicBezTo>
                  <a:pt x="16165" y="10513"/>
                  <a:pt x="16754" y="10958"/>
                  <a:pt x="17194" y="11351"/>
                </a:cubicBezTo>
                <a:cubicBezTo>
                  <a:pt x="17686" y="11791"/>
                  <a:pt x="17933" y="12184"/>
                  <a:pt x="17933" y="12431"/>
                </a:cubicBezTo>
                <a:cubicBezTo>
                  <a:pt x="17933" y="12628"/>
                  <a:pt x="17686" y="13021"/>
                  <a:pt x="17194" y="13461"/>
                </a:cubicBezTo>
                <a:cubicBezTo>
                  <a:pt x="16754" y="13854"/>
                  <a:pt x="16165" y="14298"/>
                  <a:pt x="15426" y="14691"/>
                </a:cubicBezTo>
                <a:cubicBezTo>
                  <a:pt x="14986" y="14396"/>
                  <a:pt x="14691" y="14050"/>
                  <a:pt x="14443" y="13709"/>
                </a:cubicBezTo>
                <a:cubicBezTo>
                  <a:pt x="14200" y="13316"/>
                  <a:pt x="14050" y="12871"/>
                  <a:pt x="14050" y="12431"/>
                </a:cubicBezTo>
                <a:cubicBezTo>
                  <a:pt x="14050" y="11940"/>
                  <a:pt x="14200" y="11496"/>
                  <a:pt x="14443" y="11103"/>
                </a:cubicBezTo>
                <a:cubicBezTo>
                  <a:pt x="14691" y="10761"/>
                  <a:pt x="14986" y="10415"/>
                  <a:pt x="15426" y="10120"/>
                </a:cubicBezTo>
                <a:close/>
                <a:moveTo>
                  <a:pt x="9680" y="12137"/>
                </a:moveTo>
                <a:cubicBezTo>
                  <a:pt x="9484" y="12137"/>
                  <a:pt x="9334" y="12184"/>
                  <a:pt x="9287" y="12333"/>
                </a:cubicBezTo>
                <a:cubicBezTo>
                  <a:pt x="9189" y="12431"/>
                  <a:pt x="9138" y="12577"/>
                  <a:pt x="9189" y="12773"/>
                </a:cubicBezTo>
                <a:cubicBezTo>
                  <a:pt x="9334" y="13166"/>
                  <a:pt x="9629" y="13854"/>
                  <a:pt x="10270" y="14298"/>
                </a:cubicBezTo>
                <a:cubicBezTo>
                  <a:pt x="10663" y="14561"/>
                  <a:pt x="11175" y="14746"/>
                  <a:pt x="11841" y="14746"/>
                </a:cubicBezTo>
                <a:cubicBezTo>
                  <a:pt x="11920" y="14746"/>
                  <a:pt x="12002" y="14744"/>
                  <a:pt x="12085" y="14738"/>
                </a:cubicBezTo>
                <a:cubicBezTo>
                  <a:pt x="12235" y="14738"/>
                  <a:pt x="12380" y="14691"/>
                  <a:pt x="12478" y="14542"/>
                </a:cubicBezTo>
                <a:cubicBezTo>
                  <a:pt x="12577" y="14396"/>
                  <a:pt x="12577" y="14247"/>
                  <a:pt x="12478" y="14102"/>
                </a:cubicBezTo>
                <a:cubicBezTo>
                  <a:pt x="12431" y="13854"/>
                  <a:pt x="12380" y="13657"/>
                  <a:pt x="12333" y="13414"/>
                </a:cubicBezTo>
                <a:cubicBezTo>
                  <a:pt x="12282" y="13166"/>
                  <a:pt x="12235" y="12923"/>
                  <a:pt x="12235" y="12675"/>
                </a:cubicBezTo>
                <a:cubicBezTo>
                  <a:pt x="12235" y="12478"/>
                  <a:pt x="12184" y="12333"/>
                  <a:pt x="12085" y="12235"/>
                </a:cubicBezTo>
                <a:cubicBezTo>
                  <a:pt x="11987" y="12137"/>
                  <a:pt x="11842" y="12137"/>
                  <a:pt x="11692" y="12137"/>
                </a:cubicBezTo>
                <a:close/>
                <a:moveTo>
                  <a:pt x="11005" y="8501"/>
                </a:moveTo>
                <a:cubicBezTo>
                  <a:pt x="9924" y="8501"/>
                  <a:pt x="8894" y="8698"/>
                  <a:pt x="8010" y="8993"/>
                </a:cubicBezTo>
                <a:cubicBezTo>
                  <a:pt x="6976" y="9287"/>
                  <a:pt x="6143" y="9779"/>
                  <a:pt x="5456" y="10270"/>
                </a:cubicBezTo>
                <a:cubicBezTo>
                  <a:pt x="5348" y="10350"/>
                  <a:pt x="5329" y="10386"/>
                  <a:pt x="5301" y="10386"/>
                </a:cubicBezTo>
                <a:cubicBezTo>
                  <a:pt x="5278" y="10386"/>
                  <a:pt x="5249" y="10361"/>
                  <a:pt x="5161" y="10317"/>
                </a:cubicBezTo>
                <a:lnTo>
                  <a:pt x="2606" y="8843"/>
                </a:lnTo>
                <a:cubicBezTo>
                  <a:pt x="2322" y="8678"/>
                  <a:pt x="2025" y="8593"/>
                  <a:pt x="1729" y="8593"/>
                </a:cubicBezTo>
                <a:cubicBezTo>
                  <a:pt x="1410" y="8593"/>
                  <a:pt x="1092" y="8691"/>
                  <a:pt x="787" y="8894"/>
                </a:cubicBezTo>
                <a:cubicBezTo>
                  <a:pt x="590" y="9040"/>
                  <a:pt x="445" y="9236"/>
                  <a:pt x="295" y="9433"/>
                </a:cubicBezTo>
                <a:cubicBezTo>
                  <a:pt x="197" y="9629"/>
                  <a:pt x="99" y="9877"/>
                  <a:pt x="52" y="10120"/>
                </a:cubicBezTo>
                <a:cubicBezTo>
                  <a:pt x="1" y="10710"/>
                  <a:pt x="197" y="11398"/>
                  <a:pt x="885" y="11791"/>
                </a:cubicBezTo>
                <a:cubicBezTo>
                  <a:pt x="1081" y="11940"/>
                  <a:pt x="1278" y="12137"/>
                  <a:pt x="1278" y="12380"/>
                </a:cubicBezTo>
                <a:cubicBezTo>
                  <a:pt x="1278" y="12675"/>
                  <a:pt x="1081" y="12871"/>
                  <a:pt x="885" y="13021"/>
                </a:cubicBezTo>
                <a:cubicBezTo>
                  <a:pt x="197" y="13461"/>
                  <a:pt x="1" y="14102"/>
                  <a:pt x="99" y="14691"/>
                </a:cubicBezTo>
                <a:cubicBezTo>
                  <a:pt x="150" y="15182"/>
                  <a:pt x="445" y="15673"/>
                  <a:pt x="838" y="15917"/>
                </a:cubicBezTo>
                <a:cubicBezTo>
                  <a:pt x="1080" y="16107"/>
                  <a:pt x="1397" y="16223"/>
                  <a:pt x="1739" y="16223"/>
                </a:cubicBezTo>
                <a:cubicBezTo>
                  <a:pt x="2020" y="16223"/>
                  <a:pt x="2318" y="16145"/>
                  <a:pt x="2606" y="15968"/>
                </a:cubicBezTo>
                <a:lnTo>
                  <a:pt x="5208" y="14443"/>
                </a:lnTo>
                <a:cubicBezTo>
                  <a:pt x="5256" y="14443"/>
                  <a:pt x="5281" y="14432"/>
                  <a:pt x="5305" y="14432"/>
                </a:cubicBezTo>
                <a:cubicBezTo>
                  <a:pt x="5330" y="14432"/>
                  <a:pt x="5354" y="14444"/>
                  <a:pt x="5404" y="14494"/>
                </a:cubicBezTo>
                <a:cubicBezTo>
                  <a:pt x="5503" y="14593"/>
                  <a:pt x="5652" y="14691"/>
                  <a:pt x="5797" y="14789"/>
                </a:cubicBezTo>
                <a:cubicBezTo>
                  <a:pt x="5947" y="14887"/>
                  <a:pt x="6092" y="14986"/>
                  <a:pt x="6289" y="15084"/>
                </a:cubicBezTo>
                <a:cubicBezTo>
                  <a:pt x="6324" y="15101"/>
                  <a:pt x="6373" y="15112"/>
                  <a:pt x="6423" y="15112"/>
                </a:cubicBezTo>
                <a:cubicBezTo>
                  <a:pt x="6510" y="15112"/>
                  <a:pt x="6602" y="15078"/>
                  <a:pt x="6635" y="14986"/>
                </a:cubicBezTo>
                <a:cubicBezTo>
                  <a:pt x="6733" y="14836"/>
                  <a:pt x="6682" y="14691"/>
                  <a:pt x="6536" y="14593"/>
                </a:cubicBezTo>
                <a:cubicBezTo>
                  <a:pt x="6387" y="14542"/>
                  <a:pt x="6242" y="14443"/>
                  <a:pt x="6092" y="14345"/>
                </a:cubicBezTo>
                <a:cubicBezTo>
                  <a:pt x="5994" y="14247"/>
                  <a:pt x="5849" y="14149"/>
                  <a:pt x="5699" y="14050"/>
                </a:cubicBezTo>
                <a:cubicBezTo>
                  <a:pt x="5554" y="13952"/>
                  <a:pt x="5404" y="13905"/>
                  <a:pt x="5259" y="13905"/>
                </a:cubicBezTo>
                <a:cubicBezTo>
                  <a:pt x="5161" y="13905"/>
                  <a:pt x="5063" y="13952"/>
                  <a:pt x="4964" y="14003"/>
                </a:cubicBezTo>
                <a:lnTo>
                  <a:pt x="2359" y="15477"/>
                </a:lnTo>
                <a:cubicBezTo>
                  <a:pt x="2125" y="15617"/>
                  <a:pt x="1902" y="15679"/>
                  <a:pt x="1702" y="15679"/>
                </a:cubicBezTo>
                <a:cubicBezTo>
                  <a:pt x="1481" y="15679"/>
                  <a:pt x="1287" y="15605"/>
                  <a:pt x="1133" y="15477"/>
                </a:cubicBezTo>
                <a:cubicBezTo>
                  <a:pt x="838" y="15280"/>
                  <a:pt x="641" y="14986"/>
                  <a:pt x="590" y="14640"/>
                </a:cubicBezTo>
                <a:cubicBezTo>
                  <a:pt x="543" y="14200"/>
                  <a:pt x="688" y="13756"/>
                  <a:pt x="1180" y="13461"/>
                </a:cubicBezTo>
                <a:cubicBezTo>
                  <a:pt x="1526" y="13217"/>
                  <a:pt x="1820" y="12871"/>
                  <a:pt x="1820" y="12380"/>
                </a:cubicBezTo>
                <a:cubicBezTo>
                  <a:pt x="1820" y="11940"/>
                  <a:pt x="1526" y="11594"/>
                  <a:pt x="1180" y="11351"/>
                </a:cubicBezTo>
                <a:cubicBezTo>
                  <a:pt x="688" y="11056"/>
                  <a:pt x="543" y="10612"/>
                  <a:pt x="590" y="10172"/>
                </a:cubicBezTo>
                <a:cubicBezTo>
                  <a:pt x="641" y="10022"/>
                  <a:pt x="688" y="9826"/>
                  <a:pt x="787" y="9680"/>
                </a:cubicBezTo>
                <a:cubicBezTo>
                  <a:pt x="885" y="9531"/>
                  <a:pt x="983" y="9433"/>
                  <a:pt x="1133" y="9334"/>
                </a:cubicBezTo>
                <a:cubicBezTo>
                  <a:pt x="1287" y="9207"/>
                  <a:pt x="1481" y="9132"/>
                  <a:pt x="1702" y="9132"/>
                </a:cubicBezTo>
                <a:cubicBezTo>
                  <a:pt x="1902" y="9132"/>
                  <a:pt x="2125" y="9194"/>
                  <a:pt x="2359" y="9334"/>
                </a:cubicBezTo>
                <a:lnTo>
                  <a:pt x="4964" y="10808"/>
                </a:lnTo>
                <a:cubicBezTo>
                  <a:pt x="5063" y="10859"/>
                  <a:pt x="5161" y="10906"/>
                  <a:pt x="5306" y="10906"/>
                </a:cubicBezTo>
                <a:cubicBezTo>
                  <a:pt x="5456" y="10906"/>
                  <a:pt x="5554" y="10906"/>
                  <a:pt x="5699" y="10761"/>
                </a:cubicBezTo>
                <a:cubicBezTo>
                  <a:pt x="6340" y="10270"/>
                  <a:pt x="7173" y="9826"/>
                  <a:pt x="8155" y="9484"/>
                </a:cubicBezTo>
                <a:cubicBezTo>
                  <a:pt x="8993" y="9189"/>
                  <a:pt x="9975" y="9040"/>
                  <a:pt x="11005" y="9040"/>
                </a:cubicBezTo>
                <a:cubicBezTo>
                  <a:pt x="11299" y="9040"/>
                  <a:pt x="11547" y="9040"/>
                  <a:pt x="11791" y="9091"/>
                </a:cubicBezTo>
                <a:cubicBezTo>
                  <a:pt x="12085" y="9091"/>
                  <a:pt x="12333" y="9138"/>
                  <a:pt x="12628" y="9189"/>
                </a:cubicBezTo>
                <a:cubicBezTo>
                  <a:pt x="12773" y="9189"/>
                  <a:pt x="12923" y="9091"/>
                  <a:pt x="12923" y="8993"/>
                </a:cubicBezTo>
                <a:cubicBezTo>
                  <a:pt x="12970" y="8843"/>
                  <a:pt x="12871" y="8698"/>
                  <a:pt x="12726" y="8647"/>
                </a:cubicBezTo>
                <a:cubicBezTo>
                  <a:pt x="12431" y="8600"/>
                  <a:pt x="12137" y="8548"/>
                  <a:pt x="11842" y="8548"/>
                </a:cubicBezTo>
                <a:cubicBezTo>
                  <a:pt x="11547" y="8501"/>
                  <a:pt x="11299" y="8501"/>
                  <a:pt x="11005" y="8501"/>
                </a:cubicBezTo>
                <a:close/>
                <a:moveTo>
                  <a:pt x="13877" y="8930"/>
                </a:moveTo>
                <a:cubicBezTo>
                  <a:pt x="13758" y="8930"/>
                  <a:pt x="13649" y="9018"/>
                  <a:pt x="13610" y="9138"/>
                </a:cubicBezTo>
                <a:cubicBezTo>
                  <a:pt x="13559" y="9287"/>
                  <a:pt x="13610" y="9433"/>
                  <a:pt x="13756" y="9484"/>
                </a:cubicBezTo>
                <a:cubicBezTo>
                  <a:pt x="14050" y="9531"/>
                  <a:pt x="14298" y="9629"/>
                  <a:pt x="14542" y="9727"/>
                </a:cubicBezTo>
                <a:lnTo>
                  <a:pt x="14836" y="9877"/>
                </a:lnTo>
                <a:cubicBezTo>
                  <a:pt x="14495" y="10172"/>
                  <a:pt x="14200" y="10466"/>
                  <a:pt x="14003" y="10859"/>
                </a:cubicBezTo>
                <a:cubicBezTo>
                  <a:pt x="13709" y="11299"/>
                  <a:pt x="13512" y="11842"/>
                  <a:pt x="13512" y="12431"/>
                </a:cubicBezTo>
                <a:cubicBezTo>
                  <a:pt x="13512" y="12970"/>
                  <a:pt x="13709" y="13512"/>
                  <a:pt x="14003" y="13952"/>
                </a:cubicBezTo>
                <a:cubicBezTo>
                  <a:pt x="14200" y="14345"/>
                  <a:pt x="14495" y="14640"/>
                  <a:pt x="14836" y="14935"/>
                </a:cubicBezTo>
                <a:cubicBezTo>
                  <a:pt x="14345" y="15182"/>
                  <a:pt x="13756" y="15379"/>
                  <a:pt x="13166" y="15524"/>
                </a:cubicBezTo>
                <a:cubicBezTo>
                  <a:pt x="12478" y="15673"/>
                  <a:pt x="11744" y="15772"/>
                  <a:pt x="11005" y="15772"/>
                </a:cubicBezTo>
                <a:cubicBezTo>
                  <a:pt x="10415" y="15772"/>
                  <a:pt x="9826" y="15721"/>
                  <a:pt x="9287" y="15622"/>
                </a:cubicBezTo>
                <a:cubicBezTo>
                  <a:pt x="8698" y="15477"/>
                  <a:pt x="8108" y="15328"/>
                  <a:pt x="7617" y="15131"/>
                </a:cubicBezTo>
                <a:cubicBezTo>
                  <a:pt x="7580" y="15119"/>
                  <a:pt x="7543" y="15114"/>
                  <a:pt x="7508" y="15114"/>
                </a:cubicBezTo>
                <a:cubicBezTo>
                  <a:pt x="7402" y="15114"/>
                  <a:pt x="7310" y="15168"/>
                  <a:pt x="7271" y="15280"/>
                </a:cubicBezTo>
                <a:cubicBezTo>
                  <a:pt x="7224" y="15426"/>
                  <a:pt x="7271" y="15575"/>
                  <a:pt x="7421" y="15622"/>
                </a:cubicBezTo>
                <a:cubicBezTo>
                  <a:pt x="7959" y="15819"/>
                  <a:pt x="8548" y="16015"/>
                  <a:pt x="9189" y="16165"/>
                </a:cubicBezTo>
                <a:cubicBezTo>
                  <a:pt x="9779" y="16263"/>
                  <a:pt x="10368" y="16310"/>
                  <a:pt x="11005" y="16310"/>
                </a:cubicBezTo>
                <a:cubicBezTo>
                  <a:pt x="11791" y="16310"/>
                  <a:pt x="12577" y="16212"/>
                  <a:pt x="13264" y="16015"/>
                </a:cubicBezTo>
                <a:cubicBezTo>
                  <a:pt x="14102" y="15819"/>
                  <a:pt x="14836" y="15575"/>
                  <a:pt x="15524" y="15229"/>
                </a:cubicBezTo>
                <a:cubicBezTo>
                  <a:pt x="16361" y="14789"/>
                  <a:pt x="17049" y="14345"/>
                  <a:pt x="17587" y="13854"/>
                </a:cubicBezTo>
                <a:cubicBezTo>
                  <a:pt x="18177" y="13316"/>
                  <a:pt x="18472" y="12824"/>
                  <a:pt x="18472" y="12431"/>
                </a:cubicBezTo>
                <a:cubicBezTo>
                  <a:pt x="18472" y="11987"/>
                  <a:pt x="18177" y="11496"/>
                  <a:pt x="17587" y="10958"/>
                </a:cubicBezTo>
                <a:cubicBezTo>
                  <a:pt x="16754" y="10219"/>
                  <a:pt x="15721" y="9629"/>
                  <a:pt x="14738" y="9236"/>
                </a:cubicBezTo>
                <a:cubicBezTo>
                  <a:pt x="14443" y="9138"/>
                  <a:pt x="14200" y="9040"/>
                  <a:pt x="13952" y="8941"/>
                </a:cubicBezTo>
                <a:cubicBezTo>
                  <a:pt x="13927" y="8933"/>
                  <a:pt x="13902" y="8930"/>
                  <a:pt x="13877" y="8930"/>
                </a:cubicBezTo>
                <a:close/>
              </a:path>
            </a:pathLst>
          </a:custGeom>
          <a:solidFill>
            <a:schemeClr val="dk1"/>
          </a:solidFill>
          <a:ln>
            <a:noFill/>
          </a:ln>
        </p:spPr>
        <p:txBody>
          <a:bodyPr spcFirstLastPara="1" wrap="square" lIns="121888" tIns="121888" rIns="121888" bIns="12188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89" b="0" i="0" u="none" strike="noStrike" kern="0" cap="none" spc="0" normalizeH="0" baseline="0" noProof="0">
              <a:ln>
                <a:noFill/>
              </a:ln>
              <a:solidFill>
                <a:srgbClr val="000000"/>
              </a:solidFill>
              <a:effectLst/>
              <a:uLnTx/>
              <a:uFillTx/>
              <a:latin typeface="UTM Avo"/>
              <a:ea typeface="+mn-ea"/>
              <a:cs typeface="+mn-ea"/>
              <a:sym typeface="+mn-lt"/>
            </a:endParaRPr>
          </a:p>
        </p:txBody>
      </p:sp>
      <p:sp>
        <p:nvSpPr>
          <p:cNvPr id="1964" name="Google Shape;1964;p44"/>
          <p:cNvSpPr/>
          <p:nvPr/>
        </p:nvSpPr>
        <p:spPr>
          <a:xfrm>
            <a:off x="9140586" y="2644975"/>
            <a:ext cx="391333" cy="615300"/>
          </a:xfrm>
          <a:custGeom>
            <a:avLst/>
            <a:gdLst/>
            <a:ahLst/>
            <a:cxnLst/>
            <a:rect l="l" t="t" r="r" b="b"/>
            <a:pathLst>
              <a:path w="11740" h="18459" extrusionOk="0">
                <a:moveTo>
                  <a:pt x="4076" y="8830"/>
                </a:moveTo>
                <a:cubicBezTo>
                  <a:pt x="4323" y="8830"/>
                  <a:pt x="4618" y="8881"/>
                  <a:pt x="4862" y="8881"/>
                </a:cubicBezTo>
                <a:lnTo>
                  <a:pt x="4862" y="10060"/>
                </a:lnTo>
                <a:cubicBezTo>
                  <a:pt x="4862" y="10158"/>
                  <a:pt x="4862" y="10256"/>
                  <a:pt x="4763" y="10355"/>
                </a:cubicBezTo>
                <a:cubicBezTo>
                  <a:pt x="4665" y="10402"/>
                  <a:pt x="4567" y="10453"/>
                  <a:pt x="4469" y="10453"/>
                </a:cubicBezTo>
                <a:cubicBezTo>
                  <a:pt x="4370" y="10453"/>
                  <a:pt x="4272" y="10402"/>
                  <a:pt x="4174" y="10355"/>
                </a:cubicBezTo>
                <a:cubicBezTo>
                  <a:pt x="4127" y="10256"/>
                  <a:pt x="4076" y="10158"/>
                  <a:pt x="4076" y="10060"/>
                </a:cubicBezTo>
                <a:lnTo>
                  <a:pt x="4076" y="8830"/>
                </a:lnTo>
                <a:close/>
                <a:moveTo>
                  <a:pt x="7318" y="8535"/>
                </a:moveTo>
                <a:lnTo>
                  <a:pt x="7318" y="10060"/>
                </a:lnTo>
                <a:cubicBezTo>
                  <a:pt x="7318" y="10158"/>
                  <a:pt x="7271" y="10256"/>
                  <a:pt x="7220" y="10355"/>
                </a:cubicBezTo>
                <a:cubicBezTo>
                  <a:pt x="7121" y="10427"/>
                  <a:pt x="7011" y="10464"/>
                  <a:pt x="6907" y="10464"/>
                </a:cubicBezTo>
                <a:cubicBezTo>
                  <a:pt x="6803" y="10464"/>
                  <a:pt x="6705" y="10427"/>
                  <a:pt x="6630" y="10355"/>
                </a:cubicBezTo>
                <a:cubicBezTo>
                  <a:pt x="6532" y="10256"/>
                  <a:pt x="6532" y="10158"/>
                  <a:pt x="6532" y="10060"/>
                </a:cubicBezTo>
                <a:lnTo>
                  <a:pt x="6532" y="8731"/>
                </a:lnTo>
                <a:cubicBezTo>
                  <a:pt x="6780" y="8684"/>
                  <a:pt x="7074" y="8633"/>
                  <a:pt x="7318" y="8535"/>
                </a:cubicBezTo>
                <a:close/>
                <a:moveTo>
                  <a:pt x="11121" y="1"/>
                </a:moveTo>
                <a:cubicBezTo>
                  <a:pt x="11054" y="1"/>
                  <a:pt x="10992" y="28"/>
                  <a:pt x="10953" y="86"/>
                </a:cubicBezTo>
                <a:cubicBezTo>
                  <a:pt x="10167" y="824"/>
                  <a:pt x="9432" y="1217"/>
                  <a:pt x="8693" y="1461"/>
                </a:cubicBezTo>
                <a:cubicBezTo>
                  <a:pt x="8169" y="1611"/>
                  <a:pt x="7618" y="1676"/>
                  <a:pt x="7102" y="1676"/>
                </a:cubicBezTo>
                <a:cubicBezTo>
                  <a:pt x="6941" y="1676"/>
                  <a:pt x="6783" y="1670"/>
                  <a:pt x="6630" y="1658"/>
                </a:cubicBezTo>
                <a:cubicBezTo>
                  <a:pt x="6485" y="1658"/>
                  <a:pt x="6335" y="1807"/>
                  <a:pt x="6335" y="1952"/>
                </a:cubicBezTo>
                <a:cubicBezTo>
                  <a:pt x="6335" y="2102"/>
                  <a:pt x="6434" y="2200"/>
                  <a:pt x="6583" y="2200"/>
                </a:cubicBezTo>
                <a:cubicBezTo>
                  <a:pt x="6746" y="2210"/>
                  <a:pt x="6910" y="2216"/>
                  <a:pt x="7074" y="2216"/>
                </a:cubicBezTo>
                <a:cubicBezTo>
                  <a:pt x="7649" y="2216"/>
                  <a:pt x="8231" y="2145"/>
                  <a:pt x="8843" y="1952"/>
                </a:cubicBezTo>
                <a:cubicBezTo>
                  <a:pt x="9578" y="1756"/>
                  <a:pt x="10265" y="1414"/>
                  <a:pt x="11004" y="773"/>
                </a:cubicBezTo>
                <a:cubicBezTo>
                  <a:pt x="11051" y="970"/>
                  <a:pt x="11103" y="1119"/>
                  <a:pt x="11103" y="1316"/>
                </a:cubicBezTo>
                <a:cubicBezTo>
                  <a:pt x="11150" y="1658"/>
                  <a:pt x="11201" y="2003"/>
                  <a:pt x="11201" y="2345"/>
                </a:cubicBezTo>
                <a:cubicBezTo>
                  <a:pt x="11201" y="4015"/>
                  <a:pt x="10513" y="5489"/>
                  <a:pt x="9432" y="6570"/>
                </a:cubicBezTo>
                <a:cubicBezTo>
                  <a:pt x="8300" y="7749"/>
                  <a:pt x="6780" y="8338"/>
                  <a:pt x="5156" y="8338"/>
                </a:cubicBezTo>
                <a:cubicBezTo>
                  <a:pt x="4076" y="8338"/>
                  <a:pt x="2850" y="8095"/>
                  <a:pt x="2012" y="7356"/>
                </a:cubicBezTo>
                <a:cubicBezTo>
                  <a:pt x="1816" y="7159"/>
                  <a:pt x="1619" y="6963"/>
                  <a:pt x="1521" y="6766"/>
                </a:cubicBezTo>
                <a:cubicBezTo>
                  <a:pt x="1867" y="6177"/>
                  <a:pt x="2358" y="5639"/>
                  <a:pt x="2995" y="5246"/>
                </a:cubicBezTo>
                <a:cubicBezTo>
                  <a:pt x="3930" y="4754"/>
                  <a:pt x="4960" y="4754"/>
                  <a:pt x="6041" y="4754"/>
                </a:cubicBezTo>
                <a:cubicBezTo>
                  <a:pt x="6266" y="4761"/>
                  <a:pt x="6492" y="4767"/>
                  <a:pt x="6717" y="4767"/>
                </a:cubicBezTo>
                <a:cubicBezTo>
                  <a:pt x="8019" y="4767"/>
                  <a:pt x="9297" y="4569"/>
                  <a:pt x="10218" y="3229"/>
                </a:cubicBezTo>
                <a:cubicBezTo>
                  <a:pt x="10317" y="3131"/>
                  <a:pt x="10265" y="2935"/>
                  <a:pt x="10167" y="2836"/>
                </a:cubicBezTo>
                <a:cubicBezTo>
                  <a:pt x="10114" y="2819"/>
                  <a:pt x="10061" y="2808"/>
                  <a:pt x="10010" y="2808"/>
                </a:cubicBezTo>
                <a:cubicBezTo>
                  <a:pt x="9920" y="2808"/>
                  <a:pt x="9837" y="2842"/>
                  <a:pt x="9774" y="2935"/>
                </a:cubicBezTo>
                <a:cubicBezTo>
                  <a:pt x="8996" y="4045"/>
                  <a:pt x="7906" y="4227"/>
                  <a:pt x="6737" y="4227"/>
                </a:cubicBezTo>
                <a:cubicBezTo>
                  <a:pt x="6507" y="4227"/>
                  <a:pt x="6275" y="4220"/>
                  <a:pt x="6041" y="4212"/>
                </a:cubicBezTo>
                <a:cubicBezTo>
                  <a:pt x="4913" y="4212"/>
                  <a:pt x="3781" y="4212"/>
                  <a:pt x="2751" y="4801"/>
                </a:cubicBezTo>
                <a:cubicBezTo>
                  <a:pt x="2111" y="5147"/>
                  <a:pt x="1619" y="5639"/>
                  <a:pt x="1226" y="6177"/>
                </a:cubicBezTo>
                <a:cubicBezTo>
                  <a:pt x="1081" y="5639"/>
                  <a:pt x="1128" y="5049"/>
                  <a:pt x="1278" y="4507"/>
                </a:cubicBezTo>
                <a:cubicBezTo>
                  <a:pt x="1572" y="3674"/>
                  <a:pt x="2209" y="2935"/>
                  <a:pt x="3144" y="2444"/>
                </a:cubicBezTo>
                <a:cubicBezTo>
                  <a:pt x="3486" y="2298"/>
                  <a:pt x="3832" y="2200"/>
                  <a:pt x="4174" y="2149"/>
                </a:cubicBezTo>
                <a:cubicBezTo>
                  <a:pt x="4305" y="2133"/>
                  <a:pt x="4436" y="2128"/>
                  <a:pt x="4567" y="2128"/>
                </a:cubicBezTo>
                <a:cubicBezTo>
                  <a:pt x="4829" y="2128"/>
                  <a:pt x="5091" y="2149"/>
                  <a:pt x="5353" y="2149"/>
                </a:cubicBezTo>
                <a:cubicBezTo>
                  <a:pt x="5502" y="2149"/>
                  <a:pt x="5648" y="2051"/>
                  <a:pt x="5648" y="1905"/>
                </a:cubicBezTo>
                <a:cubicBezTo>
                  <a:pt x="5648" y="1756"/>
                  <a:pt x="5549" y="1610"/>
                  <a:pt x="5404" y="1610"/>
                </a:cubicBezTo>
                <a:cubicBezTo>
                  <a:pt x="5108" y="1610"/>
                  <a:pt x="4814" y="1588"/>
                  <a:pt x="4534" y="1588"/>
                </a:cubicBezTo>
                <a:cubicBezTo>
                  <a:pt x="4394" y="1588"/>
                  <a:pt x="4258" y="1593"/>
                  <a:pt x="4127" y="1610"/>
                </a:cubicBezTo>
                <a:cubicBezTo>
                  <a:pt x="3683" y="1658"/>
                  <a:pt x="3290" y="1756"/>
                  <a:pt x="2897" y="2003"/>
                </a:cubicBezTo>
                <a:cubicBezTo>
                  <a:pt x="1816" y="2542"/>
                  <a:pt x="1081" y="3379"/>
                  <a:pt x="786" y="4310"/>
                </a:cubicBezTo>
                <a:cubicBezTo>
                  <a:pt x="492" y="5096"/>
                  <a:pt x="539" y="5980"/>
                  <a:pt x="885" y="6766"/>
                </a:cubicBezTo>
                <a:cubicBezTo>
                  <a:pt x="0" y="8437"/>
                  <a:pt x="0" y="10303"/>
                  <a:pt x="0" y="10355"/>
                </a:cubicBezTo>
                <a:cubicBezTo>
                  <a:pt x="0" y="10500"/>
                  <a:pt x="146" y="10598"/>
                  <a:pt x="295" y="10598"/>
                </a:cubicBezTo>
                <a:cubicBezTo>
                  <a:pt x="440" y="10598"/>
                  <a:pt x="539" y="10500"/>
                  <a:pt x="539" y="10355"/>
                </a:cubicBezTo>
                <a:cubicBezTo>
                  <a:pt x="539" y="10355"/>
                  <a:pt x="539" y="8783"/>
                  <a:pt x="1226" y="7309"/>
                </a:cubicBezTo>
                <a:cubicBezTo>
                  <a:pt x="1325" y="7454"/>
                  <a:pt x="1474" y="7604"/>
                  <a:pt x="1619" y="7749"/>
                </a:cubicBezTo>
                <a:cubicBezTo>
                  <a:pt x="1867" y="7945"/>
                  <a:pt x="2162" y="8142"/>
                  <a:pt x="2457" y="8291"/>
                </a:cubicBezTo>
                <a:lnTo>
                  <a:pt x="2457" y="11435"/>
                </a:lnTo>
                <a:cubicBezTo>
                  <a:pt x="2457" y="12170"/>
                  <a:pt x="2653" y="12811"/>
                  <a:pt x="2948" y="13349"/>
                </a:cubicBezTo>
                <a:cubicBezTo>
                  <a:pt x="3290" y="13939"/>
                  <a:pt x="3781" y="14383"/>
                  <a:pt x="4370" y="14678"/>
                </a:cubicBezTo>
                <a:cubicBezTo>
                  <a:pt x="4469" y="14776"/>
                  <a:pt x="4422" y="14725"/>
                  <a:pt x="4422" y="14823"/>
                </a:cubicBezTo>
                <a:lnTo>
                  <a:pt x="4272" y="18163"/>
                </a:lnTo>
                <a:cubicBezTo>
                  <a:pt x="4272" y="18313"/>
                  <a:pt x="4370" y="18458"/>
                  <a:pt x="4520" y="18458"/>
                </a:cubicBezTo>
                <a:lnTo>
                  <a:pt x="6878" y="18458"/>
                </a:lnTo>
                <a:cubicBezTo>
                  <a:pt x="7023" y="18458"/>
                  <a:pt x="7121" y="18313"/>
                  <a:pt x="7121" y="18163"/>
                </a:cubicBezTo>
                <a:lnTo>
                  <a:pt x="7074" y="16984"/>
                </a:lnTo>
                <a:cubicBezTo>
                  <a:pt x="7074" y="16839"/>
                  <a:pt x="6925" y="16690"/>
                  <a:pt x="6780" y="16690"/>
                </a:cubicBezTo>
                <a:cubicBezTo>
                  <a:pt x="6630" y="16741"/>
                  <a:pt x="6532" y="16839"/>
                  <a:pt x="6532" y="16984"/>
                </a:cubicBezTo>
                <a:lnTo>
                  <a:pt x="6583" y="17920"/>
                </a:lnTo>
                <a:lnTo>
                  <a:pt x="4815" y="17920"/>
                </a:lnTo>
                <a:lnTo>
                  <a:pt x="4960" y="14823"/>
                </a:lnTo>
                <a:cubicBezTo>
                  <a:pt x="4960" y="14678"/>
                  <a:pt x="4960" y="14579"/>
                  <a:pt x="4913" y="14481"/>
                </a:cubicBezTo>
                <a:cubicBezTo>
                  <a:pt x="4862" y="14332"/>
                  <a:pt x="4763" y="14285"/>
                  <a:pt x="4618" y="14186"/>
                </a:cubicBezTo>
                <a:cubicBezTo>
                  <a:pt x="4127" y="13990"/>
                  <a:pt x="3734" y="13597"/>
                  <a:pt x="3439" y="13106"/>
                </a:cubicBezTo>
                <a:cubicBezTo>
                  <a:pt x="3144" y="12614"/>
                  <a:pt x="2995" y="12072"/>
                  <a:pt x="2995" y="11435"/>
                </a:cubicBezTo>
                <a:lnTo>
                  <a:pt x="2995" y="8535"/>
                </a:lnTo>
                <a:cubicBezTo>
                  <a:pt x="3144" y="8586"/>
                  <a:pt x="3341" y="8633"/>
                  <a:pt x="3537" y="8684"/>
                </a:cubicBezTo>
                <a:lnTo>
                  <a:pt x="3537" y="10060"/>
                </a:lnTo>
                <a:cubicBezTo>
                  <a:pt x="3537" y="10303"/>
                  <a:pt x="3636" y="10551"/>
                  <a:pt x="3832" y="10748"/>
                </a:cubicBezTo>
                <a:cubicBezTo>
                  <a:pt x="3977" y="10893"/>
                  <a:pt x="4225" y="10991"/>
                  <a:pt x="4469" y="10991"/>
                </a:cubicBezTo>
                <a:cubicBezTo>
                  <a:pt x="4716" y="10991"/>
                  <a:pt x="4960" y="10893"/>
                  <a:pt x="5156" y="10748"/>
                </a:cubicBezTo>
                <a:cubicBezTo>
                  <a:pt x="5306" y="10551"/>
                  <a:pt x="5404" y="10303"/>
                  <a:pt x="5404" y="10060"/>
                </a:cubicBezTo>
                <a:lnTo>
                  <a:pt x="5404" y="8881"/>
                </a:lnTo>
                <a:cubicBezTo>
                  <a:pt x="5601" y="8881"/>
                  <a:pt x="5797" y="8881"/>
                  <a:pt x="5994" y="8830"/>
                </a:cubicBezTo>
                <a:lnTo>
                  <a:pt x="5994" y="10060"/>
                </a:lnTo>
                <a:cubicBezTo>
                  <a:pt x="5994" y="10303"/>
                  <a:pt x="6041" y="10551"/>
                  <a:pt x="6237" y="10748"/>
                </a:cubicBezTo>
                <a:cubicBezTo>
                  <a:pt x="6434" y="10918"/>
                  <a:pt x="6679" y="11004"/>
                  <a:pt x="6919" y="11004"/>
                </a:cubicBezTo>
                <a:cubicBezTo>
                  <a:pt x="7159" y="11004"/>
                  <a:pt x="7393" y="10918"/>
                  <a:pt x="7566" y="10748"/>
                </a:cubicBezTo>
                <a:cubicBezTo>
                  <a:pt x="7762" y="10551"/>
                  <a:pt x="7860" y="10303"/>
                  <a:pt x="7860" y="10060"/>
                </a:cubicBezTo>
                <a:lnTo>
                  <a:pt x="7860" y="8338"/>
                </a:lnTo>
                <a:cubicBezTo>
                  <a:pt x="8057" y="8240"/>
                  <a:pt x="8253" y="8142"/>
                  <a:pt x="8399" y="8044"/>
                </a:cubicBezTo>
                <a:lnTo>
                  <a:pt x="8399" y="11435"/>
                </a:lnTo>
                <a:cubicBezTo>
                  <a:pt x="8399" y="12072"/>
                  <a:pt x="8253" y="12614"/>
                  <a:pt x="7959" y="13106"/>
                </a:cubicBezTo>
                <a:cubicBezTo>
                  <a:pt x="7711" y="13597"/>
                  <a:pt x="7271" y="13990"/>
                  <a:pt x="6827" y="14186"/>
                </a:cubicBezTo>
                <a:cubicBezTo>
                  <a:pt x="6630" y="14285"/>
                  <a:pt x="6583" y="14332"/>
                  <a:pt x="6485" y="14481"/>
                </a:cubicBezTo>
                <a:cubicBezTo>
                  <a:pt x="6434" y="14579"/>
                  <a:pt x="6434" y="14678"/>
                  <a:pt x="6434" y="14823"/>
                </a:cubicBezTo>
                <a:lnTo>
                  <a:pt x="6485" y="15758"/>
                </a:lnTo>
                <a:cubicBezTo>
                  <a:pt x="6485" y="15884"/>
                  <a:pt x="6558" y="16012"/>
                  <a:pt x="6671" y="16012"/>
                </a:cubicBezTo>
                <a:cubicBezTo>
                  <a:pt x="6690" y="16012"/>
                  <a:pt x="6709" y="16009"/>
                  <a:pt x="6728" y="16002"/>
                </a:cubicBezTo>
                <a:cubicBezTo>
                  <a:pt x="6925" y="16002"/>
                  <a:pt x="7023" y="15904"/>
                  <a:pt x="7023" y="15758"/>
                </a:cubicBezTo>
                <a:lnTo>
                  <a:pt x="6976" y="14823"/>
                </a:lnTo>
                <a:cubicBezTo>
                  <a:pt x="6976" y="14725"/>
                  <a:pt x="6925" y="14725"/>
                  <a:pt x="7023" y="14678"/>
                </a:cubicBezTo>
                <a:cubicBezTo>
                  <a:pt x="7613" y="14383"/>
                  <a:pt x="8104" y="13939"/>
                  <a:pt x="8450" y="13349"/>
                </a:cubicBezTo>
                <a:cubicBezTo>
                  <a:pt x="8745" y="12811"/>
                  <a:pt x="8941" y="12170"/>
                  <a:pt x="8941" y="11435"/>
                </a:cubicBezTo>
                <a:lnTo>
                  <a:pt x="8941" y="7702"/>
                </a:lnTo>
                <a:cubicBezTo>
                  <a:pt x="9283" y="7505"/>
                  <a:pt x="9531" y="7258"/>
                  <a:pt x="9825" y="6963"/>
                </a:cubicBezTo>
                <a:cubicBezTo>
                  <a:pt x="11004" y="5784"/>
                  <a:pt x="11739" y="4165"/>
                  <a:pt x="11739" y="2345"/>
                </a:cubicBezTo>
                <a:cubicBezTo>
                  <a:pt x="11739" y="1952"/>
                  <a:pt x="11692" y="1610"/>
                  <a:pt x="11641" y="1265"/>
                </a:cubicBezTo>
                <a:cubicBezTo>
                  <a:pt x="11594" y="872"/>
                  <a:pt x="11496" y="530"/>
                  <a:pt x="11397" y="184"/>
                </a:cubicBezTo>
                <a:cubicBezTo>
                  <a:pt x="11338" y="65"/>
                  <a:pt x="11224" y="1"/>
                  <a:pt x="11121" y="1"/>
                </a:cubicBezTo>
                <a:close/>
              </a:path>
            </a:pathLst>
          </a:custGeom>
          <a:solidFill>
            <a:schemeClr val="dk1"/>
          </a:solidFill>
          <a:ln>
            <a:noFill/>
          </a:ln>
        </p:spPr>
        <p:txBody>
          <a:bodyPr spcFirstLastPara="1" wrap="square" lIns="121888" tIns="121888" rIns="121888" bIns="12188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89" b="0" i="0" u="none" strike="noStrike" kern="0" cap="none" spc="0" normalizeH="0" baseline="0" noProof="0">
              <a:ln>
                <a:noFill/>
              </a:ln>
              <a:solidFill>
                <a:srgbClr val="000000"/>
              </a:solidFill>
              <a:effectLst/>
              <a:uLnTx/>
              <a:uFillTx/>
              <a:latin typeface="UTM Avo"/>
              <a:ea typeface="+mn-ea"/>
              <a:cs typeface="+mn-ea"/>
              <a:sym typeface="+mn-lt"/>
            </a:endParaRPr>
          </a:p>
        </p:txBody>
      </p:sp>
      <p:sp>
        <p:nvSpPr>
          <p:cNvPr id="1965" name="Google Shape;1965;p44"/>
          <p:cNvSpPr/>
          <p:nvPr/>
        </p:nvSpPr>
        <p:spPr>
          <a:xfrm>
            <a:off x="5449839" y="2718868"/>
            <a:ext cx="404300" cy="595933"/>
          </a:xfrm>
          <a:custGeom>
            <a:avLst/>
            <a:gdLst/>
            <a:ahLst/>
            <a:cxnLst/>
            <a:rect l="l" t="t" r="r" b="b"/>
            <a:pathLst>
              <a:path w="12129" h="17878" extrusionOk="0">
                <a:moveTo>
                  <a:pt x="6176" y="600"/>
                </a:moveTo>
                <a:cubicBezTo>
                  <a:pt x="6752" y="998"/>
                  <a:pt x="7107" y="1620"/>
                  <a:pt x="7154" y="2242"/>
                </a:cubicBezTo>
                <a:lnTo>
                  <a:pt x="7065" y="2331"/>
                </a:lnTo>
                <a:cubicBezTo>
                  <a:pt x="6620" y="2644"/>
                  <a:pt x="6308" y="3042"/>
                  <a:pt x="6087" y="3486"/>
                </a:cubicBezTo>
                <a:cubicBezTo>
                  <a:pt x="5864" y="3042"/>
                  <a:pt x="5554" y="2644"/>
                  <a:pt x="5110" y="2331"/>
                </a:cubicBezTo>
                <a:cubicBezTo>
                  <a:pt x="5153" y="2153"/>
                  <a:pt x="5153" y="1933"/>
                  <a:pt x="5242" y="1755"/>
                </a:cubicBezTo>
                <a:cubicBezTo>
                  <a:pt x="5377" y="1311"/>
                  <a:pt x="5686" y="909"/>
                  <a:pt x="6087" y="600"/>
                </a:cubicBezTo>
                <a:close/>
                <a:moveTo>
                  <a:pt x="7775" y="998"/>
                </a:moveTo>
                <a:cubicBezTo>
                  <a:pt x="8220" y="1354"/>
                  <a:pt x="8618" y="1844"/>
                  <a:pt x="8884" y="2377"/>
                </a:cubicBezTo>
                <a:lnTo>
                  <a:pt x="9108" y="2864"/>
                </a:lnTo>
                <a:lnTo>
                  <a:pt x="9062" y="2953"/>
                </a:lnTo>
                <a:cubicBezTo>
                  <a:pt x="8973" y="3177"/>
                  <a:pt x="8884" y="3443"/>
                  <a:pt x="8795" y="3710"/>
                </a:cubicBezTo>
                <a:cubicBezTo>
                  <a:pt x="8618" y="3177"/>
                  <a:pt x="8220" y="2686"/>
                  <a:pt x="7729" y="2331"/>
                </a:cubicBezTo>
                <a:lnTo>
                  <a:pt x="7687" y="2288"/>
                </a:lnTo>
                <a:cubicBezTo>
                  <a:pt x="7640" y="2022"/>
                  <a:pt x="7598" y="1755"/>
                  <a:pt x="7509" y="1489"/>
                </a:cubicBezTo>
                <a:lnTo>
                  <a:pt x="7775" y="998"/>
                </a:lnTo>
                <a:close/>
                <a:moveTo>
                  <a:pt x="4755" y="2732"/>
                </a:moveTo>
                <a:lnTo>
                  <a:pt x="4797" y="2775"/>
                </a:lnTo>
                <a:cubicBezTo>
                  <a:pt x="5377" y="3177"/>
                  <a:pt x="5732" y="3799"/>
                  <a:pt x="5821" y="4509"/>
                </a:cubicBezTo>
                <a:lnTo>
                  <a:pt x="5732" y="4552"/>
                </a:lnTo>
                <a:cubicBezTo>
                  <a:pt x="5466" y="4730"/>
                  <a:pt x="5242" y="4954"/>
                  <a:pt x="5064" y="5174"/>
                </a:cubicBezTo>
                <a:cubicBezTo>
                  <a:pt x="4844" y="4776"/>
                  <a:pt x="4531" y="4420"/>
                  <a:pt x="4176" y="4197"/>
                </a:cubicBezTo>
                <a:lnTo>
                  <a:pt x="4087" y="4154"/>
                </a:lnTo>
                <a:cubicBezTo>
                  <a:pt x="3998" y="4065"/>
                  <a:pt x="3909" y="4065"/>
                  <a:pt x="3778" y="4065"/>
                </a:cubicBezTo>
                <a:cubicBezTo>
                  <a:pt x="3909" y="3532"/>
                  <a:pt x="4264" y="3088"/>
                  <a:pt x="4709" y="2775"/>
                </a:cubicBezTo>
                <a:lnTo>
                  <a:pt x="4755" y="2732"/>
                </a:lnTo>
                <a:close/>
                <a:moveTo>
                  <a:pt x="7374" y="2732"/>
                </a:moveTo>
                <a:lnTo>
                  <a:pt x="7420" y="2775"/>
                </a:lnTo>
                <a:cubicBezTo>
                  <a:pt x="7907" y="3088"/>
                  <a:pt x="8220" y="3532"/>
                  <a:pt x="8351" y="4065"/>
                </a:cubicBezTo>
                <a:cubicBezTo>
                  <a:pt x="8262" y="4065"/>
                  <a:pt x="8131" y="4065"/>
                  <a:pt x="8042" y="4154"/>
                </a:cubicBezTo>
                <a:lnTo>
                  <a:pt x="7996" y="4197"/>
                </a:lnTo>
                <a:cubicBezTo>
                  <a:pt x="7598" y="4420"/>
                  <a:pt x="7285" y="4776"/>
                  <a:pt x="7065" y="5174"/>
                </a:cubicBezTo>
                <a:cubicBezTo>
                  <a:pt x="6887" y="4954"/>
                  <a:pt x="6663" y="4730"/>
                  <a:pt x="6443" y="4552"/>
                </a:cubicBezTo>
                <a:lnTo>
                  <a:pt x="6354" y="4509"/>
                </a:lnTo>
                <a:cubicBezTo>
                  <a:pt x="6397" y="3799"/>
                  <a:pt x="6752" y="3177"/>
                  <a:pt x="7331" y="2775"/>
                </a:cubicBezTo>
                <a:lnTo>
                  <a:pt x="7374" y="2732"/>
                </a:lnTo>
                <a:close/>
                <a:moveTo>
                  <a:pt x="2665" y="3308"/>
                </a:moveTo>
                <a:cubicBezTo>
                  <a:pt x="2800" y="3710"/>
                  <a:pt x="2932" y="4108"/>
                  <a:pt x="2978" y="4552"/>
                </a:cubicBezTo>
                <a:cubicBezTo>
                  <a:pt x="2665" y="4865"/>
                  <a:pt x="2399" y="5263"/>
                  <a:pt x="2267" y="5707"/>
                </a:cubicBezTo>
                <a:cubicBezTo>
                  <a:pt x="2090" y="5575"/>
                  <a:pt x="1955" y="5398"/>
                  <a:pt x="1777" y="5263"/>
                </a:cubicBezTo>
                <a:lnTo>
                  <a:pt x="1688" y="5220"/>
                </a:lnTo>
                <a:cubicBezTo>
                  <a:pt x="1823" y="4509"/>
                  <a:pt x="2132" y="3841"/>
                  <a:pt x="2665" y="3308"/>
                </a:cubicBezTo>
                <a:close/>
                <a:moveTo>
                  <a:pt x="9506" y="3308"/>
                </a:moveTo>
                <a:cubicBezTo>
                  <a:pt x="9996" y="3841"/>
                  <a:pt x="10352" y="4509"/>
                  <a:pt x="10483" y="5220"/>
                </a:cubicBezTo>
                <a:lnTo>
                  <a:pt x="10394" y="5263"/>
                </a:lnTo>
                <a:cubicBezTo>
                  <a:pt x="10217" y="5398"/>
                  <a:pt x="10039" y="5575"/>
                  <a:pt x="9861" y="5707"/>
                </a:cubicBezTo>
                <a:cubicBezTo>
                  <a:pt x="9730" y="5263"/>
                  <a:pt x="9463" y="4865"/>
                  <a:pt x="9151" y="4552"/>
                </a:cubicBezTo>
                <a:cubicBezTo>
                  <a:pt x="9240" y="4108"/>
                  <a:pt x="9328" y="3710"/>
                  <a:pt x="9506" y="3308"/>
                </a:cubicBezTo>
                <a:close/>
                <a:moveTo>
                  <a:pt x="3820" y="4598"/>
                </a:moveTo>
                <a:lnTo>
                  <a:pt x="3866" y="4641"/>
                </a:lnTo>
                <a:cubicBezTo>
                  <a:pt x="4264" y="4865"/>
                  <a:pt x="4531" y="5220"/>
                  <a:pt x="4755" y="5664"/>
                </a:cubicBezTo>
                <a:cubicBezTo>
                  <a:pt x="4577" y="5931"/>
                  <a:pt x="4442" y="6286"/>
                  <a:pt x="4399" y="6595"/>
                </a:cubicBezTo>
                <a:cubicBezTo>
                  <a:pt x="4344" y="6578"/>
                  <a:pt x="4275" y="6568"/>
                  <a:pt x="4203" y="6568"/>
                </a:cubicBezTo>
                <a:cubicBezTo>
                  <a:pt x="4098" y="6568"/>
                  <a:pt x="3989" y="6589"/>
                  <a:pt x="3909" y="6641"/>
                </a:cubicBezTo>
                <a:lnTo>
                  <a:pt x="3731" y="6730"/>
                </a:lnTo>
                <a:lnTo>
                  <a:pt x="3198" y="7128"/>
                </a:lnTo>
                <a:cubicBezTo>
                  <a:pt x="3067" y="6819"/>
                  <a:pt x="2889" y="6506"/>
                  <a:pt x="2665" y="6197"/>
                </a:cubicBezTo>
                <a:cubicBezTo>
                  <a:pt x="2800" y="5575"/>
                  <a:pt x="3198" y="4996"/>
                  <a:pt x="3731" y="4641"/>
                </a:cubicBezTo>
                <a:lnTo>
                  <a:pt x="3820" y="4598"/>
                </a:lnTo>
                <a:close/>
                <a:moveTo>
                  <a:pt x="8351" y="4598"/>
                </a:moveTo>
                <a:lnTo>
                  <a:pt x="8397" y="4641"/>
                </a:lnTo>
                <a:cubicBezTo>
                  <a:pt x="8973" y="4996"/>
                  <a:pt x="9328" y="5575"/>
                  <a:pt x="9463" y="6197"/>
                </a:cubicBezTo>
                <a:lnTo>
                  <a:pt x="8930" y="7128"/>
                </a:lnTo>
                <a:cubicBezTo>
                  <a:pt x="8795" y="6997"/>
                  <a:pt x="8575" y="6862"/>
                  <a:pt x="8397" y="6730"/>
                </a:cubicBezTo>
                <a:lnTo>
                  <a:pt x="8262" y="6641"/>
                </a:lnTo>
                <a:cubicBezTo>
                  <a:pt x="8157" y="6589"/>
                  <a:pt x="8052" y="6568"/>
                  <a:pt x="7947" y="6568"/>
                </a:cubicBezTo>
                <a:cubicBezTo>
                  <a:pt x="7875" y="6568"/>
                  <a:pt x="7802" y="6578"/>
                  <a:pt x="7729" y="6595"/>
                </a:cubicBezTo>
                <a:cubicBezTo>
                  <a:pt x="7687" y="6286"/>
                  <a:pt x="7552" y="5931"/>
                  <a:pt x="7420" y="5664"/>
                </a:cubicBezTo>
                <a:cubicBezTo>
                  <a:pt x="7598" y="5220"/>
                  <a:pt x="7907" y="4865"/>
                  <a:pt x="8308" y="4641"/>
                </a:cubicBezTo>
                <a:lnTo>
                  <a:pt x="8351" y="4598"/>
                </a:lnTo>
                <a:close/>
                <a:moveTo>
                  <a:pt x="6087" y="4954"/>
                </a:moveTo>
                <a:lnTo>
                  <a:pt x="6130" y="4996"/>
                </a:lnTo>
                <a:cubicBezTo>
                  <a:pt x="6798" y="5440"/>
                  <a:pt x="7196" y="6197"/>
                  <a:pt x="7242" y="6997"/>
                </a:cubicBezTo>
                <a:cubicBezTo>
                  <a:pt x="6709" y="7484"/>
                  <a:pt x="6308" y="8106"/>
                  <a:pt x="6130" y="8774"/>
                </a:cubicBezTo>
                <a:lnTo>
                  <a:pt x="6087" y="8951"/>
                </a:lnTo>
                <a:lnTo>
                  <a:pt x="6041" y="8951"/>
                </a:lnTo>
                <a:lnTo>
                  <a:pt x="5999" y="8816"/>
                </a:lnTo>
                <a:cubicBezTo>
                  <a:pt x="5821" y="8106"/>
                  <a:pt x="5419" y="7484"/>
                  <a:pt x="4886" y="6997"/>
                </a:cubicBezTo>
                <a:cubicBezTo>
                  <a:pt x="4933" y="6197"/>
                  <a:pt x="5331" y="5440"/>
                  <a:pt x="5999" y="4996"/>
                </a:cubicBezTo>
                <a:lnTo>
                  <a:pt x="6087" y="4954"/>
                </a:lnTo>
                <a:close/>
                <a:moveTo>
                  <a:pt x="1333" y="5575"/>
                </a:moveTo>
                <a:lnTo>
                  <a:pt x="1422" y="5664"/>
                </a:lnTo>
                <a:cubicBezTo>
                  <a:pt x="2090" y="6197"/>
                  <a:pt x="2534" y="6819"/>
                  <a:pt x="2800" y="7573"/>
                </a:cubicBezTo>
                <a:cubicBezTo>
                  <a:pt x="2445" y="8063"/>
                  <a:pt x="2221" y="8596"/>
                  <a:pt x="2132" y="9172"/>
                </a:cubicBezTo>
                <a:cubicBezTo>
                  <a:pt x="1768" y="9073"/>
                  <a:pt x="1402" y="9023"/>
                  <a:pt x="1037" y="9023"/>
                </a:cubicBezTo>
                <a:cubicBezTo>
                  <a:pt x="914" y="9023"/>
                  <a:pt x="791" y="9028"/>
                  <a:pt x="668" y="9040"/>
                </a:cubicBezTo>
                <a:lnTo>
                  <a:pt x="668" y="8685"/>
                </a:lnTo>
                <a:cubicBezTo>
                  <a:pt x="579" y="7619"/>
                  <a:pt x="846" y="6553"/>
                  <a:pt x="1333" y="5575"/>
                </a:cubicBezTo>
                <a:close/>
                <a:moveTo>
                  <a:pt x="4176" y="7086"/>
                </a:moveTo>
                <a:lnTo>
                  <a:pt x="4442" y="7352"/>
                </a:lnTo>
                <a:cubicBezTo>
                  <a:pt x="4975" y="7750"/>
                  <a:pt x="5331" y="8283"/>
                  <a:pt x="5508" y="8951"/>
                </a:cubicBezTo>
                <a:lnTo>
                  <a:pt x="5597" y="9218"/>
                </a:lnTo>
                <a:lnTo>
                  <a:pt x="5508" y="9307"/>
                </a:lnTo>
                <a:cubicBezTo>
                  <a:pt x="5064" y="9705"/>
                  <a:pt x="4709" y="10106"/>
                  <a:pt x="4442" y="10593"/>
                </a:cubicBezTo>
                <a:lnTo>
                  <a:pt x="3511" y="9882"/>
                </a:lnTo>
                <a:cubicBezTo>
                  <a:pt x="3245" y="9662"/>
                  <a:pt x="2932" y="9527"/>
                  <a:pt x="2623" y="9396"/>
                </a:cubicBezTo>
                <a:cubicBezTo>
                  <a:pt x="2754" y="8461"/>
                  <a:pt x="3245" y="7661"/>
                  <a:pt x="4044" y="7175"/>
                </a:cubicBezTo>
                <a:lnTo>
                  <a:pt x="4176" y="7086"/>
                </a:lnTo>
                <a:close/>
                <a:moveTo>
                  <a:pt x="7996" y="7086"/>
                </a:moveTo>
                <a:lnTo>
                  <a:pt x="8131" y="7175"/>
                </a:lnTo>
                <a:cubicBezTo>
                  <a:pt x="8884" y="7661"/>
                  <a:pt x="9417" y="8461"/>
                  <a:pt x="9506" y="9396"/>
                </a:cubicBezTo>
                <a:cubicBezTo>
                  <a:pt x="9197" y="9527"/>
                  <a:pt x="8930" y="9662"/>
                  <a:pt x="8618" y="9882"/>
                </a:cubicBezTo>
                <a:lnTo>
                  <a:pt x="7687" y="10593"/>
                </a:lnTo>
                <a:cubicBezTo>
                  <a:pt x="7420" y="10106"/>
                  <a:pt x="7065" y="9705"/>
                  <a:pt x="6663" y="9307"/>
                </a:cubicBezTo>
                <a:lnTo>
                  <a:pt x="6574" y="9218"/>
                </a:lnTo>
                <a:lnTo>
                  <a:pt x="6663" y="8951"/>
                </a:lnTo>
                <a:cubicBezTo>
                  <a:pt x="6798" y="8283"/>
                  <a:pt x="7196" y="7750"/>
                  <a:pt x="7687" y="7352"/>
                </a:cubicBezTo>
                <a:lnTo>
                  <a:pt x="7996" y="7086"/>
                </a:lnTo>
                <a:close/>
                <a:moveTo>
                  <a:pt x="11198" y="9556"/>
                </a:moveTo>
                <a:cubicBezTo>
                  <a:pt x="11315" y="9556"/>
                  <a:pt x="11432" y="9562"/>
                  <a:pt x="11549" y="9573"/>
                </a:cubicBezTo>
                <a:lnTo>
                  <a:pt x="11596" y="9573"/>
                </a:lnTo>
                <a:cubicBezTo>
                  <a:pt x="11372" y="11481"/>
                  <a:pt x="10128" y="13038"/>
                  <a:pt x="8351" y="13660"/>
                </a:cubicBezTo>
                <a:lnTo>
                  <a:pt x="8397" y="13614"/>
                </a:lnTo>
                <a:cubicBezTo>
                  <a:pt x="8440" y="12725"/>
                  <a:pt x="8308" y="11883"/>
                  <a:pt x="7953" y="11083"/>
                </a:cubicBezTo>
                <a:lnTo>
                  <a:pt x="8973" y="10327"/>
                </a:lnTo>
                <a:cubicBezTo>
                  <a:pt x="9594" y="9823"/>
                  <a:pt x="10386" y="9556"/>
                  <a:pt x="11198" y="9556"/>
                </a:cubicBezTo>
                <a:close/>
                <a:moveTo>
                  <a:pt x="6087" y="9484"/>
                </a:moveTo>
                <a:lnTo>
                  <a:pt x="6308" y="9705"/>
                </a:lnTo>
                <a:cubicBezTo>
                  <a:pt x="7374" y="10682"/>
                  <a:pt x="7953" y="12103"/>
                  <a:pt x="7864" y="13571"/>
                </a:cubicBezTo>
                <a:lnTo>
                  <a:pt x="7818" y="13838"/>
                </a:lnTo>
                <a:cubicBezTo>
                  <a:pt x="7775" y="13838"/>
                  <a:pt x="7687" y="13880"/>
                  <a:pt x="7687" y="13880"/>
                </a:cubicBezTo>
                <a:cubicBezTo>
                  <a:pt x="7154" y="13992"/>
                  <a:pt x="6609" y="14048"/>
                  <a:pt x="6064" y="14048"/>
                </a:cubicBezTo>
                <a:cubicBezTo>
                  <a:pt x="5520" y="14048"/>
                  <a:pt x="4975" y="13992"/>
                  <a:pt x="4442" y="13880"/>
                </a:cubicBezTo>
                <a:cubicBezTo>
                  <a:pt x="4399" y="13880"/>
                  <a:pt x="4353" y="13838"/>
                  <a:pt x="4311" y="13838"/>
                </a:cubicBezTo>
                <a:lnTo>
                  <a:pt x="4311" y="13571"/>
                </a:lnTo>
                <a:cubicBezTo>
                  <a:pt x="4264" y="13393"/>
                  <a:pt x="4264" y="13216"/>
                  <a:pt x="4264" y="13038"/>
                </a:cubicBezTo>
                <a:cubicBezTo>
                  <a:pt x="4311" y="12903"/>
                  <a:pt x="4176" y="12771"/>
                  <a:pt x="4044" y="12771"/>
                </a:cubicBezTo>
                <a:cubicBezTo>
                  <a:pt x="3866" y="12771"/>
                  <a:pt x="3778" y="12903"/>
                  <a:pt x="3778" y="13038"/>
                </a:cubicBezTo>
                <a:cubicBezTo>
                  <a:pt x="3731" y="13216"/>
                  <a:pt x="3778" y="13393"/>
                  <a:pt x="3778" y="13614"/>
                </a:cubicBezTo>
                <a:lnTo>
                  <a:pt x="3778" y="13660"/>
                </a:lnTo>
                <a:cubicBezTo>
                  <a:pt x="2043" y="13038"/>
                  <a:pt x="757" y="11481"/>
                  <a:pt x="579" y="9573"/>
                </a:cubicBezTo>
                <a:cubicBezTo>
                  <a:pt x="697" y="9562"/>
                  <a:pt x="814" y="9556"/>
                  <a:pt x="931" y="9556"/>
                </a:cubicBezTo>
                <a:cubicBezTo>
                  <a:pt x="1743" y="9556"/>
                  <a:pt x="2540" y="9823"/>
                  <a:pt x="3198" y="10327"/>
                </a:cubicBezTo>
                <a:lnTo>
                  <a:pt x="4222" y="11083"/>
                </a:lnTo>
                <a:cubicBezTo>
                  <a:pt x="4087" y="11350"/>
                  <a:pt x="3998" y="11570"/>
                  <a:pt x="3955" y="11837"/>
                </a:cubicBezTo>
                <a:cubicBezTo>
                  <a:pt x="3909" y="11972"/>
                  <a:pt x="3998" y="12150"/>
                  <a:pt x="4133" y="12150"/>
                </a:cubicBezTo>
                <a:cubicBezTo>
                  <a:pt x="4156" y="12157"/>
                  <a:pt x="4178" y="12160"/>
                  <a:pt x="4201" y="12160"/>
                </a:cubicBezTo>
                <a:cubicBezTo>
                  <a:pt x="4308" y="12160"/>
                  <a:pt x="4407" y="12081"/>
                  <a:pt x="4442" y="11972"/>
                </a:cubicBezTo>
                <a:cubicBezTo>
                  <a:pt x="4666" y="11083"/>
                  <a:pt x="5153" y="10327"/>
                  <a:pt x="5864" y="9705"/>
                </a:cubicBezTo>
                <a:lnTo>
                  <a:pt x="6087" y="9484"/>
                </a:lnTo>
                <a:close/>
                <a:moveTo>
                  <a:pt x="7019" y="14502"/>
                </a:moveTo>
                <a:lnTo>
                  <a:pt x="6798" y="14904"/>
                </a:lnTo>
                <a:cubicBezTo>
                  <a:pt x="6752" y="14992"/>
                  <a:pt x="6709" y="15124"/>
                  <a:pt x="6709" y="15259"/>
                </a:cubicBezTo>
                <a:lnTo>
                  <a:pt x="6709" y="17125"/>
                </a:lnTo>
                <a:cubicBezTo>
                  <a:pt x="6709" y="17256"/>
                  <a:pt x="6574" y="17391"/>
                  <a:pt x="6443" y="17391"/>
                </a:cubicBezTo>
                <a:lnTo>
                  <a:pt x="5775" y="17391"/>
                </a:lnTo>
                <a:cubicBezTo>
                  <a:pt x="5643" y="17391"/>
                  <a:pt x="5508" y="17256"/>
                  <a:pt x="5508" y="17125"/>
                </a:cubicBezTo>
                <a:lnTo>
                  <a:pt x="5508" y="15259"/>
                </a:lnTo>
                <a:cubicBezTo>
                  <a:pt x="5508" y="15124"/>
                  <a:pt x="5466" y="14992"/>
                  <a:pt x="5419" y="14904"/>
                </a:cubicBezTo>
                <a:lnTo>
                  <a:pt x="5242" y="14548"/>
                </a:lnTo>
                <a:cubicBezTo>
                  <a:pt x="5508" y="14548"/>
                  <a:pt x="5775" y="14591"/>
                  <a:pt x="6087" y="14591"/>
                </a:cubicBezTo>
                <a:cubicBezTo>
                  <a:pt x="6397" y="14591"/>
                  <a:pt x="6709" y="14548"/>
                  <a:pt x="7019" y="14502"/>
                </a:cubicBezTo>
                <a:close/>
                <a:moveTo>
                  <a:pt x="6153" y="1"/>
                </a:moveTo>
                <a:cubicBezTo>
                  <a:pt x="6098" y="1"/>
                  <a:pt x="6043" y="23"/>
                  <a:pt x="5999" y="67"/>
                </a:cubicBezTo>
                <a:lnTo>
                  <a:pt x="5821" y="199"/>
                </a:lnTo>
                <a:cubicBezTo>
                  <a:pt x="5466" y="423"/>
                  <a:pt x="5199" y="732"/>
                  <a:pt x="4975" y="1045"/>
                </a:cubicBezTo>
                <a:lnTo>
                  <a:pt x="4709" y="465"/>
                </a:lnTo>
                <a:cubicBezTo>
                  <a:pt x="4666" y="423"/>
                  <a:pt x="4620" y="376"/>
                  <a:pt x="4531" y="334"/>
                </a:cubicBezTo>
                <a:cubicBezTo>
                  <a:pt x="4442" y="334"/>
                  <a:pt x="4399" y="334"/>
                  <a:pt x="4311" y="376"/>
                </a:cubicBezTo>
                <a:cubicBezTo>
                  <a:pt x="3998" y="600"/>
                  <a:pt x="3689" y="867"/>
                  <a:pt x="3422" y="1176"/>
                </a:cubicBezTo>
                <a:cubicBezTo>
                  <a:pt x="3333" y="1311"/>
                  <a:pt x="3333" y="1489"/>
                  <a:pt x="3422" y="1578"/>
                </a:cubicBezTo>
                <a:cubicBezTo>
                  <a:pt x="3481" y="1617"/>
                  <a:pt x="3549" y="1639"/>
                  <a:pt x="3615" y="1639"/>
                </a:cubicBezTo>
                <a:cubicBezTo>
                  <a:pt x="3695" y="1639"/>
                  <a:pt x="3771" y="1606"/>
                  <a:pt x="3820" y="1531"/>
                </a:cubicBezTo>
                <a:lnTo>
                  <a:pt x="4353" y="998"/>
                </a:lnTo>
                <a:lnTo>
                  <a:pt x="4709" y="1666"/>
                </a:lnTo>
                <a:cubicBezTo>
                  <a:pt x="4666" y="1844"/>
                  <a:pt x="4620" y="2022"/>
                  <a:pt x="4620" y="2199"/>
                </a:cubicBezTo>
                <a:lnTo>
                  <a:pt x="4399" y="2331"/>
                </a:lnTo>
                <a:cubicBezTo>
                  <a:pt x="3909" y="2686"/>
                  <a:pt x="3554" y="3177"/>
                  <a:pt x="3333" y="3710"/>
                </a:cubicBezTo>
                <a:cubicBezTo>
                  <a:pt x="3245" y="3443"/>
                  <a:pt x="3156" y="3177"/>
                  <a:pt x="3067" y="2953"/>
                </a:cubicBezTo>
                <a:lnTo>
                  <a:pt x="3021" y="2864"/>
                </a:lnTo>
                <a:lnTo>
                  <a:pt x="3245" y="2466"/>
                </a:lnTo>
                <a:cubicBezTo>
                  <a:pt x="3287" y="2331"/>
                  <a:pt x="3245" y="2153"/>
                  <a:pt x="3110" y="2111"/>
                </a:cubicBezTo>
                <a:cubicBezTo>
                  <a:pt x="3063" y="2079"/>
                  <a:pt x="3015" y="2064"/>
                  <a:pt x="2970" y="2064"/>
                </a:cubicBezTo>
                <a:cubicBezTo>
                  <a:pt x="2888" y="2064"/>
                  <a:pt x="2811" y="2113"/>
                  <a:pt x="2754" y="2199"/>
                </a:cubicBezTo>
                <a:lnTo>
                  <a:pt x="2488" y="2732"/>
                </a:lnTo>
                <a:cubicBezTo>
                  <a:pt x="1823" y="3354"/>
                  <a:pt x="1379" y="4154"/>
                  <a:pt x="1201" y="5042"/>
                </a:cubicBezTo>
                <a:cubicBezTo>
                  <a:pt x="1066" y="5042"/>
                  <a:pt x="977" y="5131"/>
                  <a:pt x="935" y="5220"/>
                </a:cubicBezTo>
                <a:lnTo>
                  <a:pt x="935" y="5263"/>
                </a:lnTo>
                <a:cubicBezTo>
                  <a:pt x="313" y="6329"/>
                  <a:pt x="46" y="7530"/>
                  <a:pt x="135" y="8727"/>
                </a:cubicBezTo>
                <a:lnTo>
                  <a:pt x="178" y="9172"/>
                </a:lnTo>
                <a:cubicBezTo>
                  <a:pt x="46" y="9260"/>
                  <a:pt x="0" y="9396"/>
                  <a:pt x="46" y="9527"/>
                </a:cubicBezTo>
                <a:cubicBezTo>
                  <a:pt x="135" y="10682"/>
                  <a:pt x="622" y="11794"/>
                  <a:pt x="1379" y="12636"/>
                </a:cubicBezTo>
                <a:cubicBezTo>
                  <a:pt x="2132" y="13525"/>
                  <a:pt x="3156" y="14147"/>
                  <a:pt x="4311" y="14371"/>
                </a:cubicBezTo>
                <a:cubicBezTo>
                  <a:pt x="4399" y="14413"/>
                  <a:pt x="4488" y="14413"/>
                  <a:pt x="4577" y="14459"/>
                </a:cubicBezTo>
                <a:lnTo>
                  <a:pt x="4975" y="15124"/>
                </a:lnTo>
                <a:lnTo>
                  <a:pt x="4975" y="15259"/>
                </a:lnTo>
                <a:lnTo>
                  <a:pt x="4975" y="17125"/>
                </a:lnTo>
                <a:cubicBezTo>
                  <a:pt x="4975" y="17523"/>
                  <a:pt x="5331" y="17878"/>
                  <a:pt x="5775" y="17878"/>
                </a:cubicBezTo>
                <a:lnTo>
                  <a:pt x="6443" y="17878"/>
                </a:lnTo>
                <a:cubicBezTo>
                  <a:pt x="6887" y="17878"/>
                  <a:pt x="7242" y="17523"/>
                  <a:pt x="7242" y="17125"/>
                </a:cubicBezTo>
                <a:lnTo>
                  <a:pt x="7242" y="15259"/>
                </a:lnTo>
                <a:lnTo>
                  <a:pt x="7242" y="15124"/>
                </a:lnTo>
                <a:lnTo>
                  <a:pt x="7640" y="14413"/>
                </a:lnTo>
                <a:cubicBezTo>
                  <a:pt x="7687" y="14413"/>
                  <a:pt x="7818" y="14371"/>
                  <a:pt x="7818" y="14371"/>
                </a:cubicBezTo>
                <a:cubicBezTo>
                  <a:pt x="8973" y="14147"/>
                  <a:pt x="9996" y="13525"/>
                  <a:pt x="10750" y="12636"/>
                </a:cubicBezTo>
                <a:cubicBezTo>
                  <a:pt x="11549" y="11794"/>
                  <a:pt x="11994" y="10682"/>
                  <a:pt x="12129" y="9527"/>
                </a:cubicBezTo>
                <a:cubicBezTo>
                  <a:pt x="12129" y="9396"/>
                  <a:pt x="12082" y="9260"/>
                  <a:pt x="11994" y="9172"/>
                </a:cubicBezTo>
                <a:lnTo>
                  <a:pt x="11994" y="8727"/>
                </a:lnTo>
                <a:cubicBezTo>
                  <a:pt x="12040" y="8596"/>
                  <a:pt x="12040" y="8418"/>
                  <a:pt x="12040" y="8283"/>
                </a:cubicBezTo>
                <a:cubicBezTo>
                  <a:pt x="12040" y="8152"/>
                  <a:pt x="11905" y="8017"/>
                  <a:pt x="11773" y="8017"/>
                </a:cubicBezTo>
                <a:cubicBezTo>
                  <a:pt x="11638" y="8017"/>
                  <a:pt x="11507" y="8152"/>
                  <a:pt x="11507" y="8283"/>
                </a:cubicBezTo>
                <a:lnTo>
                  <a:pt x="11507" y="8685"/>
                </a:lnTo>
                <a:lnTo>
                  <a:pt x="11461" y="9040"/>
                </a:lnTo>
                <a:cubicBezTo>
                  <a:pt x="11338" y="9028"/>
                  <a:pt x="11214" y="9023"/>
                  <a:pt x="11092" y="9023"/>
                </a:cubicBezTo>
                <a:cubicBezTo>
                  <a:pt x="10729" y="9023"/>
                  <a:pt x="10371" y="9073"/>
                  <a:pt x="10039" y="9172"/>
                </a:cubicBezTo>
                <a:cubicBezTo>
                  <a:pt x="9908" y="8596"/>
                  <a:pt x="9684" y="8063"/>
                  <a:pt x="9328" y="7573"/>
                </a:cubicBezTo>
                <a:cubicBezTo>
                  <a:pt x="9595" y="6819"/>
                  <a:pt x="10085" y="6197"/>
                  <a:pt x="10707" y="5664"/>
                </a:cubicBezTo>
                <a:lnTo>
                  <a:pt x="10839" y="5575"/>
                </a:lnTo>
                <a:cubicBezTo>
                  <a:pt x="11105" y="6108"/>
                  <a:pt x="11283" y="6641"/>
                  <a:pt x="11372" y="7217"/>
                </a:cubicBezTo>
                <a:cubicBezTo>
                  <a:pt x="11418" y="7352"/>
                  <a:pt x="11549" y="7441"/>
                  <a:pt x="11684" y="7441"/>
                </a:cubicBezTo>
                <a:cubicBezTo>
                  <a:pt x="11862" y="7395"/>
                  <a:pt x="11951" y="7263"/>
                  <a:pt x="11905" y="7128"/>
                </a:cubicBezTo>
                <a:cubicBezTo>
                  <a:pt x="11773" y="6464"/>
                  <a:pt x="11549" y="5842"/>
                  <a:pt x="11240" y="5263"/>
                </a:cubicBezTo>
                <a:lnTo>
                  <a:pt x="11240" y="5220"/>
                </a:lnTo>
                <a:cubicBezTo>
                  <a:pt x="11151" y="5131"/>
                  <a:pt x="11063" y="5042"/>
                  <a:pt x="10974" y="5042"/>
                </a:cubicBezTo>
                <a:cubicBezTo>
                  <a:pt x="10796" y="4154"/>
                  <a:pt x="10306" y="3354"/>
                  <a:pt x="9641" y="2732"/>
                </a:cubicBezTo>
                <a:lnTo>
                  <a:pt x="9328" y="2153"/>
                </a:lnTo>
                <a:cubicBezTo>
                  <a:pt x="9019" y="1443"/>
                  <a:pt x="8486" y="821"/>
                  <a:pt x="7818" y="376"/>
                </a:cubicBezTo>
                <a:cubicBezTo>
                  <a:pt x="7775" y="334"/>
                  <a:pt x="7687" y="334"/>
                  <a:pt x="7640" y="334"/>
                </a:cubicBezTo>
                <a:cubicBezTo>
                  <a:pt x="7552" y="334"/>
                  <a:pt x="7509" y="423"/>
                  <a:pt x="7463" y="465"/>
                </a:cubicBezTo>
                <a:lnTo>
                  <a:pt x="7196" y="909"/>
                </a:lnTo>
                <a:cubicBezTo>
                  <a:pt x="7019" y="643"/>
                  <a:pt x="6752" y="376"/>
                  <a:pt x="6485" y="199"/>
                </a:cubicBezTo>
                <a:lnTo>
                  <a:pt x="6308" y="67"/>
                </a:lnTo>
                <a:cubicBezTo>
                  <a:pt x="6263" y="23"/>
                  <a:pt x="6208" y="1"/>
                  <a:pt x="6153" y="1"/>
                </a:cubicBezTo>
                <a:close/>
              </a:path>
            </a:pathLst>
          </a:custGeom>
          <a:solidFill>
            <a:schemeClr val="dk1"/>
          </a:solidFill>
          <a:ln>
            <a:noFill/>
          </a:ln>
        </p:spPr>
        <p:txBody>
          <a:bodyPr spcFirstLastPara="1" wrap="square" lIns="121888" tIns="121888" rIns="121888" bIns="12188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89" b="0" i="0" u="none" strike="noStrike" kern="0" cap="none" spc="0" normalizeH="0" baseline="0" noProof="0">
              <a:ln>
                <a:noFill/>
              </a:ln>
              <a:solidFill>
                <a:srgbClr val="000000"/>
              </a:solidFill>
              <a:effectLst/>
              <a:uLnTx/>
              <a:uFillTx/>
              <a:latin typeface="UTM Avo"/>
              <a:ea typeface="+mn-ea"/>
              <a:cs typeface="+mn-ea"/>
              <a:sym typeface="+mn-lt"/>
            </a:endParaRPr>
          </a:p>
        </p:txBody>
      </p:sp>
      <p:sp>
        <p:nvSpPr>
          <p:cNvPr id="22" name="TextBox 21">
            <a:extLst>
              <a:ext uri="{FF2B5EF4-FFF2-40B4-BE49-F238E27FC236}">
                <a16:creationId xmlns:a16="http://schemas.microsoft.com/office/drawing/2014/main" id="{71B6C4FB-3098-A3F4-D17E-9DCD8EEAD2B9}"/>
              </a:ext>
            </a:extLst>
          </p:cNvPr>
          <p:cNvSpPr txBox="1"/>
          <p:nvPr/>
        </p:nvSpPr>
        <p:spPr>
          <a:xfrm>
            <a:off x="2895600" y="1060158"/>
            <a:ext cx="6400799" cy="932172"/>
          </a:xfrm>
          <a:prstGeom prst="rect">
            <a:avLst/>
          </a:prstGeom>
          <a:noFill/>
          <a:ln>
            <a:noFill/>
          </a:ln>
        </p:spPr>
        <p:txBody>
          <a:bodyPr wrap="square" lIns="60954" tIns="30477" rIns="60954" bIns="30477"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334" b="1" i="0" u="none" strike="noStrike" kern="0" cap="none" spc="0" normalizeH="0" baseline="0" noProof="0" dirty="0">
                <a:ln>
                  <a:noFill/>
                </a:ln>
                <a:solidFill>
                  <a:schemeClr val="accent6">
                    <a:lumMod val="75000"/>
                  </a:schemeClr>
                </a:solidFill>
                <a:effectLst/>
                <a:uLnTx/>
                <a:uFillTx/>
                <a:latin typeface="UTM Avo"/>
                <a:ea typeface="+mn-ea"/>
                <a:cs typeface="+mn-ea"/>
                <a:sym typeface="+mn-lt"/>
              </a:rPr>
              <a:t>HƯỚNG DẪN VỀ NHÀ</a:t>
            </a:r>
          </a:p>
        </p:txBody>
      </p:sp>
      <p:sp>
        <p:nvSpPr>
          <p:cNvPr id="23" name="Rectangle 22"/>
          <p:cNvSpPr/>
          <p:nvPr/>
        </p:nvSpPr>
        <p:spPr>
          <a:xfrm>
            <a:off x="637896" y="3640834"/>
            <a:ext cx="2976161" cy="1091062"/>
          </a:xfrm>
          <a:prstGeom prst="rect">
            <a:avLst/>
          </a:prstGeom>
        </p:spPr>
        <p:txBody>
          <a:bodyPr wrap="square" lIns="60954" tIns="30477" rIns="60954" bIns="30477">
            <a:spAutoFit/>
          </a:bodyPr>
          <a:lstStyle/>
          <a:p>
            <a:pPr marL="0" marR="0" lvl="0" indent="0" algn="ctr" defTabSz="609570" rtl="0" eaLnBrk="1" fontAlgn="auto" latinLnBrk="0" hangingPunct="1">
              <a:lnSpc>
                <a:spcPct val="150000"/>
              </a:lnSpc>
              <a:spcBef>
                <a:spcPts val="0"/>
              </a:spcBef>
              <a:spcAft>
                <a:spcPts val="0"/>
              </a:spcAft>
              <a:buClrTx/>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UTM Avo"/>
                <a:ea typeface="+mn-ea"/>
                <a:cs typeface="+mn-ea"/>
                <a:sym typeface="+mn-lt"/>
              </a:rPr>
              <a:t>Ôn</a:t>
            </a:r>
            <a:r>
              <a:rPr kumimoji="0" lang="en-US" sz="24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400" b="0" i="0" u="none" strike="noStrike" kern="0" cap="none" spc="0" normalizeH="0" baseline="0" noProof="0" dirty="0" err="1">
                <a:ln>
                  <a:noFill/>
                </a:ln>
                <a:solidFill>
                  <a:srgbClr val="000000"/>
                </a:solidFill>
                <a:effectLst/>
                <a:uLnTx/>
                <a:uFillTx/>
                <a:latin typeface="UTM Avo"/>
                <a:ea typeface="+mn-ea"/>
                <a:cs typeface="+mn-ea"/>
                <a:sym typeface="+mn-lt"/>
              </a:rPr>
              <a:t>tập</a:t>
            </a:r>
            <a:r>
              <a:rPr kumimoji="0" lang="en-US" sz="24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400" b="0" i="0" u="none" strike="noStrike" kern="0" cap="none" spc="0" normalizeH="0" baseline="0" noProof="0" dirty="0" err="1">
                <a:ln>
                  <a:noFill/>
                </a:ln>
                <a:solidFill>
                  <a:srgbClr val="000000"/>
                </a:solidFill>
                <a:effectLst/>
                <a:uLnTx/>
                <a:uFillTx/>
                <a:latin typeface="UTM Avo"/>
                <a:ea typeface="+mn-ea"/>
                <a:cs typeface="+mn-ea"/>
                <a:sym typeface="+mn-lt"/>
              </a:rPr>
              <a:t>kiến</a:t>
            </a:r>
            <a:r>
              <a:rPr kumimoji="0" lang="en-US" sz="24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400" b="0" i="0" u="none" strike="noStrike" kern="0" cap="none" spc="0" normalizeH="0" baseline="0" noProof="0" dirty="0" err="1">
                <a:ln>
                  <a:noFill/>
                </a:ln>
                <a:solidFill>
                  <a:srgbClr val="000000"/>
                </a:solidFill>
                <a:effectLst/>
                <a:uLnTx/>
                <a:uFillTx/>
                <a:latin typeface="UTM Avo"/>
                <a:ea typeface="+mn-ea"/>
                <a:cs typeface="+mn-ea"/>
                <a:sym typeface="+mn-lt"/>
              </a:rPr>
              <a:t>thức</a:t>
            </a:r>
            <a:r>
              <a:rPr kumimoji="0" lang="en-US" sz="24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400" b="0" i="0" u="none" strike="noStrike" kern="0" cap="none" spc="0" normalizeH="0" baseline="0" noProof="0" dirty="0" err="1">
                <a:ln>
                  <a:noFill/>
                </a:ln>
                <a:solidFill>
                  <a:srgbClr val="000000"/>
                </a:solidFill>
                <a:effectLst/>
                <a:uLnTx/>
                <a:uFillTx/>
                <a:latin typeface="UTM Avo"/>
                <a:ea typeface="+mn-ea"/>
                <a:cs typeface="+mn-ea"/>
                <a:sym typeface="+mn-lt"/>
              </a:rPr>
              <a:t>đã</a:t>
            </a:r>
            <a:r>
              <a:rPr kumimoji="0" lang="en-US" sz="24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400" b="0" i="0" u="none" strike="noStrike" kern="0" cap="none" spc="0" normalizeH="0" baseline="0" noProof="0" dirty="0" err="1">
                <a:ln>
                  <a:noFill/>
                </a:ln>
                <a:solidFill>
                  <a:srgbClr val="000000"/>
                </a:solidFill>
                <a:effectLst/>
                <a:uLnTx/>
                <a:uFillTx/>
                <a:latin typeface="UTM Avo"/>
                <a:ea typeface="+mn-ea"/>
                <a:cs typeface="+mn-ea"/>
                <a:sym typeface="+mn-lt"/>
              </a:rPr>
              <a:t>học</a:t>
            </a:r>
            <a:endParaRPr kumimoji="0" lang="en-US" sz="2400" b="0" i="0" u="none" strike="noStrike" kern="0" cap="none" spc="0" normalizeH="0" baseline="0" noProof="0" dirty="0">
              <a:ln>
                <a:noFill/>
              </a:ln>
              <a:solidFill>
                <a:srgbClr val="000000"/>
              </a:solidFill>
              <a:effectLst/>
              <a:uLnTx/>
              <a:uFillTx/>
              <a:latin typeface="UTM Avo"/>
              <a:ea typeface="+mn-ea"/>
              <a:cs typeface="+mn-ea"/>
              <a:sym typeface="+mn-lt"/>
            </a:endParaRPr>
          </a:p>
        </p:txBody>
      </p:sp>
      <p:sp>
        <p:nvSpPr>
          <p:cNvPr id="24" name="Rectangle 23"/>
          <p:cNvSpPr/>
          <p:nvPr/>
        </p:nvSpPr>
        <p:spPr>
          <a:xfrm>
            <a:off x="4341122" y="3608954"/>
            <a:ext cx="2621734" cy="1091062"/>
          </a:xfrm>
          <a:prstGeom prst="rect">
            <a:avLst/>
          </a:prstGeom>
        </p:spPr>
        <p:txBody>
          <a:bodyPr wrap="square" lIns="60954" tIns="30477" rIns="60954" bIns="30477">
            <a:spAutoFit/>
          </a:bodyPr>
          <a:lstStyle/>
          <a:p>
            <a:pPr marL="0" marR="0" lvl="0" indent="0" algn="ctr" defTabSz="609570" rtl="0" eaLnBrk="1" fontAlgn="auto" latinLnBrk="0" hangingPunct="1">
              <a:lnSpc>
                <a:spcPct val="150000"/>
              </a:lnSpc>
              <a:spcBef>
                <a:spcPts val="0"/>
              </a:spcBef>
              <a:spcAft>
                <a:spcPts val="0"/>
              </a:spcAft>
              <a:buClrTx/>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UTM Avo"/>
                <a:ea typeface="+mn-ea"/>
                <a:cs typeface="+mn-ea"/>
                <a:sym typeface="+mn-lt"/>
              </a:rPr>
              <a:t>Làm</a:t>
            </a:r>
            <a:r>
              <a:rPr kumimoji="0" lang="en-US" sz="24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400" b="0" i="0" u="none" strike="noStrike" kern="0" cap="none" spc="0" normalizeH="0" baseline="0" noProof="0" dirty="0" err="1">
                <a:ln>
                  <a:noFill/>
                </a:ln>
                <a:solidFill>
                  <a:srgbClr val="000000"/>
                </a:solidFill>
                <a:effectLst/>
                <a:uLnTx/>
                <a:uFillTx/>
                <a:latin typeface="UTM Avo"/>
                <a:ea typeface="+mn-ea"/>
                <a:cs typeface="+mn-ea"/>
                <a:sym typeface="+mn-lt"/>
              </a:rPr>
              <a:t>bài</a:t>
            </a:r>
            <a:r>
              <a:rPr kumimoji="0" lang="en-US" sz="24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400" b="0" i="0" u="none" strike="noStrike" kern="0" cap="none" spc="0" normalizeH="0" baseline="0" noProof="0" dirty="0" err="1">
                <a:ln>
                  <a:noFill/>
                </a:ln>
                <a:solidFill>
                  <a:srgbClr val="000000"/>
                </a:solidFill>
                <a:effectLst/>
                <a:uLnTx/>
                <a:uFillTx/>
                <a:latin typeface="UTM Avo"/>
                <a:ea typeface="+mn-ea"/>
                <a:cs typeface="+mn-ea"/>
                <a:sym typeface="+mn-lt"/>
              </a:rPr>
              <a:t>tập</a:t>
            </a:r>
            <a:r>
              <a:rPr kumimoji="0" lang="en-US" sz="24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400" b="0" i="0" u="none" strike="noStrike" kern="0" cap="none" spc="0" normalizeH="0" baseline="0" noProof="0" dirty="0" err="1">
                <a:ln>
                  <a:noFill/>
                </a:ln>
                <a:solidFill>
                  <a:srgbClr val="000000"/>
                </a:solidFill>
                <a:effectLst/>
                <a:uLnTx/>
                <a:uFillTx/>
                <a:latin typeface="UTM Avo"/>
                <a:ea typeface="+mn-ea"/>
                <a:cs typeface="+mn-ea"/>
                <a:sym typeface="+mn-lt"/>
              </a:rPr>
              <a:t>trong</a:t>
            </a:r>
            <a:r>
              <a:rPr kumimoji="0" lang="en-US" sz="2400" b="0" i="0" u="none" strike="noStrike" kern="0" cap="none" spc="0" normalizeH="0" baseline="0" noProof="0" dirty="0">
                <a:ln>
                  <a:noFill/>
                </a:ln>
                <a:solidFill>
                  <a:srgbClr val="000000"/>
                </a:solidFill>
                <a:effectLst/>
                <a:uLnTx/>
                <a:uFillTx/>
                <a:latin typeface="UTM Avo"/>
                <a:ea typeface="+mn-ea"/>
                <a:cs typeface="+mn-ea"/>
                <a:sym typeface="+mn-lt"/>
              </a:rPr>
              <a:t> VBT</a:t>
            </a:r>
          </a:p>
        </p:txBody>
      </p:sp>
      <p:sp>
        <p:nvSpPr>
          <p:cNvPr id="25" name="Rectangle 24"/>
          <p:cNvSpPr/>
          <p:nvPr/>
        </p:nvSpPr>
        <p:spPr>
          <a:xfrm>
            <a:off x="7737030" y="3640834"/>
            <a:ext cx="3304345" cy="1651600"/>
          </a:xfrm>
          <a:prstGeom prst="rect">
            <a:avLst/>
          </a:prstGeom>
        </p:spPr>
        <p:txBody>
          <a:bodyPr wrap="square" lIns="60954" tIns="30477" rIns="60954" bIns="30477">
            <a:spAutoFit/>
          </a:bodyPr>
          <a:lstStyle/>
          <a:p>
            <a:pPr marL="0" marR="0" lvl="0" indent="0" algn="ctr" defTabSz="609570" rtl="0" eaLnBrk="1" fontAlgn="auto" latinLnBrk="0" hangingPunct="1">
              <a:lnSpc>
                <a:spcPct val="150000"/>
              </a:lnSpc>
              <a:spcBef>
                <a:spcPts val="0"/>
              </a:spcBef>
              <a:spcAft>
                <a:spcPts val="0"/>
              </a:spcAft>
              <a:buClrTx/>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UTM Avo"/>
                <a:ea typeface="+mn-ea"/>
                <a:cs typeface="+mn-ea"/>
                <a:sym typeface="+mn-lt"/>
              </a:rPr>
              <a:t>Đọc</a:t>
            </a:r>
            <a:r>
              <a:rPr kumimoji="0" lang="en-US" sz="24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400" b="0" i="0" u="none" strike="noStrike" kern="0" cap="none" spc="0" normalizeH="0" baseline="0" noProof="0" dirty="0" err="1">
                <a:ln>
                  <a:noFill/>
                </a:ln>
                <a:solidFill>
                  <a:srgbClr val="000000"/>
                </a:solidFill>
                <a:effectLst/>
                <a:uLnTx/>
                <a:uFillTx/>
                <a:latin typeface="UTM Avo"/>
                <a:ea typeface="+mn-ea"/>
                <a:cs typeface="+mn-ea"/>
                <a:sym typeface="+mn-lt"/>
              </a:rPr>
              <a:t>trước</a:t>
            </a:r>
            <a:r>
              <a:rPr kumimoji="0" lang="en-US" sz="24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400" b="0" i="0" u="none" strike="noStrike" kern="0" cap="none" spc="0" normalizeH="0" baseline="0" noProof="0" dirty="0" err="1">
                <a:ln>
                  <a:noFill/>
                </a:ln>
                <a:solidFill>
                  <a:srgbClr val="000000"/>
                </a:solidFill>
                <a:effectLst/>
                <a:uLnTx/>
                <a:uFillTx/>
                <a:latin typeface="UTM Avo"/>
                <a:ea typeface="+mn-ea"/>
                <a:cs typeface="+mn-ea"/>
                <a:sym typeface="+mn-lt"/>
              </a:rPr>
              <a:t>nội</a:t>
            </a:r>
            <a:r>
              <a:rPr kumimoji="0" lang="en-US" sz="2400" b="0" i="0" u="none" strike="noStrike" kern="0" cap="none" spc="0" normalizeH="0" baseline="0" noProof="0" dirty="0">
                <a:ln>
                  <a:noFill/>
                </a:ln>
                <a:solidFill>
                  <a:srgbClr val="000000"/>
                </a:solidFill>
                <a:effectLst/>
                <a:uLnTx/>
                <a:uFillTx/>
                <a:latin typeface="UTM Avo"/>
                <a:ea typeface="+mn-ea"/>
                <a:cs typeface="+mn-ea"/>
                <a:sym typeface="+mn-lt"/>
              </a:rPr>
              <a:t> dung </a:t>
            </a:r>
            <a:r>
              <a:rPr kumimoji="0" lang="en-US" sz="2400" b="1" i="1" u="none" strike="noStrike" kern="0" cap="none" spc="0" normalizeH="0" baseline="0" noProof="0" dirty="0" err="1">
                <a:ln>
                  <a:noFill/>
                </a:ln>
                <a:solidFill>
                  <a:srgbClr val="000000"/>
                </a:solidFill>
                <a:effectLst/>
                <a:uLnTx/>
                <a:uFillTx/>
                <a:latin typeface="UTM Avo"/>
                <a:ea typeface="+mn-ea"/>
                <a:cs typeface="+mn-ea"/>
                <a:sym typeface="+mn-lt"/>
              </a:rPr>
              <a:t>Bài</a:t>
            </a:r>
            <a:r>
              <a:rPr kumimoji="0" lang="en-US" sz="2400" b="1" i="1" u="none" strike="noStrike" kern="0" cap="none" spc="0" normalizeH="0" baseline="0" noProof="0" dirty="0">
                <a:ln>
                  <a:noFill/>
                </a:ln>
                <a:solidFill>
                  <a:srgbClr val="000000"/>
                </a:solidFill>
                <a:effectLst/>
                <a:uLnTx/>
                <a:uFillTx/>
                <a:latin typeface="UTM Avo"/>
                <a:ea typeface="+mn-ea"/>
                <a:cs typeface="+mn-ea"/>
                <a:sym typeface="+mn-lt"/>
              </a:rPr>
              <a:t> 21 – </a:t>
            </a:r>
            <a:r>
              <a:rPr kumimoji="0" lang="en-US" sz="2400" b="1" i="1" u="none" strike="noStrike" kern="0" cap="none" spc="0" normalizeH="0" baseline="0" noProof="0" dirty="0" err="1">
                <a:ln>
                  <a:noFill/>
                </a:ln>
                <a:solidFill>
                  <a:srgbClr val="000000"/>
                </a:solidFill>
                <a:effectLst/>
                <a:uLnTx/>
                <a:uFillTx/>
                <a:latin typeface="UTM Avo"/>
                <a:ea typeface="+mn-ea"/>
                <a:cs typeface="+mn-ea"/>
                <a:sym typeface="+mn-lt"/>
              </a:rPr>
              <a:t>Phòng</a:t>
            </a:r>
            <a:r>
              <a:rPr kumimoji="0" lang="en-US" sz="2400" b="1" i="1"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400" b="1" i="1" u="none" strike="noStrike" kern="0" cap="none" spc="0" normalizeH="0" baseline="0" noProof="0" dirty="0" err="1">
                <a:ln>
                  <a:noFill/>
                </a:ln>
                <a:solidFill>
                  <a:srgbClr val="000000"/>
                </a:solidFill>
                <a:effectLst/>
                <a:uLnTx/>
                <a:uFillTx/>
                <a:latin typeface="UTM Avo"/>
                <a:ea typeface="+mn-ea"/>
                <a:cs typeface="+mn-ea"/>
                <a:sym typeface="+mn-lt"/>
              </a:rPr>
              <a:t>tránh</a:t>
            </a:r>
            <a:r>
              <a:rPr kumimoji="0" lang="en-US" sz="2400" b="1" i="1"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400" b="1" i="1" u="none" strike="noStrike" kern="0" cap="none" spc="0" normalizeH="0" baseline="0" noProof="0" dirty="0" err="1">
                <a:ln>
                  <a:noFill/>
                </a:ln>
                <a:solidFill>
                  <a:srgbClr val="000000"/>
                </a:solidFill>
                <a:effectLst/>
                <a:uLnTx/>
                <a:uFillTx/>
                <a:latin typeface="UTM Avo"/>
                <a:ea typeface="+mn-ea"/>
                <a:cs typeface="+mn-ea"/>
                <a:sym typeface="+mn-lt"/>
              </a:rPr>
              <a:t>đuối</a:t>
            </a:r>
            <a:r>
              <a:rPr kumimoji="0" lang="en-US" sz="2400" b="1" i="1"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400" b="1" i="1" u="none" strike="noStrike" kern="0" cap="none" spc="0" normalizeH="0" baseline="0" noProof="0" dirty="0" err="1">
                <a:ln>
                  <a:noFill/>
                </a:ln>
                <a:solidFill>
                  <a:srgbClr val="000000"/>
                </a:solidFill>
                <a:effectLst/>
                <a:uLnTx/>
                <a:uFillTx/>
                <a:latin typeface="UTM Avo"/>
                <a:ea typeface="+mn-ea"/>
                <a:cs typeface="+mn-ea"/>
                <a:sym typeface="+mn-lt"/>
              </a:rPr>
              <a:t>nước</a:t>
            </a:r>
            <a:endParaRPr kumimoji="0" lang="en-US" sz="2400" b="1" i="1" u="none" strike="noStrike" kern="0" cap="none" spc="0" normalizeH="0" baseline="0" noProof="0" dirty="0">
              <a:ln>
                <a:noFill/>
              </a:ln>
              <a:solidFill>
                <a:srgbClr val="000000"/>
              </a:solidFill>
              <a:effectLst/>
              <a:uLnTx/>
              <a:uFillTx/>
              <a:latin typeface="UTM Avo"/>
              <a:ea typeface="+mn-ea"/>
              <a:cs typeface="+mn-ea"/>
              <a:sym typeface="+mn-lt"/>
            </a:endParaRPr>
          </a:p>
        </p:txBody>
      </p:sp>
    </p:spTree>
    <p:custDataLst>
      <p:tags r:id="rId1"/>
    </p:custDataLst>
    <p:extLst>
      <p:ext uri="{BB962C8B-B14F-4D97-AF65-F5344CB8AC3E}">
        <p14:creationId xmlns:p14="http://schemas.microsoft.com/office/powerpoint/2010/main" val="327923713"/>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60"/>
                                        </p:tgtEl>
                                        <p:attrNameLst>
                                          <p:attrName>style.visibility</p:attrName>
                                        </p:attrNameLst>
                                      </p:cBhvr>
                                      <p:to>
                                        <p:strVal val="visible"/>
                                      </p:to>
                                    </p:set>
                                    <p:animEffect transition="in" filter="randombar(horizontal)">
                                      <p:cBhvr>
                                        <p:cTn id="10" dur="500"/>
                                        <p:tgtEl>
                                          <p:spTgt spid="196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963"/>
                                        </p:tgtEl>
                                        <p:attrNameLst>
                                          <p:attrName>style.visibility</p:attrName>
                                        </p:attrNameLst>
                                      </p:cBhvr>
                                      <p:to>
                                        <p:strVal val="visible"/>
                                      </p:to>
                                    </p:set>
                                    <p:animEffect transition="in" filter="randombar(horizontal)">
                                      <p:cBhvr>
                                        <p:cTn id="13" dur="500"/>
                                        <p:tgtEl>
                                          <p:spTgt spid="196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961"/>
                                        </p:tgtEl>
                                        <p:attrNameLst>
                                          <p:attrName>style.visibility</p:attrName>
                                        </p:attrNameLst>
                                      </p:cBhvr>
                                      <p:to>
                                        <p:strVal val="visible"/>
                                      </p:to>
                                    </p:set>
                                    <p:animEffect transition="in" filter="randombar(horizontal)">
                                      <p:cBhvr>
                                        <p:cTn id="24" dur="500"/>
                                        <p:tgtEl>
                                          <p:spTgt spid="1961"/>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965"/>
                                        </p:tgtEl>
                                        <p:attrNameLst>
                                          <p:attrName>style.visibility</p:attrName>
                                        </p:attrNameLst>
                                      </p:cBhvr>
                                      <p:to>
                                        <p:strVal val="visible"/>
                                      </p:to>
                                    </p:set>
                                    <p:animEffect transition="in" filter="randombar(horizontal)">
                                      <p:cBhvr>
                                        <p:cTn id="27" dur="500"/>
                                        <p:tgtEl>
                                          <p:spTgt spid="196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962"/>
                                        </p:tgtEl>
                                        <p:attrNameLst>
                                          <p:attrName>style.visibility</p:attrName>
                                        </p:attrNameLst>
                                      </p:cBhvr>
                                      <p:to>
                                        <p:strVal val="visible"/>
                                      </p:to>
                                    </p:set>
                                    <p:animEffect transition="in" filter="randombar(horizontal)">
                                      <p:cBhvr>
                                        <p:cTn id="38" dur="500"/>
                                        <p:tgtEl>
                                          <p:spTgt spid="1962"/>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964"/>
                                        </p:tgtEl>
                                        <p:attrNameLst>
                                          <p:attrName>style.visibility</p:attrName>
                                        </p:attrNameLst>
                                      </p:cBhvr>
                                      <p:to>
                                        <p:strVal val="visible"/>
                                      </p:to>
                                    </p:set>
                                    <p:animEffect transition="in" filter="randombar(horizontal)">
                                      <p:cBhvr>
                                        <p:cTn id="41" dur="500"/>
                                        <p:tgtEl>
                                          <p:spTgt spid="1964"/>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randombar(horizontal)">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animBg="1"/>
      <p:bldP spid="1960" grpId="0" animBg="1"/>
      <p:bldP spid="1961" grpId="0" animBg="1"/>
      <p:bldP spid="1962" grpId="0" animBg="1"/>
      <p:bldP spid="1963" grpId="0" animBg="1"/>
      <p:bldP spid="1964" grpId="0" animBg="1"/>
      <p:bldP spid="1965" grpId="0" animBg="1"/>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39"/>
        <p:cNvGrpSpPr/>
        <p:nvPr/>
      </p:nvGrpSpPr>
      <p:grpSpPr>
        <a:xfrm>
          <a:off x="0" y="0"/>
          <a:ext cx="0" cy="0"/>
          <a:chOff x="0" y="0"/>
          <a:chExt cx="0" cy="0"/>
        </a:xfrm>
      </p:grpSpPr>
    </p:spTree>
    <p:custDataLst>
      <p:tags r:id="rId1"/>
    </p:custData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1"/>
        <p:cNvGrpSpPr/>
        <p:nvPr/>
      </p:nvGrpSpPr>
      <p:grpSpPr>
        <a:xfrm>
          <a:off x="0" y="0"/>
          <a:ext cx="0" cy="0"/>
          <a:chOff x="0" y="0"/>
          <a:chExt cx="0" cy="0"/>
        </a:xfrm>
      </p:grpSpPr>
      <p:pic>
        <p:nvPicPr>
          <p:cNvPr id="92" name="Google Shape;92;p2">
            <a:hlinkClick r:id="rId5"/>
          </p:cNvPr>
          <p:cNvPicPr preferRelativeResize="0"/>
          <p:nvPr/>
        </p:nvPicPr>
        <p:blipFill rotWithShape="1">
          <a:blip r:embed="rId6">
            <a:alphaModFix/>
          </a:blip>
          <a:srcRect/>
          <a:stretch/>
        </p:blipFill>
        <p:spPr>
          <a:xfrm>
            <a:off x="4501083" y="3015453"/>
            <a:ext cx="3189835" cy="1764777"/>
          </a:xfrm>
          <a:prstGeom prst="rect">
            <a:avLst/>
          </a:prstGeom>
          <a:noFill/>
          <a:ln>
            <a:noFill/>
          </a:ln>
        </p:spPr>
      </p:pic>
    </p:spTree>
    <p:custDataLst>
      <p:tags r:id="rId1"/>
    </p:custData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13"/>
          <p:cNvSpPr/>
          <p:nvPr/>
        </p:nvSpPr>
        <p:spPr>
          <a:xfrm>
            <a:off x="4775418"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5" name="Google Shape;145;p13"/>
          <p:cNvSpPr txBox="1"/>
          <p:nvPr/>
        </p:nvSpPr>
        <p:spPr>
          <a:xfrm>
            <a:off x="454403" y="574846"/>
            <a:ext cx="11367083" cy="141199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rgbClr val="833C0B"/>
                </a:solidFill>
                <a:latin typeface="Arial"/>
                <a:ea typeface="Arial"/>
                <a:cs typeface="Arial"/>
                <a:sym typeface="Arial"/>
              </a:rPr>
              <a:t>Để kết nối cộng đồng giáo viên và nhận thêm nhiều tài liệu giảng dạy, </a:t>
            </a:r>
            <a:endParaRPr/>
          </a:p>
          <a:p>
            <a:pPr marL="0" marR="0" lvl="0" indent="0" algn="ctr" rtl="0">
              <a:lnSpc>
                <a:spcPct val="150000"/>
              </a:lnSpc>
              <a:spcBef>
                <a:spcPts val="0"/>
              </a:spcBef>
              <a:spcAft>
                <a:spcPts val="0"/>
              </a:spcAft>
              <a:buNone/>
            </a:pPr>
            <a:r>
              <a:rPr lang="en-US" sz="2000" b="0" i="0" u="none" strike="noStrike" cap="none">
                <a:solidFill>
                  <a:srgbClr val="833C0B"/>
                </a:solidFill>
                <a:latin typeface="Arial"/>
                <a:ea typeface="Arial"/>
                <a:cs typeface="Arial"/>
                <a:sym typeface="Arial"/>
              </a:rPr>
              <a:t>mời quý thầy cô tham gia Group Facebook</a:t>
            </a:r>
            <a:endParaRPr/>
          </a:p>
          <a:p>
            <a:pPr marL="0" marR="0" lvl="0" indent="0" algn="ctr" rtl="0">
              <a:lnSpc>
                <a:spcPct val="150000"/>
              </a:lnSpc>
              <a:spcBef>
                <a:spcPts val="0"/>
              </a:spcBef>
              <a:spcAft>
                <a:spcPts val="0"/>
              </a:spcAft>
              <a:buNone/>
            </a:pPr>
            <a:r>
              <a:rPr lang="en-US" sz="2000" b="0" i="0" u="none" strike="noStrike" cap="none">
                <a:solidFill>
                  <a:srgbClr val="833C0B"/>
                </a:solidFill>
                <a:latin typeface="Arial"/>
                <a:ea typeface="Arial"/>
                <a:cs typeface="Arial"/>
                <a:sym typeface="Arial"/>
              </a:rPr>
              <a:t>theo đường link:  </a:t>
            </a:r>
            <a:endParaRPr/>
          </a:p>
        </p:txBody>
      </p:sp>
      <p:sp>
        <p:nvSpPr>
          <p:cNvPr id="146" name="Google Shape;146;p13"/>
          <p:cNvSpPr/>
          <p:nvPr/>
        </p:nvSpPr>
        <p:spPr>
          <a:xfrm>
            <a:off x="2441908" y="2000034"/>
            <a:ext cx="7407478" cy="461665"/>
          </a:xfrm>
          <a:prstGeom prst="roundRect">
            <a:avLst>
              <a:gd name="adj" fmla="val 16667"/>
            </a:avLst>
          </a:prstGeom>
          <a:solidFill>
            <a:srgbClr val="FBE4D4"/>
          </a:solidFill>
          <a:ln w="25400" cap="flat" cmpd="sng">
            <a:solidFill>
              <a:srgbClr val="C55A1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7" name="Google Shape;147;p13">
            <a:hlinkClick r:id="rId4"/>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sng" strike="noStrike" cap="none">
                <a:solidFill>
                  <a:srgbClr val="833C0B"/>
                </a:solidFill>
                <a:latin typeface="Arial"/>
                <a:ea typeface="Arial"/>
                <a:cs typeface="Arial"/>
                <a:sym typeface="Arial"/>
              </a:rPr>
              <a:t>Hoc10 – Đồng hành cùng giáo viên tiểu học</a:t>
            </a:r>
            <a:endParaRPr/>
          </a:p>
        </p:txBody>
      </p:sp>
      <p:sp>
        <p:nvSpPr>
          <p:cNvPr id="148" name="Google Shape;148;p13"/>
          <p:cNvSpPr txBox="1"/>
          <p:nvPr/>
        </p:nvSpPr>
        <p:spPr>
          <a:xfrm>
            <a:off x="4011326" y="2381351"/>
            <a:ext cx="4321723" cy="488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0" i="0" u="none" strike="noStrike" cap="none">
                <a:solidFill>
                  <a:srgbClr val="833C0B"/>
                </a:solidFill>
                <a:latin typeface="Arial"/>
                <a:ea typeface="Arial"/>
                <a:cs typeface="Arial"/>
                <a:sym typeface="Arial"/>
              </a:rPr>
              <a:t>Hoặc truy cập qua QR code</a:t>
            </a:r>
            <a:endParaRPr/>
          </a:p>
        </p:txBody>
      </p:sp>
      <p:pic>
        <p:nvPicPr>
          <p:cNvPr id="149" name="Google Shape;149;p13" descr="Ngón Trỏ, ngón tay, Máy tính Biểu tượng Tay - tay png tải về - Miễn phí  trong suốt Tay png Tải về."/>
          <p:cNvPicPr preferRelativeResize="0"/>
          <p:nvPr/>
        </p:nvPicPr>
        <p:blipFill rotWithShape="1">
          <a:blip r:embed="rId5">
            <a:alphaModFix/>
          </a:blip>
          <a:srcRect/>
          <a:stretch/>
        </p:blipFill>
        <p:spPr>
          <a:xfrm rot="-5400000">
            <a:off x="5679086" y="2851979"/>
            <a:ext cx="1053311" cy="749021"/>
          </a:xfrm>
          <a:prstGeom prst="rect">
            <a:avLst/>
          </a:prstGeom>
          <a:noFill/>
          <a:ln>
            <a:noFill/>
          </a:ln>
        </p:spPr>
      </p:pic>
      <p:pic>
        <p:nvPicPr>
          <p:cNvPr id="150" name="Google Shape;150;p13"/>
          <p:cNvPicPr preferRelativeResize="0"/>
          <p:nvPr/>
        </p:nvPicPr>
        <p:blipFill rotWithShape="1">
          <a:blip r:embed="rId6">
            <a:alphaModFix/>
          </a:blip>
          <a:srcRect/>
          <a:stretch/>
        </p:blipFill>
        <p:spPr>
          <a:xfrm>
            <a:off x="4905420" y="3722149"/>
            <a:ext cx="2684532" cy="2684532"/>
          </a:xfrm>
          <a:prstGeom prst="roundRect">
            <a:avLst>
              <a:gd name="adj" fmla="val 12957"/>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378"/>
        <p:cNvGrpSpPr/>
        <p:nvPr/>
      </p:nvGrpSpPr>
      <p:grpSpPr>
        <a:xfrm>
          <a:off x="0" y="0"/>
          <a:ext cx="0" cy="0"/>
          <a:chOff x="0" y="0"/>
          <a:chExt cx="0" cy="0"/>
        </a:xfrm>
      </p:grpSpPr>
      <p:grpSp>
        <p:nvGrpSpPr>
          <p:cNvPr id="4" name="Group 3"/>
          <p:cNvGrpSpPr/>
          <p:nvPr/>
        </p:nvGrpSpPr>
        <p:grpSpPr>
          <a:xfrm>
            <a:off x="4760978" y="729125"/>
            <a:ext cx="3752259" cy="892989"/>
            <a:chOff x="3506074" y="743317"/>
            <a:chExt cx="5628388" cy="1339483"/>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6074" y="743317"/>
              <a:ext cx="1339483" cy="1339483"/>
            </a:xfrm>
            <a:prstGeom prst="rect">
              <a:avLst/>
            </a:prstGeom>
          </p:spPr>
        </p:pic>
        <p:sp>
          <p:nvSpPr>
            <p:cNvPr id="3" name="Rectangle 2"/>
            <p:cNvSpPr/>
            <p:nvPr/>
          </p:nvSpPr>
          <p:spPr>
            <a:xfrm>
              <a:off x="5123267" y="962261"/>
              <a:ext cx="4011195" cy="86158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000000"/>
                  </a:solidFill>
                  <a:effectLst/>
                  <a:uLnTx/>
                  <a:uFillTx/>
                  <a:latin typeface="+mn-lt"/>
                  <a:ea typeface="+mn-ea"/>
                  <a:cs typeface="+mn-ea"/>
                  <a:sym typeface="+mn-lt"/>
                </a:rPr>
                <a:t>“Chọn thức ăn”</a:t>
              </a:r>
              <a:endParaRPr kumimoji="0" lang="en-US" sz="2400" b="1" i="0" u="none" strike="noStrike" kern="0" cap="none" spc="0" normalizeH="0" baseline="0" noProof="0" dirty="0">
                <a:ln>
                  <a:noFill/>
                </a:ln>
                <a:solidFill>
                  <a:srgbClr val="000000"/>
                </a:solidFill>
                <a:effectLst/>
                <a:uLnTx/>
                <a:uFillTx/>
                <a:latin typeface="+mn-lt"/>
                <a:ea typeface="+mn-ea"/>
                <a:cs typeface="+mn-ea"/>
                <a:sym typeface="+mn-lt"/>
              </a:endParaRPr>
            </a:p>
          </p:txBody>
        </p:sp>
      </p:grpSp>
      <p:sp>
        <p:nvSpPr>
          <p:cNvPr id="5" name="Rectangle 4"/>
          <p:cNvSpPr/>
          <p:nvPr/>
        </p:nvSpPr>
        <p:spPr>
          <a:xfrm>
            <a:off x="1604535" y="1704269"/>
            <a:ext cx="8982929" cy="2559611"/>
          </a:xfrm>
          <a:prstGeom prst="rect">
            <a:avLst/>
          </a:prstGeom>
          <a:solidFill>
            <a:srgbClr val="FCE4F0"/>
          </a:solidFill>
          <a:ln w="38100">
            <a:solidFill>
              <a:srgbClr val="000000"/>
            </a:solidFill>
            <a:prstDash val="dash"/>
          </a:ln>
        </p:spPr>
        <p:txBody>
          <a:bodyPr wrap="square">
            <a:spAutoFit/>
          </a:bodyPr>
          <a:lstStyle/>
          <a:p>
            <a:pPr marL="381019" marR="0" lvl="0" indent="-381019" algn="just" defTabSz="91440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Khi có bạn nên tên một bệnh do thiếu dinh dưỡng, các bạn của đội khác sẽ kể tên những loại thức ăn có chứa chất dinh dưỡng giúp phòng tránh </a:t>
            </a:r>
            <a:r>
              <a:rPr kumimoji="0" lang="vi-VN" sz="2200" b="0" i="0" u="none" strike="noStrike" kern="0" cap="none" spc="0" normalizeH="0" baseline="0" noProof="0">
                <a:ln>
                  <a:noFill/>
                </a:ln>
                <a:solidFill>
                  <a:srgbClr val="000000"/>
                </a:solidFill>
                <a:effectLst/>
                <a:uLnTx/>
                <a:uFillTx/>
                <a:latin typeface="+mn-lt"/>
                <a:ea typeface="+mn-ea"/>
                <a:cs typeface="+mn-ea"/>
                <a:sym typeface="+mn-lt"/>
              </a:rPr>
              <a:t>bệnh đó</a:t>
            </a:r>
            <a:r>
              <a:rPr kumimoji="0" lang="en-US" sz="2200" b="0" i="0" u="none" strike="noStrike" kern="0" cap="none" spc="0" normalizeH="0" baseline="0" noProof="0">
                <a:ln>
                  <a:noFill/>
                </a:ln>
                <a:solidFill>
                  <a:srgbClr val="000000"/>
                </a:solidFill>
                <a:effectLst/>
                <a:uLnTx/>
                <a:uFillTx/>
                <a:latin typeface="+mn-lt"/>
                <a:ea typeface="+mn-ea"/>
                <a:cs typeface="+mn-ea"/>
                <a:sym typeface="+mn-lt"/>
              </a:rPr>
              <a:t>.</a:t>
            </a:r>
            <a:endParaRPr kumimoji="0" lang="en-US" sz="2200" b="0" i="0" u="none" strike="noStrike" kern="0" cap="none" spc="0" normalizeH="0" baseline="0" noProof="0" dirty="0">
              <a:ln>
                <a:noFill/>
              </a:ln>
              <a:solidFill>
                <a:srgbClr val="000000"/>
              </a:solidFill>
              <a:effectLst/>
              <a:uLnTx/>
              <a:uFillTx/>
              <a:latin typeface="+mn-lt"/>
              <a:ea typeface="+mn-ea"/>
              <a:cs typeface="+mn-ea"/>
              <a:sym typeface="+mn-lt"/>
            </a:endParaRPr>
          </a:p>
          <a:p>
            <a:pPr marL="381019" marR="0" lvl="0" indent="-381019" algn="just" defTabSz="91440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Trong thời gian 10 phút, đội nào trả lời đúng nhiều câu hơn sẽ là đội </a:t>
            </a:r>
            <a:r>
              <a:rPr kumimoji="0" lang="vi-VN" sz="2200" b="0" i="0" u="none" strike="noStrike" kern="0" cap="none" spc="0" normalizeH="0" baseline="0" noProof="0">
                <a:ln>
                  <a:noFill/>
                </a:ln>
                <a:solidFill>
                  <a:srgbClr val="000000"/>
                </a:solidFill>
                <a:effectLst/>
                <a:uLnTx/>
                <a:uFillTx/>
                <a:latin typeface="+mn-lt"/>
                <a:ea typeface="+mn-ea"/>
                <a:cs typeface="+mn-ea"/>
                <a:sym typeface="+mn-lt"/>
              </a:rPr>
              <a:t>chiến thắng</a:t>
            </a:r>
            <a:r>
              <a:rPr kumimoji="0" lang="en-US" sz="2200" b="0" i="0" u="none" strike="noStrike" kern="0" cap="none" spc="0" normalizeH="0" baseline="0" noProof="0">
                <a:ln>
                  <a:noFill/>
                </a:ln>
                <a:solidFill>
                  <a:srgbClr val="000000"/>
                </a:solidFill>
                <a:effectLst/>
                <a:uLnTx/>
                <a:uFillTx/>
                <a:latin typeface="+mn-lt"/>
                <a:ea typeface="+mn-ea"/>
                <a:cs typeface="+mn-ea"/>
                <a:sym typeface="+mn-lt"/>
              </a:rPr>
              <a:t>.</a:t>
            </a:r>
            <a:endParaRPr kumimoji="0" lang="en-US" sz="2200" b="0" i="0" u="none" strike="noStrike" kern="0" cap="none" spc="0" normalizeH="0" baseline="0" noProof="0" dirty="0">
              <a:ln>
                <a:noFill/>
              </a:ln>
              <a:solidFill>
                <a:srgbClr val="000000"/>
              </a:solidFill>
              <a:effectLst/>
              <a:uLnTx/>
              <a:uFillTx/>
              <a:latin typeface="+mn-lt"/>
              <a:ea typeface="+mn-ea"/>
              <a:cs typeface="+mn-ea"/>
              <a:sym typeface="+mn-lt"/>
            </a:endParaRPr>
          </a:p>
        </p:txBody>
      </p:sp>
      <p:pic>
        <p:nvPicPr>
          <p:cNvPr id="10" name="Picture 9">
            <a:extLst>
              <a:ext uri="{FF2B5EF4-FFF2-40B4-BE49-F238E27FC236}">
                <a16:creationId xmlns:a16="http://schemas.microsoft.com/office/drawing/2014/main" id="{D24FA2F0-E5D3-4F21-16B1-684E9C73D356}"/>
              </a:ext>
            </a:extLst>
          </p:cNvPr>
          <p:cNvPicPr>
            <a:picLocks noChangeAspect="1"/>
          </p:cNvPicPr>
          <p:nvPr/>
        </p:nvPicPr>
        <p:blipFill>
          <a:blip r:embed="rId6"/>
          <a:stretch>
            <a:fillRect/>
          </a:stretch>
        </p:blipFill>
        <p:spPr>
          <a:xfrm>
            <a:off x="2078093" y="4318166"/>
            <a:ext cx="7522027" cy="2631396"/>
          </a:xfrm>
          <a:prstGeom prst="rect">
            <a:avLst/>
          </a:prstGeom>
        </p:spPr>
      </p:pic>
    </p:spTree>
    <p:custDataLst>
      <p:tags r:id="rId1"/>
    </p:custDataLst>
    <p:extLst>
      <p:ext uri="{BB962C8B-B14F-4D97-AF65-F5344CB8AC3E}">
        <p14:creationId xmlns:p14="http://schemas.microsoft.com/office/powerpoint/2010/main" val="1237127892"/>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02"/>
        <p:cNvGrpSpPr/>
        <p:nvPr/>
      </p:nvGrpSpPr>
      <p:grpSpPr>
        <a:xfrm>
          <a:off x="0" y="0"/>
          <a:ext cx="0" cy="0"/>
          <a:chOff x="0" y="0"/>
          <a:chExt cx="0" cy="0"/>
        </a:xfrm>
      </p:grpSpPr>
      <p:pic>
        <p:nvPicPr>
          <p:cNvPr id="103" name="Google Shape;103;p4">
            <a:hlinkClick r:id="rId5"/>
          </p:cNvPr>
          <p:cNvPicPr preferRelativeResize="0"/>
          <p:nvPr/>
        </p:nvPicPr>
        <p:blipFill rotWithShape="1">
          <a:blip r:embed="rId6">
            <a:alphaModFix/>
          </a:blip>
          <a:srcRect/>
          <a:stretch/>
        </p:blipFill>
        <p:spPr>
          <a:xfrm>
            <a:off x="4501083" y="3015453"/>
            <a:ext cx="3189835" cy="1764777"/>
          </a:xfrm>
          <a:prstGeom prst="rect">
            <a:avLst/>
          </a:prstGeom>
          <a:noFill/>
          <a:ln>
            <a:noFill/>
          </a:ln>
        </p:spPr>
      </p:pic>
    </p:spTree>
    <p:custDataLst>
      <p:tags r:id="rId1"/>
    </p:custData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378"/>
        <p:cNvGrpSpPr/>
        <p:nvPr/>
      </p:nvGrpSpPr>
      <p:grpSpPr>
        <a:xfrm>
          <a:off x="0" y="0"/>
          <a:ext cx="0" cy="0"/>
          <a:chOff x="0" y="0"/>
          <a:chExt cx="0" cy="0"/>
        </a:xfrm>
      </p:grpSpPr>
      <p:sp>
        <p:nvSpPr>
          <p:cNvPr id="3" name="Rectangle 2"/>
          <p:cNvSpPr/>
          <p:nvPr/>
        </p:nvSpPr>
        <p:spPr>
          <a:xfrm>
            <a:off x="4993591" y="902534"/>
            <a:ext cx="6958786" cy="5606599"/>
          </a:xfrm>
          <a:prstGeom prst="rect">
            <a:avLst/>
          </a:prstGeom>
          <a:solidFill>
            <a:schemeClr val="accent6">
              <a:lumMod val="20000"/>
              <a:lumOff val="80000"/>
            </a:schemeClr>
          </a:solidFill>
          <a:ln w="38100">
            <a:solidFill>
              <a:srgbClr val="0070C0"/>
            </a:solidFill>
            <a:prstDash val="dash"/>
          </a:ln>
        </p:spPr>
        <p:txBody>
          <a:bodyPr wrap="square">
            <a:spAutoFit/>
          </a:bodyPr>
          <a:lstStyle/>
          <a:p>
            <a:pPr marL="381019" marR="0" lvl="0" indent="-381019" algn="just" defTabSz="914400" rtl="0" eaLnBrk="1" fontAlgn="auto" latinLnBrk="0" hangingPunct="1">
              <a:lnSpc>
                <a:spcPct val="150000"/>
              </a:lnSpc>
              <a:spcBef>
                <a:spcPts val="0"/>
              </a:spcBef>
              <a:spcAft>
                <a:spcPts val="0"/>
              </a:spcAft>
              <a:buClr>
                <a:srgbClr val="000000"/>
              </a:buClr>
              <a:buSzTx/>
              <a:buFont typeface="Wingdings" pitchFamily="2" charset="2"/>
              <a:buChar char="v"/>
              <a:tabLst/>
              <a:defRPr/>
            </a:pP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Chọn một bệnh do thiếu hoặc thừa chất dinh dưỡng</a:t>
            </a:r>
          </a:p>
          <a:p>
            <a:pPr marL="381019" marR="0" lvl="0" indent="-381019" algn="just" defTabSz="914400" rtl="0" eaLnBrk="1" fontAlgn="auto" latinLnBrk="0" hangingPunct="1">
              <a:lnSpc>
                <a:spcPct val="150000"/>
              </a:lnSpc>
              <a:spcBef>
                <a:spcPts val="0"/>
              </a:spcBef>
              <a:spcAft>
                <a:spcPts val="0"/>
              </a:spcAft>
              <a:buClr>
                <a:srgbClr val="000000"/>
              </a:buClr>
              <a:buSzTx/>
              <a:buFont typeface="Wingdings" pitchFamily="2" charset="2"/>
              <a:buChar char="v"/>
              <a:tabLst/>
              <a:defRPr/>
            </a:pP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Chuẩn bị các thông tin về bệnh đó theo gợi ý:</a:t>
            </a:r>
          </a:p>
          <a:p>
            <a:pPr marL="381019" marR="0" lvl="0" indent="-381019" algn="just" defTabSz="91440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Tên bệnh</a:t>
            </a:r>
          </a:p>
          <a:p>
            <a:pPr marL="381019" marR="0" lvl="0" indent="-381019" algn="just" defTabSz="91440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Dấu hiệu chính</a:t>
            </a:r>
          </a:p>
          <a:p>
            <a:pPr marL="381019" marR="0" lvl="0" indent="-381019" algn="just" defTabSz="91440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Nguyên nhân gây bệnh</a:t>
            </a:r>
          </a:p>
          <a:p>
            <a:pPr marL="381019" marR="0" lvl="0" indent="-381019" algn="just" defTabSz="91440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Cách phòng tránh</a:t>
            </a:r>
          </a:p>
          <a:p>
            <a:pPr marL="381019" marR="0" lvl="0" indent="-381019" algn="just" defTabSz="91440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Thói quen ăn uống, làm việc, nghỉ ngơi cần thay đổi của các thành viên trong </a:t>
            </a:r>
            <a:r>
              <a:rPr kumimoji="0" lang="vi-VN" sz="2200" b="0" i="0" u="none" strike="noStrike" kern="0" cap="none" spc="0" normalizeH="0" baseline="0" noProof="0">
                <a:ln>
                  <a:noFill/>
                </a:ln>
                <a:solidFill>
                  <a:srgbClr val="000000"/>
                </a:solidFill>
                <a:effectLst/>
                <a:uLnTx/>
                <a:uFillTx/>
                <a:latin typeface="+mn-lt"/>
                <a:ea typeface="+mn-ea"/>
                <a:cs typeface="+mn-ea"/>
                <a:sym typeface="+mn-lt"/>
              </a:rPr>
              <a:t>gia đình</a:t>
            </a:r>
            <a:r>
              <a:rPr kumimoji="0" lang="en-US" sz="2200" b="0" i="0" u="none" strike="noStrike" kern="0" cap="none" spc="0" normalizeH="0" baseline="0" noProof="0">
                <a:ln>
                  <a:noFill/>
                </a:ln>
                <a:solidFill>
                  <a:srgbClr val="000000"/>
                </a:solidFill>
                <a:effectLst/>
                <a:uLnTx/>
                <a:uFillTx/>
                <a:latin typeface="+mn-lt"/>
                <a:ea typeface="+mn-ea"/>
                <a:cs typeface="+mn-ea"/>
                <a:sym typeface="+mn-lt"/>
              </a:rPr>
              <a:t>.</a:t>
            </a:r>
            <a:endParaRPr kumimoji="0" lang="en-US" sz="2200" b="0" i="0" u="none" strike="noStrike" kern="0" cap="none" spc="0" normalizeH="0" baseline="0" noProof="0" dirty="0">
              <a:ln>
                <a:noFill/>
              </a:ln>
              <a:solidFill>
                <a:srgbClr val="000000"/>
              </a:solidFill>
              <a:effectLst/>
              <a:uLnTx/>
              <a:uFillTx/>
              <a:latin typeface="+mn-lt"/>
              <a:ea typeface="+mn-ea"/>
              <a:cs typeface="+mn-ea"/>
              <a:sym typeface="+mn-lt"/>
            </a:endParaRPr>
          </a:p>
          <a:p>
            <a:pPr marL="381019" marR="0" lvl="0" indent="-381019" algn="just" defTabSz="914400" rtl="0" eaLnBrk="1" fontAlgn="auto" latinLnBrk="0" hangingPunct="1">
              <a:lnSpc>
                <a:spcPct val="150000"/>
              </a:lnSpc>
              <a:spcBef>
                <a:spcPts val="0"/>
              </a:spcBef>
              <a:spcAft>
                <a:spcPts val="0"/>
              </a:spcAft>
              <a:buClr>
                <a:srgbClr val="000000"/>
              </a:buClr>
              <a:buSzTx/>
              <a:buFont typeface="Wingdings" pitchFamily="2" charset="2"/>
              <a:buChar char="v"/>
              <a:tabLst/>
              <a:defRPr/>
            </a:pP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Tuyên</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truyền</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các</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thông</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tin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đã</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chuẩn</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bị</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đến</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người</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thân</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trong</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err="1">
                <a:ln>
                  <a:noFill/>
                </a:ln>
                <a:solidFill>
                  <a:srgbClr val="000000"/>
                </a:solidFill>
                <a:effectLst/>
                <a:uLnTx/>
                <a:uFillTx/>
                <a:latin typeface="+mn-lt"/>
                <a:ea typeface="+mn-ea"/>
                <a:cs typeface="+mn-ea"/>
                <a:sym typeface="+mn-lt"/>
              </a:rPr>
              <a:t>gia</a:t>
            </a:r>
            <a:r>
              <a:rPr kumimoji="0" lang="en-US" sz="2200" b="0" i="0" u="none" strike="noStrike" kern="0" cap="none" spc="0" normalizeH="0" baseline="0" noProof="0">
                <a:ln>
                  <a:noFill/>
                </a:ln>
                <a:solidFill>
                  <a:srgbClr val="000000"/>
                </a:solidFill>
                <a:effectLst/>
                <a:uLnTx/>
                <a:uFillTx/>
                <a:latin typeface="+mn-lt"/>
                <a:ea typeface="+mn-ea"/>
                <a:cs typeface="+mn-ea"/>
                <a:sym typeface="+mn-lt"/>
              </a:rPr>
              <a:t> đình.</a:t>
            </a:r>
            <a:endParaRPr kumimoji="0" lang="vi-VN" sz="2200" b="0" i="0" u="none" strike="noStrike" kern="0" cap="none" spc="0" normalizeH="0" baseline="0" noProof="0" dirty="0">
              <a:ln>
                <a:noFill/>
              </a:ln>
              <a:solidFill>
                <a:srgbClr val="000000"/>
              </a:solidFill>
              <a:effectLst/>
              <a:uLnTx/>
              <a:uFillTx/>
              <a:latin typeface="+mn-lt"/>
              <a:ea typeface="+mn-ea"/>
              <a:cs typeface="+mn-ea"/>
              <a:sym typeface="+mn-lt"/>
            </a:endParaRPr>
          </a:p>
        </p:txBody>
      </p:sp>
      <p:grpSp>
        <p:nvGrpSpPr>
          <p:cNvPr id="10" name="Group 9"/>
          <p:cNvGrpSpPr/>
          <p:nvPr/>
        </p:nvGrpSpPr>
        <p:grpSpPr>
          <a:xfrm>
            <a:off x="101931" y="1719698"/>
            <a:ext cx="4709555" cy="2559611"/>
            <a:chOff x="-380024" y="648129"/>
            <a:chExt cx="16168970" cy="3839415"/>
          </a:xfrm>
        </p:grpSpPr>
        <p:sp>
          <p:nvSpPr>
            <p:cNvPr id="2" name="Rectangle 1"/>
            <p:cNvSpPr/>
            <p:nvPr/>
          </p:nvSpPr>
          <p:spPr>
            <a:xfrm>
              <a:off x="1470704" y="648129"/>
              <a:ext cx="14318242" cy="383941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Vận</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động</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mọi</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người</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trong</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gia</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đình</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cùng</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thực</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hiện</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phòng</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tránh</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những</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bệnh</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do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thiếu</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hoặc</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thừa</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chất</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dinh</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dưỡng</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theo</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các</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bước</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sau</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a:t>
              </a:r>
            </a:p>
          </p:txBody>
        </p:sp>
        <p:grpSp>
          <p:nvGrpSpPr>
            <p:cNvPr id="4" name="Google Shape;3751;p98"/>
            <p:cNvGrpSpPr/>
            <p:nvPr/>
          </p:nvGrpSpPr>
          <p:grpSpPr>
            <a:xfrm rot="19531116">
              <a:off x="-380024" y="1284131"/>
              <a:ext cx="2437451" cy="1033546"/>
              <a:chOff x="1919454" y="3541900"/>
              <a:chExt cx="1208260" cy="435395"/>
            </a:xfrm>
          </p:grpSpPr>
          <p:sp>
            <p:nvSpPr>
              <p:cNvPr id="5" name="Google Shape;3752;p98"/>
              <p:cNvSpPr/>
              <p:nvPr/>
            </p:nvSpPr>
            <p:spPr>
              <a:xfrm>
                <a:off x="2830275" y="3688950"/>
                <a:ext cx="90325" cy="57000"/>
              </a:xfrm>
              <a:custGeom>
                <a:avLst/>
                <a:gdLst/>
                <a:ahLst/>
                <a:cxnLst/>
                <a:rect l="l" t="t" r="r" b="b"/>
                <a:pathLst>
                  <a:path w="3613" h="2280" extrusionOk="0">
                    <a:moveTo>
                      <a:pt x="2825" y="474"/>
                    </a:moveTo>
                    <a:cubicBezTo>
                      <a:pt x="2843" y="474"/>
                      <a:pt x="2860" y="475"/>
                      <a:pt x="2875" y="479"/>
                    </a:cubicBezTo>
                    <a:cubicBezTo>
                      <a:pt x="3114" y="546"/>
                      <a:pt x="3066" y="709"/>
                      <a:pt x="3095" y="881"/>
                    </a:cubicBezTo>
                    <a:cubicBezTo>
                      <a:pt x="3143" y="1198"/>
                      <a:pt x="3152" y="1523"/>
                      <a:pt x="3124" y="1839"/>
                    </a:cubicBezTo>
                    <a:lnTo>
                      <a:pt x="3124" y="1830"/>
                    </a:lnTo>
                    <a:cubicBezTo>
                      <a:pt x="2673" y="1734"/>
                      <a:pt x="2223" y="1619"/>
                      <a:pt x="1782" y="1475"/>
                    </a:cubicBezTo>
                    <a:cubicBezTo>
                      <a:pt x="1370" y="1341"/>
                      <a:pt x="958" y="1140"/>
                      <a:pt x="537" y="1016"/>
                    </a:cubicBezTo>
                    <a:cubicBezTo>
                      <a:pt x="1160" y="853"/>
                      <a:pt x="1782" y="699"/>
                      <a:pt x="2405" y="575"/>
                    </a:cubicBezTo>
                    <a:cubicBezTo>
                      <a:pt x="2505" y="550"/>
                      <a:pt x="2700" y="474"/>
                      <a:pt x="2825" y="474"/>
                    </a:cubicBezTo>
                    <a:close/>
                    <a:moveTo>
                      <a:pt x="3023" y="0"/>
                    </a:moveTo>
                    <a:cubicBezTo>
                      <a:pt x="2679" y="0"/>
                      <a:pt x="2237" y="173"/>
                      <a:pt x="1945" y="230"/>
                    </a:cubicBezTo>
                    <a:cubicBezTo>
                      <a:pt x="1361" y="355"/>
                      <a:pt x="776" y="498"/>
                      <a:pt x="211" y="661"/>
                    </a:cubicBezTo>
                    <a:cubicBezTo>
                      <a:pt x="48" y="699"/>
                      <a:pt x="0" y="910"/>
                      <a:pt x="115" y="1016"/>
                    </a:cubicBezTo>
                    <a:cubicBezTo>
                      <a:pt x="115" y="1044"/>
                      <a:pt x="135" y="1063"/>
                      <a:pt x="144" y="1073"/>
                    </a:cubicBezTo>
                    <a:cubicBezTo>
                      <a:pt x="997" y="1734"/>
                      <a:pt x="2252" y="2012"/>
                      <a:pt x="3277" y="2271"/>
                    </a:cubicBezTo>
                    <a:cubicBezTo>
                      <a:pt x="3296" y="2276"/>
                      <a:pt x="3314" y="2279"/>
                      <a:pt x="3333" y="2279"/>
                    </a:cubicBezTo>
                    <a:cubicBezTo>
                      <a:pt x="3436" y="2279"/>
                      <a:pt x="3526" y="2193"/>
                      <a:pt x="3526" y="2079"/>
                    </a:cubicBezTo>
                    <a:cubicBezTo>
                      <a:pt x="3526" y="1552"/>
                      <a:pt x="3612" y="920"/>
                      <a:pt x="3507" y="402"/>
                    </a:cubicBezTo>
                    <a:cubicBezTo>
                      <a:pt x="3468" y="182"/>
                      <a:pt x="3430" y="77"/>
                      <a:pt x="3200" y="19"/>
                    </a:cubicBezTo>
                    <a:cubicBezTo>
                      <a:pt x="3145" y="6"/>
                      <a:pt x="3086" y="0"/>
                      <a:pt x="3023" y="0"/>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6" name="Google Shape;3753;p98"/>
              <p:cNvSpPr/>
              <p:nvPr/>
            </p:nvSpPr>
            <p:spPr>
              <a:xfrm>
                <a:off x="2843675" y="3541900"/>
                <a:ext cx="59900" cy="72700"/>
              </a:xfrm>
              <a:custGeom>
                <a:avLst/>
                <a:gdLst/>
                <a:ahLst/>
                <a:cxnLst/>
                <a:rect l="l" t="t" r="r" b="b"/>
                <a:pathLst>
                  <a:path w="2396" h="2908" extrusionOk="0">
                    <a:moveTo>
                      <a:pt x="1208" y="584"/>
                    </a:moveTo>
                    <a:cubicBezTo>
                      <a:pt x="1371" y="747"/>
                      <a:pt x="1524" y="910"/>
                      <a:pt x="1687" y="1073"/>
                    </a:cubicBezTo>
                    <a:cubicBezTo>
                      <a:pt x="1725" y="1121"/>
                      <a:pt x="1773" y="1169"/>
                      <a:pt x="1821" y="1216"/>
                    </a:cubicBezTo>
                    <a:cubicBezTo>
                      <a:pt x="1994" y="1303"/>
                      <a:pt x="2013" y="1370"/>
                      <a:pt x="1888" y="1427"/>
                    </a:cubicBezTo>
                    <a:cubicBezTo>
                      <a:pt x="1840" y="1523"/>
                      <a:pt x="1553" y="1676"/>
                      <a:pt x="1486" y="1734"/>
                    </a:cubicBezTo>
                    <a:cubicBezTo>
                      <a:pt x="1170" y="1964"/>
                      <a:pt x="796" y="2194"/>
                      <a:pt x="490" y="2462"/>
                    </a:cubicBezTo>
                    <a:cubicBezTo>
                      <a:pt x="777" y="1858"/>
                      <a:pt x="1016" y="1226"/>
                      <a:pt x="1208" y="584"/>
                    </a:cubicBezTo>
                    <a:close/>
                    <a:moveTo>
                      <a:pt x="1121" y="0"/>
                    </a:moveTo>
                    <a:cubicBezTo>
                      <a:pt x="1034" y="0"/>
                      <a:pt x="951" y="53"/>
                      <a:pt x="921" y="143"/>
                    </a:cubicBezTo>
                    <a:cubicBezTo>
                      <a:pt x="672" y="939"/>
                      <a:pt x="375" y="1724"/>
                      <a:pt x="49" y="2500"/>
                    </a:cubicBezTo>
                    <a:cubicBezTo>
                      <a:pt x="1" y="2625"/>
                      <a:pt x="116" y="2730"/>
                      <a:pt x="240" y="2740"/>
                    </a:cubicBezTo>
                    <a:cubicBezTo>
                      <a:pt x="221" y="2749"/>
                      <a:pt x="212" y="2759"/>
                      <a:pt x="202" y="2768"/>
                    </a:cubicBezTo>
                    <a:cubicBezTo>
                      <a:pt x="160" y="2827"/>
                      <a:pt x="214" y="2908"/>
                      <a:pt x="279" y="2908"/>
                    </a:cubicBezTo>
                    <a:cubicBezTo>
                      <a:pt x="288" y="2908"/>
                      <a:pt x="298" y="2906"/>
                      <a:pt x="307" y="2903"/>
                    </a:cubicBezTo>
                    <a:cubicBezTo>
                      <a:pt x="748" y="2759"/>
                      <a:pt x="1122" y="2424"/>
                      <a:pt x="1505" y="2165"/>
                    </a:cubicBezTo>
                    <a:cubicBezTo>
                      <a:pt x="1754" y="1992"/>
                      <a:pt x="2156" y="1820"/>
                      <a:pt x="2319" y="1561"/>
                    </a:cubicBezTo>
                    <a:cubicBezTo>
                      <a:pt x="2396" y="1437"/>
                      <a:pt x="2396" y="1274"/>
                      <a:pt x="2300" y="1149"/>
                    </a:cubicBezTo>
                    <a:cubicBezTo>
                      <a:pt x="2061" y="747"/>
                      <a:pt x="1582" y="393"/>
                      <a:pt x="1266" y="57"/>
                    </a:cubicBezTo>
                    <a:cubicBezTo>
                      <a:pt x="1223" y="18"/>
                      <a:pt x="1171" y="0"/>
                      <a:pt x="1121" y="0"/>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7" name="Google Shape;3754;p98"/>
              <p:cNvSpPr/>
              <p:nvPr/>
            </p:nvSpPr>
            <p:spPr>
              <a:xfrm>
                <a:off x="2813750" y="3809325"/>
                <a:ext cx="77150" cy="57925"/>
              </a:xfrm>
              <a:custGeom>
                <a:avLst/>
                <a:gdLst/>
                <a:ahLst/>
                <a:cxnLst/>
                <a:rect l="l" t="t" r="r" b="b"/>
                <a:pathLst>
                  <a:path w="3086" h="2317" extrusionOk="0">
                    <a:moveTo>
                      <a:pt x="2606" y="416"/>
                    </a:moveTo>
                    <a:lnTo>
                      <a:pt x="2606" y="416"/>
                    </a:lnTo>
                    <a:cubicBezTo>
                      <a:pt x="2520" y="876"/>
                      <a:pt x="2472" y="1336"/>
                      <a:pt x="2453" y="1805"/>
                    </a:cubicBezTo>
                    <a:cubicBezTo>
                      <a:pt x="1801" y="1470"/>
                      <a:pt x="1160" y="1106"/>
                      <a:pt x="508" y="770"/>
                    </a:cubicBezTo>
                    <a:cubicBezTo>
                      <a:pt x="1188" y="569"/>
                      <a:pt x="1897" y="445"/>
                      <a:pt x="2606" y="416"/>
                    </a:cubicBezTo>
                    <a:close/>
                    <a:moveTo>
                      <a:pt x="2639" y="1"/>
                    </a:moveTo>
                    <a:cubicBezTo>
                      <a:pt x="1802" y="1"/>
                      <a:pt x="977" y="153"/>
                      <a:pt x="192" y="435"/>
                    </a:cubicBezTo>
                    <a:cubicBezTo>
                      <a:pt x="29" y="493"/>
                      <a:pt x="0" y="703"/>
                      <a:pt x="135" y="809"/>
                    </a:cubicBezTo>
                    <a:cubicBezTo>
                      <a:pt x="144" y="837"/>
                      <a:pt x="163" y="866"/>
                      <a:pt x="192" y="885"/>
                    </a:cubicBezTo>
                    <a:cubicBezTo>
                      <a:pt x="978" y="1364"/>
                      <a:pt x="1773" y="1805"/>
                      <a:pt x="2549" y="2294"/>
                    </a:cubicBezTo>
                    <a:cubicBezTo>
                      <a:pt x="2580" y="2309"/>
                      <a:pt x="2613" y="2317"/>
                      <a:pt x="2645" y="2317"/>
                    </a:cubicBezTo>
                    <a:cubicBezTo>
                      <a:pt x="2750" y="2317"/>
                      <a:pt x="2846" y="2239"/>
                      <a:pt x="2846" y="2121"/>
                    </a:cubicBezTo>
                    <a:cubicBezTo>
                      <a:pt x="2846" y="1498"/>
                      <a:pt x="2913" y="876"/>
                      <a:pt x="3056" y="263"/>
                    </a:cubicBezTo>
                    <a:cubicBezTo>
                      <a:pt x="3085" y="138"/>
                      <a:pt x="2989" y="4"/>
                      <a:pt x="2855" y="4"/>
                    </a:cubicBezTo>
                    <a:cubicBezTo>
                      <a:pt x="2783" y="2"/>
                      <a:pt x="2711" y="1"/>
                      <a:pt x="2639" y="1"/>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 name="Google Shape;3755;p98"/>
              <p:cNvSpPr/>
              <p:nvPr/>
            </p:nvSpPr>
            <p:spPr>
              <a:xfrm>
                <a:off x="1919454" y="3546095"/>
                <a:ext cx="1208260" cy="431200"/>
              </a:xfrm>
              <a:custGeom>
                <a:avLst/>
                <a:gdLst/>
                <a:ahLst/>
                <a:cxnLst/>
                <a:rect l="l" t="t" r="r" b="b"/>
                <a:pathLst>
                  <a:path w="21409" h="17248" extrusionOk="0">
                    <a:moveTo>
                      <a:pt x="17404" y="6345"/>
                    </a:moveTo>
                    <a:cubicBezTo>
                      <a:pt x="17424" y="6364"/>
                      <a:pt x="17452" y="6364"/>
                      <a:pt x="17481" y="6364"/>
                    </a:cubicBezTo>
                    <a:cubicBezTo>
                      <a:pt x="17522" y="6360"/>
                      <a:pt x="17564" y="6357"/>
                      <a:pt x="17606" y="6357"/>
                    </a:cubicBezTo>
                    <a:cubicBezTo>
                      <a:pt x="18263" y="6357"/>
                      <a:pt x="18953" y="6909"/>
                      <a:pt x="18746" y="7638"/>
                    </a:cubicBezTo>
                    <a:lnTo>
                      <a:pt x="18746" y="7629"/>
                    </a:lnTo>
                    <a:cubicBezTo>
                      <a:pt x="18588" y="8157"/>
                      <a:pt x="18073" y="8400"/>
                      <a:pt x="17570" y="8400"/>
                    </a:cubicBezTo>
                    <a:cubicBezTo>
                      <a:pt x="17462" y="8400"/>
                      <a:pt x="17355" y="8388"/>
                      <a:pt x="17251" y="8366"/>
                    </a:cubicBezTo>
                    <a:cubicBezTo>
                      <a:pt x="17261" y="8079"/>
                      <a:pt x="17280" y="7782"/>
                      <a:pt x="17299" y="7495"/>
                    </a:cubicBezTo>
                    <a:cubicBezTo>
                      <a:pt x="17318" y="7111"/>
                      <a:pt x="17356" y="6728"/>
                      <a:pt x="17404" y="6345"/>
                    </a:cubicBezTo>
                    <a:close/>
                    <a:moveTo>
                      <a:pt x="1834" y="6287"/>
                    </a:moveTo>
                    <a:cubicBezTo>
                      <a:pt x="1888" y="6287"/>
                      <a:pt x="1941" y="6290"/>
                      <a:pt x="1994" y="6296"/>
                    </a:cubicBezTo>
                    <a:lnTo>
                      <a:pt x="1994" y="6296"/>
                    </a:lnTo>
                    <a:cubicBezTo>
                      <a:pt x="1529" y="7100"/>
                      <a:pt x="1417" y="8111"/>
                      <a:pt x="1875" y="8960"/>
                    </a:cubicBezTo>
                    <a:cubicBezTo>
                      <a:pt x="1616" y="8845"/>
                      <a:pt x="1338" y="8807"/>
                      <a:pt x="1099" y="8644"/>
                    </a:cubicBezTo>
                    <a:cubicBezTo>
                      <a:pt x="716" y="8386"/>
                      <a:pt x="476" y="7974"/>
                      <a:pt x="457" y="7514"/>
                    </a:cubicBezTo>
                    <a:cubicBezTo>
                      <a:pt x="466" y="6769"/>
                      <a:pt x="1155" y="6287"/>
                      <a:pt x="1834" y="6287"/>
                    </a:cubicBezTo>
                    <a:close/>
                    <a:moveTo>
                      <a:pt x="7968" y="5004"/>
                    </a:moveTo>
                    <a:lnTo>
                      <a:pt x="7968" y="5004"/>
                    </a:lnTo>
                    <a:cubicBezTo>
                      <a:pt x="7499" y="6754"/>
                      <a:pt x="7537" y="8589"/>
                      <a:pt x="8061" y="10320"/>
                    </a:cubicBezTo>
                    <a:lnTo>
                      <a:pt x="8061" y="10320"/>
                    </a:lnTo>
                    <a:cubicBezTo>
                      <a:pt x="6931" y="10206"/>
                      <a:pt x="5802" y="10177"/>
                      <a:pt x="4682" y="10043"/>
                    </a:cubicBezTo>
                    <a:cubicBezTo>
                      <a:pt x="3973" y="9957"/>
                      <a:pt x="3168" y="9803"/>
                      <a:pt x="2632" y="9296"/>
                    </a:cubicBezTo>
                    <a:cubicBezTo>
                      <a:pt x="1884" y="8596"/>
                      <a:pt x="1856" y="7303"/>
                      <a:pt x="2306" y="6441"/>
                    </a:cubicBezTo>
                    <a:cubicBezTo>
                      <a:pt x="3101" y="4917"/>
                      <a:pt x="5142" y="5176"/>
                      <a:pt x="6579" y="5109"/>
                    </a:cubicBezTo>
                    <a:cubicBezTo>
                      <a:pt x="7048" y="5090"/>
                      <a:pt x="7508" y="5052"/>
                      <a:pt x="7968" y="5004"/>
                    </a:cubicBezTo>
                    <a:close/>
                    <a:moveTo>
                      <a:pt x="18535" y="1162"/>
                    </a:moveTo>
                    <a:lnTo>
                      <a:pt x="18535" y="1162"/>
                    </a:lnTo>
                    <a:cubicBezTo>
                      <a:pt x="18401" y="1392"/>
                      <a:pt x="18286" y="1612"/>
                      <a:pt x="18209" y="1775"/>
                    </a:cubicBezTo>
                    <a:lnTo>
                      <a:pt x="18209" y="1766"/>
                    </a:lnTo>
                    <a:cubicBezTo>
                      <a:pt x="17586" y="2992"/>
                      <a:pt x="17299" y="4371"/>
                      <a:pt x="17107" y="5722"/>
                    </a:cubicBezTo>
                    <a:cubicBezTo>
                      <a:pt x="16868" y="7341"/>
                      <a:pt x="16810" y="8989"/>
                      <a:pt x="16935" y="10618"/>
                    </a:cubicBezTo>
                    <a:cubicBezTo>
                      <a:pt x="17012" y="11643"/>
                      <a:pt x="17174" y="12649"/>
                      <a:pt x="17634" y="13559"/>
                    </a:cubicBezTo>
                    <a:cubicBezTo>
                      <a:pt x="15076" y="11969"/>
                      <a:pt x="12116" y="10972"/>
                      <a:pt x="9156" y="10474"/>
                    </a:cubicBezTo>
                    <a:cubicBezTo>
                      <a:pt x="8888" y="10426"/>
                      <a:pt x="8619" y="10388"/>
                      <a:pt x="8341" y="10359"/>
                    </a:cubicBezTo>
                    <a:cubicBezTo>
                      <a:pt x="8226" y="9449"/>
                      <a:pt x="8092" y="8558"/>
                      <a:pt x="8083" y="7648"/>
                    </a:cubicBezTo>
                    <a:cubicBezTo>
                      <a:pt x="8083" y="6738"/>
                      <a:pt x="8246" y="5856"/>
                      <a:pt x="8361" y="4965"/>
                    </a:cubicBezTo>
                    <a:cubicBezTo>
                      <a:pt x="9319" y="4841"/>
                      <a:pt x="10277" y="4668"/>
                      <a:pt x="11216" y="4429"/>
                    </a:cubicBezTo>
                    <a:cubicBezTo>
                      <a:pt x="13831" y="3768"/>
                      <a:pt x="16303" y="2666"/>
                      <a:pt x="18535" y="1162"/>
                    </a:cubicBezTo>
                    <a:close/>
                    <a:moveTo>
                      <a:pt x="19673" y="784"/>
                    </a:moveTo>
                    <a:cubicBezTo>
                      <a:pt x="19710" y="784"/>
                      <a:pt x="19749" y="786"/>
                      <a:pt x="19790" y="788"/>
                    </a:cubicBezTo>
                    <a:cubicBezTo>
                      <a:pt x="20393" y="827"/>
                      <a:pt x="20346" y="990"/>
                      <a:pt x="20508" y="1516"/>
                    </a:cubicBezTo>
                    <a:cubicBezTo>
                      <a:pt x="20595" y="1775"/>
                      <a:pt x="20643" y="2043"/>
                      <a:pt x="20700" y="2312"/>
                    </a:cubicBezTo>
                    <a:cubicBezTo>
                      <a:pt x="20825" y="2934"/>
                      <a:pt x="20911" y="3567"/>
                      <a:pt x="20940" y="4199"/>
                    </a:cubicBezTo>
                    <a:cubicBezTo>
                      <a:pt x="20997" y="5291"/>
                      <a:pt x="20959" y="6383"/>
                      <a:pt x="20834" y="7475"/>
                    </a:cubicBezTo>
                    <a:cubicBezTo>
                      <a:pt x="20700" y="8654"/>
                      <a:pt x="20489" y="9832"/>
                      <a:pt x="20240" y="11001"/>
                    </a:cubicBezTo>
                    <a:cubicBezTo>
                      <a:pt x="19981" y="12237"/>
                      <a:pt x="19560" y="13607"/>
                      <a:pt x="18219" y="14009"/>
                    </a:cubicBezTo>
                    <a:cubicBezTo>
                      <a:pt x="17289" y="12419"/>
                      <a:pt x="17174" y="10436"/>
                      <a:pt x="17242" y="8587"/>
                    </a:cubicBezTo>
                    <a:lnTo>
                      <a:pt x="17242" y="8587"/>
                    </a:lnTo>
                    <a:cubicBezTo>
                      <a:pt x="17405" y="8677"/>
                      <a:pt x="17581" y="8718"/>
                      <a:pt x="17759" y="8718"/>
                    </a:cubicBezTo>
                    <a:cubicBezTo>
                      <a:pt x="18374" y="8718"/>
                      <a:pt x="19000" y="8231"/>
                      <a:pt x="19119" y="7629"/>
                    </a:cubicBezTo>
                    <a:cubicBezTo>
                      <a:pt x="19302" y="6775"/>
                      <a:pt x="18519" y="5985"/>
                      <a:pt x="17692" y="5985"/>
                    </a:cubicBezTo>
                    <a:cubicBezTo>
                      <a:pt x="17609" y="5985"/>
                      <a:pt x="17526" y="5993"/>
                      <a:pt x="17443" y="6010"/>
                    </a:cubicBezTo>
                    <a:cubicBezTo>
                      <a:pt x="17539" y="5301"/>
                      <a:pt x="17673" y="4601"/>
                      <a:pt x="17845" y="3912"/>
                    </a:cubicBezTo>
                    <a:cubicBezTo>
                      <a:pt x="17979" y="3337"/>
                      <a:pt x="18171" y="2772"/>
                      <a:pt x="18410" y="2235"/>
                    </a:cubicBezTo>
                    <a:cubicBezTo>
                      <a:pt x="18535" y="1957"/>
                      <a:pt x="18669" y="1699"/>
                      <a:pt x="18832" y="1440"/>
                    </a:cubicBezTo>
                    <a:cubicBezTo>
                      <a:pt x="19099" y="1021"/>
                      <a:pt x="19184" y="784"/>
                      <a:pt x="19673" y="784"/>
                    </a:cubicBezTo>
                    <a:close/>
                    <a:moveTo>
                      <a:pt x="4049" y="10369"/>
                    </a:moveTo>
                    <a:cubicBezTo>
                      <a:pt x="4203" y="10407"/>
                      <a:pt x="4346" y="10426"/>
                      <a:pt x="4500" y="10445"/>
                    </a:cubicBezTo>
                    <a:cubicBezTo>
                      <a:pt x="4969" y="10512"/>
                      <a:pt x="5439" y="10551"/>
                      <a:pt x="5918" y="10579"/>
                    </a:cubicBezTo>
                    <a:cubicBezTo>
                      <a:pt x="5659" y="11336"/>
                      <a:pt x="5678" y="12189"/>
                      <a:pt x="5851" y="12955"/>
                    </a:cubicBezTo>
                    <a:cubicBezTo>
                      <a:pt x="6052" y="13875"/>
                      <a:pt x="7153" y="15245"/>
                      <a:pt x="6655" y="16165"/>
                    </a:cubicBezTo>
                    <a:lnTo>
                      <a:pt x="5803" y="16855"/>
                    </a:lnTo>
                    <a:lnTo>
                      <a:pt x="5170" y="16673"/>
                    </a:lnTo>
                    <a:cubicBezTo>
                      <a:pt x="4711" y="16414"/>
                      <a:pt x="4471" y="15897"/>
                      <a:pt x="4327" y="15418"/>
                    </a:cubicBezTo>
                    <a:cubicBezTo>
                      <a:pt x="4174" y="14871"/>
                      <a:pt x="4069" y="14297"/>
                      <a:pt x="4021" y="13722"/>
                    </a:cubicBezTo>
                    <a:cubicBezTo>
                      <a:pt x="3906" y="12610"/>
                      <a:pt x="3925" y="11490"/>
                      <a:pt x="4049" y="10369"/>
                    </a:cubicBezTo>
                    <a:close/>
                    <a:moveTo>
                      <a:pt x="19486" y="1"/>
                    </a:moveTo>
                    <a:cubicBezTo>
                      <a:pt x="19448" y="1"/>
                      <a:pt x="19409" y="14"/>
                      <a:pt x="19378" y="41"/>
                    </a:cubicBezTo>
                    <a:cubicBezTo>
                      <a:pt x="17031" y="1804"/>
                      <a:pt x="14387" y="3107"/>
                      <a:pt x="11560" y="3902"/>
                    </a:cubicBezTo>
                    <a:cubicBezTo>
                      <a:pt x="10133" y="4295"/>
                      <a:pt x="8677" y="4563"/>
                      <a:pt x="7201" y="4678"/>
                    </a:cubicBezTo>
                    <a:cubicBezTo>
                      <a:pt x="6061" y="4764"/>
                      <a:pt x="4864" y="4659"/>
                      <a:pt x="3743" y="4946"/>
                    </a:cubicBezTo>
                    <a:cubicBezTo>
                      <a:pt x="3149" y="5109"/>
                      <a:pt x="2622" y="5454"/>
                      <a:pt x="2248" y="5943"/>
                    </a:cubicBezTo>
                    <a:cubicBezTo>
                      <a:pt x="2105" y="5902"/>
                      <a:pt x="1957" y="5883"/>
                      <a:pt x="1810" y="5883"/>
                    </a:cubicBezTo>
                    <a:cubicBezTo>
                      <a:pt x="984" y="5883"/>
                      <a:pt x="163" y="6489"/>
                      <a:pt x="74" y="7351"/>
                    </a:cubicBezTo>
                    <a:cubicBezTo>
                      <a:pt x="1" y="8046"/>
                      <a:pt x="698" y="9184"/>
                      <a:pt x="1482" y="9184"/>
                    </a:cubicBezTo>
                    <a:cubicBezTo>
                      <a:pt x="1627" y="9184"/>
                      <a:pt x="1776" y="9145"/>
                      <a:pt x="1923" y="9056"/>
                    </a:cubicBezTo>
                    <a:cubicBezTo>
                      <a:pt x="1923" y="9056"/>
                      <a:pt x="1923" y="9056"/>
                      <a:pt x="1932" y="9047"/>
                    </a:cubicBezTo>
                    <a:cubicBezTo>
                      <a:pt x="1999" y="9162"/>
                      <a:pt x="2076" y="9277"/>
                      <a:pt x="2162" y="9372"/>
                    </a:cubicBezTo>
                    <a:cubicBezTo>
                      <a:pt x="2574" y="9880"/>
                      <a:pt x="3168" y="10148"/>
                      <a:pt x="3791" y="10311"/>
                    </a:cubicBezTo>
                    <a:cubicBezTo>
                      <a:pt x="3503" y="11844"/>
                      <a:pt x="3513" y="13415"/>
                      <a:pt x="3820" y="14938"/>
                    </a:cubicBezTo>
                    <a:cubicBezTo>
                      <a:pt x="4019" y="15943"/>
                      <a:pt x="4546" y="17248"/>
                      <a:pt x="5763" y="17248"/>
                    </a:cubicBezTo>
                    <a:cubicBezTo>
                      <a:pt x="5776" y="17248"/>
                      <a:pt x="5789" y="17248"/>
                      <a:pt x="5803" y="17247"/>
                    </a:cubicBezTo>
                    <a:cubicBezTo>
                      <a:pt x="6837" y="17219"/>
                      <a:pt x="7249" y="16155"/>
                      <a:pt x="7106" y="15264"/>
                    </a:cubicBezTo>
                    <a:cubicBezTo>
                      <a:pt x="6991" y="14507"/>
                      <a:pt x="6540" y="13856"/>
                      <a:pt x="6339" y="13137"/>
                    </a:cubicBezTo>
                    <a:cubicBezTo>
                      <a:pt x="6081" y="12256"/>
                      <a:pt x="6176" y="11480"/>
                      <a:pt x="6291" y="10599"/>
                    </a:cubicBezTo>
                    <a:lnTo>
                      <a:pt x="6291" y="10599"/>
                    </a:lnTo>
                    <a:cubicBezTo>
                      <a:pt x="7000" y="10647"/>
                      <a:pt x="7709" y="10685"/>
                      <a:pt x="8418" y="10781"/>
                    </a:cubicBezTo>
                    <a:cubicBezTo>
                      <a:pt x="11819" y="11269"/>
                      <a:pt x="14942" y="12515"/>
                      <a:pt x="17970" y="14105"/>
                    </a:cubicBezTo>
                    <a:cubicBezTo>
                      <a:pt x="17989" y="14134"/>
                      <a:pt x="18008" y="14162"/>
                      <a:pt x="18037" y="14191"/>
                    </a:cubicBezTo>
                    <a:cubicBezTo>
                      <a:pt x="18020" y="14310"/>
                      <a:pt x="18124" y="14407"/>
                      <a:pt x="18234" y="14407"/>
                    </a:cubicBezTo>
                    <a:cubicBezTo>
                      <a:pt x="18248" y="14407"/>
                      <a:pt x="18262" y="14405"/>
                      <a:pt x="18276" y="14402"/>
                    </a:cubicBezTo>
                    <a:cubicBezTo>
                      <a:pt x="19397" y="14086"/>
                      <a:pt x="20029" y="13185"/>
                      <a:pt x="20374" y="12131"/>
                    </a:cubicBezTo>
                    <a:cubicBezTo>
                      <a:pt x="20834" y="10704"/>
                      <a:pt x="21035" y="9123"/>
                      <a:pt x="21208" y="7638"/>
                    </a:cubicBezTo>
                    <a:cubicBezTo>
                      <a:pt x="21409" y="6115"/>
                      <a:pt x="21409" y="4582"/>
                      <a:pt x="21217" y="3059"/>
                    </a:cubicBezTo>
                    <a:cubicBezTo>
                      <a:pt x="21112" y="2302"/>
                      <a:pt x="20978" y="415"/>
                      <a:pt x="20010" y="127"/>
                    </a:cubicBezTo>
                    <a:cubicBezTo>
                      <a:pt x="19943" y="105"/>
                      <a:pt x="19872" y="96"/>
                      <a:pt x="19802" y="96"/>
                    </a:cubicBezTo>
                    <a:cubicBezTo>
                      <a:pt x="19753" y="96"/>
                      <a:pt x="19703" y="100"/>
                      <a:pt x="19656" y="108"/>
                    </a:cubicBezTo>
                    <a:cubicBezTo>
                      <a:pt x="19625" y="41"/>
                      <a:pt x="19555" y="1"/>
                      <a:pt x="19486" y="1"/>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 name="Google Shape;3756;p98"/>
              <p:cNvSpPr/>
              <p:nvPr/>
            </p:nvSpPr>
            <p:spPr>
              <a:xfrm>
                <a:off x="2308625" y="3659000"/>
                <a:ext cx="155225" cy="135100"/>
              </a:xfrm>
              <a:custGeom>
                <a:avLst/>
                <a:gdLst/>
                <a:ahLst/>
                <a:cxnLst/>
                <a:rect l="l" t="t" r="r" b="b"/>
                <a:pathLst>
                  <a:path w="6209" h="5404" extrusionOk="0">
                    <a:moveTo>
                      <a:pt x="6113" y="87"/>
                    </a:moveTo>
                    <a:lnTo>
                      <a:pt x="6113" y="87"/>
                    </a:lnTo>
                    <a:cubicBezTo>
                      <a:pt x="5653" y="135"/>
                      <a:pt x="5193" y="173"/>
                      <a:pt x="4724" y="192"/>
                    </a:cubicBezTo>
                    <a:cubicBezTo>
                      <a:pt x="3287" y="259"/>
                      <a:pt x="1246" y="0"/>
                      <a:pt x="451" y="1514"/>
                    </a:cubicBezTo>
                    <a:cubicBezTo>
                      <a:pt x="1" y="2386"/>
                      <a:pt x="29" y="3679"/>
                      <a:pt x="777" y="4379"/>
                    </a:cubicBezTo>
                    <a:cubicBezTo>
                      <a:pt x="1313" y="4886"/>
                      <a:pt x="2118" y="5040"/>
                      <a:pt x="2827" y="5126"/>
                    </a:cubicBezTo>
                    <a:cubicBezTo>
                      <a:pt x="3948" y="5260"/>
                      <a:pt x="5078" y="5289"/>
                      <a:pt x="6209" y="5404"/>
                    </a:cubicBezTo>
                    <a:cubicBezTo>
                      <a:pt x="5682" y="3679"/>
                      <a:pt x="5643" y="1830"/>
                      <a:pt x="6113" y="87"/>
                    </a:cubicBezTo>
                    <a:close/>
                  </a:path>
                </a:pathLst>
              </a:custGeom>
              <a:solidFill>
                <a:srgbClr val="67C6EA"/>
              </a:solidFill>
              <a:ln>
                <a:noFill/>
              </a:ln>
            </p:spPr>
            <p:txBody>
              <a:bodyPr spcFirstLastPara="1" wrap="square" lIns="60950" tIns="60950" rIns="60950" bIns="60950" anchor="ctr" anchorCtr="0">
                <a:no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spTree>
    <p:custDataLst>
      <p:tags r:id="rId1"/>
    </p:custDataLst>
    <p:extLst>
      <p:ext uri="{BB962C8B-B14F-4D97-AF65-F5344CB8AC3E}">
        <p14:creationId xmlns:p14="http://schemas.microsoft.com/office/powerpoint/2010/main" val="1872795991"/>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378"/>
        <p:cNvGrpSpPr/>
        <p:nvPr/>
      </p:nvGrpSpPr>
      <p:grpSpPr>
        <a:xfrm>
          <a:off x="0" y="0"/>
          <a:ext cx="0" cy="0"/>
          <a:chOff x="0" y="0"/>
          <a:chExt cx="0" cy="0"/>
        </a:xfrm>
      </p:grpSpPr>
      <p:grpSp>
        <p:nvGrpSpPr>
          <p:cNvPr id="2" name="Group 1"/>
          <p:cNvGrpSpPr/>
          <p:nvPr/>
        </p:nvGrpSpPr>
        <p:grpSpPr>
          <a:xfrm>
            <a:off x="6367216" y="917626"/>
            <a:ext cx="3812967" cy="782423"/>
            <a:chOff x="7801186" y="345054"/>
            <a:chExt cx="5719450" cy="1173635"/>
          </a:xfrm>
        </p:grpSpPr>
        <p:grpSp>
          <p:nvGrpSpPr>
            <p:cNvPr id="3" name="Google Shape;1467;p52"/>
            <p:cNvGrpSpPr/>
            <p:nvPr/>
          </p:nvGrpSpPr>
          <p:grpSpPr>
            <a:xfrm>
              <a:off x="7801186" y="345054"/>
              <a:ext cx="1190261" cy="1173635"/>
              <a:chOff x="4478800" y="4423725"/>
              <a:chExt cx="375300" cy="463975"/>
            </a:xfrm>
          </p:grpSpPr>
          <p:sp>
            <p:nvSpPr>
              <p:cNvPr id="5" name="Google Shape;1468;p52"/>
              <p:cNvSpPr/>
              <p:nvPr/>
            </p:nvSpPr>
            <p:spPr>
              <a:xfrm>
                <a:off x="4813275" y="4548400"/>
                <a:ext cx="40825" cy="15325"/>
              </a:xfrm>
              <a:custGeom>
                <a:avLst/>
                <a:gdLst/>
                <a:ahLst/>
                <a:cxnLst/>
                <a:rect l="l" t="t" r="r" b="b"/>
                <a:pathLst>
                  <a:path w="1633" h="613" extrusionOk="0">
                    <a:moveTo>
                      <a:pt x="1412" y="0"/>
                    </a:moveTo>
                    <a:cubicBezTo>
                      <a:pt x="1380" y="0"/>
                      <a:pt x="1348" y="10"/>
                      <a:pt x="1318" y="34"/>
                    </a:cubicBezTo>
                    <a:cubicBezTo>
                      <a:pt x="1053" y="253"/>
                      <a:pt x="718" y="369"/>
                      <a:pt x="381" y="369"/>
                    </a:cubicBezTo>
                    <a:cubicBezTo>
                      <a:pt x="303" y="369"/>
                      <a:pt x="226" y="363"/>
                      <a:pt x="149" y="351"/>
                    </a:cubicBezTo>
                    <a:cubicBezTo>
                      <a:pt x="143" y="350"/>
                      <a:pt x="138" y="349"/>
                      <a:pt x="133" y="349"/>
                    </a:cubicBezTo>
                    <a:cubicBezTo>
                      <a:pt x="22" y="349"/>
                      <a:pt x="1" y="543"/>
                      <a:pt x="120" y="571"/>
                    </a:cubicBezTo>
                    <a:cubicBezTo>
                      <a:pt x="240" y="599"/>
                      <a:pt x="361" y="613"/>
                      <a:pt x="483" y="613"/>
                    </a:cubicBezTo>
                    <a:cubicBezTo>
                      <a:pt x="858" y="613"/>
                      <a:pt x="1229" y="482"/>
                      <a:pt x="1519" y="236"/>
                    </a:cubicBezTo>
                    <a:cubicBezTo>
                      <a:pt x="1632" y="145"/>
                      <a:pt x="1530" y="0"/>
                      <a:pt x="1412" y="0"/>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6" name="Google Shape;1469;p52"/>
              <p:cNvSpPr/>
              <p:nvPr/>
            </p:nvSpPr>
            <p:spPr>
              <a:xfrm>
                <a:off x="4804525" y="4619675"/>
                <a:ext cx="37975" cy="10350"/>
              </a:xfrm>
              <a:custGeom>
                <a:avLst/>
                <a:gdLst/>
                <a:ahLst/>
                <a:cxnLst/>
                <a:rect l="l" t="t" r="r" b="b"/>
                <a:pathLst>
                  <a:path w="1519" h="414" extrusionOk="0">
                    <a:moveTo>
                      <a:pt x="144" y="0"/>
                    </a:moveTo>
                    <a:cubicBezTo>
                      <a:pt x="29" y="0"/>
                      <a:pt x="1" y="173"/>
                      <a:pt x="116" y="201"/>
                    </a:cubicBezTo>
                    <a:cubicBezTo>
                      <a:pt x="518" y="297"/>
                      <a:pt x="920" y="355"/>
                      <a:pt x="1323" y="412"/>
                    </a:cubicBezTo>
                    <a:cubicBezTo>
                      <a:pt x="1328" y="413"/>
                      <a:pt x="1334" y="413"/>
                      <a:pt x="1339" y="413"/>
                    </a:cubicBezTo>
                    <a:cubicBezTo>
                      <a:pt x="1488" y="413"/>
                      <a:pt x="1518" y="162"/>
                      <a:pt x="1361" y="134"/>
                    </a:cubicBezTo>
                    <a:cubicBezTo>
                      <a:pt x="959" y="77"/>
                      <a:pt x="556" y="19"/>
                      <a:pt x="144" y="0"/>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7" name="Google Shape;1470;p52"/>
              <p:cNvSpPr/>
              <p:nvPr/>
            </p:nvSpPr>
            <p:spPr>
              <a:xfrm>
                <a:off x="4789375" y="4487325"/>
                <a:ext cx="28375" cy="22725"/>
              </a:xfrm>
              <a:custGeom>
                <a:avLst/>
                <a:gdLst/>
                <a:ahLst/>
                <a:cxnLst/>
                <a:rect l="l" t="t" r="r" b="b"/>
                <a:pathLst>
                  <a:path w="1135" h="909" extrusionOk="0">
                    <a:moveTo>
                      <a:pt x="916" y="0"/>
                    </a:moveTo>
                    <a:cubicBezTo>
                      <a:pt x="886" y="0"/>
                      <a:pt x="855" y="10"/>
                      <a:pt x="827" y="35"/>
                    </a:cubicBezTo>
                    <a:cubicBezTo>
                      <a:pt x="578" y="264"/>
                      <a:pt x="329" y="494"/>
                      <a:pt x="70" y="734"/>
                    </a:cubicBezTo>
                    <a:cubicBezTo>
                      <a:pt x="0" y="796"/>
                      <a:pt x="62" y="908"/>
                      <a:pt x="134" y="908"/>
                    </a:cubicBezTo>
                    <a:cubicBezTo>
                      <a:pt x="151" y="908"/>
                      <a:pt x="169" y="902"/>
                      <a:pt x="185" y="887"/>
                    </a:cubicBezTo>
                    <a:cubicBezTo>
                      <a:pt x="472" y="676"/>
                      <a:pt x="750" y="456"/>
                      <a:pt x="1028" y="236"/>
                    </a:cubicBezTo>
                    <a:cubicBezTo>
                      <a:pt x="1134" y="145"/>
                      <a:pt x="1031" y="0"/>
                      <a:pt x="916" y="0"/>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 name="Google Shape;1471;p52"/>
              <p:cNvSpPr/>
              <p:nvPr/>
            </p:nvSpPr>
            <p:spPr>
              <a:xfrm>
                <a:off x="4762275" y="4690275"/>
                <a:ext cx="22875" cy="12100"/>
              </a:xfrm>
              <a:custGeom>
                <a:avLst/>
                <a:gdLst/>
                <a:ahLst/>
                <a:cxnLst/>
                <a:rect l="l" t="t" r="r" b="b"/>
                <a:pathLst>
                  <a:path w="915" h="484" extrusionOk="0">
                    <a:moveTo>
                      <a:pt x="119" y="0"/>
                    </a:moveTo>
                    <a:cubicBezTo>
                      <a:pt x="37" y="0"/>
                      <a:pt x="0" y="111"/>
                      <a:pt x="71" y="156"/>
                    </a:cubicBezTo>
                    <a:cubicBezTo>
                      <a:pt x="273" y="271"/>
                      <a:pt x="483" y="376"/>
                      <a:pt x="685" y="472"/>
                    </a:cubicBezTo>
                    <a:cubicBezTo>
                      <a:pt x="704" y="480"/>
                      <a:pt x="722" y="484"/>
                      <a:pt x="739" y="484"/>
                    </a:cubicBezTo>
                    <a:cubicBezTo>
                      <a:pt x="858" y="484"/>
                      <a:pt x="915" y="300"/>
                      <a:pt x="780" y="242"/>
                    </a:cubicBezTo>
                    <a:cubicBezTo>
                      <a:pt x="570" y="156"/>
                      <a:pt x="359" y="69"/>
                      <a:pt x="139" y="2"/>
                    </a:cubicBezTo>
                    <a:cubicBezTo>
                      <a:pt x="132" y="1"/>
                      <a:pt x="125" y="0"/>
                      <a:pt x="119" y="0"/>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 name="Google Shape;1472;p52"/>
              <p:cNvSpPr/>
              <p:nvPr/>
            </p:nvSpPr>
            <p:spPr>
              <a:xfrm>
                <a:off x="4550900" y="4491750"/>
                <a:ext cx="232825" cy="395950"/>
              </a:xfrm>
              <a:custGeom>
                <a:avLst/>
                <a:gdLst/>
                <a:ahLst/>
                <a:cxnLst/>
                <a:rect l="l" t="t" r="r" b="b"/>
                <a:pathLst>
                  <a:path w="9313" h="15838" extrusionOk="0">
                    <a:moveTo>
                      <a:pt x="4924" y="432"/>
                    </a:moveTo>
                    <a:cubicBezTo>
                      <a:pt x="5992" y="432"/>
                      <a:pt x="7083" y="811"/>
                      <a:pt x="7837" y="1592"/>
                    </a:cubicBezTo>
                    <a:cubicBezTo>
                      <a:pt x="8756" y="2550"/>
                      <a:pt x="8910" y="4111"/>
                      <a:pt x="8699" y="5376"/>
                    </a:cubicBezTo>
                    <a:cubicBezTo>
                      <a:pt x="8498" y="6573"/>
                      <a:pt x="7281" y="7100"/>
                      <a:pt x="6764" y="8173"/>
                    </a:cubicBezTo>
                    <a:cubicBezTo>
                      <a:pt x="6409" y="8901"/>
                      <a:pt x="6285" y="9725"/>
                      <a:pt x="6428" y="10530"/>
                    </a:cubicBezTo>
                    <a:cubicBezTo>
                      <a:pt x="6093" y="10741"/>
                      <a:pt x="5729" y="10894"/>
                      <a:pt x="5355" y="11009"/>
                    </a:cubicBezTo>
                    <a:lnTo>
                      <a:pt x="5078" y="11028"/>
                    </a:lnTo>
                    <a:lnTo>
                      <a:pt x="5078" y="11066"/>
                    </a:lnTo>
                    <a:cubicBezTo>
                      <a:pt x="4769" y="11138"/>
                      <a:pt x="4450" y="11172"/>
                      <a:pt x="4131" y="11172"/>
                    </a:cubicBezTo>
                    <a:cubicBezTo>
                      <a:pt x="3934" y="11172"/>
                      <a:pt x="3738" y="11159"/>
                      <a:pt x="3545" y="11134"/>
                    </a:cubicBezTo>
                    <a:lnTo>
                      <a:pt x="3286" y="11086"/>
                    </a:lnTo>
                    <a:cubicBezTo>
                      <a:pt x="2970" y="11028"/>
                      <a:pt x="2663" y="10942"/>
                      <a:pt x="2357" y="10827"/>
                    </a:cubicBezTo>
                    <a:cubicBezTo>
                      <a:pt x="2491" y="9955"/>
                      <a:pt x="2587" y="9064"/>
                      <a:pt x="2251" y="8221"/>
                    </a:cubicBezTo>
                    <a:cubicBezTo>
                      <a:pt x="1878" y="7292"/>
                      <a:pt x="1083" y="6583"/>
                      <a:pt x="786" y="5615"/>
                    </a:cubicBezTo>
                    <a:cubicBezTo>
                      <a:pt x="0" y="3029"/>
                      <a:pt x="2060" y="605"/>
                      <a:pt x="4627" y="442"/>
                    </a:cubicBezTo>
                    <a:cubicBezTo>
                      <a:pt x="4726" y="435"/>
                      <a:pt x="4825" y="432"/>
                      <a:pt x="4924" y="432"/>
                    </a:cubicBezTo>
                    <a:close/>
                    <a:moveTo>
                      <a:pt x="2041" y="10798"/>
                    </a:moveTo>
                    <a:cubicBezTo>
                      <a:pt x="2041" y="10875"/>
                      <a:pt x="2031" y="10942"/>
                      <a:pt x="2021" y="11009"/>
                    </a:cubicBezTo>
                    <a:cubicBezTo>
                      <a:pt x="2015" y="11105"/>
                      <a:pt x="2101" y="11162"/>
                      <a:pt x="2182" y="11162"/>
                    </a:cubicBezTo>
                    <a:cubicBezTo>
                      <a:pt x="2214" y="11162"/>
                      <a:pt x="2246" y="11153"/>
                      <a:pt x="2271" y="11134"/>
                    </a:cubicBezTo>
                    <a:cubicBezTo>
                      <a:pt x="2884" y="11453"/>
                      <a:pt x="3546" y="11605"/>
                      <a:pt x="4208" y="11605"/>
                    </a:cubicBezTo>
                    <a:cubicBezTo>
                      <a:pt x="5054" y="11605"/>
                      <a:pt x="5901" y="11356"/>
                      <a:pt x="6649" y="10894"/>
                    </a:cubicBezTo>
                    <a:lnTo>
                      <a:pt x="6649" y="10894"/>
                    </a:lnTo>
                    <a:cubicBezTo>
                      <a:pt x="7386" y="11517"/>
                      <a:pt x="6486" y="12283"/>
                      <a:pt x="5873" y="12446"/>
                    </a:cubicBezTo>
                    <a:cubicBezTo>
                      <a:pt x="5346" y="12571"/>
                      <a:pt x="4800" y="12628"/>
                      <a:pt x="4254" y="12638"/>
                    </a:cubicBezTo>
                    <a:cubicBezTo>
                      <a:pt x="4101" y="12651"/>
                      <a:pt x="3948" y="12658"/>
                      <a:pt x="3796" y="12658"/>
                    </a:cubicBezTo>
                    <a:cubicBezTo>
                      <a:pt x="3518" y="12658"/>
                      <a:pt x="3242" y="12636"/>
                      <a:pt x="2970" y="12599"/>
                    </a:cubicBezTo>
                    <a:cubicBezTo>
                      <a:pt x="2194" y="12456"/>
                      <a:pt x="1140" y="11478"/>
                      <a:pt x="2041" y="10798"/>
                    </a:cubicBezTo>
                    <a:close/>
                    <a:moveTo>
                      <a:pt x="6745" y="12475"/>
                    </a:moveTo>
                    <a:lnTo>
                      <a:pt x="6745" y="12475"/>
                    </a:lnTo>
                    <a:cubicBezTo>
                      <a:pt x="7204" y="13921"/>
                      <a:pt x="5461" y="14276"/>
                      <a:pt x="4369" y="14305"/>
                    </a:cubicBezTo>
                    <a:lnTo>
                      <a:pt x="4359" y="14305"/>
                    </a:lnTo>
                    <a:cubicBezTo>
                      <a:pt x="4251" y="14311"/>
                      <a:pt x="4143" y="14314"/>
                      <a:pt x="4035" y="14314"/>
                    </a:cubicBezTo>
                    <a:cubicBezTo>
                      <a:pt x="3624" y="14314"/>
                      <a:pt x="3211" y="14269"/>
                      <a:pt x="2817" y="14170"/>
                    </a:cubicBezTo>
                    <a:cubicBezTo>
                      <a:pt x="2136" y="13979"/>
                      <a:pt x="1265" y="13299"/>
                      <a:pt x="1830" y="12504"/>
                    </a:cubicBezTo>
                    <a:lnTo>
                      <a:pt x="1830" y="12504"/>
                    </a:lnTo>
                    <a:cubicBezTo>
                      <a:pt x="2328" y="12935"/>
                      <a:pt x="3104" y="13030"/>
                      <a:pt x="3756" y="13030"/>
                    </a:cubicBezTo>
                    <a:cubicBezTo>
                      <a:pt x="3833" y="13030"/>
                      <a:pt x="3914" y="13031"/>
                      <a:pt x="3998" y="13031"/>
                    </a:cubicBezTo>
                    <a:cubicBezTo>
                      <a:pt x="4857" y="13031"/>
                      <a:pt x="6047" y="13007"/>
                      <a:pt x="6745" y="12475"/>
                    </a:cubicBezTo>
                    <a:close/>
                    <a:moveTo>
                      <a:pt x="6237" y="14257"/>
                    </a:moveTo>
                    <a:cubicBezTo>
                      <a:pt x="5728" y="15019"/>
                      <a:pt x="4928" y="15450"/>
                      <a:pt x="4148" y="15450"/>
                    </a:cubicBezTo>
                    <a:cubicBezTo>
                      <a:pt x="3458" y="15450"/>
                      <a:pt x="2783" y="15113"/>
                      <a:pt x="2338" y="14372"/>
                    </a:cubicBezTo>
                    <a:lnTo>
                      <a:pt x="2338" y="14372"/>
                    </a:lnTo>
                    <a:cubicBezTo>
                      <a:pt x="2807" y="14573"/>
                      <a:pt x="3363" y="14640"/>
                      <a:pt x="3842" y="14659"/>
                    </a:cubicBezTo>
                    <a:cubicBezTo>
                      <a:pt x="3914" y="14662"/>
                      <a:pt x="3985" y="14663"/>
                      <a:pt x="4057" y="14663"/>
                    </a:cubicBezTo>
                    <a:cubicBezTo>
                      <a:pt x="4799" y="14663"/>
                      <a:pt x="5538" y="14527"/>
                      <a:pt x="6237" y="14257"/>
                    </a:cubicBezTo>
                    <a:close/>
                    <a:moveTo>
                      <a:pt x="4950" y="1"/>
                    </a:moveTo>
                    <a:cubicBezTo>
                      <a:pt x="4846" y="1"/>
                      <a:pt x="4742" y="4"/>
                      <a:pt x="4637" y="11"/>
                    </a:cubicBezTo>
                    <a:cubicBezTo>
                      <a:pt x="2501" y="135"/>
                      <a:pt x="613" y="1620"/>
                      <a:pt x="259" y="3776"/>
                    </a:cubicBezTo>
                    <a:cubicBezTo>
                      <a:pt x="86" y="4811"/>
                      <a:pt x="307" y="5864"/>
                      <a:pt x="862" y="6746"/>
                    </a:cubicBezTo>
                    <a:cubicBezTo>
                      <a:pt x="1226" y="7359"/>
                      <a:pt x="1705" y="7905"/>
                      <a:pt x="1935" y="8585"/>
                    </a:cubicBezTo>
                    <a:cubicBezTo>
                      <a:pt x="2146" y="9217"/>
                      <a:pt x="2136" y="9879"/>
                      <a:pt x="2079" y="10530"/>
                    </a:cubicBezTo>
                    <a:cubicBezTo>
                      <a:pt x="1447" y="10712"/>
                      <a:pt x="1198" y="11392"/>
                      <a:pt x="1456" y="11986"/>
                    </a:cubicBezTo>
                    <a:cubicBezTo>
                      <a:pt x="1504" y="12111"/>
                      <a:pt x="1581" y="12216"/>
                      <a:pt x="1657" y="12321"/>
                    </a:cubicBezTo>
                    <a:cubicBezTo>
                      <a:pt x="1303" y="12714"/>
                      <a:pt x="1255" y="13289"/>
                      <a:pt x="1552" y="13730"/>
                    </a:cubicBezTo>
                    <a:cubicBezTo>
                      <a:pt x="1686" y="13941"/>
                      <a:pt x="1859" y="14113"/>
                      <a:pt x="2069" y="14228"/>
                    </a:cubicBezTo>
                    <a:cubicBezTo>
                      <a:pt x="2290" y="15196"/>
                      <a:pt x="3229" y="15837"/>
                      <a:pt x="4206" y="15837"/>
                    </a:cubicBezTo>
                    <a:cubicBezTo>
                      <a:pt x="4213" y="15838"/>
                      <a:pt x="4219" y="15838"/>
                      <a:pt x="4226" y="15838"/>
                    </a:cubicBezTo>
                    <a:cubicBezTo>
                      <a:pt x="5338" y="15838"/>
                      <a:pt x="6278" y="15065"/>
                      <a:pt x="6735" y="14094"/>
                    </a:cubicBezTo>
                    <a:cubicBezTo>
                      <a:pt x="6745" y="14056"/>
                      <a:pt x="6754" y="14008"/>
                      <a:pt x="6745" y="13969"/>
                    </a:cubicBezTo>
                    <a:cubicBezTo>
                      <a:pt x="7281" y="13586"/>
                      <a:pt x="7521" y="13021"/>
                      <a:pt x="7032" y="12216"/>
                    </a:cubicBezTo>
                    <a:cubicBezTo>
                      <a:pt x="7415" y="11728"/>
                      <a:pt x="7415" y="11009"/>
                      <a:pt x="6907" y="10616"/>
                    </a:cubicBezTo>
                    <a:cubicBezTo>
                      <a:pt x="6888" y="10597"/>
                      <a:pt x="6860" y="10587"/>
                      <a:pt x="6831" y="10578"/>
                    </a:cubicBezTo>
                    <a:cubicBezTo>
                      <a:pt x="6831" y="10568"/>
                      <a:pt x="6831" y="10559"/>
                      <a:pt x="6831" y="10549"/>
                    </a:cubicBezTo>
                    <a:cubicBezTo>
                      <a:pt x="6764" y="9744"/>
                      <a:pt x="6831" y="8959"/>
                      <a:pt x="7195" y="8259"/>
                    </a:cubicBezTo>
                    <a:cubicBezTo>
                      <a:pt x="7568" y="7560"/>
                      <a:pt x="8201" y="7206"/>
                      <a:pt x="8670" y="6602"/>
                    </a:cubicBezTo>
                    <a:cubicBezTo>
                      <a:pt x="9312" y="5778"/>
                      <a:pt x="9264" y="4542"/>
                      <a:pt x="9149" y="3556"/>
                    </a:cubicBezTo>
                    <a:cubicBezTo>
                      <a:pt x="8884" y="1374"/>
                      <a:pt x="7054" y="1"/>
                      <a:pt x="4950" y="1"/>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0" name="Google Shape;1473;p52"/>
              <p:cNvSpPr/>
              <p:nvPr/>
            </p:nvSpPr>
            <p:spPr>
              <a:xfrm>
                <a:off x="4550650" y="4502550"/>
                <a:ext cx="223000" cy="266350"/>
              </a:xfrm>
              <a:custGeom>
                <a:avLst/>
                <a:gdLst/>
                <a:ahLst/>
                <a:cxnLst/>
                <a:rect l="l" t="t" r="r" b="b"/>
                <a:pathLst>
                  <a:path w="8920" h="10654" extrusionOk="0">
                    <a:moveTo>
                      <a:pt x="4926" y="0"/>
                    </a:moveTo>
                    <a:cubicBezTo>
                      <a:pt x="4827" y="0"/>
                      <a:pt x="4727" y="3"/>
                      <a:pt x="4628" y="10"/>
                    </a:cubicBezTo>
                    <a:cubicBezTo>
                      <a:pt x="2060" y="173"/>
                      <a:pt x="0" y="2597"/>
                      <a:pt x="786" y="5174"/>
                    </a:cubicBezTo>
                    <a:cubicBezTo>
                      <a:pt x="1083" y="6151"/>
                      <a:pt x="1869" y="6850"/>
                      <a:pt x="2242" y="7789"/>
                    </a:cubicBezTo>
                    <a:cubicBezTo>
                      <a:pt x="2597" y="8632"/>
                      <a:pt x="2491" y="9514"/>
                      <a:pt x="2357" y="10395"/>
                    </a:cubicBezTo>
                    <a:cubicBezTo>
                      <a:pt x="2654" y="10510"/>
                      <a:pt x="2970" y="10596"/>
                      <a:pt x="3287" y="10654"/>
                    </a:cubicBezTo>
                    <a:cubicBezTo>
                      <a:pt x="3210" y="8718"/>
                      <a:pt x="2894" y="6783"/>
                      <a:pt x="2348" y="4915"/>
                    </a:cubicBezTo>
                    <a:cubicBezTo>
                      <a:pt x="2233" y="4992"/>
                      <a:pt x="2099" y="5068"/>
                      <a:pt x="1993" y="5145"/>
                    </a:cubicBezTo>
                    <a:cubicBezTo>
                      <a:pt x="1974" y="5156"/>
                      <a:pt x="1955" y="5161"/>
                      <a:pt x="1937" y="5161"/>
                    </a:cubicBezTo>
                    <a:cubicBezTo>
                      <a:pt x="1843" y="5161"/>
                      <a:pt x="1769" y="5035"/>
                      <a:pt x="1849" y="4963"/>
                    </a:cubicBezTo>
                    <a:cubicBezTo>
                      <a:pt x="1984" y="4848"/>
                      <a:pt x="2118" y="4752"/>
                      <a:pt x="2261" y="4656"/>
                    </a:cubicBezTo>
                    <a:cubicBezTo>
                      <a:pt x="2194" y="4446"/>
                      <a:pt x="2137" y="4244"/>
                      <a:pt x="2060" y="4014"/>
                    </a:cubicBezTo>
                    <a:cubicBezTo>
                      <a:pt x="2014" y="3882"/>
                      <a:pt x="2116" y="3802"/>
                      <a:pt x="2224" y="3802"/>
                    </a:cubicBezTo>
                    <a:cubicBezTo>
                      <a:pt x="2296" y="3802"/>
                      <a:pt x="2371" y="3838"/>
                      <a:pt x="2405" y="3919"/>
                    </a:cubicBezTo>
                    <a:cubicBezTo>
                      <a:pt x="2472" y="4091"/>
                      <a:pt x="2539" y="4273"/>
                      <a:pt x="2606" y="4446"/>
                    </a:cubicBezTo>
                    <a:cubicBezTo>
                      <a:pt x="3057" y="4206"/>
                      <a:pt x="3536" y="4053"/>
                      <a:pt x="4043" y="3986"/>
                    </a:cubicBezTo>
                    <a:cubicBezTo>
                      <a:pt x="4355" y="3941"/>
                      <a:pt x="4670" y="3919"/>
                      <a:pt x="4986" y="3919"/>
                    </a:cubicBezTo>
                    <a:cubicBezTo>
                      <a:pt x="5350" y="3919"/>
                      <a:pt x="5715" y="3948"/>
                      <a:pt x="6074" y="4005"/>
                    </a:cubicBezTo>
                    <a:cubicBezTo>
                      <a:pt x="6237" y="3622"/>
                      <a:pt x="6419" y="3258"/>
                      <a:pt x="6611" y="2894"/>
                    </a:cubicBezTo>
                    <a:cubicBezTo>
                      <a:pt x="6650" y="2828"/>
                      <a:pt x="6706" y="2800"/>
                      <a:pt x="6763" y="2800"/>
                    </a:cubicBezTo>
                    <a:cubicBezTo>
                      <a:pt x="6887" y="2800"/>
                      <a:pt x="7009" y="2934"/>
                      <a:pt x="6937" y="3085"/>
                    </a:cubicBezTo>
                    <a:cubicBezTo>
                      <a:pt x="6774" y="3430"/>
                      <a:pt x="6630" y="3775"/>
                      <a:pt x="6496" y="4120"/>
                    </a:cubicBezTo>
                    <a:cubicBezTo>
                      <a:pt x="6688" y="4187"/>
                      <a:pt x="6860" y="4302"/>
                      <a:pt x="7004" y="4465"/>
                    </a:cubicBezTo>
                    <a:cubicBezTo>
                      <a:pt x="6893" y="4324"/>
                      <a:pt x="6999" y="4144"/>
                      <a:pt x="7137" y="4144"/>
                    </a:cubicBezTo>
                    <a:cubicBezTo>
                      <a:pt x="7177" y="4144"/>
                      <a:pt x="7221" y="4159"/>
                      <a:pt x="7262" y="4197"/>
                    </a:cubicBezTo>
                    <a:lnTo>
                      <a:pt x="7320" y="4254"/>
                    </a:lnTo>
                    <a:cubicBezTo>
                      <a:pt x="7368" y="4302"/>
                      <a:pt x="7387" y="4379"/>
                      <a:pt x="7368" y="4436"/>
                    </a:cubicBezTo>
                    <a:cubicBezTo>
                      <a:pt x="7358" y="4465"/>
                      <a:pt x="7349" y="4493"/>
                      <a:pt x="7339" y="4532"/>
                    </a:cubicBezTo>
                    <a:cubicBezTo>
                      <a:pt x="7310" y="4608"/>
                      <a:pt x="7234" y="4666"/>
                      <a:pt x="7147" y="4676"/>
                    </a:cubicBezTo>
                    <a:cubicBezTo>
                      <a:pt x="6870" y="4666"/>
                      <a:pt x="6592" y="4628"/>
                      <a:pt x="6323" y="4561"/>
                    </a:cubicBezTo>
                    <a:cubicBezTo>
                      <a:pt x="5624" y="6486"/>
                      <a:pt x="5298" y="8527"/>
                      <a:pt x="5346" y="10567"/>
                    </a:cubicBezTo>
                    <a:cubicBezTo>
                      <a:pt x="5729" y="10462"/>
                      <a:pt x="6084" y="10309"/>
                      <a:pt x="6429" y="10098"/>
                    </a:cubicBezTo>
                    <a:cubicBezTo>
                      <a:pt x="6285" y="9293"/>
                      <a:pt x="6410" y="8469"/>
                      <a:pt x="6764" y="7732"/>
                    </a:cubicBezTo>
                    <a:cubicBezTo>
                      <a:pt x="7281" y="6668"/>
                      <a:pt x="8508" y="6141"/>
                      <a:pt x="8699" y="4944"/>
                    </a:cubicBezTo>
                    <a:cubicBezTo>
                      <a:pt x="8920" y="3670"/>
                      <a:pt x="8766" y="2118"/>
                      <a:pt x="7837" y="1160"/>
                    </a:cubicBezTo>
                    <a:cubicBezTo>
                      <a:pt x="7092" y="379"/>
                      <a:pt x="6002" y="0"/>
                      <a:pt x="4926" y="0"/>
                    </a:cubicBezTo>
                    <a:close/>
                  </a:path>
                </a:pathLst>
              </a:custGeom>
              <a:solidFill>
                <a:srgbClr val="FEDD67"/>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1" name="Google Shape;1474;p52"/>
              <p:cNvSpPr/>
              <p:nvPr/>
            </p:nvSpPr>
            <p:spPr>
              <a:xfrm>
                <a:off x="4731200" y="4446625"/>
                <a:ext cx="27350" cy="29100"/>
              </a:xfrm>
              <a:custGeom>
                <a:avLst/>
                <a:gdLst/>
                <a:ahLst/>
                <a:cxnLst/>
                <a:rect l="l" t="t" r="r" b="b"/>
                <a:pathLst>
                  <a:path w="1094" h="1164" extrusionOk="0">
                    <a:moveTo>
                      <a:pt x="900" y="1"/>
                    </a:moveTo>
                    <a:cubicBezTo>
                      <a:pt x="857" y="1"/>
                      <a:pt x="814" y="22"/>
                      <a:pt x="788" y="72"/>
                    </a:cubicBezTo>
                    <a:cubicBezTo>
                      <a:pt x="625" y="417"/>
                      <a:pt x="385" y="724"/>
                      <a:pt x="88" y="963"/>
                    </a:cubicBezTo>
                    <a:cubicBezTo>
                      <a:pt x="1" y="1027"/>
                      <a:pt x="85" y="1164"/>
                      <a:pt x="177" y="1164"/>
                    </a:cubicBezTo>
                    <a:cubicBezTo>
                      <a:pt x="195" y="1164"/>
                      <a:pt x="214" y="1158"/>
                      <a:pt x="232" y="1145"/>
                    </a:cubicBezTo>
                    <a:cubicBezTo>
                      <a:pt x="567" y="896"/>
                      <a:pt x="835" y="580"/>
                      <a:pt x="1027" y="216"/>
                    </a:cubicBezTo>
                    <a:cubicBezTo>
                      <a:pt x="1093" y="104"/>
                      <a:pt x="995" y="1"/>
                      <a:pt x="900" y="1"/>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2" name="Google Shape;1475;p52"/>
              <p:cNvSpPr/>
              <p:nvPr/>
            </p:nvSpPr>
            <p:spPr>
              <a:xfrm>
                <a:off x="4595375" y="4572550"/>
                <a:ext cx="140200" cy="197550"/>
              </a:xfrm>
              <a:custGeom>
                <a:avLst/>
                <a:gdLst/>
                <a:ahLst/>
                <a:cxnLst/>
                <a:rect l="l" t="t" r="r" b="b"/>
                <a:pathLst>
                  <a:path w="5608" h="7902" extrusionOk="0">
                    <a:moveTo>
                      <a:pt x="4996" y="0"/>
                    </a:moveTo>
                    <a:cubicBezTo>
                      <a:pt x="4941" y="0"/>
                      <a:pt x="4887" y="28"/>
                      <a:pt x="4851" y="94"/>
                    </a:cubicBezTo>
                    <a:cubicBezTo>
                      <a:pt x="4649" y="458"/>
                      <a:pt x="4477" y="831"/>
                      <a:pt x="4314" y="1205"/>
                    </a:cubicBezTo>
                    <a:cubicBezTo>
                      <a:pt x="3950" y="1148"/>
                      <a:pt x="3585" y="1119"/>
                      <a:pt x="3221" y="1119"/>
                    </a:cubicBezTo>
                    <a:cubicBezTo>
                      <a:pt x="2905" y="1119"/>
                      <a:pt x="2589" y="1141"/>
                      <a:pt x="2274" y="1186"/>
                    </a:cubicBezTo>
                    <a:cubicBezTo>
                      <a:pt x="1775" y="1253"/>
                      <a:pt x="1287" y="1406"/>
                      <a:pt x="836" y="1646"/>
                    </a:cubicBezTo>
                    <a:cubicBezTo>
                      <a:pt x="769" y="1473"/>
                      <a:pt x="702" y="1301"/>
                      <a:pt x="635" y="1119"/>
                    </a:cubicBezTo>
                    <a:cubicBezTo>
                      <a:pt x="601" y="1039"/>
                      <a:pt x="530" y="1005"/>
                      <a:pt x="461" y="1005"/>
                    </a:cubicBezTo>
                    <a:cubicBezTo>
                      <a:pt x="353" y="1005"/>
                      <a:pt x="250" y="1087"/>
                      <a:pt x="290" y="1214"/>
                    </a:cubicBezTo>
                    <a:cubicBezTo>
                      <a:pt x="367" y="1435"/>
                      <a:pt x="434" y="1646"/>
                      <a:pt x="501" y="1856"/>
                    </a:cubicBezTo>
                    <a:cubicBezTo>
                      <a:pt x="348" y="1952"/>
                      <a:pt x="214" y="2048"/>
                      <a:pt x="80" y="2163"/>
                    </a:cubicBezTo>
                    <a:cubicBezTo>
                      <a:pt x="1" y="2234"/>
                      <a:pt x="65" y="2364"/>
                      <a:pt x="160" y="2364"/>
                    </a:cubicBezTo>
                    <a:cubicBezTo>
                      <a:pt x="180" y="2364"/>
                      <a:pt x="202" y="2358"/>
                      <a:pt x="223" y="2345"/>
                    </a:cubicBezTo>
                    <a:cubicBezTo>
                      <a:pt x="338" y="2259"/>
                      <a:pt x="463" y="2192"/>
                      <a:pt x="578" y="2125"/>
                    </a:cubicBezTo>
                    <a:cubicBezTo>
                      <a:pt x="1124" y="3983"/>
                      <a:pt x="1440" y="5918"/>
                      <a:pt x="1517" y="7854"/>
                    </a:cubicBezTo>
                    <a:lnTo>
                      <a:pt x="1766" y="7902"/>
                    </a:lnTo>
                    <a:cubicBezTo>
                      <a:pt x="1766" y="7892"/>
                      <a:pt x="1766" y="7882"/>
                      <a:pt x="1766" y="7882"/>
                    </a:cubicBezTo>
                    <a:cubicBezTo>
                      <a:pt x="1881" y="5861"/>
                      <a:pt x="1593" y="3839"/>
                      <a:pt x="932" y="1933"/>
                    </a:cubicBezTo>
                    <a:cubicBezTo>
                      <a:pt x="1527" y="1654"/>
                      <a:pt x="2186" y="1501"/>
                      <a:pt x="2846" y="1501"/>
                    </a:cubicBezTo>
                    <a:cubicBezTo>
                      <a:pt x="2866" y="1501"/>
                      <a:pt x="2886" y="1502"/>
                      <a:pt x="2906" y="1502"/>
                    </a:cubicBezTo>
                    <a:cubicBezTo>
                      <a:pt x="3318" y="1511"/>
                      <a:pt x="3720" y="1569"/>
                      <a:pt x="4113" y="1674"/>
                    </a:cubicBezTo>
                    <a:cubicBezTo>
                      <a:pt x="3366" y="3619"/>
                      <a:pt x="3088" y="5717"/>
                      <a:pt x="3299" y="7796"/>
                    </a:cubicBezTo>
                    <a:lnTo>
                      <a:pt x="3567" y="7777"/>
                    </a:lnTo>
                    <a:cubicBezTo>
                      <a:pt x="3509" y="5727"/>
                      <a:pt x="3845" y="3686"/>
                      <a:pt x="4544" y="1770"/>
                    </a:cubicBezTo>
                    <a:cubicBezTo>
                      <a:pt x="4812" y="1828"/>
                      <a:pt x="5090" y="1866"/>
                      <a:pt x="5368" y="1876"/>
                    </a:cubicBezTo>
                    <a:cubicBezTo>
                      <a:pt x="5454" y="1866"/>
                      <a:pt x="5531" y="1808"/>
                      <a:pt x="5550" y="1732"/>
                    </a:cubicBezTo>
                    <a:cubicBezTo>
                      <a:pt x="5560" y="1703"/>
                      <a:pt x="5579" y="1674"/>
                      <a:pt x="5588" y="1646"/>
                    </a:cubicBezTo>
                    <a:cubicBezTo>
                      <a:pt x="5607" y="1579"/>
                      <a:pt x="5588" y="1502"/>
                      <a:pt x="5540" y="1454"/>
                    </a:cubicBezTo>
                    <a:lnTo>
                      <a:pt x="5492" y="1406"/>
                    </a:lnTo>
                    <a:cubicBezTo>
                      <a:pt x="5449" y="1365"/>
                      <a:pt x="5404" y="1348"/>
                      <a:pt x="5362" y="1348"/>
                    </a:cubicBezTo>
                    <a:cubicBezTo>
                      <a:pt x="5226" y="1348"/>
                      <a:pt x="5124" y="1526"/>
                      <a:pt x="5234" y="1665"/>
                    </a:cubicBezTo>
                    <a:cubicBezTo>
                      <a:pt x="5100" y="1502"/>
                      <a:pt x="4918" y="1387"/>
                      <a:pt x="4726" y="1320"/>
                    </a:cubicBezTo>
                    <a:cubicBezTo>
                      <a:pt x="4860" y="975"/>
                      <a:pt x="5004" y="630"/>
                      <a:pt x="5167" y="285"/>
                    </a:cubicBezTo>
                    <a:cubicBezTo>
                      <a:pt x="5239" y="134"/>
                      <a:pt x="5117" y="0"/>
                      <a:pt x="4996" y="0"/>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3" name="Google Shape;1476;p52"/>
              <p:cNvSpPr/>
              <p:nvPr/>
            </p:nvSpPr>
            <p:spPr>
              <a:xfrm>
                <a:off x="4669925" y="4423725"/>
                <a:ext cx="13850" cy="31625"/>
              </a:xfrm>
              <a:custGeom>
                <a:avLst/>
                <a:gdLst/>
                <a:ahLst/>
                <a:cxnLst/>
                <a:rect l="l" t="t" r="r" b="b"/>
                <a:pathLst>
                  <a:path w="554" h="1265" extrusionOk="0">
                    <a:moveTo>
                      <a:pt x="354" y="1"/>
                    </a:moveTo>
                    <a:cubicBezTo>
                      <a:pt x="306" y="1"/>
                      <a:pt x="259" y="21"/>
                      <a:pt x="230" y="68"/>
                    </a:cubicBezTo>
                    <a:cubicBezTo>
                      <a:pt x="58" y="413"/>
                      <a:pt x="0" y="797"/>
                      <a:pt x="68" y="1180"/>
                    </a:cubicBezTo>
                    <a:cubicBezTo>
                      <a:pt x="76" y="1238"/>
                      <a:pt x="121" y="1264"/>
                      <a:pt x="169" y="1264"/>
                    </a:cubicBezTo>
                    <a:cubicBezTo>
                      <a:pt x="231" y="1264"/>
                      <a:pt x="297" y="1221"/>
                      <a:pt x="297" y="1151"/>
                    </a:cubicBezTo>
                    <a:cubicBezTo>
                      <a:pt x="297" y="816"/>
                      <a:pt x="364" y="490"/>
                      <a:pt x="508" y="193"/>
                    </a:cubicBezTo>
                    <a:cubicBezTo>
                      <a:pt x="553" y="84"/>
                      <a:pt x="452" y="1"/>
                      <a:pt x="354" y="1"/>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4" name="Google Shape;1477;p52"/>
              <p:cNvSpPr/>
              <p:nvPr/>
            </p:nvSpPr>
            <p:spPr>
              <a:xfrm>
                <a:off x="4618200" y="4610075"/>
                <a:ext cx="79525" cy="161000"/>
              </a:xfrm>
              <a:custGeom>
                <a:avLst/>
                <a:gdLst/>
                <a:ahLst/>
                <a:cxnLst/>
                <a:rect l="l" t="t" r="r" b="b"/>
                <a:pathLst>
                  <a:path w="3181" h="6440" extrusionOk="0">
                    <a:moveTo>
                      <a:pt x="1922" y="0"/>
                    </a:moveTo>
                    <a:cubicBezTo>
                      <a:pt x="1254" y="0"/>
                      <a:pt x="604" y="153"/>
                      <a:pt x="0" y="432"/>
                    </a:cubicBezTo>
                    <a:cubicBezTo>
                      <a:pt x="661" y="2338"/>
                      <a:pt x="949" y="4360"/>
                      <a:pt x="843" y="6381"/>
                    </a:cubicBezTo>
                    <a:cubicBezTo>
                      <a:pt x="843" y="6381"/>
                      <a:pt x="843" y="6391"/>
                      <a:pt x="843" y="6401"/>
                    </a:cubicBezTo>
                    <a:cubicBezTo>
                      <a:pt x="1037" y="6426"/>
                      <a:pt x="1233" y="6439"/>
                      <a:pt x="1430" y="6439"/>
                    </a:cubicBezTo>
                    <a:cubicBezTo>
                      <a:pt x="1749" y="6439"/>
                      <a:pt x="2071" y="6405"/>
                      <a:pt x="2386" y="6333"/>
                    </a:cubicBezTo>
                    <a:lnTo>
                      <a:pt x="2386" y="6295"/>
                    </a:lnTo>
                    <a:cubicBezTo>
                      <a:pt x="2175" y="4216"/>
                      <a:pt x="2443" y="2128"/>
                      <a:pt x="3181" y="173"/>
                    </a:cubicBezTo>
                    <a:cubicBezTo>
                      <a:pt x="2788" y="68"/>
                      <a:pt x="2386" y="10"/>
                      <a:pt x="1983" y="1"/>
                    </a:cubicBezTo>
                    <a:cubicBezTo>
                      <a:pt x="1963" y="1"/>
                      <a:pt x="1943" y="0"/>
                      <a:pt x="1922" y="0"/>
                    </a:cubicBezTo>
                    <a:close/>
                  </a:path>
                </a:pathLst>
              </a:custGeom>
              <a:solidFill>
                <a:srgbClr val="FEDD67"/>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5" name="Google Shape;1478;p52"/>
              <p:cNvSpPr/>
              <p:nvPr/>
            </p:nvSpPr>
            <p:spPr>
              <a:xfrm>
                <a:off x="4571600" y="4428150"/>
                <a:ext cx="27200" cy="40725"/>
              </a:xfrm>
              <a:custGeom>
                <a:avLst/>
                <a:gdLst/>
                <a:ahLst/>
                <a:cxnLst/>
                <a:rect l="l" t="t" r="r" b="b"/>
                <a:pathLst>
                  <a:path w="1088" h="1629" extrusionOk="0">
                    <a:moveTo>
                      <a:pt x="217" y="1"/>
                    </a:moveTo>
                    <a:cubicBezTo>
                      <a:pt x="107" y="1"/>
                      <a:pt x="1" y="121"/>
                      <a:pt x="73" y="236"/>
                    </a:cubicBezTo>
                    <a:cubicBezTo>
                      <a:pt x="370" y="658"/>
                      <a:pt x="628" y="1099"/>
                      <a:pt x="849" y="1568"/>
                    </a:cubicBezTo>
                    <a:cubicBezTo>
                      <a:pt x="868" y="1610"/>
                      <a:pt x="903" y="1628"/>
                      <a:pt x="940" y="1628"/>
                    </a:cubicBezTo>
                    <a:cubicBezTo>
                      <a:pt x="1011" y="1628"/>
                      <a:pt x="1088" y="1561"/>
                      <a:pt x="1069" y="1472"/>
                    </a:cubicBezTo>
                    <a:cubicBezTo>
                      <a:pt x="935" y="945"/>
                      <a:pt x="686" y="457"/>
                      <a:pt x="322" y="45"/>
                    </a:cubicBezTo>
                    <a:cubicBezTo>
                      <a:pt x="291" y="14"/>
                      <a:pt x="254" y="1"/>
                      <a:pt x="217" y="1"/>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6" name="Google Shape;1479;p52"/>
              <p:cNvSpPr/>
              <p:nvPr/>
            </p:nvSpPr>
            <p:spPr>
              <a:xfrm>
                <a:off x="4534300" y="4682325"/>
                <a:ext cx="22100" cy="23975"/>
              </a:xfrm>
              <a:custGeom>
                <a:avLst/>
                <a:gdLst/>
                <a:ahLst/>
                <a:cxnLst/>
                <a:rect l="l" t="t" r="r" b="b"/>
                <a:pathLst>
                  <a:path w="884" h="959" extrusionOk="0">
                    <a:moveTo>
                      <a:pt x="711" y="1"/>
                    </a:moveTo>
                    <a:cubicBezTo>
                      <a:pt x="679" y="1"/>
                      <a:pt x="646" y="13"/>
                      <a:pt x="616" y="42"/>
                    </a:cubicBezTo>
                    <a:cubicBezTo>
                      <a:pt x="396" y="253"/>
                      <a:pt x="233" y="550"/>
                      <a:pt x="51" y="799"/>
                    </a:cubicBezTo>
                    <a:cubicBezTo>
                      <a:pt x="1" y="871"/>
                      <a:pt x="79" y="958"/>
                      <a:pt x="154" y="958"/>
                    </a:cubicBezTo>
                    <a:cubicBezTo>
                      <a:pt x="179" y="958"/>
                      <a:pt x="204" y="948"/>
                      <a:pt x="223" y="924"/>
                    </a:cubicBezTo>
                    <a:cubicBezTo>
                      <a:pt x="444" y="704"/>
                      <a:pt x="645" y="464"/>
                      <a:pt x="827" y="205"/>
                    </a:cubicBezTo>
                    <a:cubicBezTo>
                      <a:pt x="884" y="106"/>
                      <a:pt x="803" y="1"/>
                      <a:pt x="711" y="1"/>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7" name="Google Shape;1480;p52"/>
              <p:cNvSpPr/>
              <p:nvPr/>
            </p:nvSpPr>
            <p:spPr>
              <a:xfrm>
                <a:off x="4518625" y="4479600"/>
                <a:ext cx="36325" cy="19700"/>
              </a:xfrm>
              <a:custGeom>
                <a:avLst/>
                <a:gdLst/>
                <a:ahLst/>
                <a:cxnLst/>
                <a:rect l="l" t="t" r="r" b="b"/>
                <a:pathLst>
                  <a:path w="1453" h="788" extrusionOk="0">
                    <a:moveTo>
                      <a:pt x="135" y="0"/>
                    </a:moveTo>
                    <a:cubicBezTo>
                      <a:pt x="50" y="0"/>
                      <a:pt x="0" y="149"/>
                      <a:pt x="94" y="200"/>
                    </a:cubicBezTo>
                    <a:cubicBezTo>
                      <a:pt x="438" y="411"/>
                      <a:pt x="802" y="602"/>
                      <a:pt x="1167" y="775"/>
                    </a:cubicBezTo>
                    <a:cubicBezTo>
                      <a:pt x="1187" y="783"/>
                      <a:pt x="1208" y="787"/>
                      <a:pt x="1228" y="787"/>
                    </a:cubicBezTo>
                    <a:cubicBezTo>
                      <a:pt x="1361" y="787"/>
                      <a:pt x="1452" y="609"/>
                      <a:pt x="1310" y="526"/>
                    </a:cubicBezTo>
                    <a:cubicBezTo>
                      <a:pt x="946" y="334"/>
                      <a:pt x="563" y="161"/>
                      <a:pt x="170" y="8"/>
                    </a:cubicBezTo>
                    <a:cubicBezTo>
                      <a:pt x="158" y="3"/>
                      <a:pt x="146" y="0"/>
                      <a:pt x="135" y="0"/>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8" name="Google Shape;1481;p52"/>
              <p:cNvSpPr/>
              <p:nvPr/>
            </p:nvSpPr>
            <p:spPr>
              <a:xfrm>
                <a:off x="4495675" y="4618475"/>
                <a:ext cx="32525" cy="22900"/>
              </a:xfrm>
              <a:custGeom>
                <a:avLst/>
                <a:gdLst/>
                <a:ahLst/>
                <a:cxnLst/>
                <a:rect l="l" t="t" r="r" b="b"/>
                <a:pathLst>
                  <a:path w="1301" h="916" extrusionOk="0">
                    <a:moveTo>
                      <a:pt x="1092" y="1"/>
                    </a:moveTo>
                    <a:cubicBezTo>
                      <a:pt x="1076" y="1"/>
                      <a:pt x="1058" y="4"/>
                      <a:pt x="1040" y="10"/>
                    </a:cubicBezTo>
                    <a:cubicBezTo>
                      <a:pt x="638" y="77"/>
                      <a:pt x="245" y="470"/>
                      <a:pt x="44" y="786"/>
                    </a:cubicBezTo>
                    <a:cubicBezTo>
                      <a:pt x="1" y="850"/>
                      <a:pt x="60" y="915"/>
                      <a:pt x="121" y="915"/>
                    </a:cubicBezTo>
                    <a:cubicBezTo>
                      <a:pt x="141" y="915"/>
                      <a:pt x="161" y="908"/>
                      <a:pt x="178" y="891"/>
                    </a:cubicBezTo>
                    <a:cubicBezTo>
                      <a:pt x="322" y="757"/>
                      <a:pt x="485" y="632"/>
                      <a:pt x="647" y="527"/>
                    </a:cubicBezTo>
                    <a:cubicBezTo>
                      <a:pt x="810" y="431"/>
                      <a:pt x="1002" y="383"/>
                      <a:pt x="1155" y="288"/>
                    </a:cubicBezTo>
                    <a:cubicBezTo>
                      <a:pt x="1301" y="202"/>
                      <a:pt x="1232" y="1"/>
                      <a:pt x="1092" y="1"/>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9" name="Google Shape;1482;p52"/>
              <p:cNvSpPr/>
              <p:nvPr/>
            </p:nvSpPr>
            <p:spPr>
              <a:xfrm>
                <a:off x="4478800" y="4552600"/>
                <a:ext cx="40025" cy="7925"/>
              </a:xfrm>
              <a:custGeom>
                <a:avLst/>
                <a:gdLst/>
                <a:ahLst/>
                <a:cxnLst/>
                <a:rect l="l" t="t" r="r" b="b"/>
                <a:pathLst>
                  <a:path w="1601" h="317" extrusionOk="0">
                    <a:moveTo>
                      <a:pt x="1390" y="1"/>
                    </a:moveTo>
                    <a:cubicBezTo>
                      <a:pt x="968" y="10"/>
                      <a:pt x="546" y="20"/>
                      <a:pt x="125" y="49"/>
                    </a:cubicBezTo>
                    <a:cubicBezTo>
                      <a:pt x="0" y="77"/>
                      <a:pt x="0" y="250"/>
                      <a:pt x="125" y="278"/>
                    </a:cubicBezTo>
                    <a:cubicBezTo>
                      <a:pt x="546" y="298"/>
                      <a:pt x="968" y="317"/>
                      <a:pt x="1390" y="317"/>
                    </a:cubicBezTo>
                    <a:cubicBezTo>
                      <a:pt x="1600" y="317"/>
                      <a:pt x="1600" y="1"/>
                      <a:pt x="1390" y="1"/>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2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sp>
          <p:nvSpPr>
            <p:cNvPr id="4" name="Rectangle 3"/>
            <p:cNvSpPr/>
            <p:nvPr/>
          </p:nvSpPr>
          <p:spPr>
            <a:xfrm>
              <a:off x="9068821" y="514367"/>
              <a:ext cx="4451815" cy="80137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err="1">
                  <a:ln>
                    <a:noFill/>
                  </a:ln>
                  <a:solidFill>
                    <a:srgbClr val="C00000"/>
                  </a:solidFill>
                  <a:effectLst/>
                  <a:uLnTx/>
                  <a:uFillTx/>
                  <a:latin typeface="+mn-lt"/>
                  <a:ea typeface="+mn-ea"/>
                  <a:cs typeface="+mn-ea"/>
                  <a:sym typeface="+mn-lt"/>
                </a:rPr>
                <a:t>Gợi</a:t>
              </a:r>
              <a:r>
                <a:rPr kumimoji="0" lang="en-US" sz="2200" b="1" i="0" u="none" strike="noStrike" kern="0" cap="none" spc="0" normalizeH="0" baseline="0" noProof="0" dirty="0">
                  <a:ln>
                    <a:noFill/>
                  </a:ln>
                  <a:solidFill>
                    <a:srgbClr val="C00000"/>
                  </a:solidFill>
                  <a:effectLst/>
                  <a:uLnTx/>
                  <a:uFillTx/>
                  <a:latin typeface="+mn-lt"/>
                  <a:ea typeface="+mn-ea"/>
                  <a:cs typeface="+mn-ea"/>
                  <a:sym typeface="+mn-lt"/>
                </a:rPr>
                <a:t> ý </a:t>
              </a:r>
              <a:r>
                <a:rPr kumimoji="0" lang="en-US" sz="2200" b="1" i="0" u="none" strike="noStrike" kern="0" cap="none" spc="0" normalizeH="0" baseline="0" noProof="0" dirty="0" err="1">
                  <a:ln>
                    <a:noFill/>
                  </a:ln>
                  <a:solidFill>
                    <a:srgbClr val="C00000"/>
                  </a:solidFill>
                  <a:effectLst/>
                  <a:uLnTx/>
                  <a:uFillTx/>
                  <a:latin typeface="+mn-lt"/>
                  <a:ea typeface="+mn-ea"/>
                  <a:cs typeface="+mn-ea"/>
                  <a:sym typeface="+mn-lt"/>
                </a:rPr>
                <a:t>trả</a:t>
              </a:r>
              <a:r>
                <a:rPr kumimoji="0" lang="en-US" sz="2200" b="1" i="0" u="none" strike="noStrike" kern="0" cap="none" spc="0" normalizeH="0" baseline="0" noProof="0" dirty="0">
                  <a:ln>
                    <a:noFill/>
                  </a:ln>
                  <a:solidFill>
                    <a:srgbClr val="C00000"/>
                  </a:solidFill>
                  <a:effectLst/>
                  <a:uLnTx/>
                  <a:uFillTx/>
                  <a:latin typeface="+mn-lt"/>
                  <a:ea typeface="+mn-ea"/>
                  <a:cs typeface="+mn-ea"/>
                  <a:sym typeface="+mn-lt"/>
                </a:rPr>
                <a:t> </a:t>
              </a:r>
              <a:r>
                <a:rPr kumimoji="0" lang="en-US" sz="2200" b="1" i="0" u="none" strike="noStrike" kern="0" cap="none" spc="0" normalizeH="0" baseline="0" noProof="0" dirty="0" err="1">
                  <a:ln>
                    <a:noFill/>
                  </a:ln>
                  <a:solidFill>
                    <a:srgbClr val="C00000"/>
                  </a:solidFill>
                  <a:effectLst/>
                  <a:uLnTx/>
                  <a:uFillTx/>
                  <a:latin typeface="+mn-lt"/>
                  <a:ea typeface="+mn-ea"/>
                  <a:cs typeface="+mn-ea"/>
                  <a:sym typeface="+mn-lt"/>
                </a:rPr>
                <a:t>lời</a:t>
              </a:r>
              <a:endParaRPr kumimoji="0" lang="en-US" sz="2200" b="1" i="0" u="none" strike="noStrike" kern="0" cap="none" spc="0" normalizeH="0" baseline="0" noProof="0" dirty="0">
                <a:ln>
                  <a:noFill/>
                </a:ln>
                <a:solidFill>
                  <a:srgbClr val="C00000"/>
                </a:solidFill>
                <a:effectLst/>
                <a:uLnTx/>
                <a:uFillTx/>
                <a:latin typeface="+mn-lt"/>
                <a:ea typeface="+mn-ea"/>
                <a:cs typeface="+mn-ea"/>
                <a:sym typeface="+mn-lt"/>
              </a:endParaRPr>
            </a:p>
          </p:txBody>
        </p:sp>
      </p:grpSp>
      <p:sp>
        <p:nvSpPr>
          <p:cNvPr id="20" name="Rectangle 19"/>
          <p:cNvSpPr/>
          <p:nvPr/>
        </p:nvSpPr>
        <p:spPr>
          <a:xfrm>
            <a:off x="4265518" y="1710425"/>
            <a:ext cx="4203395" cy="534249"/>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200" b="1" i="0" u="none" strike="noStrike" kern="0" cap="none" spc="0" normalizeH="0" baseline="0" noProof="0" dirty="0">
                <a:ln>
                  <a:noFill/>
                </a:ln>
                <a:solidFill>
                  <a:srgbClr val="000000"/>
                </a:solidFill>
                <a:effectLst/>
                <a:uLnTx/>
                <a:uFillTx/>
                <a:latin typeface="+mn-lt"/>
                <a:ea typeface="+mn-ea"/>
                <a:cs typeface="+mn-ea"/>
                <a:sym typeface="+mn-lt"/>
              </a:rPr>
              <a:t>Bệnh thiếu chất dinh dưỡng</a:t>
            </a:r>
            <a:endParaRPr kumimoji="0" lang="en-US" sz="2200" b="1" i="0" u="none" strike="noStrike" kern="0" cap="none" spc="0" normalizeH="0" baseline="0" noProof="0" dirty="0">
              <a:ln>
                <a:noFill/>
              </a:ln>
              <a:solidFill>
                <a:srgbClr val="000000"/>
              </a:solidFill>
              <a:effectLst/>
              <a:uLnTx/>
              <a:uFillTx/>
              <a:latin typeface="+mn-lt"/>
              <a:ea typeface="+mn-ea"/>
              <a:cs typeface="+mn-ea"/>
              <a:sym typeface="+mn-lt"/>
            </a:endParaRPr>
          </a:p>
        </p:txBody>
      </p:sp>
      <p:sp>
        <p:nvSpPr>
          <p:cNvPr id="21" name="Rounded Rectangle 20"/>
          <p:cNvSpPr/>
          <p:nvPr/>
        </p:nvSpPr>
        <p:spPr>
          <a:xfrm>
            <a:off x="552491" y="2483497"/>
            <a:ext cx="2601947" cy="716225"/>
          </a:xfrm>
          <a:prstGeom prst="roundRect">
            <a:avLst/>
          </a:prstGeom>
          <a:solidFill>
            <a:schemeClr val="accent2">
              <a:lumMod val="20000"/>
              <a:lumOff val="80000"/>
            </a:schemeClr>
          </a:solidFill>
          <a:ln w="25400" cap="flat" cmpd="sng" algn="ctr">
            <a:solidFill>
              <a:schemeClr val="accent2">
                <a:lumMod val="75000"/>
              </a:schemeClr>
            </a:solidFill>
            <a:prstDash val="solid"/>
          </a:ln>
          <a:effectLst/>
        </p:spPr>
        <p:txBody>
          <a:bodyPr lIns="60954" tIns="30477" rIns="60954" bIns="30477" rtlCol="0" anchor="ctr"/>
          <a:lstStyle/>
          <a:p>
            <a:pPr marL="0" marR="0" lvl="0" indent="0" algn="ctr" defTabSz="609570" rtl="0" eaLnBrk="1" fontAlgn="auto" latinLnBrk="0" hangingPunct="1">
              <a:lnSpc>
                <a:spcPct val="150000"/>
              </a:lnSpc>
              <a:spcBef>
                <a:spcPts val="0"/>
              </a:spcBef>
              <a:spcAft>
                <a:spcPts val="0"/>
              </a:spcAft>
              <a:buClrTx/>
              <a:buSzTx/>
              <a:buFont typeface="Arial"/>
              <a:buNone/>
              <a:tabLst/>
              <a:defRPr/>
            </a:pPr>
            <a:r>
              <a:rPr kumimoji="0" lang="en-US" sz="2200" b="1" i="0" u="none" strike="noStrike" kern="0" cap="none" spc="0" normalizeH="0" baseline="0" noProof="0" dirty="0" err="1">
                <a:ln>
                  <a:noFill/>
                </a:ln>
                <a:solidFill>
                  <a:srgbClr val="555555">
                    <a:lumMod val="50000"/>
                  </a:srgbClr>
                </a:solidFill>
                <a:effectLst/>
                <a:uLnTx/>
                <a:uFillTx/>
                <a:latin typeface="+mn-lt"/>
                <a:ea typeface="+mn-ea"/>
                <a:cs typeface="+mn-ea"/>
                <a:sym typeface="+mn-lt"/>
              </a:rPr>
              <a:t>Tên</a:t>
            </a:r>
            <a:r>
              <a:rPr kumimoji="0" lang="en-US" sz="2200" b="1" i="0" u="none" strike="noStrike" kern="0" cap="none" spc="0" normalizeH="0" baseline="0" noProof="0" dirty="0">
                <a:ln>
                  <a:noFill/>
                </a:ln>
                <a:solidFill>
                  <a:srgbClr val="555555">
                    <a:lumMod val="50000"/>
                  </a:srgbClr>
                </a:solidFill>
                <a:effectLst/>
                <a:uLnTx/>
                <a:uFillTx/>
                <a:latin typeface="+mn-lt"/>
                <a:ea typeface="+mn-ea"/>
                <a:cs typeface="+mn-ea"/>
                <a:sym typeface="+mn-lt"/>
              </a:rPr>
              <a:t> </a:t>
            </a:r>
            <a:r>
              <a:rPr kumimoji="0" lang="en-US" sz="2200" b="1" i="0" u="none" strike="noStrike" kern="0" cap="none" spc="0" normalizeH="0" baseline="0" noProof="0" dirty="0" err="1">
                <a:ln>
                  <a:noFill/>
                </a:ln>
                <a:solidFill>
                  <a:srgbClr val="555555">
                    <a:lumMod val="50000"/>
                  </a:srgbClr>
                </a:solidFill>
                <a:effectLst/>
                <a:uLnTx/>
                <a:uFillTx/>
                <a:latin typeface="+mn-lt"/>
                <a:ea typeface="+mn-ea"/>
                <a:cs typeface="+mn-ea"/>
                <a:sym typeface="+mn-lt"/>
              </a:rPr>
              <a:t>bệnh</a:t>
            </a:r>
            <a:endParaRPr kumimoji="0" lang="en-US" sz="2200" b="1" i="0" u="none" strike="noStrike" kern="0" cap="none" spc="0" normalizeH="0" baseline="0" noProof="0" dirty="0">
              <a:ln>
                <a:noFill/>
              </a:ln>
              <a:solidFill>
                <a:srgbClr val="555555">
                  <a:lumMod val="50000"/>
                </a:srgbClr>
              </a:solidFill>
              <a:effectLst/>
              <a:uLnTx/>
              <a:uFillTx/>
              <a:latin typeface="+mn-lt"/>
              <a:ea typeface="+mn-ea"/>
              <a:cs typeface="+mn-ea"/>
              <a:sym typeface="+mn-lt"/>
            </a:endParaRPr>
          </a:p>
        </p:txBody>
      </p:sp>
      <p:sp>
        <p:nvSpPr>
          <p:cNvPr id="22" name="Rounded Rectangle 21"/>
          <p:cNvSpPr/>
          <p:nvPr/>
        </p:nvSpPr>
        <p:spPr>
          <a:xfrm>
            <a:off x="552491" y="3989010"/>
            <a:ext cx="2601947" cy="716225"/>
          </a:xfrm>
          <a:prstGeom prst="roundRect">
            <a:avLst/>
          </a:prstGeom>
          <a:solidFill>
            <a:schemeClr val="accent2">
              <a:lumMod val="40000"/>
              <a:lumOff val="60000"/>
            </a:schemeClr>
          </a:solidFill>
          <a:ln w="25400" cap="flat" cmpd="sng" algn="ctr">
            <a:solidFill>
              <a:schemeClr val="accent2">
                <a:lumMod val="75000"/>
              </a:schemeClr>
            </a:solidFill>
            <a:prstDash val="solid"/>
          </a:ln>
          <a:effectLst/>
        </p:spPr>
        <p:txBody>
          <a:bodyPr lIns="60954" tIns="30477" rIns="60954" bIns="30477" rtlCol="0" anchor="ctr"/>
          <a:lstStyle/>
          <a:p>
            <a:pPr marL="0" marR="0" lvl="0" indent="0" algn="ctr" defTabSz="609570" rtl="0" eaLnBrk="1" fontAlgn="auto" latinLnBrk="0" hangingPunct="1">
              <a:lnSpc>
                <a:spcPct val="150000"/>
              </a:lnSpc>
              <a:spcBef>
                <a:spcPts val="0"/>
              </a:spcBef>
              <a:spcAft>
                <a:spcPts val="0"/>
              </a:spcAft>
              <a:buClrTx/>
              <a:buSzTx/>
              <a:buFont typeface="Arial"/>
              <a:buNone/>
              <a:tabLst/>
              <a:defRPr/>
            </a:pPr>
            <a:r>
              <a:rPr kumimoji="0" lang="en-US" sz="2200" b="1" i="0" u="none" strike="noStrike" kern="0" cap="none" spc="0" normalizeH="0" baseline="0" noProof="0" dirty="0" err="1">
                <a:ln>
                  <a:noFill/>
                </a:ln>
                <a:solidFill>
                  <a:srgbClr val="555555">
                    <a:lumMod val="50000"/>
                  </a:srgbClr>
                </a:solidFill>
                <a:effectLst/>
                <a:uLnTx/>
                <a:uFillTx/>
                <a:latin typeface="+mn-lt"/>
                <a:ea typeface="+mn-ea"/>
                <a:cs typeface="+mn-ea"/>
                <a:sym typeface="+mn-lt"/>
              </a:rPr>
              <a:t>Dấu</a:t>
            </a:r>
            <a:r>
              <a:rPr kumimoji="0" lang="en-US" sz="2200" b="1" i="0" u="none" strike="noStrike" kern="0" cap="none" spc="0" normalizeH="0" baseline="0" noProof="0" dirty="0">
                <a:ln>
                  <a:noFill/>
                </a:ln>
                <a:solidFill>
                  <a:srgbClr val="555555">
                    <a:lumMod val="50000"/>
                  </a:srgbClr>
                </a:solidFill>
                <a:effectLst/>
                <a:uLnTx/>
                <a:uFillTx/>
                <a:latin typeface="+mn-lt"/>
                <a:ea typeface="+mn-ea"/>
                <a:cs typeface="+mn-ea"/>
                <a:sym typeface="+mn-lt"/>
              </a:rPr>
              <a:t> </a:t>
            </a:r>
            <a:r>
              <a:rPr kumimoji="0" lang="en-US" sz="2200" b="1" i="0" u="none" strike="noStrike" kern="0" cap="none" spc="0" normalizeH="0" baseline="0" noProof="0" dirty="0" err="1">
                <a:ln>
                  <a:noFill/>
                </a:ln>
                <a:solidFill>
                  <a:srgbClr val="555555">
                    <a:lumMod val="50000"/>
                  </a:srgbClr>
                </a:solidFill>
                <a:effectLst/>
                <a:uLnTx/>
                <a:uFillTx/>
                <a:latin typeface="+mn-lt"/>
                <a:ea typeface="+mn-ea"/>
                <a:cs typeface="+mn-ea"/>
                <a:sym typeface="+mn-lt"/>
              </a:rPr>
              <a:t>hiệu</a:t>
            </a:r>
            <a:r>
              <a:rPr kumimoji="0" lang="en-US" sz="2200" b="1" i="0" u="none" strike="noStrike" kern="0" cap="none" spc="0" normalizeH="0" baseline="0" noProof="0" dirty="0">
                <a:ln>
                  <a:noFill/>
                </a:ln>
                <a:solidFill>
                  <a:srgbClr val="555555">
                    <a:lumMod val="50000"/>
                  </a:srgbClr>
                </a:solidFill>
                <a:effectLst/>
                <a:uLnTx/>
                <a:uFillTx/>
                <a:latin typeface="+mn-lt"/>
                <a:ea typeface="+mn-ea"/>
                <a:cs typeface="+mn-ea"/>
                <a:sym typeface="+mn-lt"/>
              </a:rPr>
              <a:t> </a:t>
            </a:r>
            <a:r>
              <a:rPr kumimoji="0" lang="en-US" sz="2200" b="1" i="0" u="none" strike="noStrike" kern="0" cap="none" spc="0" normalizeH="0" baseline="0" noProof="0" dirty="0" err="1">
                <a:ln>
                  <a:noFill/>
                </a:ln>
                <a:solidFill>
                  <a:srgbClr val="555555">
                    <a:lumMod val="50000"/>
                  </a:srgbClr>
                </a:solidFill>
                <a:effectLst/>
                <a:uLnTx/>
                <a:uFillTx/>
                <a:latin typeface="+mn-lt"/>
                <a:ea typeface="+mn-ea"/>
                <a:cs typeface="+mn-ea"/>
                <a:sym typeface="+mn-lt"/>
              </a:rPr>
              <a:t>chính</a:t>
            </a:r>
            <a:endParaRPr kumimoji="0" lang="en-US" sz="2200" b="1" i="0" u="none" strike="noStrike" kern="0" cap="none" spc="0" normalizeH="0" baseline="0" noProof="0" dirty="0">
              <a:ln>
                <a:noFill/>
              </a:ln>
              <a:solidFill>
                <a:srgbClr val="555555">
                  <a:lumMod val="50000"/>
                </a:srgbClr>
              </a:solidFill>
              <a:effectLst/>
              <a:uLnTx/>
              <a:uFillTx/>
              <a:latin typeface="+mn-lt"/>
              <a:ea typeface="+mn-ea"/>
              <a:cs typeface="+mn-ea"/>
              <a:sym typeface="+mn-lt"/>
            </a:endParaRPr>
          </a:p>
        </p:txBody>
      </p:sp>
      <p:sp>
        <p:nvSpPr>
          <p:cNvPr id="23" name="Rounded Rectangle 22"/>
          <p:cNvSpPr/>
          <p:nvPr/>
        </p:nvSpPr>
        <p:spPr>
          <a:xfrm>
            <a:off x="552491" y="5457185"/>
            <a:ext cx="2601947" cy="716225"/>
          </a:xfrm>
          <a:prstGeom prst="roundRect">
            <a:avLst/>
          </a:prstGeom>
          <a:solidFill>
            <a:schemeClr val="accent2">
              <a:lumMod val="60000"/>
              <a:lumOff val="40000"/>
            </a:schemeClr>
          </a:solidFill>
          <a:ln w="25400" cap="flat" cmpd="sng" algn="ctr">
            <a:solidFill>
              <a:schemeClr val="accent2">
                <a:lumMod val="75000"/>
              </a:schemeClr>
            </a:solidFill>
            <a:prstDash val="solid"/>
          </a:ln>
          <a:effectLst/>
        </p:spPr>
        <p:txBody>
          <a:bodyPr lIns="60954" tIns="30477" rIns="60954" bIns="30477" rtlCol="0" anchor="ctr"/>
          <a:lstStyle/>
          <a:p>
            <a:pPr marL="0" marR="0" lvl="0" indent="0" algn="ctr" defTabSz="609570" rtl="0" eaLnBrk="1" fontAlgn="auto" latinLnBrk="0" hangingPunct="1">
              <a:lnSpc>
                <a:spcPct val="150000"/>
              </a:lnSpc>
              <a:spcBef>
                <a:spcPts val="0"/>
              </a:spcBef>
              <a:spcAft>
                <a:spcPts val="0"/>
              </a:spcAft>
              <a:buClrTx/>
              <a:buSzTx/>
              <a:buFont typeface="Arial"/>
              <a:buNone/>
              <a:tabLst/>
              <a:defRPr/>
            </a:pPr>
            <a:r>
              <a:rPr kumimoji="0" lang="en-US" sz="2200" b="1" i="0" u="none" strike="noStrike" kern="0" cap="none" spc="0" normalizeH="0" baseline="0" noProof="0" dirty="0" err="1">
                <a:ln>
                  <a:noFill/>
                </a:ln>
                <a:solidFill>
                  <a:srgbClr val="555555">
                    <a:lumMod val="50000"/>
                  </a:srgbClr>
                </a:solidFill>
                <a:effectLst/>
                <a:uLnTx/>
                <a:uFillTx/>
                <a:latin typeface="+mn-lt"/>
                <a:ea typeface="+mn-ea"/>
                <a:cs typeface="+mn-ea"/>
                <a:sym typeface="+mn-lt"/>
              </a:rPr>
              <a:t>Nguyên</a:t>
            </a:r>
            <a:r>
              <a:rPr kumimoji="0" lang="en-US" sz="2200" b="1" i="0" u="none" strike="noStrike" kern="0" cap="none" spc="0" normalizeH="0" baseline="0" noProof="0" dirty="0">
                <a:ln>
                  <a:noFill/>
                </a:ln>
                <a:solidFill>
                  <a:srgbClr val="555555">
                    <a:lumMod val="50000"/>
                  </a:srgbClr>
                </a:solidFill>
                <a:effectLst/>
                <a:uLnTx/>
                <a:uFillTx/>
                <a:latin typeface="+mn-lt"/>
                <a:ea typeface="+mn-ea"/>
                <a:cs typeface="+mn-ea"/>
                <a:sym typeface="+mn-lt"/>
              </a:rPr>
              <a:t> </a:t>
            </a:r>
            <a:r>
              <a:rPr kumimoji="0" lang="en-US" sz="2200" b="1" i="0" u="none" strike="noStrike" kern="0" cap="none" spc="0" normalizeH="0" baseline="0" noProof="0" dirty="0" err="1">
                <a:ln>
                  <a:noFill/>
                </a:ln>
                <a:solidFill>
                  <a:srgbClr val="555555">
                    <a:lumMod val="50000"/>
                  </a:srgbClr>
                </a:solidFill>
                <a:effectLst/>
                <a:uLnTx/>
                <a:uFillTx/>
                <a:latin typeface="+mn-lt"/>
                <a:ea typeface="+mn-ea"/>
                <a:cs typeface="+mn-ea"/>
                <a:sym typeface="+mn-lt"/>
              </a:rPr>
              <a:t>nhân</a:t>
            </a:r>
            <a:endParaRPr kumimoji="0" lang="en-US" sz="2200" b="1" i="0" u="none" strike="noStrike" kern="0" cap="none" spc="0" normalizeH="0" baseline="0" noProof="0" dirty="0">
              <a:ln>
                <a:noFill/>
              </a:ln>
              <a:solidFill>
                <a:srgbClr val="555555">
                  <a:lumMod val="50000"/>
                </a:srgbClr>
              </a:solidFill>
              <a:effectLst/>
              <a:uLnTx/>
              <a:uFillTx/>
              <a:latin typeface="+mn-lt"/>
              <a:ea typeface="+mn-ea"/>
              <a:cs typeface="+mn-ea"/>
              <a:sym typeface="+mn-lt"/>
            </a:endParaRPr>
          </a:p>
        </p:txBody>
      </p:sp>
      <p:sp>
        <p:nvSpPr>
          <p:cNvPr id="24" name="Rectangle 23"/>
          <p:cNvSpPr/>
          <p:nvPr/>
        </p:nvSpPr>
        <p:spPr>
          <a:xfrm>
            <a:off x="3584897" y="2483497"/>
            <a:ext cx="2116285" cy="52828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Bệnh bướu cổ</a:t>
            </a:r>
            <a:endParaRPr kumimoji="0" lang="en-US" sz="2200" b="0" i="0" u="none" strike="noStrike" kern="0" cap="none" spc="0" normalizeH="0" baseline="0" noProof="0" dirty="0">
              <a:ln>
                <a:noFill/>
              </a:ln>
              <a:solidFill>
                <a:srgbClr val="000000"/>
              </a:solidFill>
              <a:effectLst/>
              <a:uLnTx/>
              <a:uFillTx/>
              <a:latin typeface="+mn-lt"/>
              <a:ea typeface="+mn-ea"/>
              <a:cs typeface="+mn-ea"/>
              <a:sym typeface="+mn-lt"/>
            </a:endParaRPr>
          </a:p>
        </p:txBody>
      </p:sp>
      <p:sp>
        <p:nvSpPr>
          <p:cNvPr id="25" name="Rectangle 24"/>
          <p:cNvSpPr/>
          <p:nvPr/>
        </p:nvSpPr>
        <p:spPr>
          <a:xfrm>
            <a:off x="3504319" y="3787745"/>
            <a:ext cx="8304024" cy="1036117"/>
          </a:xfrm>
          <a:prstGeom prst="rect">
            <a:avLst/>
          </a:prstGeom>
        </p:spPr>
        <p:txBody>
          <a:bodyPr wrap="square">
            <a:spAutoFit/>
          </a:bodyPr>
          <a:lstStyle/>
          <a:p>
            <a:pPr marL="381019" marR="0" lvl="0" indent="-381019" algn="just" defTabSz="91440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T</a:t>
            </a: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uyến giáp tăng lên về kích thước, lồi ra phía trước</a:t>
            </a:r>
            <a:endParaRPr kumimoji="0" lang="en-US" sz="2200" b="0" i="0" u="none" strike="noStrike" kern="0" cap="none" spc="0" normalizeH="0" baseline="0" noProof="0" dirty="0">
              <a:ln>
                <a:noFill/>
              </a:ln>
              <a:solidFill>
                <a:srgbClr val="000000"/>
              </a:solidFill>
              <a:effectLst/>
              <a:uLnTx/>
              <a:uFillTx/>
              <a:latin typeface="+mn-lt"/>
              <a:ea typeface="+mn-ea"/>
              <a:cs typeface="+mn-ea"/>
              <a:sym typeface="+mn-lt"/>
            </a:endParaRPr>
          </a:p>
          <a:p>
            <a:pPr marL="381019" marR="0" lvl="0" indent="-381019" algn="just" defTabSz="91440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N</a:t>
            </a: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ếu quá to sẽ gây nuốt vướng ở cổ, khó thở</a:t>
            </a:r>
            <a:endParaRPr kumimoji="0" lang="en-US" sz="2200" b="0" i="0" u="none" strike="noStrike" kern="0" cap="none" spc="0" normalizeH="0" baseline="0" noProof="0" dirty="0">
              <a:ln>
                <a:noFill/>
              </a:ln>
              <a:solidFill>
                <a:srgbClr val="000000"/>
              </a:solidFill>
              <a:effectLst/>
              <a:uLnTx/>
              <a:uFillTx/>
              <a:latin typeface="+mn-lt"/>
              <a:ea typeface="+mn-ea"/>
              <a:cs typeface="+mn-ea"/>
              <a:sym typeface="+mn-lt"/>
            </a:endParaRPr>
          </a:p>
        </p:txBody>
      </p:sp>
      <p:sp>
        <p:nvSpPr>
          <p:cNvPr id="26" name="Rectangle 25"/>
          <p:cNvSpPr/>
          <p:nvPr/>
        </p:nvSpPr>
        <p:spPr>
          <a:xfrm>
            <a:off x="3585795" y="5337987"/>
            <a:ext cx="3203121" cy="1036117"/>
          </a:xfrm>
          <a:prstGeom prst="rect">
            <a:avLst/>
          </a:prstGeom>
        </p:spPr>
        <p:txBody>
          <a:bodyPr wrap="none">
            <a:spAutoFit/>
          </a:bodyPr>
          <a:lstStyle/>
          <a:p>
            <a:pPr marL="381019" marR="0" lvl="0" indent="-381019" algn="just" defTabSz="91440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D</a:t>
            </a: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o bẩm sinh</a:t>
            </a:r>
            <a:endParaRPr kumimoji="0" lang="en-US" sz="2200" b="0" i="0" u="none" strike="noStrike" kern="0" cap="none" spc="0" normalizeH="0" baseline="0" noProof="0" dirty="0">
              <a:ln>
                <a:noFill/>
              </a:ln>
              <a:solidFill>
                <a:srgbClr val="000000"/>
              </a:solidFill>
              <a:effectLst/>
              <a:uLnTx/>
              <a:uFillTx/>
              <a:latin typeface="+mn-lt"/>
              <a:ea typeface="+mn-ea"/>
              <a:cs typeface="+mn-ea"/>
              <a:sym typeface="+mn-lt"/>
            </a:endParaRPr>
          </a:p>
          <a:p>
            <a:pPr marL="381019" marR="0" lvl="0" indent="-381019" algn="just" defTabSz="91440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D</a:t>
            </a: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o cơ thể thiếu i-ốt</a:t>
            </a:r>
            <a:endParaRPr kumimoji="0" lang="en-US" sz="2200" b="0" i="0" u="none" strike="noStrike" kern="0" cap="none" spc="0" normalizeH="0" baseline="0" noProof="0" dirty="0">
              <a:ln>
                <a:noFill/>
              </a:ln>
              <a:solidFill>
                <a:srgbClr val="000000"/>
              </a:solidFill>
              <a:effectLst/>
              <a:uLnTx/>
              <a:uFillTx/>
              <a:latin typeface="+mn-lt"/>
              <a:ea typeface="+mn-ea"/>
              <a:cs typeface="+mn-ea"/>
              <a:sym typeface="+mn-lt"/>
            </a:endParaRPr>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1626" y="2016300"/>
            <a:ext cx="2975842" cy="1674958"/>
          </a:xfrm>
          <a:prstGeom prst="rect">
            <a:avLst/>
          </a:prstGeom>
        </p:spPr>
      </p:pic>
    </p:spTree>
    <p:custDataLst>
      <p:tags r:id="rId1"/>
    </p:custDataLst>
    <p:extLst>
      <p:ext uri="{BB962C8B-B14F-4D97-AF65-F5344CB8AC3E}">
        <p14:creationId xmlns:p14="http://schemas.microsoft.com/office/powerpoint/2010/main" val="678166407"/>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par>
                                <p:cTn id="19" presetID="22" presetClass="entr" presetSubtype="4"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animBg="1"/>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378"/>
        <p:cNvGrpSpPr/>
        <p:nvPr/>
      </p:nvGrpSpPr>
      <p:grpSpPr>
        <a:xfrm>
          <a:off x="0" y="0"/>
          <a:ext cx="0" cy="0"/>
          <a:chOff x="0" y="0"/>
          <a:chExt cx="0" cy="0"/>
        </a:xfrm>
      </p:grpSpPr>
      <p:sp>
        <p:nvSpPr>
          <p:cNvPr id="2" name="Rounded Rectangle 1"/>
          <p:cNvSpPr/>
          <p:nvPr/>
        </p:nvSpPr>
        <p:spPr>
          <a:xfrm>
            <a:off x="757162" y="1499908"/>
            <a:ext cx="3155183" cy="716225"/>
          </a:xfrm>
          <a:prstGeom prst="roundRect">
            <a:avLst/>
          </a:prstGeom>
          <a:solidFill>
            <a:schemeClr val="accent2">
              <a:lumMod val="60000"/>
              <a:lumOff val="40000"/>
            </a:schemeClr>
          </a:solidFill>
          <a:ln w="25400" cap="flat" cmpd="sng" algn="ctr">
            <a:noFill/>
            <a:prstDash val="solid"/>
          </a:ln>
          <a:effectLst/>
        </p:spPr>
        <p:txBody>
          <a:bodyPr lIns="60954" tIns="30477" rIns="60954" bIns="30477" rtlCol="0" anchor="ctr"/>
          <a:lstStyle/>
          <a:p>
            <a:pPr marL="0" marR="0" lvl="0" indent="0" algn="ctr" defTabSz="609570" rtl="0" eaLnBrk="1" fontAlgn="auto" latinLnBrk="0" hangingPunct="1">
              <a:lnSpc>
                <a:spcPct val="150000"/>
              </a:lnSpc>
              <a:spcBef>
                <a:spcPts val="0"/>
              </a:spcBef>
              <a:spcAft>
                <a:spcPts val="0"/>
              </a:spcAft>
              <a:buClrTx/>
              <a:buSzTx/>
              <a:buFont typeface="Arial"/>
              <a:buNone/>
              <a:tabLst/>
              <a:defRPr/>
            </a:pPr>
            <a:r>
              <a:rPr kumimoji="0" lang="en-US" sz="2200" b="1" i="0" u="none" strike="noStrike" kern="0" cap="none" spc="0" normalizeH="0" baseline="0" noProof="0" dirty="0" err="1">
                <a:ln>
                  <a:noFill/>
                </a:ln>
                <a:solidFill>
                  <a:srgbClr val="555555">
                    <a:lumMod val="50000"/>
                  </a:srgbClr>
                </a:solidFill>
                <a:effectLst/>
                <a:uLnTx/>
                <a:uFillTx/>
                <a:latin typeface="+mn-lt"/>
                <a:ea typeface="+mn-ea"/>
                <a:cs typeface="+mn-ea"/>
                <a:sym typeface="+mn-lt"/>
              </a:rPr>
              <a:t>Cách</a:t>
            </a:r>
            <a:r>
              <a:rPr kumimoji="0" lang="en-US" sz="2200" b="1" i="0" u="none" strike="noStrike" kern="0" cap="none" spc="0" normalizeH="0" baseline="0" noProof="0" dirty="0">
                <a:ln>
                  <a:noFill/>
                </a:ln>
                <a:solidFill>
                  <a:srgbClr val="555555">
                    <a:lumMod val="50000"/>
                  </a:srgbClr>
                </a:solidFill>
                <a:effectLst/>
                <a:uLnTx/>
                <a:uFillTx/>
                <a:latin typeface="+mn-lt"/>
                <a:ea typeface="+mn-ea"/>
                <a:cs typeface="+mn-ea"/>
                <a:sym typeface="+mn-lt"/>
              </a:rPr>
              <a:t> </a:t>
            </a:r>
            <a:r>
              <a:rPr kumimoji="0" lang="en-US" sz="2200" b="1" i="0" u="none" strike="noStrike" kern="0" cap="none" spc="0" normalizeH="0" baseline="0" noProof="0" dirty="0" err="1">
                <a:ln>
                  <a:noFill/>
                </a:ln>
                <a:solidFill>
                  <a:srgbClr val="555555">
                    <a:lumMod val="50000"/>
                  </a:srgbClr>
                </a:solidFill>
                <a:effectLst/>
                <a:uLnTx/>
                <a:uFillTx/>
                <a:latin typeface="+mn-lt"/>
                <a:ea typeface="+mn-ea"/>
                <a:cs typeface="+mn-ea"/>
                <a:sym typeface="+mn-lt"/>
              </a:rPr>
              <a:t>phòng</a:t>
            </a:r>
            <a:r>
              <a:rPr kumimoji="0" lang="en-US" sz="2200" b="1" i="0" u="none" strike="noStrike" kern="0" cap="none" spc="0" normalizeH="0" baseline="0" noProof="0" dirty="0">
                <a:ln>
                  <a:noFill/>
                </a:ln>
                <a:solidFill>
                  <a:srgbClr val="555555">
                    <a:lumMod val="50000"/>
                  </a:srgbClr>
                </a:solidFill>
                <a:effectLst/>
                <a:uLnTx/>
                <a:uFillTx/>
                <a:latin typeface="+mn-lt"/>
                <a:ea typeface="+mn-ea"/>
                <a:cs typeface="+mn-ea"/>
                <a:sym typeface="+mn-lt"/>
              </a:rPr>
              <a:t> </a:t>
            </a:r>
            <a:r>
              <a:rPr kumimoji="0" lang="en-US" sz="2200" b="1" i="0" u="none" strike="noStrike" kern="0" cap="none" spc="0" normalizeH="0" baseline="0" noProof="0" dirty="0" err="1">
                <a:ln>
                  <a:noFill/>
                </a:ln>
                <a:solidFill>
                  <a:srgbClr val="555555">
                    <a:lumMod val="50000"/>
                  </a:srgbClr>
                </a:solidFill>
                <a:effectLst/>
                <a:uLnTx/>
                <a:uFillTx/>
                <a:latin typeface="+mn-lt"/>
                <a:ea typeface="+mn-ea"/>
                <a:cs typeface="+mn-ea"/>
                <a:sym typeface="+mn-lt"/>
              </a:rPr>
              <a:t>tránh</a:t>
            </a:r>
            <a:endParaRPr kumimoji="0" lang="en-US" sz="2200" b="1" i="0" u="none" strike="noStrike" kern="0" cap="none" spc="0" normalizeH="0" baseline="0" noProof="0" dirty="0">
              <a:ln>
                <a:noFill/>
              </a:ln>
              <a:solidFill>
                <a:srgbClr val="555555">
                  <a:lumMod val="50000"/>
                </a:srgbClr>
              </a:solidFill>
              <a:effectLst/>
              <a:uLnTx/>
              <a:uFillTx/>
              <a:latin typeface="+mn-lt"/>
              <a:ea typeface="+mn-ea"/>
              <a:cs typeface="+mn-ea"/>
              <a:sym typeface="+mn-lt"/>
            </a:endParaRPr>
          </a:p>
        </p:txBody>
      </p:sp>
      <p:sp>
        <p:nvSpPr>
          <p:cNvPr id="3" name="Rectangle 2"/>
          <p:cNvSpPr/>
          <p:nvPr/>
        </p:nvSpPr>
        <p:spPr>
          <a:xfrm>
            <a:off x="757162" y="2170014"/>
            <a:ext cx="9120464" cy="2051780"/>
          </a:xfrm>
          <a:prstGeom prst="rect">
            <a:avLst/>
          </a:prstGeom>
        </p:spPr>
        <p:txBody>
          <a:bodyPr wrap="square">
            <a:spAutoFit/>
          </a:bodyPr>
          <a:lstStyle/>
          <a:p>
            <a:pPr marL="381019" marR="0" lvl="0" indent="-381019" algn="just" defTabSz="91440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Đảm bảo cung cấp đầy đủ i-ốt cho cơ thể bằng cách ăn các thức ăn giàu i-ốt  như: cá biển, mắm tôm, nước mắm</a:t>
            </a:r>
            <a:r>
              <a:rPr lang="en-US" sz="2200" dirty="0">
                <a:latin typeface="+mn-lt"/>
                <a:ea typeface="+mn-ea"/>
                <a:cs typeface="+mn-ea"/>
                <a:sym typeface="+mn-lt"/>
              </a:rPr>
              <a:t>,….</a:t>
            </a:r>
            <a:endParaRPr kumimoji="0" lang="en-US" sz="2200" b="0" i="0" u="none" strike="noStrike" kern="0" cap="none" spc="0" normalizeH="0" baseline="0" noProof="0" dirty="0">
              <a:ln>
                <a:noFill/>
              </a:ln>
              <a:solidFill>
                <a:srgbClr val="000000"/>
              </a:solidFill>
              <a:effectLst/>
              <a:uLnTx/>
              <a:uFillTx/>
              <a:latin typeface="+mn-lt"/>
              <a:ea typeface="+mn-ea"/>
              <a:cs typeface="+mn-ea"/>
              <a:sym typeface="+mn-lt"/>
            </a:endParaRPr>
          </a:p>
          <a:p>
            <a:pPr marL="381019" marR="0" lvl="0" indent="-381019" algn="just" defTabSz="91440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S</a:t>
            </a: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ử dụng muối i-ốt là cách đơn giản dễ thực hiện để làm giảm nguy cơ </a:t>
            </a:r>
            <a:r>
              <a:rPr kumimoji="0" lang="vi-VN" sz="2200" b="0" i="0" u="none" strike="noStrike" kern="0" cap="none" spc="0" normalizeH="0" baseline="0" noProof="0">
                <a:ln>
                  <a:noFill/>
                </a:ln>
                <a:solidFill>
                  <a:srgbClr val="000000"/>
                </a:solidFill>
                <a:effectLst/>
                <a:uLnTx/>
                <a:uFillTx/>
                <a:latin typeface="+mn-lt"/>
                <a:ea typeface="+mn-ea"/>
                <a:cs typeface="+mn-ea"/>
                <a:sym typeface="+mn-lt"/>
              </a:rPr>
              <a:t>thiếu i-ốt</a:t>
            </a:r>
            <a:r>
              <a:rPr kumimoji="0" lang="en-US" sz="2200" b="0" i="0" u="none" strike="noStrike" kern="0" cap="none" spc="0" normalizeH="0" baseline="0" noProof="0">
                <a:ln>
                  <a:noFill/>
                </a:ln>
                <a:solidFill>
                  <a:srgbClr val="000000"/>
                </a:solidFill>
                <a:effectLst/>
                <a:uLnTx/>
                <a:uFillTx/>
                <a:latin typeface="+mn-lt"/>
                <a:ea typeface="+mn-ea"/>
                <a:cs typeface="+mn-ea"/>
                <a:sym typeface="+mn-lt"/>
              </a:rPr>
              <a:t>.</a:t>
            </a:r>
            <a:endParaRPr kumimoji="0" lang="en-US" sz="2200" b="0" i="0" u="none" strike="noStrike" kern="0" cap="none" spc="0" normalizeH="0" baseline="0" noProof="0" dirty="0">
              <a:ln>
                <a:noFill/>
              </a:ln>
              <a:solidFill>
                <a:srgbClr val="000000"/>
              </a:solidFill>
              <a:effectLst/>
              <a:uLnTx/>
              <a:uFillTx/>
              <a:latin typeface="+mn-lt"/>
              <a:ea typeface="+mn-ea"/>
              <a:cs typeface="+mn-ea"/>
              <a:sym typeface="+mn-lt"/>
            </a:endParaRPr>
          </a:p>
        </p:txBody>
      </p:sp>
      <p:grpSp>
        <p:nvGrpSpPr>
          <p:cNvPr id="5" name="Group 4"/>
          <p:cNvGrpSpPr/>
          <p:nvPr/>
        </p:nvGrpSpPr>
        <p:grpSpPr>
          <a:xfrm>
            <a:off x="601133" y="4293596"/>
            <a:ext cx="10989733" cy="1196608"/>
            <a:chOff x="1586780" y="7847367"/>
            <a:chExt cx="16484600" cy="1794911"/>
          </a:xfrm>
        </p:grpSpPr>
        <p:pic>
          <p:nvPicPr>
            <p:cNvPr id="6"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86780" y="7847367"/>
              <a:ext cx="1041924" cy="1150719"/>
            </a:xfrm>
            <a:prstGeom prst="rect">
              <a:avLst/>
            </a:prstGeom>
          </p:spPr>
        </p:pic>
        <p:sp>
          <p:nvSpPr>
            <p:cNvPr id="7" name="Rectangle 6"/>
            <p:cNvSpPr/>
            <p:nvPr/>
          </p:nvSpPr>
          <p:spPr>
            <a:xfrm>
              <a:off x="3034525" y="8088103"/>
              <a:ext cx="15036855" cy="155417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Thói quen ăn uống, làm việc, nghỉ ngơi cần thay đổi của các thành viên trong gia đình</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a:t>
              </a:r>
            </a:p>
          </p:txBody>
        </p:sp>
      </p:gr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38455">
            <a:off x="9921578" y="1426152"/>
            <a:ext cx="1579963" cy="157996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18233" y="3233881"/>
            <a:ext cx="970467" cy="1384299"/>
          </a:xfrm>
          <a:prstGeom prst="rect">
            <a:avLst/>
          </a:prstGeom>
        </p:spPr>
      </p:pic>
      <p:sp>
        <p:nvSpPr>
          <p:cNvPr id="10" name="Rectangle 9"/>
          <p:cNvSpPr/>
          <p:nvPr/>
        </p:nvSpPr>
        <p:spPr>
          <a:xfrm>
            <a:off x="1906226" y="5596930"/>
            <a:ext cx="8805333" cy="528286"/>
          </a:xfrm>
          <a:prstGeom prst="rect">
            <a:avLst/>
          </a:prstGeom>
          <a:solidFill>
            <a:srgbClr val="FCE4F0"/>
          </a:solid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C</a:t>
            </a: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ần nghỉ ngơi, bổ sung đầy đủ lượng i-ốt mà cơ thể cần</a:t>
            </a:r>
            <a:endParaRPr kumimoji="0" lang="en-US" sz="2200" b="0" i="0" u="none" strike="noStrike" kern="0" cap="none" spc="0" normalizeH="0" baseline="0" noProof="0" dirty="0">
              <a:ln>
                <a:noFill/>
              </a:ln>
              <a:solidFill>
                <a:srgbClr val="000000"/>
              </a:solidFill>
              <a:effectLst/>
              <a:uLnTx/>
              <a:uFillTx/>
              <a:latin typeface="+mn-lt"/>
              <a:ea typeface="+mn-ea"/>
              <a:cs typeface="+mn-ea"/>
              <a:sym typeface="+mn-lt"/>
            </a:endParaRPr>
          </a:p>
        </p:txBody>
      </p:sp>
    </p:spTree>
    <p:custDataLst>
      <p:tags r:id="rId1"/>
    </p:custDataLst>
    <p:extLst>
      <p:ext uri="{BB962C8B-B14F-4D97-AF65-F5344CB8AC3E}">
        <p14:creationId xmlns:p14="http://schemas.microsoft.com/office/powerpoint/2010/main" val="3027313505"/>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378"/>
        <p:cNvGrpSpPr/>
        <p:nvPr/>
      </p:nvGrpSpPr>
      <p:grpSpPr>
        <a:xfrm>
          <a:off x="0" y="0"/>
          <a:ext cx="0" cy="0"/>
          <a:chOff x="0" y="0"/>
          <a:chExt cx="0" cy="0"/>
        </a:xfrm>
      </p:grpSpPr>
      <p:grpSp>
        <p:nvGrpSpPr>
          <p:cNvPr id="4" name="Group 3"/>
          <p:cNvGrpSpPr/>
          <p:nvPr/>
        </p:nvGrpSpPr>
        <p:grpSpPr>
          <a:xfrm>
            <a:off x="4185753" y="1657414"/>
            <a:ext cx="3622252" cy="1504783"/>
            <a:chOff x="4495800" y="2401347"/>
            <a:chExt cx="4806177" cy="1701514"/>
          </a:xfrm>
        </p:grpSpPr>
        <p:pic>
          <p:nvPicPr>
            <p:cNvPr id="2"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495800" y="2401347"/>
              <a:ext cx="1961400" cy="1701514"/>
            </a:xfrm>
            <a:prstGeom prst="rect">
              <a:avLst/>
            </a:prstGeom>
          </p:spPr>
        </p:pic>
        <p:sp>
          <p:nvSpPr>
            <p:cNvPr id="3" name="Rectangle 2"/>
            <p:cNvSpPr/>
            <p:nvPr/>
          </p:nvSpPr>
          <p:spPr>
            <a:xfrm>
              <a:off x="6637305" y="2801307"/>
              <a:ext cx="2664672" cy="94218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667" b="1" i="0" u="none" strike="noStrike" kern="0" cap="none" spc="0" normalizeH="0" baseline="0" noProof="0" dirty="0" err="1">
                  <a:ln>
                    <a:noFill/>
                  </a:ln>
                  <a:solidFill>
                    <a:srgbClr val="000000"/>
                  </a:solidFill>
                  <a:effectLst/>
                  <a:uLnTx/>
                  <a:uFillTx/>
                  <a:latin typeface="UTM Avo"/>
                  <a:ea typeface="+mn-ea"/>
                  <a:cs typeface="+mn-ea"/>
                  <a:sym typeface="+mn-lt"/>
                </a:rPr>
                <a:t>Đóng</a:t>
              </a:r>
              <a:r>
                <a:rPr kumimoji="0" lang="en-US" sz="2667" b="1"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667" b="1" i="0" u="none" strike="noStrike" kern="0" cap="none" spc="0" normalizeH="0" baseline="0" noProof="0" dirty="0" err="1">
                  <a:ln>
                    <a:noFill/>
                  </a:ln>
                  <a:solidFill>
                    <a:srgbClr val="000000"/>
                  </a:solidFill>
                  <a:effectLst/>
                  <a:uLnTx/>
                  <a:uFillTx/>
                  <a:latin typeface="UTM Avo"/>
                  <a:ea typeface="+mn-ea"/>
                  <a:cs typeface="+mn-ea"/>
                  <a:sym typeface="+mn-lt"/>
                </a:rPr>
                <a:t>vai</a:t>
              </a:r>
              <a:endParaRPr kumimoji="0" lang="en-US" sz="2667" b="1" i="0" u="none" strike="noStrike" kern="0" cap="none" spc="0" normalizeH="0" baseline="0" noProof="0" dirty="0">
                <a:ln>
                  <a:noFill/>
                </a:ln>
                <a:solidFill>
                  <a:srgbClr val="000000"/>
                </a:solidFill>
                <a:effectLst/>
                <a:uLnTx/>
                <a:uFillTx/>
                <a:latin typeface="UTM Avo"/>
                <a:ea typeface="+mn-ea"/>
                <a:cs typeface="+mn-ea"/>
                <a:sym typeface="+mn-lt"/>
              </a:endParaRPr>
            </a:p>
          </p:txBody>
        </p:sp>
      </p:grpSp>
      <p:sp>
        <p:nvSpPr>
          <p:cNvPr id="5" name="Rectangle 4"/>
          <p:cNvSpPr/>
          <p:nvPr/>
        </p:nvSpPr>
        <p:spPr>
          <a:xfrm>
            <a:off x="1009173" y="3763909"/>
            <a:ext cx="9635337" cy="205178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Em</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của</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Lan</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hay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dậy</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muộn</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nên</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không</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kịp</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ăn</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sáng</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trước</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khi</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đi</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học</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Em</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ấy</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thường</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không</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ăn</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hết</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phần</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ăn</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bữa</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trưa</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và</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bữa</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tối</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a:t>
            </a:r>
          </a:p>
          <a:p>
            <a:pPr marL="381019" marR="0" lvl="0" indent="-381019" algn="just" defTabSz="91440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Điều</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gì</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có</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thể</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xảy</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ra</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với</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em</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của</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Lan</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nếu</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tình</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trạng</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này</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kéo</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dài</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a:t>
            </a:r>
          </a:p>
          <a:p>
            <a:pPr marL="381019" marR="0" lvl="0" indent="-381019" algn="just" defTabSz="91440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Nếu</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là</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Lan</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em</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sẽ</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làm</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gì</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để</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giúp</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đỡ</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em</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của</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UTM Avo"/>
                <a:ea typeface="+mn-ea"/>
                <a:cs typeface="+mn-ea"/>
                <a:sym typeface="+mn-lt"/>
              </a:rPr>
              <a:t>mình</a:t>
            </a:r>
            <a:r>
              <a:rPr kumimoji="0" lang="en-US" sz="2200" b="0" i="0" u="none" strike="noStrike" kern="0" cap="none" spc="0" normalizeH="0" baseline="0" noProof="0" dirty="0">
                <a:ln>
                  <a:noFill/>
                </a:ln>
                <a:solidFill>
                  <a:srgbClr val="000000"/>
                </a:solidFill>
                <a:effectLst/>
                <a:uLnTx/>
                <a:uFillTx/>
                <a:latin typeface="UTM Avo"/>
                <a:ea typeface="+mn-ea"/>
                <a:cs typeface="+mn-ea"/>
                <a:sym typeface="+mn-lt"/>
              </a:rPr>
              <a:t>?</a:t>
            </a:r>
          </a:p>
        </p:txBody>
      </p:sp>
      <p:sp>
        <p:nvSpPr>
          <p:cNvPr id="7" name="Pentagon 6"/>
          <p:cNvSpPr/>
          <p:nvPr/>
        </p:nvSpPr>
        <p:spPr>
          <a:xfrm>
            <a:off x="-4020" y="2873437"/>
            <a:ext cx="2878175" cy="754776"/>
          </a:xfrm>
          <a:prstGeom prst="homePlate">
            <a:avLst/>
          </a:prstGeom>
          <a:solidFill>
            <a:srgbClr val="95A83D">
              <a:lumMod val="40000"/>
              <a:lumOff val="60000"/>
            </a:srgbClr>
          </a:solidFill>
          <a:ln w="38100" cap="flat" cmpd="sng" algn="ctr">
            <a:solidFill>
              <a:srgbClr val="95A83D"/>
            </a:solidFill>
            <a:prstDash val="dash"/>
          </a:ln>
          <a:effectLst/>
        </p:spPr>
        <p:txBody>
          <a:bodyPr rtlCol="0" anchor="ctr"/>
          <a:lstStyle/>
          <a:p>
            <a:pPr marL="0" marR="0" lvl="0" indent="0" algn="ctr" defTabSz="609630" rtl="0" eaLnBrk="1" fontAlgn="auto" latinLnBrk="0" hangingPunct="1">
              <a:lnSpc>
                <a:spcPct val="150000"/>
              </a:lnSpc>
              <a:spcBef>
                <a:spcPts val="0"/>
              </a:spcBef>
              <a:spcAft>
                <a:spcPts val="0"/>
              </a:spcAft>
              <a:buClrTx/>
              <a:buSzTx/>
              <a:buFont typeface="Arial"/>
              <a:buNone/>
              <a:tabLst/>
              <a:defRPr/>
            </a:pPr>
            <a:r>
              <a:rPr kumimoji="0" lang="en-US" sz="2667" b="1" i="0" u="none" strike="noStrike" kern="0" cap="none" spc="0" normalizeH="0" baseline="0" noProof="0" dirty="0" err="1">
                <a:ln>
                  <a:noFill/>
                </a:ln>
                <a:solidFill>
                  <a:srgbClr val="555555">
                    <a:lumMod val="50000"/>
                  </a:srgbClr>
                </a:solidFill>
                <a:effectLst/>
                <a:uLnTx/>
                <a:uFillTx/>
                <a:latin typeface="UTM Avo"/>
                <a:ea typeface="+mn-ea"/>
                <a:cs typeface="+mn-ea"/>
                <a:sym typeface="+mn-lt"/>
              </a:rPr>
              <a:t>Tình</a:t>
            </a:r>
            <a:r>
              <a:rPr kumimoji="0" lang="en-US" sz="2667" b="1" i="0" u="none" strike="noStrike" kern="0" cap="none" spc="0" normalizeH="0" baseline="0" noProof="0" dirty="0">
                <a:ln>
                  <a:noFill/>
                </a:ln>
                <a:solidFill>
                  <a:srgbClr val="555555">
                    <a:lumMod val="50000"/>
                  </a:srgbClr>
                </a:solidFill>
                <a:effectLst/>
                <a:uLnTx/>
                <a:uFillTx/>
                <a:latin typeface="UTM Avo"/>
                <a:ea typeface="+mn-ea"/>
                <a:cs typeface="+mn-ea"/>
                <a:sym typeface="+mn-lt"/>
              </a:rPr>
              <a:t> </a:t>
            </a:r>
            <a:r>
              <a:rPr kumimoji="0" lang="en-US" sz="2667" b="1" i="0" u="none" strike="noStrike" kern="0" cap="none" spc="0" normalizeH="0" baseline="0" noProof="0" dirty="0" err="1">
                <a:ln>
                  <a:noFill/>
                </a:ln>
                <a:solidFill>
                  <a:srgbClr val="555555">
                    <a:lumMod val="50000"/>
                  </a:srgbClr>
                </a:solidFill>
                <a:effectLst/>
                <a:uLnTx/>
                <a:uFillTx/>
                <a:latin typeface="UTM Avo"/>
                <a:ea typeface="+mn-ea"/>
                <a:cs typeface="+mn-ea"/>
                <a:sym typeface="+mn-lt"/>
              </a:rPr>
              <a:t>huống</a:t>
            </a:r>
            <a:r>
              <a:rPr kumimoji="0" lang="en-US" sz="2667" b="1" i="0" u="none" strike="noStrike" kern="0" cap="none" spc="0" normalizeH="0" baseline="0" noProof="0" dirty="0">
                <a:ln>
                  <a:noFill/>
                </a:ln>
                <a:solidFill>
                  <a:srgbClr val="555555">
                    <a:lumMod val="50000"/>
                  </a:srgbClr>
                </a:solidFill>
                <a:effectLst/>
                <a:uLnTx/>
                <a:uFillTx/>
                <a:latin typeface="UTM Avo"/>
                <a:ea typeface="+mn-ea"/>
                <a:cs typeface="+mn-ea"/>
                <a:sym typeface="+mn-lt"/>
              </a:rPr>
              <a:t> 1</a:t>
            </a:r>
          </a:p>
        </p:txBody>
      </p:sp>
      <p:grpSp>
        <p:nvGrpSpPr>
          <p:cNvPr id="8" name="Google Shape;4005;p102"/>
          <p:cNvGrpSpPr/>
          <p:nvPr/>
        </p:nvGrpSpPr>
        <p:grpSpPr>
          <a:xfrm rot="1120573">
            <a:off x="9968085" y="913351"/>
            <a:ext cx="722616" cy="832823"/>
            <a:chOff x="1578725" y="1324950"/>
            <a:chExt cx="634750" cy="851875"/>
          </a:xfrm>
        </p:grpSpPr>
        <p:sp>
          <p:nvSpPr>
            <p:cNvPr id="9" name="Google Shape;4006;p102"/>
            <p:cNvSpPr/>
            <p:nvPr/>
          </p:nvSpPr>
          <p:spPr>
            <a:xfrm>
              <a:off x="1593850" y="1662275"/>
              <a:ext cx="595050" cy="494700"/>
            </a:xfrm>
            <a:custGeom>
              <a:avLst/>
              <a:gdLst/>
              <a:ahLst/>
              <a:cxnLst/>
              <a:rect l="l" t="t" r="r" b="b"/>
              <a:pathLst>
                <a:path w="23802" h="19788" extrusionOk="0">
                  <a:moveTo>
                    <a:pt x="11463" y="4810"/>
                  </a:moveTo>
                  <a:cubicBezTo>
                    <a:pt x="12077" y="4810"/>
                    <a:pt x="12690" y="4987"/>
                    <a:pt x="13221" y="5342"/>
                  </a:cubicBezTo>
                  <a:cubicBezTo>
                    <a:pt x="14291" y="6101"/>
                    <a:pt x="14757" y="7447"/>
                    <a:pt x="14395" y="8707"/>
                  </a:cubicBezTo>
                  <a:cubicBezTo>
                    <a:pt x="14239" y="9173"/>
                    <a:pt x="13980" y="9587"/>
                    <a:pt x="13911" y="10071"/>
                  </a:cubicBezTo>
                  <a:cubicBezTo>
                    <a:pt x="13791" y="10761"/>
                    <a:pt x="14067" y="11451"/>
                    <a:pt x="14222" y="12142"/>
                  </a:cubicBezTo>
                  <a:cubicBezTo>
                    <a:pt x="14377" y="12832"/>
                    <a:pt x="14360" y="13678"/>
                    <a:pt x="13808" y="14109"/>
                  </a:cubicBezTo>
                  <a:cubicBezTo>
                    <a:pt x="13581" y="14296"/>
                    <a:pt x="13316" y="14375"/>
                    <a:pt x="13039" y="14375"/>
                  </a:cubicBezTo>
                  <a:cubicBezTo>
                    <a:pt x="12473" y="14375"/>
                    <a:pt x="11861" y="14044"/>
                    <a:pt x="11443" y="13626"/>
                  </a:cubicBezTo>
                  <a:cubicBezTo>
                    <a:pt x="10667" y="12815"/>
                    <a:pt x="10235" y="11728"/>
                    <a:pt x="10252" y="10623"/>
                  </a:cubicBezTo>
                  <a:cubicBezTo>
                    <a:pt x="9320" y="10571"/>
                    <a:pt x="8595" y="9708"/>
                    <a:pt x="8371" y="8776"/>
                  </a:cubicBezTo>
                  <a:cubicBezTo>
                    <a:pt x="8095" y="7499"/>
                    <a:pt x="8578" y="6170"/>
                    <a:pt x="9631" y="5393"/>
                  </a:cubicBezTo>
                  <a:cubicBezTo>
                    <a:pt x="10178" y="5005"/>
                    <a:pt x="10821" y="4810"/>
                    <a:pt x="11463" y="4810"/>
                  </a:cubicBezTo>
                  <a:close/>
                  <a:moveTo>
                    <a:pt x="11806" y="0"/>
                  </a:moveTo>
                  <a:cubicBezTo>
                    <a:pt x="10251" y="0"/>
                    <a:pt x="8695" y="69"/>
                    <a:pt x="7146" y="198"/>
                  </a:cubicBezTo>
                  <a:cubicBezTo>
                    <a:pt x="5092" y="353"/>
                    <a:pt x="2813" y="664"/>
                    <a:pt x="1467" y="2235"/>
                  </a:cubicBezTo>
                  <a:cubicBezTo>
                    <a:pt x="363" y="3495"/>
                    <a:pt x="173" y="5307"/>
                    <a:pt x="104" y="6981"/>
                  </a:cubicBezTo>
                  <a:cubicBezTo>
                    <a:pt x="0" y="10071"/>
                    <a:pt x="207" y="13143"/>
                    <a:pt x="725" y="16181"/>
                  </a:cubicBezTo>
                  <a:cubicBezTo>
                    <a:pt x="880" y="17078"/>
                    <a:pt x="1105" y="18027"/>
                    <a:pt x="1761" y="18649"/>
                  </a:cubicBezTo>
                  <a:cubicBezTo>
                    <a:pt x="2434" y="19270"/>
                    <a:pt x="3366" y="19391"/>
                    <a:pt x="4246" y="19494"/>
                  </a:cubicBezTo>
                  <a:cubicBezTo>
                    <a:pt x="6084" y="19690"/>
                    <a:pt x="7932" y="19788"/>
                    <a:pt x="9782" y="19788"/>
                  </a:cubicBezTo>
                  <a:cubicBezTo>
                    <a:pt x="12169" y="19788"/>
                    <a:pt x="14559" y="19626"/>
                    <a:pt x="16932" y="19305"/>
                  </a:cubicBezTo>
                  <a:cubicBezTo>
                    <a:pt x="18658" y="19063"/>
                    <a:pt x="20487" y="18683"/>
                    <a:pt x="21782" y="17510"/>
                  </a:cubicBezTo>
                  <a:cubicBezTo>
                    <a:pt x="23370" y="16060"/>
                    <a:pt x="23801" y="13730"/>
                    <a:pt x="23767" y="11572"/>
                  </a:cubicBezTo>
                  <a:cubicBezTo>
                    <a:pt x="23715" y="9484"/>
                    <a:pt x="23301" y="7413"/>
                    <a:pt x="22541" y="5445"/>
                  </a:cubicBezTo>
                  <a:cubicBezTo>
                    <a:pt x="21972" y="3995"/>
                    <a:pt x="21178" y="2597"/>
                    <a:pt x="19952" y="1648"/>
                  </a:cubicBezTo>
                  <a:cubicBezTo>
                    <a:pt x="18451" y="509"/>
                    <a:pt x="16500" y="198"/>
                    <a:pt x="14619" y="77"/>
                  </a:cubicBezTo>
                  <a:cubicBezTo>
                    <a:pt x="13683" y="25"/>
                    <a:pt x="12745" y="0"/>
                    <a:pt x="11806" y="0"/>
                  </a:cubicBezTo>
                  <a:close/>
                </a:path>
              </a:pathLst>
            </a:custGeom>
            <a:solidFill>
              <a:srgbClr val="67C6EA"/>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1200" b="0" i="0" u="none" strike="noStrike" kern="0" cap="none" spc="0" normalizeH="0" baseline="0" noProof="0">
                <a:ln>
                  <a:noFill/>
                </a:ln>
                <a:solidFill>
                  <a:sysClr val="windowText" lastClr="000000"/>
                </a:solidFill>
                <a:effectLst/>
                <a:uLnTx/>
                <a:uFillTx/>
                <a:latin typeface="UTM Avo"/>
                <a:ea typeface="+mn-ea"/>
                <a:cs typeface="+mn-ea"/>
                <a:sym typeface="+mn-lt"/>
              </a:endParaRPr>
            </a:p>
          </p:txBody>
        </p:sp>
        <p:sp>
          <p:nvSpPr>
            <p:cNvPr id="10" name="Google Shape;4007;p102"/>
            <p:cNvSpPr/>
            <p:nvPr/>
          </p:nvSpPr>
          <p:spPr>
            <a:xfrm>
              <a:off x="1578725" y="1647750"/>
              <a:ext cx="634750" cy="529075"/>
            </a:xfrm>
            <a:custGeom>
              <a:avLst/>
              <a:gdLst/>
              <a:ahLst/>
              <a:cxnLst/>
              <a:rect l="l" t="t" r="r" b="b"/>
              <a:pathLst>
                <a:path w="25390" h="21163" extrusionOk="0">
                  <a:moveTo>
                    <a:pt x="11899" y="684"/>
                  </a:moveTo>
                  <a:cubicBezTo>
                    <a:pt x="14942" y="684"/>
                    <a:pt x="17975" y="1258"/>
                    <a:pt x="20730" y="2505"/>
                  </a:cubicBezTo>
                  <a:cubicBezTo>
                    <a:pt x="22369" y="3247"/>
                    <a:pt x="22922" y="4783"/>
                    <a:pt x="23440" y="6389"/>
                  </a:cubicBezTo>
                  <a:cubicBezTo>
                    <a:pt x="23940" y="7959"/>
                    <a:pt x="24251" y="9582"/>
                    <a:pt x="24389" y="11221"/>
                  </a:cubicBezTo>
                  <a:cubicBezTo>
                    <a:pt x="24544" y="12688"/>
                    <a:pt x="24458" y="14190"/>
                    <a:pt x="24130" y="15622"/>
                  </a:cubicBezTo>
                  <a:cubicBezTo>
                    <a:pt x="23698" y="17366"/>
                    <a:pt x="22369" y="18349"/>
                    <a:pt x="20764" y="18936"/>
                  </a:cubicBezTo>
                  <a:cubicBezTo>
                    <a:pt x="17847" y="19972"/>
                    <a:pt x="14534" y="20265"/>
                    <a:pt x="11461" y="20403"/>
                  </a:cubicBezTo>
                  <a:cubicBezTo>
                    <a:pt x="10925" y="20421"/>
                    <a:pt x="10387" y="20431"/>
                    <a:pt x="9847" y="20431"/>
                  </a:cubicBezTo>
                  <a:cubicBezTo>
                    <a:pt x="8824" y="20431"/>
                    <a:pt x="7795" y="20396"/>
                    <a:pt x="6767" y="20317"/>
                  </a:cubicBezTo>
                  <a:cubicBezTo>
                    <a:pt x="5041" y="20196"/>
                    <a:pt x="3004" y="20214"/>
                    <a:pt x="1900" y="18660"/>
                  </a:cubicBezTo>
                  <a:cubicBezTo>
                    <a:pt x="1106" y="17521"/>
                    <a:pt x="1002" y="15830"/>
                    <a:pt x="829" y="14501"/>
                  </a:cubicBezTo>
                  <a:cubicBezTo>
                    <a:pt x="640" y="12895"/>
                    <a:pt x="553" y="11290"/>
                    <a:pt x="571" y="9685"/>
                  </a:cubicBezTo>
                  <a:cubicBezTo>
                    <a:pt x="538" y="7141"/>
                    <a:pt x="567" y="3821"/>
                    <a:pt x="2670" y="2053"/>
                  </a:cubicBezTo>
                  <a:lnTo>
                    <a:pt x="2670" y="2053"/>
                  </a:lnTo>
                  <a:cubicBezTo>
                    <a:pt x="2702" y="2190"/>
                    <a:pt x="2803" y="2304"/>
                    <a:pt x="2952" y="2304"/>
                  </a:cubicBezTo>
                  <a:cubicBezTo>
                    <a:pt x="2989" y="2304"/>
                    <a:pt x="3030" y="2297"/>
                    <a:pt x="3073" y="2281"/>
                  </a:cubicBezTo>
                  <a:cubicBezTo>
                    <a:pt x="5850" y="1249"/>
                    <a:pt x="8880" y="684"/>
                    <a:pt x="11899" y="684"/>
                  </a:cubicBezTo>
                  <a:close/>
                  <a:moveTo>
                    <a:pt x="11710" y="0"/>
                  </a:moveTo>
                  <a:cubicBezTo>
                    <a:pt x="9714" y="0"/>
                    <a:pt x="7715" y="241"/>
                    <a:pt x="5766" y="710"/>
                  </a:cubicBezTo>
                  <a:cubicBezTo>
                    <a:pt x="4874" y="933"/>
                    <a:pt x="3983" y="1214"/>
                    <a:pt x="3105" y="1541"/>
                  </a:cubicBezTo>
                  <a:lnTo>
                    <a:pt x="3105" y="1541"/>
                  </a:lnTo>
                  <a:cubicBezTo>
                    <a:pt x="3088" y="1530"/>
                    <a:pt x="3068" y="1524"/>
                    <a:pt x="3046" y="1524"/>
                  </a:cubicBezTo>
                  <a:cubicBezTo>
                    <a:pt x="3028" y="1524"/>
                    <a:pt x="3008" y="1528"/>
                    <a:pt x="2987" y="1539"/>
                  </a:cubicBezTo>
                  <a:cubicBezTo>
                    <a:pt x="743" y="2764"/>
                    <a:pt x="243" y="5387"/>
                    <a:pt x="105" y="7752"/>
                  </a:cubicBezTo>
                  <a:cubicBezTo>
                    <a:pt x="1" y="9685"/>
                    <a:pt x="36" y="11618"/>
                    <a:pt x="208" y="13534"/>
                  </a:cubicBezTo>
                  <a:cubicBezTo>
                    <a:pt x="346" y="15122"/>
                    <a:pt x="484" y="16813"/>
                    <a:pt x="1088" y="18298"/>
                  </a:cubicBezTo>
                  <a:cubicBezTo>
                    <a:pt x="2262" y="21163"/>
                    <a:pt x="6111" y="20904"/>
                    <a:pt x="8665" y="21007"/>
                  </a:cubicBezTo>
                  <a:cubicBezTo>
                    <a:pt x="9117" y="21022"/>
                    <a:pt x="9570" y="21029"/>
                    <a:pt x="10022" y="21029"/>
                  </a:cubicBezTo>
                  <a:cubicBezTo>
                    <a:pt x="13317" y="21029"/>
                    <a:pt x="16615" y="20642"/>
                    <a:pt x="19832" y="19868"/>
                  </a:cubicBezTo>
                  <a:cubicBezTo>
                    <a:pt x="22663" y="19195"/>
                    <a:pt x="24682" y="17590"/>
                    <a:pt x="25010" y="14587"/>
                  </a:cubicBezTo>
                  <a:cubicBezTo>
                    <a:pt x="25390" y="11135"/>
                    <a:pt x="24855" y="7631"/>
                    <a:pt x="23474" y="4438"/>
                  </a:cubicBezTo>
                  <a:cubicBezTo>
                    <a:pt x="22180" y="1539"/>
                    <a:pt x="18710" y="865"/>
                    <a:pt x="15828" y="348"/>
                  </a:cubicBezTo>
                  <a:cubicBezTo>
                    <a:pt x="14467" y="115"/>
                    <a:pt x="13089" y="0"/>
                    <a:pt x="11710" y="0"/>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1200" b="0" i="0" u="none" strike="noStrike" kern="0" cap="none" spc="0" normalizeH="0" baseline="0" noProof="0">
                <a:ln>
                  <a:noFill/>
                </a:ln>
                <a:solidFill>
                  <a:sysClr val="windowText" lastClr="000000"/>
                </a:solidFill>
                <a:effectLst/>
                <a:uLnTx/>
                <a:uFillTx/>
                <a:latin typeface="UTM Avo"/>
                <a:ea typeface="+mn-ea"/>
                <a:cs typeface="+mn-ea"/>
                <a:sym typeface="+mn-lt"/>
              </a:endParaRPr>
            </a:p>
          </p:txBody>
        </p:sp>
        <p:sp>
          <p:nvSpPr>
            <p:cNvPr id="11" name="Google Shape;4008;p102"/>
            <p:cNvSpPr/>
            <p:nvPr/>
          </p:nvSpPr>
          <p:spPr>
            <a:xfrm>
              <a:off x="1785425" y="1769775"/>
              <a:ext cx="185125" cy="148600"/>
            </a:xfrm>
            <a:custGeom>
              <a:avLst/>
              <a:gdLst/>
              <a:ahLst/>
              <a:cxnLst/>
              <a:rect l="l" t="t" r="r" b="b"/>
              <a:pathLst>
                <a:path w="7405" h="5944" extrusionOk="0">
                  <a:moveTo>
                    <a:pt x="4113" y="1"/>
                  </a:moveTo>
                  <a:cubicBezTo>
                    <a:pt x="2484" y="1"/>
                    <a:pt x="1219" y="1000"/>
                    <a:pt x="639" y="2509"/>
                  </a:cubicBezTo>
                  <a:cubicBezTo>
                    <a:pt x="104" y="3924"/>
                    <a:pt x="967" y="5771"/>
                    <a:pt x="2538" y="5943"/>
                  </a:cubicBezTo>
                  <a:cubicBezTo>
                    <a:pt x="2658" y="5943"/>
                    <a:pt x="2693" y="5788"/>
                    <a:pt x="2589" y="5719"/>
                  </a:cubicBezTo>
                  <a:cubicBezTo>
                    <a:pt x="0" y="4286"/>
                    <a:pt x="1157" y="714"/>
                    <a:pt x="3987" y="593"/>
                  </a:cubicBezTo>
                  <a:cubicBezTo>
                    <a:pt x="4014" y="592"/>
                    <a:pt x="4040" y="592"/>
                    <a:pt x="4066" y="592"/>
                  </a:cubicBezTo>
                  <a:cubicBezTo>
                    <a:pt x="5260" y="592"/>
                    <a:pt x="6326" y="1360"/>
                    <a:pt x="6697" y="2491"/>
                  </a:cubicBezTo>
                  <a:cubicBezTo>
                    <a:pt x="7111" y="3786"/>
                    <a:pt x="6058" y="4770"/>
                    <a:pt x="5040" y="5305"/>
                  </a:cubicBezTo>
                  <a:cubicBezTo>
                    <a:pt x="4902" y="5408"/>
                    <a:pt x="4971" y="5650"/>
                    <a:pt x="5144" y="5684"/>
                  </a:cubicBezTo>
                  <a:cubicBezTo>
                    <a:pt x="6628" y="5667"/>
                    <a:pt x="7405" y="3993"/>
                    <a:pt x="7336" y="2698"/>
                  </a:cubicBezTo>
                  <a:cubicBezTo>
                    <a:pt x="7249" y="1231"/>
                    <a:pt x="5679" y="75"/>
                    <a:pt x="4315" y="6"/>
                  </a:cubicBezTo>
                  <a:cubicBezTo>
                    <a:pt x="4247" y="3"/>
                    <a:pt x="4180" y="1"/>
                    <a:pt x="4113" y="1"/>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1200" b="0" i="0" u="none" strike="noStrike" kern="0" cap="none" spc="0" normalizeH="0" baseline="0" noProof="0">
                <a:ln>
                  <a:noFill/>
                </a:ln>
                <a:solidFill>
                  <a:sysClr val="windowText" lastClr="000000"/>
                </a:solidFill>
                <a:effectLst/>
                <a:uLnTx/>
                <a:uFillTx/>
                <a:latin typeface="UTM Avo"/>
                <a:ea typeface="+mn-ea"/>
                <a:cs typeface="+mn-ea"/>
                <a:sym typeface="+mn-lt"/>
              </a:endParaRPr>
            </a:p>
          </p:txBody>
        </p:sp>
        <p:sp>
          <p:nvSpPr>
            <p:cNvPr id="12" name="Google Shape;4009;p102"/>
            <p:cNvSpPr/>
            <p:nvPr/>
          </p:nvSpPr>
          <p:spPr>
            <a:xfrm>
              <a:off x="1848125" y="1892725"/>
              <a:ext cx="103025" cy="119775"/>
            </a:xfrm>
            <a:custGeom>
              <a:avLst/>
              <a:gdLst/>
              <a:ahLst/>
              <a:cxnLst/>
              <a:rect l="l" t="t" r="r" b="b"/>
              <a:pathLst>
                <a:path w="4121" h="4791" extrusionOk="0">
                  <a:moveTo>
                    <a:pt x="3229" y="1"/>
                  </a:moveTo>
                  <a:cubicBezTo>
                    <a:pt x="3130" y="1"/>
                    <a:pt x="3031" y="63"/>
                    <a:pt x="3015" y="197"/>
                  </a:cubicBezTo>
                  <a:cubicBezTo>
                    <a:pt x="2618" y="1353"/>
                    <a:pt x="3740" y="2423"/>
                    <a:pt x="3499" y="3614"/>
                  </a:cubicBezTo>
                  <a:cubicBezTo>
                    <a:pt x="3401" y="4127"/>
                    <a:pt x="2984" y="4286"/>
                    <a:pt x="2577" y="4286"/>
                  </a:cubicBezTo>
                  <a:cubicBezTo>
                    <a:pt x="2408" y="4286"/>
                    <a:pt x="2242" y="4259"/>
                    <a:pt x="2101" y="4218"/>
                  </a:cubicBezTo>
                  <a:cubicBezTo>
                    <a:pt x="1704" y="4132"/>
                    <a:pt x="1393" y="3770"/>
                    <a:pt x="1169" y="3459"/>
                  </a:cubicBezTo>
                  <a:cubicBezTo>
                    <a:pt x="685" y="2803"/>
                    <a:pt x="565" y="1992"/>
                    <a:pt x="565" y="1181"/>
                  </a:cubicBezTo>
                  <a:cubicBezTo>
                    <a:pt x="565" y="1093"/>
                    <a:pt x="477" y="1038"/>
                    <a:pt x="394" y="1038"/>
                  </a:cubicBezTo>
                  <a:cubicBezTo>
                    <a:pt x="330" y="1038"/>
                    <a:pt x="269" y="1071"/>
                    <a:pt x="254" y="1146"/>
                  </a:cubicBezTo>
                  <a:lnTo>
                    <a:pt x="271" y="1146"/>
                  </a:lnTo>
                  <a:cubicBezTo>
                    <a:pt x="0" y="2686"/>
                    <a:pt x="858" y="4790"/>
                    <a:pt x="2632" y="4790"/>
                  </a:cubicBezTo>
                  <a:cubicBezTo>
                    <a:pt x="2668" y="4790"/>
                    <a:pt x="2703" y="4790"/>
                    <a:pt x="2739" y="4788"/>
                  </a:cubicBezTo>
                  <a:cubicBezTo>
                    <a:pt x="3464" y="4753"/>
                    <a:pt x="3930" y="4184"/>
                    <a:pt x="4068" y="3528"/>
                  </a:cubicBezTo>
                  <a:cubicBezTo>
                    <a:pt x="4120" y="3131"/>
                    <a:pt x="4086" y="2734"/>
                    <a:pt x="3965" y="2372"/>
                  </a:cubicBezTo>
                  <a:cubicBezTo>
                    <a:pt x="3792" y="1629"/>
                    <a:pt x="3533" y="1025"/>
                    <a:pt x="3447" y="249"/>
                  </a:cubicBezTo>
                  <a:cubicBezTo>
                    <a:pt x="3466" y="89"/>
                    <a:pt x="3347" y="1"/>
                    <a:pt x="3229" y="1"/>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1200" b="0" i="0" u="none" strike="noStrike" kern="0" cap="none" spc="0" normalizeH="0" baseline="0" noProof="0">
                <a:ln>
                  <a:noFill/>
                </a:ln>
                <a:solidFill>
                  <a:sysClr val="windowText" lastClr="000000"/>
                </a:solidFill>
                <a:effectLst/>
                <a:uLnTx/>
                <a:uFillTx/>
                <a:latin typeface="UTM Avo"/>
                <a:ea typeface="+mn-ea"/>
                <a:cs typeface="+mn-ea"/>
                <a:sym typeface="+mn-lt"/>
              </a:endParaRPr>
            </a:p>
          </p:txBody>
        </p:sp>
        <p:sp>
          <p:nvSpPr>
            <p:cNvPr id="13" name="Google Shape;4010;p102"/>
            <p:cNvSpPr/>
            <p:nvPr/>
          </p:nvSpPr>
          <p:spPr>
            <a:xfrm>
              <a:off x="1644325" y="1324950"/>
              <a:ext cx="498400" cy="391700"/>
            </a:xfrm>
            <a:custGeom>
              <a:avLst/>
              <a:gdLst/>
              <a:ahLst/>
              <a:cxnLst/>
              <a:rect l="l" t="t" r="r" b="b"/>
              <a:pathLst>
                <a:path w="19936" h="15668" extrusionOk="0">
                  <a:moveTo>
                    <a:pt x="11421" y="0"/>
                  </a:moveTo>
                  <a:cubicBezTo>
                    <a:pt x="11155" y="0"/>
                    <a:pt x="10892" y="8"/>
                    <a:pt x="10632" y="21"/>
                  </a:cubicBezTo>
                  <a:cubicBezTo>
                    <a:pt x="7353" y="194"/>
                    <a:pt x="4074" y="1281"/>
                    <a:pt x="2106" y="4026"/>
                  </a:cubicBezTo>
                  <a:cubicBezTo>
                    <a:pt x="0" y="6960"/>
                    <a:pt x="70" y="11275"/>
                    <a:pt x="691" y="14658"/>
                  </a:cubicBezTo>
                  <a:cubicBezTo>
                    <a:pt x="698" y="14703"/>
                    <a:pt x="740" y="14726"/>
                    <a:pt x="784" y="14726"/>
                  </a:cubicBezTo>
                  <a:cubicBezTo>
                    <a:pt x="839" y="14726"/>
                    <a:pt x="898" y="14690"/>
                    <a:pt x="898" y="14623"/>
                  </a:cubicBezTo>
                  <a:cubicBezTo>
                    <a:pt x="812" y="11292"/>
                    <a:pt x="553" y="8030"/>
                    <a:pt x="2210" y="4992"/>
                  </a:cubicBezTo>
                  <a:cubicBezTo>
                    <a:pt x="3849" y="1955"/>
                    <a:pt x="7388" y="884"/>
                    <a:pt x="10632" y="660"/>
                  </a:cubicBezTo>
                  <a:cubicBezTo>
                    <a:pt x="10918" y="635"/>
                    <a:pt x="11205" y="622"/>
                    <a:pt x="11492" y="622"/>
                  </a:cubicBezTo>
                  <a:cubicBezTo>
                    <a:pt x="12571" y="622"/>
                    <a:pt x="13648" y="799"/>
                    <a:pt x="14671" y="1126"/>
                  </a:cubicBezTo>
                  <a:cubicBezTo>
                    <a:pt x="16501" y="1730"/>
                    <a:pt x="17312" y="3232"/>
                    <a:pt x="17812" y="4992"/>
                  </a:cubicBezTo>
                  <a:cubicBezTo>
                    <a:pt x="18278" y="6735"/>
                    <a:pt x="18606" y="8530"/>
                    <a:pt x="18779" y="10343"/>
                  </a:cubicBezTo>
                  <a:cubicBezTo>
                    <a:pt x="18934" y="12051"/>
                    <a:pt x="18693" y="13812"/>
                    <a:pt x="18952" y="15486"/>
                  </a:cubicBezTo>
                  <a:cubicBezTo>
                    <a:pt x="18968" y="15611"/>
                    <a:pt x="19061" y="15668"/>
                    <a:pt x="19161" y="15668"/>
                  </a:cubicBezTo>
                  <a:cubicBezTo>
                    <a:pt x="19267" y="15668"/>
                    <a:pt x="19382" y="15602"/>
                    <a:pt x="19418" y="15486"/>
                  </a:cubicBezTo>
                  <a:cubicBezTo>
                    <a:pt x="19935" y="13622"/>
                    <a:pt x="19573" y="11327"/>
                    <a:pt x="19366" y="9428"/>
                  </a:cubicBezTo>
                  <a:cubicBezTo>
                    <a:pt x="19159" y="7443"/>
                    <a:pt x="18727" y="5493"/>
                    <a:pt x="18071" y="3594"/>
                  </a:cubicBezTo>
                  <a:cubicBezTo>
                    <a:pt x="17050" y="781"/>
                    <a:pt x="14125" y="0"/>
                    <a:pt x="11421" y="0"/>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1200" b="0" i="0" u="none" strike="noStrike" kern="0" cap="none" spc="0" normalizeH="0" baseline="0" noProof="0">
                <a:ln>
                  <a:noFill/>
                </a:ln>
                <a:solidFill>
                  <a:sysClr val="windowText" lastClr="000000"/>
                </a:solidFill>
                <a:effectLst/>
                <a:uLnTx/>
                <a:uFillTx/>
                <a:latin typeface="UTM Avo"/>
                <a:ea typeface="+mn-ea"/>
                <a:cs typeface="+mn-ea"/>
                <a:sym typeface="+mn-lt"/>
              </a:endParaRPr>
            </a:p>
          </p:txBody>
        </p:sp>
        <p:sp>
          <p:nvSpPr>
            <p:cNvPr id="14" name="Google Shape;4011;p102"/>
            <p:cNvSpPr/>
            <p:nvPr/>
          </p:nvSpPr>
          <p:spPr>
            <a:xfrm>
              <a:off x="1741400" y="1444575"/>
              <a:ext cx="320625" cy="238200"/>
            </a:xfrm>
            <a:custGeom>
              <a:avLst/>
              <a:gdLst/>
              <a:ahLst/>
              <a:cxnLst/>
              <a:rect l="l" t="t" r="r" b="b"/>
              <a:pathLst>
                <a:path w="12825" h="9528" extrusionOk="0">
                  <a:moveTo>
                    <a:pt x="6101" y="63"/>
                  </a:moveTo>
                  <a:cubicBezTo>
                    <a:pt x="4291" y="63"/>
                    <a:pt x="2126" y="412"/>
                    <a:pt x="1019" y="1968"/>
                  </a:cubicBezTo>
                  <a:cubicBezTo>
                    <a:pt x="432" y="2796"/>
                    <a:pt x="260" y="3694"/>
                    <a:pt x="173" y="4695"/>
                  </a:cubicBezTo>
                  <a:cubicBezTo>
                    <a:pt x="53" y="6058"/>
                    <a:pt x="1" y="7456"/>
                    <a:pt x="18" y="8837"/>
                  </a:cubicBezTo>
                  <a:cubicBezTo>
                    <a:pt x="18" y="8933"/>
                    <a:pt x="104" y="8992"/>
                    <a:pt x="183" y="8992"/>
                  </a:cubicBezTo>
                  <a:cubicBezTo>
                    <a:pt x="246" y="8992"/>
                    <a:pt x="304" y="8955"/>
                    <a:pt x="312" y="8872"/>
                  </a:cubicBezTo>
                  <a:cubicBezTo>
                    <a:pt x="570" y="7128"/>
                    <a:pt x="536" y="5316"/>
                    <a:pt x="898" y="3573"/>
                  </a:cubicBezTo>
                  <a:cubicBezTo>
                    <a:pt x="1399" y="1226"/>
                    <a:pt x="4040" y="708"/>
                    <a:pt x="6042" y="673"/>
                  </a:cubicBezTo>
                  <a:cubicBezTo>
                    <a:pt x="6227" y="673"/>
                    <a:pt x="6418" y="672"/>
                    <a:pt x="6612" y="672"/>
                  </a:cubicBezTo>
                  <a:cubicBezTo>
                    <a:pt x="7484" y="672"/>
                    <a:pt x="8417" y="706"/>
                    <a:pt x="9166" y="1087"/>
                  </a:cubicBezTo>
                  <a:cubicBezTo>
                    <a:pt x="9960" y="1484"/>
                    <a:pt x="10408" y="2468"/>
                    <a:pt x="10771" y="3228"/>
                  </a:cubicBezTo>
                  <a:cubicBezTo>
                    <a:pt x="11651" y="5092"/>
                    <a:pt x="12134" y="7146"/>
                    <a:pt x="12186" y="9217"/>
                  </a:cubicBezTo>
                  <a:cubicBezTo>
                    <a:pt x="12186" y="9424"/>
                    <a:pt x="12346" y="9527"/>
                    <a:pt x="12505" y="9527"/>
                  </a:cubicBezTo>
                  <a:cubicBezTo>
                    <a:pt x="12665" y="9527"/>
                    <a:pt x="12825" y="9424"/>
                    <a:pt x="12825" y="9217"/>
                  </a:cubicBezTo>
                  <a:cubicBezTo>
                    <a:pt x="12738" y="6887"/>
                    <a:pt x="12152" y="4608"/>
                    <a:pt x="11116" y="2520"/>
                  </a:cubicBezTo>
                  <a:cubicBezTo>
                    <a:pt x="10754" y="1743"/>
                    <a:pt x="10184" y="1070"/>
                    <a:pt x="9494" y="552"/>
                  </a:cubicBezTo>
                  <a:cubicBezTo>
                    <a:pt x="8682" y="0"/>
                    <a:pt x="7423" y="104"/>
                    <a:pt x="6508" y="69"/>
                  </a:cubicBezTo>
                  <a:cubicBezTo>
                    <a:pt x="6375" y="65"/>
                    <a:pt x="6239" y="63"/>
                    <a:pt x="6101" y="63"/>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1200" b="0" i="0" u="none" strike="noStrike" kern="0" cap="none" spc="0" normalizeH="0" baseline="0" noProof="0">
                <a:ln>
                  <a:noFill/>
                </a:ln>
                <a:solidFill>
                  <a:sysClr val="windowText" lastClr="000000"/>
                </a:solidFill>
                <a:effectLst/>
                <a:uLnTx/>
                <a:uFillTx/>
                <a:latin typeface="UTM Avo"/>
                <a:ea typeface="+mn-ea"/>
                <a:cs typeface="+mn-ea"/>
                <a:sym typeface="+mn-lt"/>
              </a:endParaRPr>
            </a:p>
          </p:txBody>
        </p:sp>
        <p:sp>
          <p:nvSpPr>
            <p:cNvPr id="15" name="Google Shape;4012;p102"/>
            <p:cNvSpPr/>
            <p:nvPr/>
          </p:nvSpPr>
          <p:spPr>
            <a:xfrm>
              <a:off x="2011200" y="2026525"/>
              <a:ext cx="121975" cy="69225"/>
            </a:xfrm>
            <a:custGeom>
              <a:avLst/>
              <a:gdLst/>
              <a:ahLst/>
              <a:cxnLst/>
              <a:rect l="l" t="t" r="r" b="b"/>
              <a:pathLst>
                <a:path w="4879" h="2769" extrusionOk="0">
                  <a:moveTo>
                    <a:pt x="4578" y="0"/>
                  </a:moveTo>
                  <a:cubicBezTo>
                    <a:pt x="4520" y="0"/>
                    <a:pt x="4462" y="22"/>
                    <a:pt x="4415" y="74"/>
                  </a:cubicBezTo>
                  <a:cubicBezTo>
                    <a:pt x="3811" y="782"/>
                    <a:pt x="3500" y="1542"/>
                    <a:pt x="2568" y="1921"/>
                  </a:cubicBezTo>
                  <a:cubicBezTo>
                    <a:pt x="1774" y="2232"/>
                    <a:pt x="911" y="2318"/>
                    <a:pt x="100" y="2560"/>
                  </a:cubicBezTo>
                  <a:cubicBezTo>
                    <a:pt x="1" y="2593"/>
                    <a:pt x="12" y="2768"/>
                    <a:pt x="119" y="2768"/>
                  </a:cubicBezTo>
                  <a:cubicBezTo>
                    <a:pt x="124" y="2768"/>
                    <a:pt x="129" y="2768"/>
                    <a:pt x="134" y="2767"/>
                  </a:cubicBezTo>
                  <a:cubicBezTo>
                    <a:pt x="1981" y="2646"/>
                    <a:pt x="4259" y="2422"/>
                    <a:pt x="4829" y="316"/>
                  </a:cubicBezTo>
                  <a:cubicBezTo>
                    <a:pt x="4879" y="154"/>
                    <a:pt x="4730" y="0"/>
                    <a:pt x="4578" y="0"/>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1200" b="0" i="0" u="none" strike="noStrike" kern="0" cap="none" spc="0" normalizeH="0" baseline="0" noProof="0">
                <a:ln>
                  <a:noFill/>
                </a:ln>
                <a:solidFill>
                  <a:sysClr val="windowText" lastClr="000000"/>
                </a:solidFill>
                <a:effectLst/>
                <a:uLnTx/>
                <a:uFillTx/>
                <a:latin typeface="UTM Avo"/>
                <a:ea typeface="+mn-ea"/>
                <a:cs typeface="+mn-ea"/>
                <a:sym typeface="+mn-lt"/>
              </a:endParaRPr>
            </a:p>
          </p:txBody>
        </p:sp>
        <p:sp>
          <p:nvSpPr>
            <p:cNvPr id="16" name="Google Shape;4013;p102"/>
            <p:cNvSpPr/>
            <p:nvPr/>
          </p:nvSpPr>
          <p:spPr>
            <a:xfrm>
              <a:off x="2126200" y="1975650"/>
              <a:ext cx="15225" cy="32450"/>
            </a:xfrm>
            <a:custGeom>
              <a:avLst/>
              <a:gdLst/>
              <a:ahLst/>
              <a:cxnLst/>
              <a:rect l="l" t="t" r="r" b="b"/>
              <a:pathLst>
                <a:path w="609" h="1298" extrusionOk="0">
                  <a:moveTo>
                    <a:pt x="363" y="1"/>
                  </a:moveTo>
                  <a:cubicBezTo>
                    <a:pt x="311" y="1"/>
                    <a:pt x="261" y="27"/>
                    <a:pt x="229" y="90"/>
                  </a:cubicBezTo>
                  <a:cubicBezTo>
                    <a:pt x="108" y="401"/>
                    <a:pt x="22" y="729"/>
                    <a:pt x="22" y="1057"/>
                  </a:cubicBezTo>
                  <a:cubicBezTo>
                    <a:pt x="1" y="1202"/>
                    <a:pt x="112" y="1298"/>
                    <a:pt x="218" y="1298"/>
                  </a:cubicBezTo>
                  <a:cubicBezTo>
                    <a:pt x="288" y="1298"/>
                    <a:pt x="357" y="1256"/>
                    <a:pt x="384" y="1160"/>
                  </a:cubicBezTo>
                  <a:cubicBezTo>
                    <a:pt x="453" y="850"/>
                    <a:pt x="609" y="504"/>
                    <a:pt x="557" y="176"/>
                  </a:cubicBezTo>
                  <a:cubicBezTo>
                    <a:pt x="546" y="78"/>
                    <a:pt x="452" y="1"/>
                    <a:pt x="363" y="1"/>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1200" b="0" i="0" u="none" strike="noStrike" kern="0" cap="none" spc="0" normalizeH="0" baseline="0" noProof="0">
                <a:ln>
                  <a:noFill/>
                </a:ln>
                <a:solidFill>
                  <a:sysClr val="windowText" lastClr="000000"/>
                </a:solidFill>
                <a:effectLst/>
                <a:uLnTx/>
                <a:uFillTx/>
                <a:latin typeface="UTM Avo"/>
                <a:ea typeface="+mn-ea"/>
                <a:cs typeface="+mn-ea"/>
                <a:sym typeface="+mn-lt"/>
              </a:endParaRPr>
            </a:p>
          </p:txBody>
        </p:sp>
        <p:sp>
          <p:nvSpPr>
            <p:cNvPr id="17" name="Google Shape;4014;p102"/>
            <p:cNvSpPr/>
            <p:nvPr/>
          </p:nvSpPr>
          <p:spPr>
            <a:xfrm>
              <a:off x="1835475" y="1820025"/>
              <a:ext cx="16950" cy="19075"/>
            </a:xfrm>
            <a:custGeom>
              <a:avLst/>
              <a:gdLst/>
              <a:ahLst/>
              <a:cxnLst/>
              <a:rect l="l" t="t" r="r" b="b"/>
              <a:pathLst>
                <a:path w="678" h="763" extrusionOk="0">
                  <a:moveTo>
                    <a:pt x="547" y="0"/>
                  </a:moveTo>
                  <a:cubicBezTo>
                    <a:pt x="525" y="0"/>
                    <a:pt x="502" y="10"/>
                    <a:pt x="484" y="33"/>
                  </a:cubicBezTo>
                  <a:cubicBezTo>
                    <a:pt x="259" y="205"/>
                    <a:pt x="87" y="447"/>
                    <a:pt x="0" y="706"/>
                  </a:cubicBezTo>
                  <a:cubicBezTo>
                    <a:pt x="0" y="734"/>
                    <a:pt x="12" y="762"/>
                    <a:pt x="35" y="762"/>
                  </a:cubicBezTo>
                  <a:cubicBezTo>
                    <a:pt x="40" y="762"/>
                    <a:pt x="46" y="761"/>
                    <a:pt x="52" y="757"/>
                  </a:cubicBezTo>
                  <a:cubicBezTo>
                    <a:pt x="311" y="619"/>
                    <a:pt x="501" y="412"/>
                    <a:pt x="639" y="153"/>
                  </a:cubicBezTo>
                  <a:cubicBezTo>
                    <a:pt x="677" y="77"/>
                    <a:pt x="612" y="0"/>
                    <a:pt x="547" y="0"/>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1200" b="0" i="0" u="none" strike="noStrike" kern="0" cap="none" spc="0" normalizeH="0" baseline="0" noProof="0">
                <a:ln>
                  <a:noFill/>
                </a:ln>
                <a:solidFill>
                  <a:sysClr val="windowText" lastClr="000000"/>
                </a:solidFill>
                <a:effectLst/>
                <a:uLnTx/>
                <a:uFillTx/>
                <a:latin typeface="UTM Avo"/>
                <a:ea typeface="+mn-ea"/>
                <a:cs typeface="+mn-ea"/>
                <a:sym typeface="+mn-lt"/>
              </a:endParaRPr>
            </a:p>
          </p:txBody>
        </p:sp>
        <p:sp>
          <p:nvSpPr>
            <p:cNvPr id="18" name="Google Shape;4015;p102"/>
            <p:cNvSpPr/>
            <p:nvPr/>
          </p:nvSpPr>
          <p:spPr>
            <a:xfrm>
              <a:off x="1832850" y="1807050"/>
              <a:ext cx="70850" cy="61400"/>
            </a:xfrm>
            <a:custGeom>
              <a:avLst/>
              <a:gdLst/>
              <a:ahLst/>
              <a:cxnLst/>
              <a:rect l="l" t="t" r="r" b="b"/>
              <a:pathLst>
                <a:path w="2834" h="2456" extrusionOk="0">
                  <a:moveTo>
                    <a:pt x="2655" y="1"/>
                  </a:moveTo>
                  <a:cubicBezTo>
                    <a:pt x="2634" y="1"/>
                    <a:pt x="2613" y="6"/>
                    <a:pt x="2591" y="17"/>
                  </a:cubicBezTo>
                  <a:cubicBezTo>
                    <a:pt x="1659" y="672"/>
                    <a:pt x="796" y="1449"/>
                    <a:pt x="54" y="2312"/>
                  </a:cubicBezTo>
                  <a:cubicBezTo>
                    <a:pt x="0" y="2379"/>
                    <a:pt x="50" y="2455"/>
                    <a:pt x="115" y="2455"/>
                  </a:cubicBezTo>
                  <a:cubicBezTo>
                    <a:pt x="134" y="2455"/>
                    <a:pt x="155" y="2449"/>
                    <a:pt x="175" y="2433"/>
                  </a:cubicBezTo>
                  <a:lnTo>
                    <a:pt x="157" y="2433"/>
                  </a:lnTo>
                  <a:cubicBezTo>
                    <a:pt x="986" y="1656"/>
                    <a:pt x="1883" y="966"/>
                    <a:pt x="2746" y="224"/>
                  </a:cubicBezTo>
                  <a:cubicBezTo>
                    <a:pt x="2833" y="137"/>
                    <a:pt x="2762" y="1"/>
                    <a:pt x="2655" y="1"/>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1200" b="0" i="0" u="none" strike="noStrike" kern="0" cap="none" spc="0" normalizeH="0" baseline="0" noProof="0">
                <a:ln>
                  <a:noFill/>
                </a:ln>
                <a:solidFill>
                  <a:sysClr val="windowText" lastClr="000000"/>
                </a:solidFill>
                <a:effectLst/>
                <a:uLnTx/>
                <a:uFillTx/>
                <a:latin typeface="UTM Avo"/>
                <a:ea typeface="+mn-ea"/>
                <a:cs typeface="+mn-ea"/>
                <a:sym typeface="+mn-lt"/>
              </a:endParaRPr>
            </a:p>
          </p:txBody>
        </p:sp>
        <p:sp>
          <p:nvSpPr>
            <p:cNvPr id="19" name="Google Shape;4016;p102"/>
            <p:cNvSpPr/>
            <p:nvPr/>
          </p:nvSpPr>
          <p:spPr>
            <a:xfrm>
              <a:off x="1855375" y="1832250"/>
              <a:ext cx="61775" cy="44100"/>
            </a:xfrm>
            <a:custGeom>
              <a:avLst/>
              <a:gdLst/>
              <a:ahLst/>
              <a:cxnLst/>
              <a:rect l="l" t="t" r="r" b="b"/>
              <a:pathLst>
                <a:path w="2471" h="1764" extrusionOk="0">
                  <a:moveTo>
                    <a:pt x="2292" y="0"/>
                  </a:moveTo>
                  <a:cubicBezTo>
                    <a:pt x="2276" y="0"/>
                    <a:pt x="2260" y="3"/>
                    <a:pt x="2242" y="10"/>
                  </a:cubicBezTo>
                  <a:cubicBezTo>
                    <a:pt x="1431" y="355"/>
                    <a:pt x="706" y="1011"/>
                    <a:pt x="67" y="1615"/>
                  </a:cubicBezTo>
                  <a:cubicBezTo>
                    <a:pt x="1" y="1668"/>
                    <a:pt x="58" y="1763"/>
                    <a:pt x="127" y="1763"/>
                  </a:cubicBezTo>
                  <a:cubicBezTo>
                    <a:pt x="148" y="1763"/>
                    <a:pt x="169" y="1755"/>
                    <a:pt x="188" y="1736"/>
                  </a:cubicBezTo>
                  <a:cubicBezTo>
                    <a:pt x="896" y="1183"/>
                    <a:pt x="1673" y="752"/>
                    <a:pt x="2380" y="234"/>
                  </a:cubicBezTo>
                  <a:cubicBezTo>
                    <a:pt x="2471" y="143"/>
                    <a:pt x="2403" y="0"/>
                    <a:pt x="2292" y="0"/>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1200" b="0" i="0" u="none" strike="noStrike" kern="0" cap="none" spc="0" normalizeH="0" baseline="0" noProof="0">
                <a:ln>
                  <a:noFill/>
                </a:ln>
                <a:solidFill>
                  <a:sysClr val="windowText" lastClr="000000"/>
                </a:solidFill>
                <a:effectLst/>
                <a:uLnTx/>
                <a:uFillTx/>
                <a:latin typeface="UTM Avo"/>
                <a:ea typeface="+mn-ea"/>
                <a:cs typeface="+mn-ea"/>
                <a:sym typeface="+mn-lt"/>
              </a:endParaRPr>
            </a:p>
          </p:txBody>
        </p:sp>
        <p:sp>
          <p:nvSpPr>
            <p:cNvPr id="20" name="Google Shape;4017;p102"/>
            <p:cNvSpPr/>
            <p:nvPr/>
          </p:nvSpPr>
          <p:spPr>
            <a:xfrm>
              <a:off x="1878550" y="1871300"/>
              <a:ext cx="39375" cy="28600"/>
            </a:xfrm>
            <a:custGeom>
              <a:avLst/>
              <a:gdLst/>
              <a:ahLst/>
              <a:cxnLst/>
              <a:rect l="l" t="t" r="r" b="b"/>
              <a:pathLst>
                <a:path w="1575" h="1144" extrusionOk="0">
                  <a:moveTo>
                    <a:pt x="1350" y="1"/>
                  </a:moveTo>
                  <a:cubicBezTo>
                    <a:pt x="832" y="105"/>
                    <a:pt x="366" y="588"/>
                    <a:pt x="55" y="985"/>
                  </a:cubicBezTo>
                  <a:cubicBezTo>
                    <a:pt x="0" y="1053"/>
                    <a:pt x="54" y="1143"/>
                    <a:pt x="130" y="1143"/>
                  </a:cubicBezTo>
                  <a:cubicBezTo>
                    <a:pt x="150" y="1143"/>
                    <a:pt x="172" y="1137"/>
                    <a:pt x="193" y="1123"/>
                  </a:cubicBezTo>
                  <a:lnTo>
                    <a:pt x="211" y="1123"/>
                  </a:lnTo>
                  <a:cubicBezTo>
                    <a:pt x="400" y="933"/>
                    <a:pt x="608" y="778"/>
                    <a:pt x="815" y="622"/>
                  </a:cubicBezTo>
                  <a:cubicBezTo>
                    <a:pt x="1039" y="484"/>
                    <a:pt x="1281" y="381"/>
                    <a:pt x="1471" y="225"/>
                  </a:cubicBezTo>
                  <a:cubicBezTo>
                    <a:pt x="1574" y="139"/>
                    <a:pt x="1453" y="1"/>
                    <a:pt x="1350" y="1"/>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1200" b="0" i="0" u="none" strike="noStrike" kern="0" cap="none" spc="0" normalizeH="0" baseline="0" noProof="0">
                <a:ln>
                  <a:noFill/>
                </a:ln>
                <a:solidFill>
                  <a:sysClr val="windowText" lastClr="000000"/>
                </a:solidFill>
                <a:effectLst/>
                <a:uLnTx/>
                <a:uFillTx/>
                <a:latin typeface="UTM Avo"/>
                <a:ea typeface="+mn-ea"/>
                <a:cs typeface="+mn-ea"/>
                <a:sym typeface="+mn-lt"/>
              </a:endParaRPr>
            </a:p>
          </p:txBody>
        </p:sp>
        <p:sp>
          <p:nvSpPr>
            <p:cNvPr id="21" name="Google Shape;4018;p102"/>
            <p:cNvSpPr/>
            <p:nvPr/>
          </p:nvSpPr>
          <p:spPr>
            <a:xfrm>
              <a:off x="1882925" y="1916925"/>
              <a:ext cx="26550" cy="22025"/>
            </a:xfrm>
            <a:custGeom>
              <a:avLst/>
              <a:gdLst/>
              <a:ahLst/>
              <a:cxnLst/>
              <a:rect l="l" t="t" r="r" b="b"/>
              <a:pathLst>
                <a:path w="1062" h="881" extrusionOk="0">
                  <a:moveTo>
                    <a:pt x="914" y="0"/>
                  </a:moveTo>
                  <a:cubicBezTo>
                    <a:pt x="903" y="0"/>
                    <a:pt x="892" y="2"/>
                    <a:pt x="881" y="5"/>
                  </a:cubicBezTo>
                  <a:cubicBezTo>
                    <a:pt x="536" y="109"/>
                    <a:pt x="260" y="437"/>
                    <a:pt x="53" y="730"/>
                  </a:cubicBezTo>
                  <a:cubicBezTo>
                    <a:pt x="1" y="796"/>
                    <a:pt x="77" y="881"/>
                    <a:pt x="155" y="881"/>
                  </a:cubicBezTo>
                  <a:cubicBezTo>
                    <a:pt x="179" y="881"/>
                    <a:pt x="204" y="872"/>
                    <a:pt x="225" y="851"/>
                  </a:cubicBezTo>
                  <a:cubicBezTo>
                    <a:pt x="450" y="592"/>
                    <a:pt x="760" y="437"/>
                    <a:pt x="985" y="195"/>
                  </a:cubicBezTo>
                  <a:cubicBezTo>
                    <a:pt x="1062" y="118"/>
                    <a:pt x="1001" y="0"/>
                    <a:pt x="914" y="0"/>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1200" b="0" i="0" u="none" strike="noStrike" kern="0" cap="none" spc="0" normalizeH="0" baseline="0" noProof="0">
                <a:ln>
                  <a:noFill/>
                </a:ln>
                <a:solidFill>
                  <a:sysClr val="windowText" lastClr="000000"/>
                </a:solidFill>
                <a:effectLst/>
                <a:uLnTx/>
                <a:uFillTx/>
                <a:latin typeface="UTM Avo"/>
                <a:ea typeface="+mn-ea"/>
                <a:cs typeface="+mn-ea"/>
                <a:sym typeface="+mn-lt"/>
              </a:endParaRPr>
            </a:p>
          </p:txBody>
        </p:sp>
        <p:sp>
          <p:nvSpPr>
            <p:cNvPr id="22" name="Google Shape;4019;p102"/>
            <p:cNvSpPr/>
            <p:nvPr/>
          </p:nvSpPr>
          <p:spPr>
            <a:xfrm>
              <a:off x="1891350" y="1955300"/>
              <a:ext cx="22525" cy="20675"/>
            </a:xfrm>
            <a:custGeom>
              <a:avLst/>
              <a:gdLst/>
              <a:ahLst/>
              <a:cxnLst/>
              <a:rect l="l" t="t" r="r" b="b"/>
              <a:pathLst>
                <a:path w="901" h="827" extrusionOk="0">
                  <a:moveTo>
                    <a:pt x="753" y="1"/>
                  </a:moveTo>
                  <a:cubicBezTo>
                    <a:pt x="741" y="1"/>
                    <a:pt x="729" y="2"/>
                    <a:pt x="717" y="7"/>
                  </a:cubicBezTo>
                  <a:cubicBezTo>
                    <a:pt x="423" y="93"/>
                    <a:pt x="234" y="369"/>
                    <a:pt x="78" y="611"/>
                  </a:cubicBezTo>
                  <a:cubicBezTo>
                    <a:pt x="1" y="714"/>
                    <a:pt x="97" y="827"/>
                    <a:pt x="194" y="827"/>
                  </a:cubicBezTo>
                  <a:cubicBezTo>
                    <a:pt x="226" y="827"/>
                    <a:pt x="259" y="814"/>
                    <a:pt x="285" y="783"/>
                  </a:cubicBezTo>
                  <a:cubicBezTo>
                    <a:pt x="492" y="593"/>
                    <a:pt x="682" y="404"/>
                    <a:pt x="855" y="179"/>
                  </a:cubicBezTo>
                  <a:cubicBezTo>
                    <a:pt x="901" y="103"/>
                    <a:pt x="839" y="1"/>
                    <a:pt x="753" y="1"/>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1200" b="0" i="0" u="none" strike="noStrike" kern="0" cap="none" spc="0" normalizeH="0" baseline="0" noProof="0">
                <a:ln>
                  <a:noFill/>
                </a:ln>
                <a:solidFill>
                  <a:sysClr val="windowText" lastClr="000000"/>
                </a:solidFill>
                <a:effectLst/>
                <a:uLnTx/>
                <a:uFillTx/>
                <a:latin typeface="UTM Avo"/>
                <a:ea typeface="+mn-ea"/>
                <a:cs typeface="+mn-ea"/>
                <a:sym typeface="+mn-lt"/>
              </a:endParaRPr>
            </a:p>
          </p:txBody>
        </p:sp>
        <p:sp>
          <p:nvSpPr>
            <p:cNvPr id="23" name="Google Shape;4020;p102"/>
            <p:cNvSpPr/>
            <p:nvPr/>
          </p:nvSpPr>
          <p:spPr>
            <a:xfrm>
              <a:off x="1903175" y="1982875"/>
              <a:ext cx="8700" cy="6575"/>
            </a:xfrm>
            <a:custGeom>
              <a:avLst/>
              <a:gdLst/>
              <a:ahLst/>
              <a:cxnLst/>
              <a:rect l="l" t="t" r="r" b="b"/>
              <a:pathLst>
                <a:path w="348" h="263" extrusionOk="0">
                  <a:moveTo>
                    <a:pt x="146" y="0"/>
                  </a:moveTo>
                  <a:cubicBezTo>
                    <a:pt x="4" y="0"/>
                    <a:pt x="0" y="262"/>
                    <a:pt x="137" y="262"/>
                  </a:cubicBezTo>
                  <a:cubicBezTo>
                    <a:pt x="153" y="262"/>
                    <a:pt x="172" y="258"/>
                    <a:pt x="192" y="250"/>
                  </a:cubicBezTo>
                  <a:lnTo>
                    <a:pt x="244" y="233"/>
                  </a:lnTo>
                  <a:cubicBezTo>
                    <a:pt x="347" y="198"/>
                    <a:pt x="347" y="60"/>
                    <a:pt x="244" y="25"/>
                  </a:cubicBezTo>
                  <a:lnTo>
                    <a:pt x="192" y="8"/>
                  </a:lnTo>
                  <a:cubicBezTo>
                    <a:pt x="175" y="3"/>
                    <a:pt x="160" y="0"/>
                    <a:pt x="146" y="0"/>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1200" b="0" i="0" u="none" strike="noStrike" kern="0" cap="none" spc="0" normalizeH="0" baseline="0" noProof="0">
                <a:ln>
                  <a:noFill/>
                </a:ln>
                <a:solidFill>
                  <a:sysClr val="windowText" lastClr="000000"/>
                </a:solidFill>
                <a:effectLst/>
                <a:uLnTx/>
                <a:uFillTx/>
                <a:latin typeface="UTM Avo"/>
                <a:ea typeface="+mn-ea"/>
                <a:cs typeface="+mn-ea"/>
                <a:sym typeface="+mn-lt"/>
              </a:endParaRPr>
            </a:p>
          </p:txBody>
        </p:sp>
        <p:sp>
          <p:nvSpPr>
            <p:cNvPr id="24" name="Google Shape;4021;p102"/>
            <p:cNvSpPr/>
            <p:nvPr/>
          </p:nvSpPr>
          <p:spPr>
            <a:xfrm>
              <a:off x="2071025" y="1635725"/>
              <a:ext cx="27675" cy="14050"/>
            </a:xfrm>
            <a:custGeom>
              <a:avLst/>
              <a:gdLst/>
              <a:ahLst/>
              <a:cxnLst/>
              <a:rect l="l" t="t" r="r" b="b"/>
              <a:pathLst>
                <a:path w="1107" h="562" extrusionOk="0">
                  <a:moveTo>
                    <a:pt x="969" y="0"/>
                  </a:moveTo>
                  <a:cubicBezTo>
                    <a:pt x="641" y="35"/>
                    <a:pt x="347" y="156"/>
                    <a:pt x="106" y="345"/>
                  </a:cubicBezTo>
                  <a:cubicBezTo>
                    <a:pt x="0" y="421"/>
                    <a:pt x="66" y="562"/>
                    <a:pt x="176" y="562"/>
                  </a:cubicBezTo>
                  <a:cubicBezTo>
                    <a:pt x="192" y="562"/>
                    <a:pt x="209" y="559"/>
                    <a:pt x="227" y="552"/>
                  </a:cubicBezTo>
                  <a:cubicBezTo>
                    <a:pt x="485" y="414"/>
                    <a:pt x="762" y="345"/>
                    <a:pt x="1003" y="190"/>
                  </a:cubicBezTo>
                  <a:cubicBezTo>
                    <a:pt x="1107" y="138"/>
                    <a:pt x="1072" y="0"/>
                    <a:pt x="969" y="0"/>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1200" b="0" i="0" u="none" strike="noStrike" kern="0" cap="none" spc="0" normalizeH="0" baseline="0" noProof="0">
                <a:ln>
                  <a:noFill/>
                </a:ln>
                <a:solidFill>
                  <a:sysClr val="windowText" lastClr="000000"/>
                </a:solidFill>
                <a:effectLst/>
                <a:uLnTx/>
                <a:uFillTx/>
                <a:latin typeface="UTM Avo"/>
                <a:ea typeface="+mn-ea"/>
                <a:cs typeface="+mn-ea"/>
                <a:sym typeface="+mn-lt"/>
              </a:endParaRPr>
            </a:p>
          </p:txBody>
        </p:sp>
        <p:sp>
          <p:nvSpPr>
            <p:cNvPr id="25" name="Google Shape;4022;p102"/>
            <p:cNvSpPr/>
            <p:nvPr/>
          </p:nvSpPr>
          <p:spPr>
            <a:xfrm>
              <a:off x="2085975" y="1655575"/>
              <a:ext cx="19200" cy="9200"/>
            </a:xfrm>
            <a:custGeom>
              <a:avLst/>
              <a:gdLst/>
              <a:ahLst/>
              <a:cxnLst/>
              <a:rect l="l" t="t" r="r" b="b"/>
              <a:pathLst>
                <a:path w="768" h="368" extrusionOk="0">
                  <a:moveTo>
                    <a:pt x="595" y="0"/>
                  </a:moveTo>
                  <a:cubicBezTo>
                    <a:pt x="423" y="52"/>
                    <a:pt x="250" y="104"/>
                    <a:pt x="95" y="190"/>
                  </a:cubicBezTo>
                  <a:cubicBezTo>
                    <a:pt x="0" y="221"/>
                    <a:pt x="20" y="367"/>
                    <a:pt x="116" y="367"/>
                  </a:cubicBezTo>
                  <a:cubicBezTo>
                    <a:pt x="125" y="367"/>
                    <a:pt x="136" y="366"/>
                    <a:pt x="146" y="363"/>
                  </a:cubicBezTo>
                  <a:cubicBezTo>
                    <a:pt x="336" y="328"/>
                    <a:pt x="509" y="259"/>
                    <a:pt x="681" y="190"/>
                  </a:cubicBezTo>
                  <a:cubicBezTo>
                    <a:pt x="768" y="121"/>
                    <a:pt x="699" y="0"/>
                    <a:pt x="595" y="0"/>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1200" b="0" i="0" u="none" strike="noStrike" kern="0" cap="none" spc="0" normalizeH="0" baseline="0" noProof="0">
                <a:ln>
                  <a:noFill/>
                </a:ln>
                <a:solidFill>
                  <a:sysClr val="windowText" lastClr="000000"/>
                </a:solidFill>
                <a:effectLst/>
                <a:uLnTx/>
                <a:uFillTx/>
                <a:latin typeface="UTM Avo"/>
                <a:ea typeface="+mn-ea"/>
                <a:cs typeface="+mn-ea"/>
                <a:sym typeface="+mn-lt"/>
              </a:endParaRPr>
            </a:p>
          </p:txBody>
        </p:sp>
        <p:sp>
          <p:nvSpPr>
            <p:cNvPr id="26" name="Google Shape;4023;p102"/>
            <p:cNvSpPr/>
            <p:nvPr/>
          </p:nvSpPr>
          <p:spPr>
            <a:xfrm>
              <a:off x="1626925" y="1729325"/>
              <a:ext cx="30150" cy="44300"/>
            </a:xfrm>
            <a:custGeom>
              <a:avLst/>
              <a:gdLst/>
              <a:ahLst/>
              <a:cxnLst/>
              <a:rect l="l" t="t" r="r" b="b"/>
              <a:pathLst>
                <a:path w="1206" h="1772" extrusionOk="0">
                  <a:moveTo>
                    <a:pt x="1118" y="1"/>
                  </a:moveTo>
                  <a:cubicBezTo>
                    <a:pt x="1104" y="1"/>
                    <a:pt x="1089" y="6"/>
                    <a:pt x="1076" y="19"/>
                  </a:cubicBezTo>
                  <a:cubicBezTo>
                    <a:pt x="835" y="260"/>
                    <a:pt x="645" y="519"/>
                    <a:pt x="489" y="795"/>
                  </a:cubicBezTo>
                  <a:cubicBezTo>
                    <a:pt x="299" y="1072"/>
                    <a:pt x="144" y="1348"/>
                    <a:pt x="23" y="1658"/>
                  </a:cubicBezTo>
                  <a:cubicBezTo>
                    <a:pt x="1" y="1726"/>
                    <a:pt x="58" y="1771"/>
                    <a:pt x="116" y="1771"/>
                  </a:cubicBezTo>
                  <a:cubicBezTo>
                    <a:pt x="147" y="1771"/>
                    <a:pt x="178" y="1758"/>
                    <a:pt x="196" y="1727"/>
                  </a:cubicBezTo>
                  <a:cubicBezTo>
                    <a:pt x="369" y="1469"/>
                    <a:pt x="524" y="1192"/>
                    <a:pt x="679" y="916"/>
                  </a:cubicBezTo>
                  <a:cubicBezTo>
                    <a:pt x="852" y="657"/>
                    <a:pt x="1024" y="381"/>
                    <a:pt x="1180" y="105"/>
                  </a:cubicBezTo>
                  <a:cubicBezTo>
                    <a:pt x="1206" y="53"/>
                    <a:pt x="1163" y="1"/>
                    <a:pt x="1118" y="1"/>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1200" b="0" i="0" u="none" strike="noStrike" kern="0" cap="none" spc="0" normalizeH="0" baseline="0" noProof="0">
                <a:ln>
                  <a:noFill/>
                </a:ln>
                <a:solidFill>
                  <a:sysClr val="windowText" lastClr="000000"/>
                </a:solidFill>
                <a:effectLst/>
                <a:uLnTx/>
                <a:uFillTx/>
                <a:latin typeface="UTM Avo"/>
                <a:ea typeface="+mn-ea"/>
                <a:cs typeface="+mn-ea"/>
                <a:sym typeface="+mn-lt"/>
              </a:endParaRPr>
            </a:p>
          </p:txBody>
        </p:sp>
        <p:sp>
          <p:nvSpPr>
            <p:cNvPr id="27" name="Google Shape;4024;p102"/>
            <p:cNvSpPr/>
            <p:nvPr/>
          </p:nvSpPr>
          <p:spPr>
            <a:xfrm>
              <a:off x="1632875" y="1778650"/>
              <a:ext cx="10625" cy="16275"/>
            </a:xfrm>
            <a:custGeom>
              <a:avLst/>
              <a:gdLst/>
              <a:ahLst/>
              <a:cxnLst/>
              <a:rect l="l" t="t" r="r" b="b"/>
              <a:pathLst>
                <a:path w="425" h="651" extrusionOk="0">
                  <a:moveTo>
                    <a:pt x="308" y="1"/>
                  </a:moveTo>
                  <a:cubicBezTo>
                    <a:pt x="288" y="1"/>
                    <a:pt x="268" y="9"/>
                    <a:pt x="251" y="31"/>
                  </a:cubicBezTo>
                  <a:cubicBezTo>
                    <a:pt x="113" y="169"/>
                    <a:pt x="10" y="376"/>
                    <a:pt x="10" y="583"/>
                  </a:cubicBezTo>
                  <a:cubicBezTo>
                    <a:pt x="1" y="629"/>
                    <a:pt x="30" y="650"/>
                    <a:pt x="62" y="650"/>
                  </a:cubicBezTo>
                  <a:cubicBezTo>
                    <a:pt x="91" y="650"/>
                    <a:pt x="122" y="633"/>
                    <a:pt x="131" y="600"/>
                  </a:cubicBezTo>
                  <a:cubicBezTo>
                    <a:pt x="182" y="428"/>
                    <a:pt x="269" y="272"/>
                    <a:pt x="372" y="134"/>
                  </a:cubicBezTo>
                  <a:cubicBezTo>
                    <a:pt x="424" y="82"/>
                    <a:pt x="368" y="1"/>
                    <a:pt x="308" y="1"/>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1200" b="0" i="0" u="none" strike="noStrike" kern="0" cap="none" spc="0" normalizeH="0" baseline="0" noProof="0">
                <a:ln>
                  <a:noFill/>
                </a:ln>
                <a:solidFill>
                  <a:sysClr val="windowText" lastClr="000000"/>
                </a:solidFill>
                <a:effectLst/>
                <a:uLnTx/>
                <a:uFillTx/>
                <a:latin typeface="UTM Avo"/>
                <a:ea typeface="+mn-ea"/>
                <a:cs typeface="+mn-ea"/>
                <a:sym typeface="+mn-lt"/>
              </a:endParaRPr>
            </a:p>
          </p:txBody>
        </p:sp>
      </p:grpSp>
      <p:grpSp>
        <p:nvGrpSpPr>
          <p:cNvPr id="28" name="Google Shape;825;p52"/>
          <p:cNvGrpSpPr/>
          <p:nvPr/>
        </p:nvGrpSpPr>
        <p:grpSpPr>
          <a:xfrm>
            <a:off x="10598321" y="5611524"/>
            <a:ext cx="1133700" cy="950939"/>
            <a:chOff x="1481225" y="4240975"/>
            <a:chExt cx="965350" cy="823275"/>
          </a:xfrm>
        </p:grpSpPr>
        <p:sp>
          <p:nvSpPr>
            <p:cNvPr id="29" name="Google Shape;826;p52"/>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rgbClr val="F9D656"/>
            </a:solidFill>
            <a:ln w="19050" cap="rnd" cmpd="sng">
              <a:solidFill>
                <a:srgbClr val="281101"/>
              </a:solidFill>
              <a:prstDash val="solid"/>
              <a:round/>
              <a:headEnd type="none" w="sm" len="sm"/>
              <a:tailEnd type="none" w="sm" len="sm"/>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1200" b="0" i="0" u="none" strike="noStrike" kern="0" cap="none" spc="0" normalizeH="0" baseline="0" noProof="0">
                <a:ln>
                  <a:noFill/>
                </a:ln>
                <a:solidFill>
                  <a:sysClr val="windowText" lastClr="000000"/>
                </a:solidFill>
                <a:effectLst/>
                <a:uLnTx/>
                <a:uFillTx/>
                <a:latin typeface="UTM Avo"/>
                <a:ea typeface="+mn-ea"/>
                <a:cs typeface="+mn-ea"/>
                <a:sym typeface="+mn-lt"/>
              </a:endParaRPr>
            </a:p>
          </p:txBody>
        </p:sp>
        <p:sp>
          <p:nvSpPr>
            <p:cNvPr id="30" name="Google Shape;827;p52"/>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rgbClr val="FE7443"/>
            </a:solidFill>
            <a:ln w="19050" cap="rnd" cmpd="sng">
              <a:solidFill>
                <a:srgbClr val="281101"/>
              </a:solidFill>
              <a:prstDash val="solid"/>
              <a:round/>
              <a:headEnd type="none" w="sm" len="sm"/>
              <a:tailEnd type="none" w="sm" len="sm"/>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1200" b="0" i="0" u="none" strike="noStrike" kern="0" cap="none" spc="0" normalizeH="0" baseline="0" noProof="0">
                <a:ln>
                  <a:noFill/>
                </a:ln>
                <a:solidFill>
                  <a:sysClr val="windowText" lastClr="000000"/>
                </a:solidFill>
                <a:effectLst/>
                <a:uLnTx/>
                <a:uFillTx/>
                <a:latin typeface="UTM Avo"/>
                <a:ea typeface="+mn-ea"/>
                <a:cs typeface="+mn-ea"/>
                <a:sym typeface="+mn-lt"/>
              </a:endParaRPr>
            </a:p>
          </p:txBody>
        </p:sp>
        <p:sp>
          <p:nvSpPr>
            <p:cNvPr id="31" name="Google Shape;828;p52"/>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rgbClr val="F9D656"/>
            </a:solidFill>
            <a:ln w="19050" cap="rnd" cmpd="sng">
              <a:solidFill>
                <a:srgbClr val="281101"/>
              </a:solidFill>
              <a:prstDash val="solid"/>
              <a:round/>
              <a:headEnd type="none" w="sm" len="sm"/>
              <a:tailEnd type="none" w="sm" len="sm"/>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1200" b="0" i="0" u="none" strike="noStrike" kern="0" cap="none" spc="0" normalizeH="0" baseline="0" noProof="0">
                <a:ln>
                  <a:noFill/>
                </a:ln>
                <a:solidFill>
                  <a:sysClr val="windowText" lastClr="000000"/>
                </a:solidFill>
                <a:effectLst/>
                <a:uLnTx/>
                <a:uFillTx/>
                <a:latin typeface="UTM Avo"/>
                <a:ea typeface="+mn-ea"/>
                <a:cs typeface="+mn-ea"/>
                <a:sym typeface="+mn-lt"/>
              </a:endParaRPr>
            </a:p>
          </p:txBody>
        </p:sp>
        <p:sp>
          <p:nvSpPr>
            <p:cNvPr id="32" name="Google Shape;829;p52"/>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rgbClr val="EDF6F7"/>
            </a:solidFill>
            <a:ln w="19050" cap="rnd" cmpd="sng">
              <a:solidFill>
                <a:srgbClr val="281101"/>
              </a:solidFill>
              <a:prstDash val="solid"/>
              <a:round/>
              <a:headEnd type="none" w="sm" len="sm"/>
              <a:tailEnd type="none" w="sm" len="sm"/>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sz="1200" b="0" i="0" u="none" strike="noStrike" kern="0" cap="none" spc="0" normalizeH="0" baseline="0" noProof="0">
                <a:ln>
                  <a:noFill/>
                </a:ln>
                <a:solidFill>
                  <a:sysClr val="windowText" lastClr="000000"/>
                </a:solidFill>
                <a:effectLst/>
                <a:uLnTx/>
                <a:uFillTx/>
                <a:latin typeface="UTM Avo"/>
                <a:ea typeface="+mn-ea"/>
                <a:cs typeface="+mn-ea"/>
                <a:sym typeface="+mn-lt"/>
              </a:endParaRPr>
            </a:p>
          </p:txBody>
        </p:sp>
      </p:grpSp>
    </p:spTree>
    <p:custDataLst>
      <p:tags r:id="rId1"/>
    </p:custDataLst>
    <p:extLst>
      <p:ext uri="{BB962C8B-B14F-4D97-AF65-F5344CB8AC3E}">
        <p14:creationId xmlns:p14="http://schemas.microsoft.com/office/powerpoint/2010/main" val="758992508"/>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378"/>
        <p:cNvGrpSpPr/>
        <p:nvPr/>
      </p:nvGrpSpPr>
      <p:grpSpPr>
        <a:xfrm>
          <a:off x="0" y="0"/>
          <a:ext cx="0" cy="0"/>
          <a:chOff x="0" y="0"/>
          <a:chExt cx="0" cy="0"/>
        </a:xfrm>
      </p:grpSpPr>
      <p:grpSp>
        <p:nvGrpSpPr>
          <p:cNvPr id="8" name="Group 7">
            <a:extLst>
              <a:ext uri="{FF2B5EF4-FFF2-40B4-BE49-F238E27FC236}">
                <a16:creationId xmlns:a16="http://schemas.microsoft.com/office/drawing/2014/main" id="{129880CE-2E47-7153-23E6-E60B86F412AD}"/>
              </a:ext>
            </a:extLst>
          </p:cNvPr>
          <p:cNvGrpSpPr/>
          <p:nvPr/>
        </p:nvGrpSpPr>
        <p:grpSpPr>
          <a:xfrm>
            <a:off x="598714" y="1654629"/>
            <a:ext cx="7282543" cy="1926771"/>
            <a:chOff x="598714" y="1654629"/>
            <a:chExt cx="7282543" cy="1926771"/>
          </a:xfrm>
        </p:grpSpPr>
        <p:sp>
          <p:nvSpPr>
            <p:cNvPr id="6" name="Rectangle: Rounded Corners 5">
              <a:extLst>
                <a:ext uri="{FF2B5EF4-FFF2-40B4-BE49-F238E27FC236}">
                  <a16:creationId xmlns:a16="http://schemas.microsoft.com/office/drawing/2014/main" id="{C4B4CC4C-E14F-7269-182F-AD8765E54636}"/>
                </a:ext>
              </a:extLst>
            </p:cNvPr>
            <p:cNvSpPr/>
            <p:nvPr/>
          </p:nvSpPr>
          <p:spPr>
            <a:xfrm>
              <a:off x="598714" y="1654629"/>
              <a:ext cx="7282543" cy="1926771"/>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83771" y="1835143"/>
              <a:ext cx="6891867" cy="154394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Nếu tình trạng này kéo dài</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a:t>
              </a: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 em của Lan có thể bị thiếu chất dinh dưỡng dẫn đến một số bệnh về suy dinh dưỡng </a:t>
              </a:r>
              <a:r>
                <a:rPr kumimoji="0" lang="vi-VN" sz="2200" b="0" i="0" u="none" strike="noStrike" kern="0" cap="none" spc="0" normalizeH="0" baseline="0" noProof="0">
                  <a:ln>
                    <a:noFill/>
                  </a:ln>
                  <a:solidFill>
                    <a:srgbClr val="000000"/>
                  </a:solidFill>
                  <a:effectLst/>
                  <a:uLnTx/>
                  <a:uFillTx/>
                  <a:latin typeface="+mn-lt"/>
                  <a:ea typeface="+mn-ea"/>
                  <a:cs typeface="+mn-ea"/>
                  <a:sym typeface="+mn-lt"/>
                </a:rPr>
                <a:t>thấp còi</a:t>
              </a:r>
              <a:r>
                <a:rPr kumimoji="0" lang="en-US" sz="2200" b="0" i="0" u="none" strike="noStrike" kern="0" cap="none" spc="0" normalizeH="0" baseline="0" noProof="0">
                  <a:ln>
                    <a:noFill/>
                  </a:ln>
                  <a:solidFill>
                    <a:srgbClr val="000000"/>
                  </a:solidFill>
                  <a:effectLst/>
                  <a:uLnTx/>
                  <a:uFillTx/>
                  <a:latin typeface="+mn-lt"/>
                  <a:ea typeface="+mn-ea"/>
                  <a:cs typeface="+mn-ea"/>
                  <a:sym typeface="+mn-lt"/>
                </a:rPr>
                <a:t>.</a:t>
              </a:r>
              <a:endParaRPr kumimoji="0" lang="en-US" sz="2200" b="0" i="0" u="none" strike="noStrike" kern="0" cap="none" spc="0" normalizeH="0" baseline="0" noProof="0" dirty="0">
                <a:ln>
                  <a:noFill/>
                </a:ln>
                <a:solidFill>
                  <a:srgbClr val="000000"/>
                </a:solidFill>
                <a:effectLst/>
                <a:uLnTx/>
                <a:uFillTx/>
                <a:latin typeface="+mn-lt"/>
                <a:ea typeface="+mn-ea"/>
                <a:cs typeface="+mn-ea"/>
                <a:sym typeface="+mn-lt"/>
              </a:endParaRPr>
            </a:p>
          </p:txBody>
        </p:sp>
      </p:grpSp>
      <p:grpSp>
        <p:nvGrpSpPr>
          <p:cNvPr id="9" name="Group 8">
            <a:extLst>
              <a:ext uri="{FF2B5EF4-FFF2-40B4-BE49-F238E27FC236}">
                <a16:creationId xmlns:a16="http://schemas.microsoft.com/office/drawing/2014/main" id="{FC38D943-F648-8084-60DB-5D7A1C966D4B}"/>
              </a:ext>
            </a:extLst>
          </p:cNvPr>
          <p:cNvGrpSpPr/>
          <p:nvPr/>
        </p:nvGrpSpPr>
        <p:grpSpPr>
          <a:xfrm>
            <a:off x="4548414" y="4176391"/>
            <a:ext cx="7282543" cy="1926771"/>
            <a:chOff x="4548414" y="4176391"/>
            <a:chExt cx="7282543" cy="1926771"/>
          </a:xfrm>
        </p:grpSpPr>
        <p:sp>
          <p:nvSpPr>
            <p:cNvPr id="7" name="Rectangle: Rounded Corners 6">
              <a:extLst>
                <a:ext uri="{FF2B5EF4-FFF2-40B4-BE49-F238E27FC236}">
                  <a16:creationId xmlns:a16="http://schemas.microsoft.com/office/drawing/2014/main" id="{BF17BD39-A2A8-0435-58AD-DB8F3B239B52}"/>
                </a:ext>
              </a:extLst>
            </p:cNvPr>
            <p:cNvSpPr/>
            <p:nvPr/>
          </p:nvSpPr>
          <p:spPr>
            <a:xfrm>
              <a:off x="4548414" y="4176391"/>
              <a:ext cx="7282543" cy="1926771"/>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760686" y="4367803"/>
              <a:ext cx="6858000" cy="154394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Nếu là Lan</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a:t>
              </a: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 em sẽ gọi em</a:t>
              </a:r>
              <a:r>
                <a:rPr kumimoji="0" lang="en-US" sz="2200" b="0" i="0" u="none" strike="noStrike" kern="0" cap="none" spc="0" normalizeH="0" baseline="0" noProof="0" dirty="0">
                  <a:ln>
                    <a:noFill/>
                  </a:ln>
                  <a:solidFill>
                    <a:srgbClr val="000000"/>
                  </a:solidFill>
                  <a:effectLst/>
                  <a:uLnTx/>
                  <a:uFillTx/>
                  <a:latin typeface="+mn-lt"/>
                  <a:ea typeface="+mn-ea"/>
                  <a:cs typeface="+mn-ea"/>
                  <a:sym typeface="+mn-lt"/>
                </a:rPr>
                <a:t> </a:t>
              </a:r>
              <a:r>
                <a:rPr kumimoji="0" lang="en-US" sz="2200" b="0" i="0" u="none" strike="noStrike" kern="0" cap="none" spc="0" normalizeH="0" baseline="0" noProof="0" dirty="0" err="1">
                  <a:ln>
                    <a:noFill/>
                  </a:ln>
                  <a:solidFill>
                    <a:srgbClr val="000000"/>
                  </a:solidFill>
                  <a:effectLst/>
                  <a:uLnTx/>
                  <a:uFillTx/>
                  <a:latin typeface="+mn-lt"/>
                  <a:ea typeface="+mn-ea"/>
                  <a:cs typeface="+mn-ea"/>
                  <a:sym typeface="+mn-lt"/>
                </a:rPr>
                <a:t>gái</a:t>
              </a:r>
              <a:r>
                <a:rPr kumimoji="0" lang="vi-VN" sz="2200" b="0" i="0" u="none" strike="noStrike" kern="0" cap="none" spc="0" normalizeH="0" baseline="0" noProof="0" dirty="0">
                  <a:ln>
                    <a:noFill/>
                  </a:ln>
                  <a:solidFill>
                    <a:srgbClr val="000000"/>
                  </a:solidFill>
                  <a:effectLst/>
                  <a:uLnTx/>
                  <a:uFillTx/>
                  <a:latin typeface="+mn-lt"/>
                  <a:ea typeface="+mn-ea"/>
                  <a:cs typeface="+mn-ea"/>
                  <a:sym typeface="+mn-lt"/>
                </a:rPr>
                <a:t> dậy sớm để ăn bữa sáng và động viên em ăn hết phần ăn bữa trưa </a:t>
              </a:r>
              <a:r>
                <a:rPr kumimoji="0" lang="vi-VN" sz="2200" b="0" i="0" u="none" strike="noStrike" kern="0" cap="none" spc="0" normalizeH="0" baseline="0" noProof="0">
                  <a:ln>
                    <a:noFill/>
                  </a:ln>
                  <a:solidFill>
                    <a:srgbClr val="000000"/>
                  </a:solidFill>
                  <a:effectLst/>
                  <a:uLnTx/>
                  <a:uFillTx/>
                  <a:latin typeface="+mn-lt"/>
                  <a:ea typeface="+mn-ea"/>
                  <a:cs typeface="+mn-ea"/>
                  <a:sym typeface="+mn-lt"/>
                </a:rPr>
                <a:t>và tối</a:t>
              </a:r>
              <a:r>
                <a:rPr kumimoji="0" lang="en-US" sz="2200" b="0" i="0" u="none" strike="noStrike" kern="0" cap="none" spc="0" normalizeH="0" baseline="0" noProof="0">
                  <a:ln>
                    <a:noFill/>
                  </a:ln>
                  <a:solidFill>
                    <a:srgbClr val="000000"/>
                  </a:solidFill>
                  <a:effectLst/>
                  <a:uLnTx/>
                  <a:uFillTx/>
                  <a:latin typeface="+mn-lt"/>
                  <a:ea typeface="+mn-ea"/>
                  <a:cs typeface="+mn-ea"/>
                  <a:sym typeface="+mn-lt"/>
                </a:rPr>
                <a:t>.</a:t>
              </a:r>
              <a:endParaRPr kumimoji="0" lang="en-US" sz="2200" b="0" i="0" u="none" strike="noStrike" kern="0" cap="none" spc="0" normalizeH="0" baseline="0" noProof="0" dirty="0">
                <a:ln>
                  <a:noFill/>
                </a:ln>
                <a:solidFill>
                  <a:srgbClr val="000000"/>
                </a:solidFill>
                <a:effectLst/>
                <a:uLnTx/>
                <a:uFillTx/>
                <a:latin typeface="+mn-lt"/>
                <a:ea typeface="+mn-ea"/>
                <a:cs typeface="+mn-ea"/>
                <a:sym typeface="+mn-lt"/>
              </a:endParaRPr>
            </a:p>
          </p:txBody>
        </p:sp>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249" y="3658109"/>
            <a:ext cx="2963333" cy="296333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8850" y="946248"/>
            <a:ext cx="4429781" cy="2628914"/>
          </a:xfrm>
          <a:prstGeom prst="rect">
            <a:avLst/>
          </a:prstGeom>
        </p:spPr>
      </p:pic>
    </p:spTree>
    <p:custDataLst>
      <p:tags r:id="rId1"/>
    </p:custDataLst>
    <p:extLst>
      <p:ext uri="{BB962C8B-B14F-4D97-AF65-F5344CB8AC3E}">
        <p14:creationId xmlns:p14="http://schemas.microsoft.com/office/powerpoint/2010/main" val="1503321602"/>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TIMING" val="|2.4"/>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SHAPE_LOCKS" val="959"/>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SHAPE_LOCKS" val="16"/>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1rva5cur">
      <a:majorFont>
        <a:latin typeface="UTM Avo"/>
        <a:ea typeface="UTM Avo"/>
        <a:cs typeface=""/>
      </a:majorFont>
      <a:minorFont>
        <a:latin typeface="UTM Avo"/>
        <a:ea typeface="UTM Av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TotalTime>
  <Words>974</Words>
  <PresentationFormat>Widescreen</PresentationFormat>
  <Paragraphs>92</Paragraphs>
  <Slides>20</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UTM Avo</vt:lpstr>
      <vt:lpstr>Arial</vt:lpstr>
      <vt:lpstr>Geologica SemiBold</vt:lpstr>
      <vt:lpstr>Wingdings</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2024-02-20T01:41:56Z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61827CDC-00CA-47E7-AC7F-0E4B5A38CF56</vt:lpwstr>
  </property>
  <property fmtid="{D5CDD505-2E9C-101B-9397-08002B2CF9AE}" pid="3" name="ArticulatePath">
    <vt:lpwstr>Template_Công nghệ 3.potm</vt:lpwstr>
  </property>
</Properties>
</file>