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69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audio" Target="../media/audio1.wav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jpeg"/><Relationship Id="rId9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5.wmf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png"/><Relationship Id="rId11" Type="http://schemas.openxmlformats.org/officeDocument/2006/relationships/image" Target="../media/image54.wmf"/><Relationship Id="rId5" Type="http://schemas.openxmlformats.org/officeDocument/2006/relationships/image" Target="../media/image48.jpeg"/><Relationship Id="rId10" Type="http://schemas.openxmlformats.org/officeDocument/2006/relationships/oleObject" Target="../embeddings/oleObject42.bin"/><Relationship Id="rId4" Type="http://schemas.openxmlformats.org/officeDocument/2006/relationships/audio" Target="../media/audio3.wav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76600" y="2051685"/>
            <a:ext cx="1066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8544" y="914400"/>
            <a:ext cx="8776855" cy="1127289"/>
            <a:chOff x="138544" y="914400"/>
            <a:chExt cx="8776855" cy="1127289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138544" y="1087582"/>
              <a:ext cx="8776855" cy="9541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4994415"/>
                </p:ext>
              </p:extLst>
            </p:nvPr>
          </p:nvGraphicFramePr>
          <p:xfrm>
            <a:off x="2768600" y="914400"/>
            <a:ext cx="508000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4" name="Equation" r:id="rId3" imgW="215640" imgH="393480" progId="Equation.DSMT4">
                    <p:embed/>
                  </p:oleObj>
                </mc:Choice>
                <mc:Fallback>
                  <p:oleObj name="Equation" r:id="rId3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600" y="914400"/>
                          <a:ext cx="508000" cy="927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19520" y="2561858"/>
            <a:ext cx="8776855" cy="927100"/>
            <a:chOff x="319520" y="2561858"/>
            <a:chExt cx="8776855" cy="927100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319520" y="2763798"/>
              <a:ext cx="8776855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2328307"/>
                </p:ext>
              </p:extLst>
            </p:nvPr>
          </p:nvGraphicFramePr>
          <p:xfrm>
            <a:off x="2057400" y="2561858"/>
            <a:ext cx="508000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85" name="Equation" r:id="rId5" imgW="215640" imgH="393480" progId="Equation.DSMT4">
                    <p:embed/>
                  </p:oleObj>
                </mc:Choice>
                <mc:Fallback>
                  <p:oleObj name="Equation" r:id="rId5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2561858"/>
                          <a:ext cx="508000" cy="927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70958"/>
              </p:ext>
            </p:extLst>
          </p:nvPr>
        </p:nvGraphicFramePr>
        <p:xfrm>
          <a:off x="3047567" y="2561858"/>
          <a:ext cx="7762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6" name="Equation" r:id="rId7" imgW="330120" imgH="393480" progId="Equation.DSMT4">
                  <p:embed/>
                </p:oleObj>
              </mc:Choice>
              <mc:Fallback>
                <p:oleObj name="Equation" r:id="rId7" imgW="33012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567" y="2561858"/>
                        <a:ext cx="7762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19520" y="3733800"/>
            <a:ext cx="877685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66169"/>
              </p:ext>
            </p:extLst>
          </p:nvPr>
        </p:nvGraphicFramePr>
        <p:xfrm>
          <a:off x="1600200" y="3642119"/>
          <a:ext cx="13446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7"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42119"/>
                        <a:ext cx="13446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7795"/>
              </p:ext>
            </p:extLst>
          </p:nvPr>
        </p:nvGraphicFramePr>
        <p:xfrm>
          <a:off x="1484312" y="4572000"/>
          <a:ext cx="17922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2" y="4572000"/>
                        <a:ext cx="17922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367145" y="5562600"/>
            <a:ext cx="694805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-2,5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0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8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4636" y="2438400"/>
            <a:ext cx="14131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38544" y="1087582"/>
            <a:ext cx="8776855" cy="95410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163783" y="2445327"/>
            <a:ext cx="3733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-2,5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2,5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63783" y="3200400"/>
            <a:ext cx="3733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34,27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135583" y="3200400"/>
            <a:ext cx="152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-34,27</a:t>
            </a:r>
          </a:p>
        </p:txBody>
      </p:sp>
    </p:spTree>
    <p:extLst>
      <p:ext uri="{BB962C8B-B14F-4D97-AF65-F5344CB8AC3E}">
        <p14:creationId xmlns:p14="http://schemas.microsoft.com/office/powerpoint/2010/main" val="10493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2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4636" y="2438400"/>
            <a:ext cx="91093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7,02;  -28,12; -0,69;  0,999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38544" y="1087582"/>
            <a:ext cx="8776855" cy="95410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19939" y="3614410"/>
            <a:ext cx="305666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7,02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22071" y="3091190"/>
            <a:ext cx="11049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012496" y="3614410"/>
            <a:ext cx="113001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-7,02 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38544" y="4234190"/>
            <a:ext cx="375458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-28,12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276600" y="4234190"/>
            <a:ext cx="127245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28,12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03908" y="4953000"/>
            <a:ext cx="375458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-0,69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12496" y="4973782"/>
            <a:ext cx="1143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0,69 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38544" y="5791200"/>
            <a:ext cx="375458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0,999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179617" y="5791200"/>
            <a:ext cx="131271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-0,999 </a:t>
            </a:r>
          </a:p>
        </p:txBody>
      </p:sp>
    </p:spTree>
    <p:extLst>
      <p:ext uri="{BB962C8B-B14F-4D97-AF65-F5344CB8AC3E}">
        <p14:creationId xmlns:p14="http://schemas.microsoft.com/office/powerpoint/2010/main" val="8074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5416" y="4201180"/>
            <a:ext cx="152833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577502" y="2558995"/>
            <a:ext cx="11049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416" y="1047402"/>
            <a:ext cx="8859984" cy="1384995"/>
            <a:chOff x="55416" y="1047402"/>
            <a:chExt cx="8859984" cy="1384995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685799" y="1047402"/>
              <a:ext cx="8229601" cy="13849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 eaLnBrk="1" hangingPunct="1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           11,34;   9,35;    -11,34;   -9,35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6" y="1219200"/>
              <a:ext cx="609600" cy="67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65576"/>
              </p:ext>
            </p:extLst>
          </p:nvPr>
        </p:nvGraphicFramePr>
        <p:xfrm>
          <a:off x="360216" y="3082215"/>
          <a:ext cx="1633414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6" name="Equation" r:id="rId4" imgW="838080" imgH="393480" progId="Equation.DSMT4">
                  <p:embed/>
                </p:oleObj>
              </mc:Choice>
              <mc:Fallback>
                <p:oleObj name="Equation" r:id="rId4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216" y="3082215"/>
                        <a:ext cx="1633414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63007"/>
              </p:ext>
            </p:extLst>
          </p:nvPr>
        </p:nvGraphicFramePr>
        <p:xfrm>
          <a:off x="2514600" y="3082215"/>
          <a:ext cx="13858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Equation" r:id="rId6" imgW="711000" imgH="393480" progId="Equation.DSMT4">
                  <p:embed/>
                </p:oleObj>
              </mc:Choice>
              <mc:Fallback>
                <p:oleObj name="Equation" r:id="rId6" imgW="711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82215"/>
                        <a:ext cx="13858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21200"/>
              </p:ext>
            </p:extLst>
          </p:nvPr>
        </p:nvGraphicFramePr>
        <p:xfrm>
          <a:off x="4581669" y="3082215"/>
          <a:ext cx="20288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8" imgW="1041120" imgH="393480" progId="Equation.DSMT4">
                  <p:embed/>
                </p:oleObj>
              </mc:Choice>
              <mc:Fallback>
                <p:oleObj name="Equation" r:id="rId8" imgW="10411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669" y="3082215"/>
                        <a:ext cx="20288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07154"/>
              </p:ext>
            </p:extLst>
          </p:nvPr>
        </p:nvGraphicFramePr>
        <p:xfrm>
          <a:off x="7211146" y="3082215"/>
          <a:ext cx="17319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146" y="3082215"/>
                        <a:ext cx="17319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57869"/>
              </p:ext>
            </p:extLst>
          </p:nvPr>
        </p:nvGraphicFramePr>
        <p:xfrm>
          <a:off x="1089024" y="4079409"/>
          <a:ext cx="37115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Equation" r:id="rId12" imgW="1904760" imgH="393480" progId="Equation.DSMT4">
                  <p:embed/>
                </p:oleObj>
              </mc:Choice>
              <mc:Fallback>
                <p:oleObj name="Equation" r:id="rId12" imgW="1904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4" y="4079409"/>
                        <a:ext cx="37115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14300" y="4843790"/>
            <a:ext cx="6324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-11,34 &lt; -9,35 &lt; 9,35 &lt; 11,34 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323414" y="5353615"/>
            <a:ext cx="8591985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411016" y="5678953"/>
            <a:ext cx="761307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31369" y="5463509"/>
            <a:ext cx="828403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ta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3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5" grpId="0"/>
      <p:bldP spid="9" grpId="0"/>
      <p:bldP spid="21" grpId="0"/>
      <p:bldP spid="22" grpId="0"/>
      <p:bldP spid="22" grpId="1"/>
      <p:bldP spid="23" grpId="0"/>
      <p:bldP spid="23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5416" y="3082215"/>
            <a:ext cx="177338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-20783" y="1094509"/>
            <a:ext cx="8936181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dướng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5416" y="2046759"/>
            <a:ext cx="8936181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295400" y="3605435"/>
            <a:ext cx="279861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11,34 &gt; -9,35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143000" y="4419600"/>
            <a:ext cx="279861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-11,34 .... -9,35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143000" y="4419600"/>
            <a:ext cx="279861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-11,34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-9,35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8" grpId="0"/>
      <p:bldP spid="19" grpId="0"/>
      <p:bldP spid="20" grpId="0"/>
      <p:bldP spid="20" grpId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06434" y="2820605"/>
            <a:ext cx="108758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-20783" y="1094509"/>
            <a:ext cx="8936181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a)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1109" y="2060614"/>
            <a:ext cx="146858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12,13;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35281" y="2048616"/>
            <a:ext cx="101830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2,4;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694709" y="2048616"/>
            <a:ext cx="101830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0,5;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470560" y="2060614"/>
            <a:ext cx="101830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2,3;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422339" y="2060614"/>
            <a:ext cx="101830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2,4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69 C -0.00191 -0.00787 -0.00798 -0.01574 -0.01024 -0.01574 C -0.02378 -0.01574 -0.03784 0.11713 -0.03784 0.25023 C -0.03784 0.18287 -0.04479 0.11713 -0.05139 0.11713 C -0.0585 0.11713 -0.0651 0.18379 -0.0651 0.25023 C -0.0651 0.21666 -0.06857 0.18287 -0.07205 0.18287 C -0.07552 0.18287 -0.07916 0.21597 -0.07916 0.25023 C -0.07916 0.2331 -0.08073 0.21666 -0.08264 0.21666 C -0.08437 0.21666 -0.08611 0.23379 -0.08611 0.25023 C -0.08611 0.2412 -0.08698 0.2331 -0.08784 0.2331 C -0.08836 0.2331 -0.08958 0.24166 -0.08958 0.25023 C -0.08958 0.24583 -0.0901 0.2412 -0.09062 0.2412 C -0.09062 0.24028 -0.09149 0.2456 -0.09149 0.25023 C -0.09149 0.24768 -0.09149 0.24583 -0.09184 0.24583 C -0.09184 0.24676 -0.09236 0.24791 -0.09236 0.25023 C -0.09236 0.24884 -0.09236 0.24768 -0.09236 0.24676 C -0.09271 0.24676 -0.09271 0.24768 -0.09271 0.24884 C -0.09323 0.24884 -0.09323 0.24791 -0.09323 0.24676 C -0.09357 0.24676 -0.09357 0.24768 -0.09357 0.24884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9965 0.25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0591 0.239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57943" y="2801028"/>
            <a:ext cx="108758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-20783" y="1094509"/>
            <a:ext cx="8936181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1109" y="2060614"/>
            <a:ext cx="146858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-2,9;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35281" y="2048616"/>
            <a:ext cx="154131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-2,999;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075709" y="2046759"/>
            <a:ext cx="101830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2,9;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878548" y="2060614"/>
            <a:ext cx="137925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2,999;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3819 0.22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1701 0.2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5 0.228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2604 0.229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18831"/>
              </p:ext>
            </p:extLst>
          </p:nvPr>
        </p:nvGraphicFramePr>
        <p:xfrm>
          <a:off x="2286000" y="1143000"/>
          <a:ext cx="63246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41148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5334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– VẬN DỤNG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4"/>
          <p:cNvSpPr txBox="1">
            <a:spLocks noChangeArrowheads="1"/>
          </p:cNvSpPr>
          <p:nvPr/>
        </p:nvSpPr>
        <p:spPr bwMode="auto">
          <a:xfrm>
            <a:off x="2348345" y="183898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313709" y="2514600"/>
            <a:ext cx="1343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313709" y="320040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phiến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313709" y="3810000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715000" y="1838980"/>
            <a:ext cx="1343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-38,83;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14999" y="2514600"/>
            <a:ext cx="1343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-114,1;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714998" y="3190220"/>
            <a:ext cx="1343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80,26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825831" y="3810000"/>
            <a:ext cx="1343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0;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4191000" y="4530437"/>
            <a:ext cx="1212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1347357" y="5053657"/>
            <a:ext cx="1212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1371600" y="6029980"/>
            <a:ext cx="1212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0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36511 0.37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2344 0.471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1736 L -0.07726 0.184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4323 0.274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0139 0.506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724 0.6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022E-16 L 0.37622 0.3173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2622 0.395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1974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90875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08384" y="1600200"/>
            <a:ext cx="83272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-2,99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1;   0,7;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-2,9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22,1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2048020" y="3999200"/>
            <a:ext cx="6311900" cy="68839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-</a:t>
            </a:r>
            <a:r>
              <a:rPr 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2,99;  -2,9; 0,7;  1;  22,1</a:t>
            </a:r>
            <a:endParaRPr lang="en-US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  <p:pic>
        <p:nvPicPr>
          <p:cNvPr id="21" name="Picture 12" descr="hocbai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6" y="4890654"/>
            <a:ext cx="2555019" cy="19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1" animBg="1"/>
      <p:bldP spid="2125" grpId="1" animBg="1"/>
      <p:bldP spid="2126" grpId="1" animBg="1"/>
      <p:bldP spid="2127" grpId="1" animBg="1"/>
      <p:bldP spid="2129" grpId="0" animBg="1"/>
      <p:bldP spid="2129" grpId="1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29370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08384" y="1600200"/>
            <a:ext cx="83272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9,32;  -12,34;  -0,7;  3,333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2364364" y="3810000"/>
            <a:ext cx="5123663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-9,32;  12,34;  0,7;  -3,333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2" descr="hocbai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6" y="4890654"/>
            <a:ext cx="2555019" cy="19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  <p:bldP spid="2125" grpId="0" animBg="1"/>
      <p:bldP spid="2126" grpId="0" animBg="1"/>
      <p:bldP spid="2127" grpId="0" animBg="1"/>
      <p:bldP spid="2129" grpId="0" animBg="1"/>
      <p:bldP spid="2129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09364" cy="298543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</a:p>
          <a:p>
            <a:endParaRPr lang="en-US" sz="6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4636" y="49411"/>
            <a:ext cx="2015836" cy="276998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0473" y="609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85,3%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17,7%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924"/>
            <a:ext cx="9144000" cy="39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21327" y="1634904"/>
            <a:ext cx="83272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 :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00479"/>
              </p:ext>
            </p:extLst>
          </p:nvPr>
        </p:nvGraphicFramePr>
        <p:xfrm>
          <a:off x="1984759" y="2743200"/>
          <a:ext cx="4381090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4759" y="2743200"/>
                        <a:ext cx="4381090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12" descr="hocbai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6" y="4890654"/>
            <a:ext cx="2555019" cy="19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440155" y="4567488"/>
            <a:ext cx="6018045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-35,19;  -77,8;   -0,023;   0,88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  <p:bldP spid="2125" grpId="0" animBg="1"/>
      <p:bldP spid="2126" grpId="0" animBg="1"/>
      <p:bldP spid="2127" grpId="0" animBg="1"/>
      <p:bldP spid="2129" grpId="0" animBg="1"/>
      <p:bldP spid="2129" grpId="1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 descr="6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668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Tra-l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0" y="3581400"/>
            <a:ext cx="1819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28600"/>
            <a:ext cx="65087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8272463" y="228600"/>
            <a:ext cx="719137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-76200" y="1634904"/>
            <a:ext cx="96773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151863" y="432594"/>
            <a:ext cx="5410200" cy="93424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Ai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nhanh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 </a:t>
            </a:r>
            <a:r>
              <a:rPr lang="en-US" sz="54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hơn</a:t>
            </a: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+mn-cs"/>
              </a:rPr>
              <a:t>?</a:t>
            </a: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2545573" y="4370747"/>
            <a:ext cx="4742663" cy="10398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  <a:cs typeface="+mn-cs"/>
            </a:endParaRPr>
          </a:p>
        </p:txBody>
      </p:sp>
      <p:pic>
        <p:nvPicPr>
          <p:cNvPr id="17" name="Picture 12" descr="hocbai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6" y="4890654"/>
            <a:ext cx="2555019" cy="19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363489"/>
              </p:ext>
            </p:extLst>
          </p:nvPr>
        </p:nvGraphicFramePr>
        <p:xfrm>
          <a:off x="3810000" y="1524000"/>
          <a:ext cx="4051686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10" imgW="1562040" imgH="393480" progId="Equation.DSMT4">
                  <p:embed/>
                </p:oleObj>
              </mc:Choice>
              <mc:Fallback>
                <p:oleObj name="Equation" r:id="rId10" imgW="156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000" y="1524000"/>
                        <a:ext cx="4051686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05687"/>
              </p:ext>
            </p:extLst>
          </p:nvPr>
        </p:nvGraphicFramePr>
        <p:xfrm>
          <a:off x="2617788" y="4313238"/>
          <a:ext cx="454501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12" imgW="1752480" imgH="393480" progId="Equation.DSMT4">
                  <p:embed/>
                </p:oleObj>
              </mc:Choice>
              <mc:Fallback>
                <p:oleObj name="Equation" r:id="rId12" imgW="17524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4313238"/>
                        <a:ext cx="4545012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3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  <p:bldP spid="2125" grpId="0" animBg="1"/>
      <p:bldP spid="2126" grpId="0" animBg="1"/>
      <p:bldP spid="2127" grpId="0" animBg="1"/>
      <p:bldP spid="2129" grpId="0" animBg="1"/>
      <p:bldP spid="2129" grpId="1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U LIEU QUAN TRONG -HUEBOM\CA VIDEO NEN PPT\cdnvn-xuan-2015-hoa-dao-hinh-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20782" y="122711"/>
            <a:ext cx="7259782" cy="584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QUA BÀI HỌC NÀY CÁC EM CẦN: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38249"/>
            <a:ext cx="624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5" y="2133600"/>
            <a:ext cx="624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5" y="3428999"/>
            <a:ext cx="624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2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565" y="22226"/>
            <a:ext cx="529966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417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82" y="1067877"/>
            <a:ext cx="4353394" cy="23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6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" y="1054022"/>
            <a:ext cx="4903786" cy="237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642938"/>
            <a:ext cx="2527300" cy="1120775"/>
            <a:chOff x="136" y="980"/>
            <a:chExt cx="1592" cy="706"/>
          </a:xfrm>
        </p:grpSpPr>
        <p:sp>
          <p:nvSpPr>
            <p:cNvPr id="6159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3333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3333FF"/>
                </a:solidFill>
                <a:latin typeface="VNI-Brush" pitchFamily="2" charset="0"/>
              </a:endParaRPr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FF00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FF00FF"/>
                </a:solidFill>
                <a:latin typeface="VNI-Brush" pitchFamily="2" charset="0"/>
              </a:endParaRPr>
            </a:p>
          </p:txBody>
        </p:sp>
      </p:grp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763713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SỐ THẬP PHÂN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981200" y="5615463"/>
            <a:ext cx="60198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775" y="914400"/>
            <a:ext cx="8991600" cy="1269603"/>
            <a:chOff x="104775" y="1076026"/>
            <a:chExt cx="8991600" cy="1269603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104775" y="1076026"/>
              <a:ext cx="8991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C.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7983850"/>
                </p:ext>
              </p:extLst>
            </p:nvPr>
          </p:nvGraphicFramePr>
          <p:xfrm>
            <a:off x="6435435" y="1648164"/>
            <a:ext cx="832457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3" name="Equation" r:id="rId3" imgW="469800" imgH="393480" progId="Equation.DSMT4">
                    <p:embed/>
                  </p:oleObj>
                </mc:Choice>
                <mc:Fallback>
                  <p:oleObj name="Equation" r:id="rId3" imgW="4698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35435" y="1648164"/>
                          <a:ext cx="832457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209800" y="2283187"/>
            <a:ext cx="4572000" cy="759397"/>
            <a:chOff x="609600" y="2606103"/>
            <a:chExt cx="4572000" cy="75939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635165"/>
                </p:ext>
              </p:extLst>
            </p:nvPr>
          </p:nvGraphicFramePr>
          <p:xfrm>
            <a:off x="609600" y="2667000"/>
            <a:ext cx="8318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4" name="Equation" r:id="rId5" imgW="469800" imgH="393480" progId="Equation.DSMT4">
                    <p:embed/>
                  </p:oleObj>
                </mc:Choice>
                <mc:Fallback>
                  <p:oleObj name="Equation" r:id="rId5" imgW="469800" imgH="3934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667000"/>
                          <a:ext cx="83185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1371600" y="2606103"/>
              <a:ext cx="3810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òn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-38,83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286000"/>
            <a:ext cx="7315200" cy="758218"/>
            <a:chOff x="0" y="3080963"/>
            <a:chExt cx="7315200" cy="758218"/>
          </a:xfrm>
        </p:grpSpPr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0" y="3080963"/>
              <a:ext cx="7315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3673413"/>
                </p:ext>
              </p:extLst>
            </p:nvPr>
          </p:nvGraphicFramePr>
          <p:xfrm>
            <a:off x="1684337" y="3140681"/>
            <a:ext cx="287655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5" name="Equation" r:id="rId7" imgW="1625400" imgH="393480" progId="Equation.DSMT4">
                    <p:embed/>
                  </p:oleObj>
                </mc:Choice>
                <mc:Fallback>
                  <p:oleObj name="Equation" r:id="rId7" imgW="1625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337" y="3140681"/>
                          <a:ext cx="2876550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11775"/>
              </p:ext>
            </p:extLst>
          </p:nvPr>
        </p:nvGraphicFramePr>
        <p:xfrm>
          <a:off x="6096000" y="2289782"/>
          <a:ext cx="26971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9" imgW="1523880" imgH="393480" progId="Equation.DSMT4">
                  <p:embed/>
                </p:oleObj>
              </mc:Choice>
              <mc:Fallback>
                <p:oleObj name="Equation" r:id="rId9" imgW="152388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89782"/>
                        <a:ext cx="26971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257300" y="6029917"/>
            <a:ext cx="67437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615805" y="4648200"/>
            <a:ext cx="7848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124691" y="2936113"/>
            <a:ext cx="475210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381000" y="3689022"/>
            <a:ext cx="7848600" cy="95410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2" grpId="0" animBg="1"/>
      <p:bldP spid="32" grpId="1" animBg="1"/>
      <p:bldP spid="33" grpId="0"/>
      <p:bldP spid="33" grpId="1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187036" y="1219200"/>
            <a:ext cx="7848600" cy="954107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2427477"/>
            <a:ext cx="3124200" cy="697465"/>
            <a:chOff x="152400" y="2427477"/>
            <a:chExt cx="3124200" cy="697465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152400" y="2514600"/>
              <a:ext cx="1447800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endPara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6199402"/>
                </p:ext>
              </p:extLst>
            </p:nvPr>
          </p:nvGraphicFramePr>
          <p:xfrm>
            <a:off x="1319203" y="2427477"/>
            <a:ext cx="1957397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70" name="Equation" r:id="rId3" imgW="1104840" imgH="393480" progId="Equation.DSMT4">
                    <p:embed/>
                  </p:oleObj>
                </mc:Choice>
                <mc:Fallback>
                  <p:oleObj name="Equation" r:id="rId3" imgW="11048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19203" y="2427477"/>
                          <a:ext cx="1957397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251632" y="2485265"/>
            <a:ext cx="467316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5400" y="3276600"/>
            <a:ext cx="9271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425386"/>
              </p:ext>
            </p:extLst>
          </p:nvPr>
        </p:nvGraphicFramePr>
        <p:xfrm>
          <a:off x="346869" y="3799820"/>
          <a:ext cx="10588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1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9" y="3799820"/>
                        <a:ext cx="1058862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053896"/>
              </p:ext>
            </p:extLst>
          </p:nvPr>
        </p:nvGraphicFramePr>
        <p:xfrm>
          <a:off x="1587500" y="3800475"/>
          <a:ext cx="162083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800475"/>
                        <a:ext cx="162083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79891"/>
              </p:ext>
            </p:extLst>
          </p:nvPr>
        </p:nvGraphicFramePr>
        <p:xfrm>
          <a:off x="3424238" y="3800475"/>
          <a:ext cx="18669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3" name="Equation" r:id="rId9" imgW="1054080" imgH="393480" progId="Equation.DSMT4">
                  <p:embed/>
                </p:oleObj>
              </mc:Choice>
              <mc:Fallback>
                <p:oleObj name="Equation" r:id="rId9" imgW="10540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3800475"/>
                        <a:ext cx="18669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57229"/>
              </p:ext>
            </p:extLst>
          </p:nvPr>
        </p:nvGraphicFramePr>
        <p:xfrm>
          <a:off x="5643634" y="3799820"/>
          <a:ext cx="18446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4" name="Equation" r:id="rId11" imgW="1041120" imgH="393480" progId="Equation.DSMT4">
                  <p:embed/>
                </p:oleObj>
              </mc:Choice>
              <mc:Fallback>
                <p:oleObj name="Equation" r:id="rId11" imgW="10411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634" y="3799820"/>
                        <a:ext cx="18446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-47337" y="4648200"/>
            <a:ext cx="9271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1981200" y="5615463"/>
            <a:ext cx="6019800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876300" y="1052945"/>
            <a:ext cx="6289964" cy="1200329"/>
          </a:xfrm>
          <a:prstGeom prst="rect">
            <a:avLst/>
          </a:prstGeom>
          <a:noFill/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52400" y="2514600"/>
            <a:ext cx="1447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276600" y="2733021"/>
            <a:ext cx="150949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133600" y="3256241"/>
            <a:ext cx="64435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234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191000" y="2733021"/>
            <a:ext cx="35560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58317" y="3962400"/>
            <a:ext cx="150949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-65,4789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419600" y="4023955"/>
            <a:ext cx="35560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33600" y="4572000"/>
            <a:ext cx="7010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-65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4789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  <p:bldP spid="20" grpId="0"/>
      <p:bldP spid="21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38544" y="1087582"/>
            <a:ext cx="8776855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a)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124200" y="2502188"/>
            <a:ext cx="10668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86677"/>
              </p:ext>
            </p:extLst>
          </p:nvPr>
        </p:nvGraphicFramePr>
        <p:xfrm>
          <a:off x="2410306" y="1658082"/>
          <a:ext cx="3242082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" name="Equation" r:id="rId3" imgW="1663560" imgH="393480" progId="Equation.DSMT4">
                  <p:embed/>
                </p:oleObj>
              </mc:Choice>
              <mc:Fallback>
                <p:oleObj name="Equation" r:id="rId3" imgW="1663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0306" y="1658082"/>
                        <a:ext cx="3242082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977438"/>
              </p:ext>
            </p:extLst>
          </p:nvPr>
        </p:nvGraphicFramePr>
        <p:xfrm>
          <a:off x="1600200" y="2998489"/>
          <a:ext cx="5445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8" name="Equation" r:id="rId5" imgW="279360" imgH="393480" progId="Equation.DSMT4">
                  <p:embed/>
                </p:oleObj>
              </mc:Choice>
              <mc:Fallback>
                <p:oleObj name="Equation" r:id="rId5" imgW="2793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98489"/>
                        <a:ext cx="5445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80186"/>
              </p:ext>
            </p:extLst>
          </p:nvPr>
        </p:nvGraphicFramePr>
        <p:xfrm>
          <a:off x="2259013" y="3200400"/>
          <a:ext cx="8651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9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200400"/>
                        <a:ext cx="8651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07779"/>
              </p:ext>
            </p:extLst>
          </p:nvPr>
        </p:nvGraphicFramePr>
        <p:xfrm>
          <a:off x="1219200" y="3810000"/>
          <a:ext cx="10398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0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10398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02224"/>
              </p:ext>
            </p:extLst>
          </p:nvPr>
        </p:nvGraphicFramePr>
        <p:xfrm>
          <a:off x="2201112" y="4038600"/>
          <a:ext cx="1470343" cy="38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1" name="Equation" r:id="rId11" imgW="685800" imgH="203040" progId="Equation.DSMT4">
                  <p:embed/>
                </p:oleObj>
              </mc:Choice>
              <mc:Fallback>
                <p:oleObj name="Equation" r:id="rId11" imgW="6858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112" y="4038600"/>
                        <a:ext cx="1470343" cy="382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55026"/>
              </p:ext>
            </p:extLst>
          </p:nvPr>
        </p:nvGraphicFramePr>
        <p:xfrm>
          <a:off x="1447800" y="4648200"/>
          <a:ext cx="742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2" name="Equation" r:id="rId13" imgW="380880" imgH="393480" progId="Equation.DSMT4">
                  <p:embed/>
                </p:oleObj>
              </mc:Choice>
              <mc:Fallback>
                <p:oleObj name="Equation" r:id="rId13" imgW="380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7429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471698"/>
              </p:ext>
            </p:extLst>
          </p:nvPr>
        </p:nvGraphicFramePr>
        <p:xfrm>
          <a:off x="2209079" y="4800600"/>
          <a:ext cx="1039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3" name="Equation" r:id="rId15" imgW="533160" imgH="203040" progId="Equation.DSMT4">
                  <p:embed/>
                </p:oleObj>
              </mc:Choice>
              <mc:Fallback>
                <p:oleObj name="Equation" r:id="rId15" imgW="533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079" y="4800600"/>
                        <a:ext cx="10398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02318"/>
              </p:ext>
            </p:extLst>
          </p:nvPr>
        </p:nvGraphicFramePr>
        <p:xfrm>
          <a:off x="1447800" y="5486400"/>
          <a:ext cx="742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4" name="Equation" r:id="rId17" imgW="380880" imgH="393480" progId="Equation.DSMT4">
                  <p:embed/>
                </p:oleObj>
              </mc:Choice>
              <mc:Fallback>
                <p:oleObj name="Equation" r:id="rId17" imgW="380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0"/>
                        <a:ext cx="7429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170498"/>
              </p:ext>
            </p:extLst>
          </p:nvPr>
        </p:nvGraphicFramePr>
        <p:xfrm>
          <a:off x="2236788" y="5638800"/>
          <a:ext cx="1039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5638800"/>
                        <a:ext cx="10398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3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5435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38544" y="1087582"/>
            <a:ext cx="8776855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 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thậ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         </a:t>
            </a:r>
          </a:p>
          <a:p>
            <a:pPr algn="just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2;       2,5;          -0,007;           -3,053;         -7,001;       7,01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124200" y="2502188"/>
            <a:ext cx="1066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0641"/>
              </p:ext>
            </p:extLst>
          </p:nvPr>
        </p:nvGraphicFramePr>
        <p:xfrm>
          <a:off x="510572" y="3028451"/>
          <a:ext cx="299657" cy="38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4" name="Equation" r:id="rId3" imgW="126720" imgH="164880" progId="Equation.DSMT4">
                  <p:embed/>
                </p:oleObj>
              </mc:Choice>
              <mc:Fallback>
                <p:oleObj name="Equation" r:id="rId3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72" y="3028451"/>
                        <a:ext cx="299657" cy="38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00205"/>
              </p:ext>
            </p:extLst>
          </p:nvPr>
        </p:nvGraphicFramePr>
        <p:xfrm>
          <a:off x="838200" y="2791507"/>
          <a:ext cx="8064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5" name="Equation" r:id="rId5" imgW="342720" imgH="393480" progId="Equation.DSMT4">
                  <p:embed/>
                </p:oleObj>
              </mc:Choice>
              <mc:Fallback>
                <p:oleObj name="Equation" r:id="rId5" imgW="342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91507"/>
                        <a:ext cx="8064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00158"/>
              </p:ext>
            </p:extLst>
          </p:nvPr>
        </p:nvGraphicFramePr>
        <p:xfrm>
          <a:off x="304800" y="4038600"/>
          <a:ext cx="5667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6" name="Equation" r:id="rId7" imgW="241200" imgH="203040" progId="Equation.DSMT4">
                  <p:embed/>
                </p:oleObj>
              </mc:Choice>
              <mc:Fallback>
                <p:oleObj name="Equation" r:id="rId7" imgW="241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5667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26618"/>
              </p:ext>
            </p:extLst>
          </p:nvPr>
        </p:nvGraphicFramePr>
        <p:xfrm>
          <a:off x="914400" y="3810000"/>
          <a:ext cx="8048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7"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8048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687143"/>
              </p:ext>
            </p:extLst>
          </p:nvPr>
        </p:nvGraphicFramePr>
        <p:xfrm>
          <a:off x="84138" y="5181600"/>
          <a:ext cx="1162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8" name="Equation" r:id="rId11" imgW="495000" imgH="203040" progId="Equation.DSMT4">
                  <p:embed/>
                </p:oleObj>
              </mc:Choice>
              <mc:Fallback>
                <p:oleObj name="Equation" r:id="rId11" imgW="4950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181600"/>
                        <a:ext cx="11620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65351"/>
              </p:ext>
            </p:extLst>
          </p:nvPr>
        </p:nvGraphicFramePr>
        <p:xfrm>
          <a:off x="1784350" y="4953000"/>
          <a:ext cx="113188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9" name="Equation" r:id="rId13" imgW="482400" imgH="393480" progId="Equation.DSMT4">
                  <p:embed/>
                </p:oleObj>
              </mc:Choice>
              <mc:Fallback>
                <p:oleObj name="Equation" r:id="rId13" imgW="4824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953000"/>
                        <a:ext cx="1131888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17786"/>
              </p:ext>
            </p:extLst>
          </p:nvPr>
        </p:nvGraphicFramePr>
        <p:xfrm>
          <a:off x="4967288" y="3025775"/>
          <a:ext cx="11318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0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3025775"/>
                        <a:ext cx="11318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774509"/>
              </p:ext>
            </p:extLst>
          </p:nvPr>
        </p:nvGraphicFramePr>
        <p:xfrm>
          <a:off x="6083300" y="2808288"/>
          <a:ext cx="134143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1" name="Equation" r:id="rId17" imgW="571320" imgH="393480" progId="Equation.DSMT4">
                  <p:embed/>
                </p:oleObj>
              </mc:Choice>
              <mc:Fallback>
                <p:oleObj name="Equation" r:id="rId17" imgW="57132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808288"/>
                        <a:ext cx="134143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920631"/>
              </p:ext>
            </p:extLst>
          </p:nvPr>
        </p:nvGraphicFramePr>
        <p:xfrm>
          <a:off x="5105400" y="4114800"/>
          <a:ext cx="11318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2" name="Equation" r:id="rId19" imgW="482400" imgH="203040" progId="Equation.DSMT4">
                  <p:embed/>
                </p:oleObj>
              </mc:Choice>
              <mc:Fallback>
                <p:oleObj name="Equation" r:id="rId19" imgW="48240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11318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91722"/>
              </p:ext>
            </p:extLst>
          </p:nvPr>
        </p:nvGraphicFramePr>
        <p:xfrm>
          <a:off x="6145213" y="3814763"/>
          <a:ext cx="13398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3" name="Equation" r:id="rId21" imgW="571320" imgH="393480" progId="Equation.DSMT4">
                  <p:embed/>
                </p:oleObj>
              </mc:Choice>
              <mc:Fallback>
                <p:oleObj name="Equation" r:id="rId21" imgW="57132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3814763"/>
                        <a:ext cx="133985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38994"/>
              </p:ext>
            </p:extLst>
          </p:nvPr>
        </p:nvGraphicFramePr>
        <p:xfrm>
          <a:off x="5222875" y="5105400"/>
          <a:ext cx="7445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4" name="Equation" r:id="rId23" imgW="317160" imgH="203040" progId="Equation.DSMT4">
                  <p:embed/>
                </p:oleObj>
              </mc:Choice>
              <mc:Fallback>
                <p:oleObj name="Equation" r:id="rId23" imgW="31716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105400"/>
                        <a:ext cx="7445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39734"/>
              </p:ext>
            </p:extLst>
          </p:nvPr>
        </p:nvGraphicFramePr>
        <p:xfrm>
          <a:off x="6075363" y="4881563"/>
          <a:ext cx="95408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" name="Equation" r:id="rId25" imgW="406080" imgH="393480" progId="Equation.DSMT4">
                  <p:embed/>
                </p:oleObj>
              </mc:Choice>
              <mc:Fallback>
                <p:oleObj name="Equation" r:id="rId25" imgW="4060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4881563"/>
                        <a:ext cx="95408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4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1181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84</cp:revision>
  <dcterms:created xsi:type="dcterms:W3CDTF">2021-07-27T23:26:22Z</dcterms:created>
  <dcterms:modified xsi:type="dcterms:W3CDTF">2021-07-30T01:54:27Z</dcterms:modified>
</cp:coreProperties>
</file>