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497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3" y="1476948"/>
            <a:ext cx="1183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D13AF-B850-4637-9513-97C66BEC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398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en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09304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2652C-E126-4B26-9174-3916521C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93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B0534-0561-4CED-8DB6-3DA1AA02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CD065-A890-4BC4-9D76-7DACF4DC7AD9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CE5AC2-3577-4050-B308-92EA33D121F2}"/>
              </a:ext>
            </a:extLst>
          </p:cNvPr>
          <p:cNvSpPr txBox="1"/>
          <p:nvPr/>
        </p:nvSpPr>
        <p:spPr>
          <a:xfrm>
            <a:off x="5786665" y="1978368"/>
            <a:ext cx="581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5" y="883096"/>
            <a:ext cx="105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43733E-4824-4CA7-A338-4BAF8E735CFD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FEAFC9-E934-49B8-9861-6C5DF0AD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894E3-971C-440C-9917-60077352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5" name="Picture 14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C8F15ABA-5616-4F60-B650-3220E364AE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4E895E5B-68FE-4F19-9C47-02EBD4DDD3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8143-233D-4BA9-851B-FA85DE9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4" name="Picture 13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CD598E00-2D36-4A7E-A45F-ACB81134C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294C297-9F2B-48C4-9331-981CDC9C84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chuyên sâu (7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mảnh ghép (8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3F63F87-238B-4BD1-B720-AB051ABE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3074" name="Picture 2" descr="Các kỹ thuật dạy học tích cực/Kĩ thuật &amp;quot;Các mảnh ghép&amp;quot; – VLOS">
            <a:extLst>
              <a:ext uri="{FF2B5EF4-FFF2-40B4-BE49-F238E27FC236}">
                <a16:creationId xmlns:a16="http://schemas.microsoft.com/office/drawing/2014/main" id="{DBC6376D-0218-49F5-8C7A-CC49124D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3" y="1540131"/>
            <a:ext cx="6096000" cy="38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9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CF793-D6A9-44CB-8DA6-DF0D9F7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4F7FF2-BE55-472A-91F7-9119FBB6B62E}"/>
              </a:ext>
            </a:extLst>
          </p:cNvPr>
          <p:cNvSpPr txBox="1"/>
          <p:nvPr/>
        </p:nvSpPr>
        <p:spPr>
          <a:xfrm>
            <a:off x="5993817" y="1090699"/>
            <a:ext cx="5672137" cy="332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875220" y="2015557"/>
            <a:ext cx="92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8278-7985-4364-B56B-B7340A94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861</Words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2021-07-24T02:08:36Z</dcterms:modified>
</cp:coreProperties>
</file>