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5" r:id="rId1"/>
    <p:sldMasterId id="2147483697" r:id="rId2"/>
  </p:sldMasterIdLst>
  <p:notesMasterIdLst>
    <p:notesMasterId r:id="rId23"/>
  </p:notesMasterIdLst>
  <p:sldIdLst>
    <p:sldId id="258" r:id="rId3"/>
    <p:sldId id="260" r:id="rId4"/>
    <p:sldId id="308" r:id="rId5"/>
    <p:sldId id="303" r:id="rId6"/>
    <p:sldId id="264" r:id="rId7"/>
    <p:sldId id="261" r:id="rId8"/>
    <p:sldId id="273" r:id="rId9"/>
    <p:sldId id="309" r:id="rId10"/>
    <p:sldId id="279" r:id="rId11"/>
    <p:sldId id="310" r:id="rId12"/>
    <p:sldId id="274" r:id="rId13"/>
    <p:sldId id="311" r:id="rId14"/>
    <p:sldId id="276" r:id="rId15"/>
    <p:sldId id="312" r:id="rId16"/>
    <p:sldId id="299" r:id="rId17"/>
    <p:sldId id="266" r:id="rId18"/>
    <p:sldId id="267" r:id="rId19"/>
    <p:sldId id="291" r:id="rId20"/>
    <p:sldId id="314" r:id="rId21"/>
    <p:sldId id="293"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FE0A"/>
    <a:srgbClr val="33CC33"/>
    <a:srgbClr val="CC00CC"/>
    <a:srgbClr val="0000FF"/>
    <a:srgbClr val="CDCDFF"/>
    <a:srgbClr val="DE0000"/>
    <a:srgbClr val="FF0000"/>
    <a:srgbClr val="FF3300"/>
    <a:srgbClr val="FFC000"/>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43" autoAdjust="0"/>
    <p:restoredTop sz="94660"/>
  </p:normalViewPr>
  <p:slideViewPr>
    <p:cSldViewPr snapToGrid="0">
      <p:cViewPr varScale="1">
        <p:scale>
          <a:sx n="68" d="100"/>
          <a:sy n="68" d="100"/>
        </p:scale>
        <p:origin x="-102" y="-1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21A6B-006B-40C6-BB3C-66E83A5653ED}" type="datetimeFigureOut">
              <a:rPr lang="en-US" smtClean="0"/>
              <a:t>8/13/2023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974F2-110D-438F-8973-ACA938629449}" type="slidenum">
              <a:rPr lang="en-US" smtClean="0"/>
              <a:t>‹#›</a:t>
            </a:fld>
            <a:endParaRPr lang="en-US"/>
          </a:p>
        </p:txBody>
      </p:sp>
    </p:spTree>
    <p:extLst>
      <p:ext uri="{BB962C8B-B14F-4D97-AF65-F5344CB8AC3E}">
        <p14:creationId xmlns:p14="http://schemas.microsoft.com/office/powerpoint/2010/main" val="209869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eb2233bc12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eb2233bc12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7752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bit.ly/2TtBDfr"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1644233" y="3095935"/>
            <a:ext cx="8903600" cy="762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600"/>
              <a:buNone/>
              <a:defRPr sz="6667">
                <a:solidFill>
                  <a:schemeClr val="l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US"/>
              <a:t>Click to edit Master title style</a:t>
            </a:r>
            <a:endParaRPr/>
          </a:p>
        </p:txBody>
      </p:sp>
      <p:sp>
        <p:nvSpPr>
          <p:cNvPr id="14" name="Google Shape;14;p3"/>
          <p:cNvSpPr txBox="1">
            <a:spLocks noGrp="1"/>
          </p:cNvSpPr>
          <p:nvPr>
            <p:ph type="title" idx="2" hasCustomPrompt="1"/>
          </p:nvPr>
        </p:nvSpPr>
        <p:spPr>
          <a:xfrm>
            <a:off x="5211400" y="1783767"/>
            <a:ext cx="1769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10666">
                <a:solidFill>
                  <a:schemeClr val="l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5" name="Google Shape;15;p3"/>
          <p:cNvSpPr txBox="1">
            <a:spLocks noGrp="1"/>
          </p:cNvSpPr>
          <p:nvPr>
            <p:ph type="subTitle" idx="1"/>
          </p:nvPr>
        </p:nvSpPr>
        <p:spPr>
          <a:xfrm>
            <a:off x="3189233" y="3947033"/>
            <a:ext cx="5813600" cy="63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pic>
        <p:nvPicPr>
          <p:cNvPr id="16" name="Google Shape;16;p3"/>
          <p:cNvPicPr preferRelativeResize="0"/>
          <p:nvPr/>
        </p:nvPicPr>
        <p:blipFill>
          <a:blip r:embed="rId2">
            <a:alphaModFix/>
          </a:blip>
          <a:stretch>
            <a:fillRect/>
          </a:stretch>
        </p:blipFill>
        <p:spPr>
          <a:xfrm rot="10139251">
            <a:off x="9219135" y="4232535"/>
            <a:ext cx="3265535" cy="3365724"/>
          </a:xfrm>
          <a:prstGeom prst="rect">
            <a:avLst/>
          </a:prstGeom>
          <a:noFill/>
          <a:ln>
            <a:noFill/>
          </a:ln>
        </p:spPr>
      </p:pic>
      <p:pic>
        <p:nvPicPr>
          <p:cNvPr id="17" name="Google Shape;17;p3"/>
          <p:cNvPicPr preferRelativeResize="0"/>
          <p:nvPr/>
        </p:nvPicPr>
        <p:blipFill rotWithShape="1">
          <a:blip r:embed="rId3">
            <a:alphaModFix/>
          </a:blip>
          <a:srcRect t="18302" b="18302"/>
          <a:stretch/>
        </p:blipFill>
        <p:spPr>
          <a:xfrm rot="-901521">
            <a:off x="-543085" y="-460834"/>
            <a:ext cx="3952544" cy="2582731"/>
          </a:xfrm>
          <a:prstGeom prst="rect">
            <a:avLst/>
          </a:prstGeom>
          <a:noFill/>
          <a:ln>
            <a:noFill/>
          </a:ln>
        </p:spPr>
      </p:pic>
    </p:spTree>
    <p:extLst>
      <p:ext uri="{BB962C8B-B14F-4D97-AF65-F5344CB8AC3E}">
        <p14:creationId xmlns:p14="http://schemas.microsoft.com/office/powerpoint/2010/main" val="2486484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72"/>
        <p:cNvGrpSpPr/>
        <p:nvPr/>
      </p:nvGrpSpPr>
      <p:grpSpPr>
        <a:xfrm>
          <a:off x="0" y="0"/>
          <a:ext cx="0" cy="0"/>
          <a:chOff x="0" y="0"/>
          <a:chExt cx="0" cy="0"/>
        </a:xfrm>
      </p:grpSpPr>
      <p:sp>
        <p:nvSpPr>
          <p:cNvPr id="73" name="Google Shape;73;p16"/>
          <p:cNvSpPr txBox="1">
            <a:spLocks noGrp="1"/>
          </p:cNvSpPr>
          <p:nvPr>
            <p:ph type="subTitle" idx="1"/>
          </p:nvPr>
        </p:nvSpPr>
        <p:spPr>
          <a:xfrm>
            <a:off x="2274451" y="4224167"/>
            <a:ext cx="2770000" cy="69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Bebas Neue"/>
              <a:buNone/>
              <a:defRPr sz="3333">
                <a:solidFill>
                  <a:schemeClr val="dk2"/>
                </a:solidFill>
                <a:latin typeface="Barriecito"/>
                <a:ea typeface="Barriecito"/>
                <a:cs typeface="Barriecito"/>
                <a:sym typeface="Barriecito"/>
              </a:defRPr>
            </a:lvl1pPr>
            <a:lvl2pPr lvl="1" algn="ctr" rtl="0">
              <a:lnSpc>
                <a:spcPct val="100000"/>
              </a:lnSpc>
              <a:spcBef>
                <a:spcPts val="0"/>
              </a:spcBef>
              <a:spcAft>
                <a:spcPts val="0"/>
              </a:spcAft>
              <a:buClr>
                <a:schemeClr val="dk2"/>
              </a:buClr>
              <a:buSzPts val="2500"/>
              <a:buFont typeface="Bebas Neue"/>
              <a:buNone/>
              <a:defRPr sz="3333">
                <a:solidFill>
                  <a:schemeClr val="dk2"/>
                </a:solidFill>
                <a:latin typeface="Bebas Neue"/>
                <a:ea typeface="Bebas Neue"/>
                <a:cs typeface="Bebas Neue"/>
                <a:sym typeface="Bebas Neue"/>
              </a:defRPr>
            </a:lvl2pPr>
            <a:lvl3pPr lvl="2" algn="ctr" rtl="0">
              <a:lnSpc>
                <a:spcPct val="100000"/>
              </a:lnSpc>
              <a:spcBef>
                <a:spcPts val="0"/>
              </a:spcBef>
              <a:spcAft>
                <a:spcPts val="0"/>
              </a:spcAft>
              <a:buClr>
                <a:schemeClr val="dk2"/>
              </a:buClr>
              <a:buSzPts val="2500"/>
              <a:buFont typeface="Bebas Neue"/>
              <a:buNone/>
              <a:defRPr sz="3333">
                <a:solidFill>
                  <a:schemeClr val="dk2"/>
                </a:solidFill>
                <a:latin typeface="Bebas Neue"/>
                <a:ea typeface="Bebas Neue"/>
                <a:cs typeface="Bebas Neue"/>
                <a:sym typeface="Bebas Neue"/>
              </a:defRPr>
            </a:lvl3pPr>
            <a:lvl4pPr lvl="3" algn="ctr" rtl="0">
              <a:lnSpc>
                <a:spcPct val="100000"/>
              </a:lnSpc>
              <a:spcBef>
                <a:spcPts val="0"/>
              </a:spcBef>
              <a:spcAft>
                <a:spcPts val="0"/>
              </a:spcAft>
              <a:buClr>
                <a:schemeClr val="dk2"/>
              </a:buClr>
              <a:buSzPts val="2500"/>
              <a:buFont typeface="Bebas Neue"/>
              <a:buNone/>
              <a:defRPr sz="3333">
                <a:solidFill>
                  <a:schemeClr val="dk2"/>
                </a:solidFill>
                <a:latin typeface="Bebas Neue"/>
                <a:ea typeface="Bebas Neue"/>
                <a:cs typeface="Bebas Neue"/>
                <a:sym typeface="Bebas Neue"/>
              </a:defRPr>
            </a:lvl4pPr>
            <a:lvl5pPr lvl="4" algn="ctr" rtl="0">
              <a:lnSpc>
                <a:spcPct val="100000"/>
              </a:lnSpc>
              <a:spcBef>
                <a:spcPts val="0"/>
              </a:spcBef>
              <a:spcAft>
                <a:spcPts val="0"/>
              </a:spcAft>
              <a:buClr>
                <a:schemeClr val="dk2"/>
              </a:buClr>
              <a:buSzPts val="2500"/>
              <a:buFont typeface="Bebas Neue"/>
              <a:buNone/>
              <a:defRPr sz="3333">
                <a:solidFill>
                  <a:schemeClr val="dk2"/>
                </a:solidFill>
                <a:latin typeface="Bebas Neue"/>
                <a:ea typeface="Bebas Neue"/>
                <a:cs typeface="Bebas Neue"/>
                <a:sym typeface="Bebas Neue"/>
              </a:defRPr>
            </a:lvl5pPr>
            <a:lvl6pPr lvl="5" algn="ctr" rtl="0">
              <a:lnSpc>
                <a:spcPct val="100000"/>
              </a:lnSpc>
              <a:spcBef>
                <a:spcPts val="0"/>
              </a:spcBef>
              <a:spcAft>
                <a:spcPts val="0"/>
              </a:spcAft>
              <a:buClr>
                <a:schemeClr val="dk2"/>
              </a:buClr>
              <a:buSzPts val="2500"/>
              <a:buFont typeface="Bebas Neue"/>
              <a:buNone/>
              <a:defRPr sz="3333">
                <a:solidFill>
                  <a:schemeClr val="dk2"/>
                </a:solidFill>
                <a:latin typeface="Bebas Neue"/>
                <a:ea typeface="Bebas Neue"/>
                <a:cs typeface="Bebas Neue"/>
                <a:sym typeface="Bebas Neue"/>
              </a:defRPr>
            </a:lvl6pPr>
            <a:lvl7pPr lvl="6" algn="ctr" rtl="0">
              <a:lnSpc>
                <a:spcPct val="100000"/>
              </a:lnSpc>
              <a:spcBef>
                <a:spcPts val="0"/>
              </a:spcBef>
              <a:spcAft>
                <a:spcPts val="0"/>
              </a:spcAft>
              <a:buClr>
                <a:schemeClr val="dk2"/>
              </a:buClr>
              <a:buSzPts val="2500"/>
              <a:buFont typeface="Bebas Neue"/>
              <a:buNone/>
              <a:defRPr sz="3333">
                <a:solidFill>
                  <a:schemeClr val="dk2"/>
                </a:solidFill>
                <a:latin typeface="Bebas Neue"/>
                <a:ea typeface="Bebas Neue"/>
                <a:cs typeface="Bebas Neue"/>
                <a:sym typeface="Bebas Neue"/>
              </a:defRPr>
            </a:lvl7pPr>
            <a:lvl8pPr lvl="7" algn="ctr" rtl="0">
              <a:lnSpc>
                <a:spcPct val="100000"/>
              </a:lnSpc>
              <a:spcBef>
                <a:spcPts val="0"/>
              </a:spcBef>
              <a:spcAft>
                <a:spcPts val="0"/>
              </a:spcAft>
              <a:buClr>
                <a:schemeClr val="dk2"/>
              </a:buClr>
              <a:buSzPts val="2500"/>
              <a:buFont typeface="Bebas Neue"/>
              <a:buNone/>
              <a:defRPr sz="3333">
                <a:solidFill>
                  <a:schemeClr val="dk2"/>
                </a:solidFill>
                <a:latin typeface="Bebas Neue"/>
                <a:ea typeface="Bebas Neue"/>
                <a:cs typeface="Bebas Neue"/>
                <a:sym typeface="Bebas Neue"/>
              </a:defRPr>
            </a:lvl8pPr>
            <a:lvl9pPr lvl="8" algn="ctr" rtl="0">
              <a:lnSpc>
                <a:spcPct val="100000"/>
              </a:lnSpc>
              <a:spcBef>
                <a:spcPts val="0"/>
              </a:spcBef>
              <a:spcAft>
                <a:spcPts val="0"/>
              </a:spcAft>
              <a:buClr>
                <a:schemeClr val="dk2"/>
              </a:buClr>
              <a:buSzPts val="2500"/>
              <a:buFont typeface="Bebas Neue"/>
              <a:buNone/>
              <a:defRPr sz="3333">
                <a:solidFill>
                  <a:schemeClr val="dk2"/>
                </a:solidFill>
                <a:latin typeface="Bebas Neue"/>
                <a:ea typeface="Bebas Neue"/>
                <a:cs typeface="Bebas Neue"/>
                <a:sym typeface="Bebas Neue"/>
              </a:defRPr>
            </a:lvl9pPr>
          </a:lstStyle>
          <a:p>
            <a:r>
              <a:rPr lang="en-US"/>
              <a:t>Click to edit Master subtitle style</a:t>
            </a:r>
            <a:endParaRPr/>
          </a:p>
        </p:txBody>
      </p:sp>
      <p:sp>
        <p:nvSpPr>
          <p:cNvPr id="74" name="Google Shape;74;p16"/>
          <p:cNvSpPr txBox="1">
            <a:spLocks noGrp="1"/>
          </p:cNvSpPr>
          <p:nvPr>
            <p:ph type="subTitle" idx="2"/>
          </p:nvPr>
        </p:nvSpPr>
        <p:spPr>
          <a:xfrm>
            <a:off x="7147551" y="4224167"/>
            <a:ext cx="2770000" cy="69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Bebas Neue"/>
              <a:buNone/>
              <a:defRPr sz="3333">
                <a:solidFill>
                  <a:schemeClr val="dk2"/>
                </a:solidFill>
                <a:latin typeface="Barriecito"/>
                <a:ea typeface="Barriecito"/>
                <a:cs typeface="Barriecito"/>
                <a:sym typeface="Barriecito"/>
              </a:defRPr>
            </a:lvl1pPr>
            <a:lvl2pPr lvl="1" algn="ctr" rtl="0">
              <a:lnSpc>
                <a:spcPct val="100000"/>
              </a:lnSpc>
              <a:spcBef>
                <a:spcPts val="0"/>
              </a:spcBef>
              <a:spcAft>
                <a:spcPts val="0"/>
              </a:spcAft>
              <a:buClr>
                <a:schemeClr val="dk2"/>
              </a:buClr>
              <a:buSzPts val="2500"/>
              <a:buFont typeface="Bebas Neue"/>
              <a:buNone/>
              <a:defRPr sz="3333">
                <a:solidFill>
                  <a:schemeClr val="dk2"/>
                </a:solidFill>
                <a:latin typeface="Bebas Neue"/>
                <a:ea typeface="Bebas Neue"/>
                <a:cs typeface="Bebas Neue"/>
                <a:sym typeface="Bebas Neue"/>
              </a:defRPr>
            </a:lvl2pPr>
            <a:lvl3pPr lvl="2" algn="ctr" rtl="0">
              <a:lnSpc>
                <a:spcPct val="100000"/>
              </a:lnSpc>
              <a:spcBef>
                <a:spcPts val="0"/>
              </a:spcBef>
              <a:spcAft>
                <a:spcPts val="0"/>
              </a:spcAft>
              <a:buClr>
                <a:schemeClr val="dk2"/>
              </a:buClr>
              <a:buSzPts val="2500"/>
              <a:buFont typeface="Bebas Neue"/>
              <a:buNone/>
              <a:defRPr sz="3333">
                <a:solidFill>
                  <a:schemeClr val="dk2"/>
                </a:solidFill>
                <a:latin typeface="Bebas Neue"/>
                <a:ea typeface="Bebas Neue"/>
                <a:cs typeface="Bebas Neue"/>
                <a:sym typeface="Bebas Neue"/>
              </a:defRPr>
            </a:lvl3pPr>
            <a:lvl4pPr lvl="3" algn="ctr" rtl="0">
              <a:lnSpc>
                <a:spcPct val="100000"/>
              </a:lnSpc>
              <a:spcBef>
                <a:spcPts val="0"/>
              </a:spcBef>
              <a:spcAft>
                <a:spcPts val="0"/>
              </a:spcAft>
              <a:buClr>
                <a:schemeClr val="dk2"/>
              </a:buClr>
              <a:buSzPts val="2500"/>
              <a:buFont typeface="Bebas Neue"/>
              <a:buNone/>
              <a:defRPr sz="3333">
                <a:solidFill>
                  <a:schemeClr val="dk2"/>
                </a:solidFill>
                <a:latin typeface="Bebas Neue"/>
                <a:ea typeface="Bebas Neue"/>
                <a:cs typeface="Bebas Neue"/>
                <a:sym typeface="Bebas Neue"/>
              </a:defRPr>
            </a:lvl4pPr>
            <a:lvl5pPr lvl="4" algn="ctr" rtl="0">
              <a:lnSpc>
                <a:spcPct val="100000"/>
              </a:lnSpc>
              <a:spcBef>
                <a:spcPts val="0"/>
              </a:spcBef>
              <a:spcAft>
                <a:spcPts val="0"/>
              </a:spcAft>
              <a:buClr>
                <a:schemeClr val="dk2"/>
              </a:buClr>
              <a:buSzPts val="2500"/>
              <a:buFont typeface="Bebas Neue"/>
              <a:buNone/>
              <a:defRPr sz="3333">
                <a:solidFill>
                  <a:schemeClr val="dk2"/>
                </a:solidFill>
                <a:latin typeface="Bebas Neue"/>
                <a:ea typeface="Bebas Neue"/>
                <a:cs typeface="Bebas Neue"/>
                <a:sym typeface="Bebas Neue"/>
              </a:defRPr>
            </a:lvl5pPr>
            <a:lvl6pPr lvl="5" algn="ctr" rtl="0">
              <a:lnSpc>
                <a:spcPct val="100000"/>
              </a:lnSpc>
              <a:spcBef>
                <a:spcPts val="0"/>
              </a:spcBef>
              <a:spcAft>
                <a:spcPts val="0"/>
              </a:spcAft>
              <a:buClr>
                <a:schemeClr val="dk2"/>
              </a:buClr>
              <a:buSzPts val="2500"/>
              <a:buFont typeface="Bebas Neue"/>
              <a:buNone/>
              <a:defRPr sz="3333">
                <a:solidFill>
                  <a:schemeClr val="dk2"/>
                </a:solidFill>
                <a:latin typeface="Bebas Neue"/>
                <a:ea typeface="Bebas Neue"/>
                <a:cs typeface="Bebas Neue"/>
                <a:sym typeface="Bebas Neue"/>
              </a:defRPr>
            </a:lvl6pPr>
            <a:lvl7pPr lvl="6" algn="ctr" rtl="0">
              <a:lnSpc>
                <a:spcPct val="100000"/>
              </a:lnSpc>
              <a:spcBef>
                <a:spcPts val="0"/>
              </a:spcBef>
              <a:spcAft>
                <a:spcPts val="0"/>
              </a:spcAft>
              <a:buClr>
                <a:schemeClr val="dk2"/>
              </a:buClr>
              <a:buSzPts val="2500"/>
              <a:buFont typeface="Bebas Neue"/>
              <a:buNone/>
              <a:defRPr sz="3333">
                <a:solidFill>
                  <a:schemeClr val="dk2"/>
                </a:solidFill>
                <a:latin typeface="Bebas Neue"/>
                <a:ea typeface="Bebas Neue"/>
                <a:cs typeface="Bebas Neue"/>
                <a:sym typeface="Bebas Neue"/>
              </a:defRPr>
            </a:lvl7pPr>
            <a:lvl8pPr lvl="7" algn="ctr" rtl="0">
              <a:lnSpc>
                <a:spcPct val="100000"/>
              </a:lnSpc>
              <a:spcBef>
                <a:spcPts val="0"/>
              </a:spcBef>
              <a:spcAft>
                <a:spcPts val="0"/>
              </a:spcAft>
              <a:buClr>
                <a:schemeClr val="dk2"/>
              </a:buClr>
              <a:buSzPts val="2500"/>
              <a:buFont typeface="Bebas Neue"/>
              <a:buNone/>
              <a:defRPr sz="3333">
                <a:solidFill>
                  <a:schemeClr val="dk2"/>
                </a:solidFill>
                <a:latin typeface="Bebas Neue"/>
                <a:ea typeface="Bebas Neue"/>
                <a:cs typeface="Bebas Neue"/>
                <a:sym typeface="Bebas Neue"/>
              </a:defRPr>
            </a:lvl8pPr>
            <a:lvl9pPr lvl="8" algn="ctr" rtl="0">
              <a:lnSpc>
                <a:spcPct val="100000"/>
              </a:lnSpc>
              <a:spcBef>
                <a:spcPts val="0"/>
              </a:spcBef>
              <a:spcAft>
                <a:spcPts val="0"/>
              </a:spcAft>
              <a:buClr>
                <a:schemeClr val="dk2"/>
              </a:buClr>
              <a:buSzPts val="2500"/>
              <a:buFont typeface="Bebas Neue"/>
              <a:buNone/>
              <a:defRPr sz="3333">
                <a:solidFill>
                  <a:schemeClr val="dk2"/>
                </a:solidFill>
                <a:latin typeface="Bebas Neue"/>
                <a:ea typeface="Bebas Neue"/>
                <a:cs typeface="Bebas Neue"/>
                <a:sym typeface="Bebas Neue"/>
              </a:defRPr>
            </a:lvl9pPr>
          </a:lstStyle>
          <a:p>
            <a:r>
              <a:rPr lang="en-US"/>
              <a:t>Click to edit Master subtitle style</a:t>
            </a:r>
            <a:endParaRPr/>
          </a:p>
        </p:txBody>
      </p:sp>
      <p:sp>
        <p:nvSpPr>
          <p:cNvPr id="75" name="Google Shape;75;p16"/>
          <p:cNvSpPr txBox="1">
            <a:spLocks noGrp="1"/>
          </p:cNvSpPr>
          <p:nvPr>
            <p:ph type="subTitle" idx="3"/>
          </p:nvPr>
        </p:nvSpPr>
        <p:spPr>
          <a:xfrm>
            <a:off x="2274451" y="4786500"/>
            <a:ext cx="2770000"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76" name="Google Shape;76;p16"/>
          <p:cNvSpPr txBox="1">
            <a:spLocks noGrp="1"/>
          </p:cNvSpPr>
          <p:nvPr>
            <p:ph type="subTitle" idx="4"/>
          </p:nvPr>
        </p:nvSpPr>
        <p:spPr>
          <a:xfrm>
            <a:off x="7147551" y="4786500"/>
            <a:ext cx="2770000"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77" name="Google Shape;77;p1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pic>
        <p:nvPicPr>
          <p:cNvPr id="78" name="Google Shape;78;p16"/>
          <p:cNvPicPr preferRelativeResize="0"/>
          <p:nvPr/>
        </p:nvPicPr>
        <p:blipFill rotWithShape="1">
          <a:blip r:embed="rId2">
            <a:alphaModFix/>
          </a:blip>
          <a:srcRect l="29463"/>
          <a:stretch/>
        </p:blipFill>
        <p:spPr>
          <a:xfrm rot="-5400000">
            <a:off x="-25917" y="-1724116"/>
            <a:ext cx="2262133" cy="3305499"/>
          </a:xfrm>
          <a:prstGeom prst="rect">
            <a:avLst/>
          </a:prstGeom>
          <a:noFill/>
          <a:ln>
            <a:noFill/>
          </a:ln>
        </p:spPr>
      </p:pic>
      <p:pic>
        <p:nvPicPr>
          <p:cNvPr id="79" name="Google Shape;79;p16"/>
          <p:cNvPicPr preferRelativeResize="0"/>
          <p:nvPr/>
        </p:nvPicPr>
        <p:blipFill>
          <a:blip r:embed="rId3">
            <a:alphaModFix/>
          </a:blip>
          <a:stretch>
            <a:fillRect/>
          </a:stretch>
        </p:blipFill>
        <p:spPr>
          <a:xfrm rot="-1594271" flipH="1">
            <a:off x="10114505" y="4065201"/>
            <a:ext cx="3075071" cy="3169404"/>
          </a:xfrm>
          <a:prstGeom prst="rect">
            <a:avLst/>
          </a:prstGeom>
          <a:noFill/>
          <a:ln>
            <a:noFill/>
          </a:ln>
        </p:spPr>
      </p:pic>
    </p:spTree>
    <p:extLst>
      <p:ext uri="{BB962C8B-B14F-4D97-AF65-F5344CB8AC3E}">
        <p14:creationId xmlns:p14="http://schemas.microsoft.com/office/powerpoint/2010/main" val="3198881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960000" y="3409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82" name="Google Shape;82;p17"/>
          <p:cNvSpPr txBox="1">
            <a:spLocks noGrp="1"/>
          </p:cNvSpPr>
          <p:nvPr>
            <p:ph type="subTitle" idx="1"/>
          </p:nvPr>
        </p:nvSpPr>
        <p:spPr>
          <a:xfrm>
            <a:off x="960000" y="4191275"/>
            <a:ext cx="3115200" cy="9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83" name="Google Shape;83;p17"/>
          <p:cNvSpPr txBox="1">
            <a:spLocks noGrp="1"/>
          </p:cNvSpPr>
          <p:nvPr>
            <p:ph type="title" idx="2"/>
          </p:nvPr>
        </p:nvSpPr>
        <p:spPr>
          <a:xfrm>
            <a:off x="4538400" y="3409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84" name="Google Shape;84;p17"/>
          <p:cNvSpPr txBox="1">
            <a:spLocks noGrp="1"/>
          </p:cNvSpPr>
          <p:nvPr>
            <p:ph type="subTitle" idx="3"/>
          </p:nvPr>
        </p:nvSpPr>
        <p:spPr>
          <a:xfrm>
            <a:off x="4538400" y="4191275"/>
            <a:ext cx="3115200" cy="9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85" name="Google Shape;85;p17"/>
          <p:cNvSpPr txBox="1">
            <a:spLocks noGrp="1"/>
          </p:cNvSpPr>
          <p:nvPr>
            <p:ph type="title" idx="4"/>
          </p:nvPr>
        </p:nvSpPr>
        <p:spPr>
          <a:xfrm>
            <a:off x="8116800" y="3409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86" name="Google Shape;86;p17"/>
          <p:cNvSpPr txBox="1">
            <a:spLocks noGrp="1"/>
          </p:cNvSpPr>
          <p:nvPr>
            <p:ph type="subTitle" idx="5"/>
          </p:nvPr>
        </p:nvSpPr>
        <p:spPr>
          <a:xfrm>
            <a:off x="8116800" y="4191275"/>
            <a:ext cx="3115200" cy="9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87" name="Google Shape;87;p17"/>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pic>
        <p:nvPicPr>
          <p:cNvPr id="88" name="Google Shape;88;p17"/>
          <p:cNvPicPr preferRelativeResize="0"/>
          <p:nvPr/>
        </p:nvPicPr>
        <p:blipFill rotWithShape="1">
          <a:blip r:embed="rId2">
            <a:alphaModFix/>
          </a:blip>
          <a:srcRect l="29463"/>
          <a:stretch/>
        </p:blipFill>
        <p:spPr>
          <a:xfrm rot="-5400000">
            <a:off x="-25917" y="-1724116"/>
            <a:ext cx="2262133" cy="3305499"/>
          </a:xfrm>
          <a:prstGeom prst="rect">
            <a:avLst/>
          </a:prstGeom>
          <a:noFill/>
          <a:ln>
            <a:noFill/>
          </a:ln>
        </p:spPr>
      </p:pic>
    </p:spTree>
    <p:extLst>
      <p:ext uri="{BB962C8B-B14F-4D97-AF65-F5344CB8AC3E}">
        <p14:creationId xmlns:p14="http://schemas.microsoft.com/office/powerpoint/2010/main" val="3864784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1199017" y="3231100"/>
            <a:ext cx="2637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500"/>
              <a:buNone/>
              <a:defRPr sz="3333">
                <a:solidFill>
                  <a:schemeClr val="dk2"/>
                </a:solidFill>
              </a:defRPr>
            </a:lvl1pPr>
            <a:lvl2pPr lvl="1" algn="ctr" rtl="0">
              <a:spcBef>
                <a:spcPts val="0"/>
              </a:spcBef>
              <a:spcAft>
                <a:spcPts val="0"/>
              </a:spcAft>
              <a:buClr>
                <a:schemeClr val="dk2"/>
              </a:buClr>
              <a:buSzPts val="2500"/>
              <a:buNone/>
              <a:defRPr sz="3333">
                <a:solidFill>
                  <a:schemeClr val="dk2"/>
                </a:solidFill>
              </a:defRPr>
            </a:lvl2pPr>
            <a:lvl3pPr lvl="2" algn="ctr" rtl="0">
              <a:spcBef>
                <a:spcPts val="0"/>
              </a:spcBef>
              <a:spcAft>
                <a:spcPts val="0"/>
              </a:spcAft>
              <a:buClr>
                <a:schemeClr val="dk2"/>
              </a:buClr>
              <a:buSzPts val="2500"/>
              <a:buNone/>
              <a:defRPr sz="3333">
                <a:solidFill>
                  <a:schemeClr val="dk2"/>
                </a:solidFill>
              </a:defRPr>
            </a:lvl3pPr>
            <a:lvl4pPr lvl="3" algn="ctr" rtl="0">
              <a:spcBef>
                <a:spcPts val="0"/>
              </a:spcBef>
              <a:spcAft>
                <a:spcPts val="0"/>
              </a:spcAft>
              <a:buClr>
                <a:schemeClr val="dk2"/>
              </a:buClr>
              <a:buSzPts val="2500"/>
              <a:buNone/>
              <a:defRPr sz="3333">
                <a:solidFill>
                  <a:schemeClr val="dk2"/>
                </a:solidFill>
              </a:defRPr>
            </a:lvl4pPr>
            <a:lvl5pPr lvl="4" algn="ctr" rtl="0">
              <a:spcBef>
                <a:spcPts val="0"/>
              </a:spcBef>
              <a:spcAft>
                <a:spcPts val="0"/>
              </a:spcAft>
              <a:buClr>
                <a:schemeClr val="dk2"/>
              </a:buClr>
              <a:buSzPts val="2500"/>
              <a:buNone/>
              <a:defRPr sz="3333">
                <a:solidFill>
                  <a:schemeClr val="dk2"/>
                </a:solidFill>
              </a:defRPr>
            </a:lvl5pPr>
            <a:lvl6pPr lvl="5" algn="ctr" rtl="0">
              <a:spcBef>
                <a:spcPts val="0"/>
              </a:spcBef>
              <a:spcAft>
                <a:spcPts val="0"/>
              </a:spcAft>
              <a:buClr>
                <a:schemeClr val="dk2"/>
              </a:buClr>
              <a:buSzPts val="2500"/>
              <a:buNone/>
              <a:defRPr sz="3333">
                <a:solidFill>
                  <a:schemeClr val="dk2"/>
                </a:solidFill>
              </a:defRPr>
            </a:lvl6pPr>
            <a:lvl7pPr lvl="6" algn="ctr" rtl="0">
              <a:spcBef>
                <a:spcPts val="0"/>
              </a:spcBef>
              <a:spcAft>
                <a:spcPts val="0"/>
              </a:spcAft>
              <a:buClr>
                <a:schemeClr val="dk2"/>
              </a:buClr>
              <a:buSzPts val="2500"/>
              <a:buNone/>
              <a:defRPr sz="3333">
                <a:solidFill>
                  <a:schemeClr val="dk2"/>
                </a:solidFill>
              </a:defRPr>
            </a:lvl7pPr>
            <a:lvl8pPr lvl="7" algn="ctr" rtl="0">
              <a:spcBef>
                <a:spcPts val="0"/>
              </a:spcBef>
              <a:spcAft>
                <a:spcPts val="0"/>
              </a:spcAft>
              <a:buClr>
                <a:schemeClr val="dk2"/>
              </a:buClr>
              <a:buSzPts val="2500"/>
              <a:buNone/>
              <a:defRPr sz="3333">
                <a:solidFill>
                  <a:schemeClr val="dk2"/>
                </a:solidFill>
              </a:defRPr>
            </a:lvl8pPr>
            <a:lvl9pPr lvl="8" algn="ctr" rtl="0">
              <a:spcBef>
                <a:spcPts val="0"/>
              </a:spcBef>
              <a:spcAft>
                <a:spcPts val="0"/>
              </a:spcAft>
              <a:buClr>
                <a:schemeClr val="dk2"/>
              </a:buClr>
              <a:buSzPts val="2500"/>
              <a:buNone/>
              <a:defRPr sz="3333">
                <a:solidFill>
                  <a:schemeClr val="dk2"/>
                </a:solidFill>
              </a:defRPr>
            </a:lvl9pPr>
          </a:lstStyle>
          <a:p>
            <a:r>
              <a:rPr lang="en-US"/>
              <a:t>Click to edit Master title style</a:t>
            </a:r>
            <a:endParaRPr/>
          </a:p>
        </p:txBody>
      </p:sp>
      <p:sp>
        <p:nvSpPr>
          <p:cNvPr id="91" name="Google Shape;91;p18"/>
          <p:cNvSpPr txBox="1">
            <a:spLocks noGrp="1"/>
          </p:cNvSpPr>
          <p:nvPr>
            <p:ph type="subTitle" idx="1"/>
          </p:nvPr>
        </p:nvSpPr>
        <p:spPr>
          <a:xfrm>
            <a:off x="1199017" y="4013133"/>
            <a:ext cx="2637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92" name="Google Shape;92;p18"/>
          <p:cNvSpPr txBox="1">
            <a:spLocks noGrp="1"/>
          </p:cNvSpPr>
          <p:nvPr>
            <p:ph type="title" idx="2"/>
          </p:nvPr>
        </p:nvSpPr>
        <p:spPr>
          <a:xfrm>
            <a:off x="4777400" y="3231100"/>
            <a:ext cx="2637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500"/>
              <a:buNone/>
              <a:defRPr sz="3333">
                <a:solidFill>
                  <a:schemeClr val="dk2"/>
                </a:solidFill>
              </a:defRPr>
            </a:lvl1pPr>
            <a:lvl2pPr lvl="1" algn="ctr" rtl="0">
              <a:spcBef>
                <a:spcPts val="0"/>
              </a:spcBef>
              <a:spcAft>
                <a:spcPts val="0"/>
              </a:spcAft>
              <a:buClr>
                <a:schemeClr val="dk2"/>
              </a:buClr>
              <a:buSzPts val="2500"/>
              <a:buNone/>
              <a:defRPr sz="3333">
                <a:solidFill>
                  <a:schemeClr val="dk2"/>
                </a:solidFill>
              </a:defRPr>
            </a:lvl2pPr>
            <a:lvl3pPr lvl="2" algn="ctr" rtl="0">
              <a:spcBef>
                <a:spcPts val="0"/>
              </a:spcBef>
              <a:spcAft>
                <a:spcPts val="0"/>
              </a:spcAft>
              <a:buClr>
                <a:schemeClr val="dk2"/>
              </a:buClr>
              <a:buSzPts val="2500"/>
              <a:buNone/>
              <a:defRPr sz="3333">
                <a:solidFill>
                  <a:schemeClr val="dk2"/>
                </a:solidFill>
              </a:defRPr>
            </a:lvl3pPr>
            <a:lvl4pPr lvl="3" algn="ctr" rtl="0">
              <a:spcBef>
                <a:spcPts val="0"/>
              </a:spcBef>
              <a:spcAft>
                <a:spcPts val="0"/>
              </a:spcAft>
              <a:buClr>
                <a:schemeClr val="dk2"/>
              </a:buClr>
              <a:buSzPts val="2500"/>
              <a:buNone/>
              <a:defRPr sz="3333">
                <a:solidFill>
                  <a:schemeClr val="dk2"/>
                </a:solidFill>
              </a:defRPr>
            </a:lvl4pPr>
            <a:lvl5pPr lvl="4" algn="ctr" rtl="0">
              <a:spcBef>
                <a:spcPts val="0"/>
              </a:spcBef>
              <a:spcAft>
                <a:spcPts val="0"/>
              </a:spcAft>
              <a:buClr>
                <a:schemeClr val="dk2"/>
              </a:buClr>
              <a:buSzPts val="2500"/>
              <a:buNone/>
              <a:defRPr sz="3333">
                <a:solidFill>
                  <a:schemeClr val="dk2"/>
                </a:solidFill>
              </a:defRPr>
            </a:lvl5pPr>
            <a:lvl6pPr lvl="5" algn="ctr" rtl="0">
              <a:spcBef>
                <a:spcPts val="0"/>
              </a:spcBef>
              <a:spcAft>
                <a:spcPts val="0"/>
              </a:spcAft>
              <a:buClr>
                <a:schemeClr val="dk2"/>
              </a:buClr>
              <a:buSzPts val="2500"/>
              <a:buNone/>
              <a:defRPr sz="3333">
                <a:solidFill>
                  <a:schemeClr val="dk2"/>
                </a:solidFill>
              </a:defRPr>
            </a:lvl6pPr>
            <a:lvl7pPr lvl="6" algn="ctr" rtl="0">
              <a:spcBef>
                <a:spcPts val="0"/>
              </a:spcBef>
              <a:spcAft>
                <a:spcPts val="0"/>
              </a:spcAft>
              <a:buClr>
                <a:schemeClr val="dk2"/>
              </a:buClr>
              <a:buSzPts val="2500"/>
              <a:buNone/>
              <a:defRPr sz="3333">
                <a:solidFill>
                  <a:schemeClr val="dk2"/>
                </a:solidFill>
              </a:defRPr>
            </a:lvl7pPr>
            <a:lvl8pPr lvl="7" algn="ctr" rtl="0">
              <a:spcBef>
                <a:spcPts val="0"/>
              </a:spcBef>
              <a:spcAft>
                <a:spcPts val="0"/>
              </a:spcAft>
              <a:buClr>
                <a:schemeClr val="dk2"/>
              </a:buClr>
              <a:buSzPts val="2500"/>
              <a:buNone/>
              <a:defRPr sz="3333">
                <a:solidFill>
                  <a:schemeClr val="dk2"/>
                </a:solidFill>
              </a:defRPr>
            </a:lvl8pPr>
            <a:lvl9pPr lvl="8" algn="ctr" rtl="0">
              <a:spcBef>
                <a:spcPts val="0"/>
              </a:spcBef>
              <a:spcAft>
                <a:spcPts val="0"/>
              </a:spcAft>
              <a:buClr>
                <a:schemeClr val="dk2"/>
              </a:buClr>
              <a:buSzPts val="2500"/>
              <a:buNone/>
              <a:defRPr sz="3333">
                <a:solidFill>
                  <a:schemeClr val="dk2"/>
                </a:solidFill>
              </a:defRPr>
            </a:lvl9pPr>
          </a:lstStyle>
          <a:p>
            <a:r>
              <a:rPr lang="en-US"/>
              <a:t>Click to edit Master title style</a:t>
            </a:r>
            <a:endParaRPr/>
          </a:p>
        </p:txBody>
      </p:sp>
      <p:sp>
        <p:nvSpPr>
          <p:cNvPr id="93" name="Google Shape;93;p18"/>
          <p:cNvSpPr txBox="1">
            <a:spLocks noGrp="1"/>
          </p:cNvSpPr>
          <p:nvPr>
            <p:ph type="subTitle" idx="3"/>
          </p:nvPr>
        </p:nvSpPr>
        <p:spPr>
          <a:xfrm>
            <a:off x="4777400" y="4013133"/>
            <a:ext cx="2637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94" name="Google Shape;94;p18"/>
          <p:cNvSpPr txBox="1">
            <a:spLocks noGrp="1"/>
          </p:cNvSpPr>
          <p:nvPr>
            <p:ph type="title" idx="4"/>
          </p:nvPr>
        </p:nvSpPr>
        <p:spPr>
          <a:xfrm>
            <a:off x="8355784" y="3231100"/>
            <a:ext cx="2637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500"/>
              <a:buNone/>
              <a:defRPr sz="3333">
                <a:solidFill>
                  <a:schemeClr val="dk2"/>
                </a:solidFill>
              </a:defRPr>
            </a:lvl1pPr>
            <a:lvl2pPr lvl="1" algn="ctr" rtl="0">
              <a:spcBef>
                <a:spcPts val="0"/>
              </a:spcBef>
              <a:spcAft>
                <a:spcPts val="0"/>
              </a:spcAft>
              <a:buClr>
                <a:schemeClr val="dk2"/>
              </a:buClr>
              <a:buSzPts val="2500"/>
              <a:buNone/>
              <a:defRPr sz="3333">
                <a:solidFill>
                  <a:schemeClr val="dk2"/>
                </a:solidFill>
              </a:defRPr>
            </a:lvl2pPr>
            <a:lvl3pPr lvl="2" algn="ctr" rtl="0">
              <a:spcBef>
                <a:spcPts val="0"/>
              </a:spcBef>
              <a:spcAft>
                <a:spcPts val="0"/>
              </a:spcAft>
              <a:buClr>
                <a:schemeClr val="dk2"/>
              </a:buClr>
              <a:buSzPts val="2500"/>
              <a:buNone/>
              <a:defRPr sz="3333">
                <a:solidFill>
                  <a:schemeClr val="dk2"/>
                </a:solidFill>
              </a:defRPr>
            </a:lvl3pPr>
            <a:lvl4pPr lvl="3" algn="ctr" rtl="0">
              <a:spcBef>
                <a:spcPts val="0"/>
              </a:spcBef>
              <a:spcAft>
                <a:spcPts val="0"/>
              </a:spcAft>
              <a:buClr>
                <a:schemeClr val="dk2"/>
              </a:buClr>
              <a:buSzPts val="2500"/>
              <a:buNone/>
              <a:defRPr sz="3333">
                <a:solidFill>
                  <a:schemeClr val="dk2"/>
                </a:solidFill>
              </a:defRPr>
            </a:lvl4pPr>
            <a:lvl5pPr lvl="4" algn="ctr" rtl="0">
              <a:spcBef>
                <a:spcPts val="0"/>
              </a:spcBef>
              <a:spcAft>
                <a:spcPts val="0"/>
              </a:spcAft>
              <a:buClr>
                <a:schemeClr val="dk2"/>
              </a:buClr>
              <a:buSzPts val="2500"/>
              <a:buNone/>
              <a:defRPr sz="3333">
                <a:solidFill>
                  <a:schemeClr val="dk2"/>
                </a:solidFill>
              </a:defRPr>
            </a:lvl5pPr>
            <a:lvl6pPr lvl="5" algn="ctr" rtl="0">
              <a:spcBef>
                <a:spcPts val="0"/>
              </a:spcBef>
              <a:spcAft>
                <a:spcPts val="0"/>
              </a:spcAft>
              <a:buClr>
                <a:schemeClr val="dk2"/>
              </a:buClr>
              <a:buSzPts val="2500"/>
              <a:buNone/>
              <a:defRPr sz="3333">
                <a:solidFill>
                  <a:schemeClr val="dk2"/>
                </a:solidFill>
              </a:defRPr>
            </a:lvl6pPr>
            <a:lvl7pPr lvl="6" algn="ctr" rtl="0">
              <a:spcBef>
                <a:spcPts val="0"/>
              </a:spcBef>
              <a:spcAft>
                <a:spcPts val="0"/>
              </a:spcAft>
              <a:buClr>
                <a:schemeClr val="dk2"/>
              </a:buClr>
              <a:buSzPts val="2500"/>
              <a:buNone/>
              <a:defRPr sz="3333">
                <a:solidFill>
                  <a:schemeClr val="dk2"/>
                </a:solidFill>
              </a:defRPr>
            </a:lvl7pPr>
            <a:lvl8pPr lvl="7" algn="ctr" rtl="0">
              <a:spcBef>
                <a:spcPts val="0"/>
              </a:spcBef>
              <a:spcAft>
                <a:spcPts val="0"/>
              </a:spcAft>
              <a:buClr>
                <a:schemeClr val="dk2"/>
              </a:buClr>
              <a:buSzPts val="2500"/>
              <a:buNone/>
              <a:defRPr sz="3333">
                <a:solidFill>
                  <a:schemeClr val="dk2"/>
                </a:solidFill>
              </a:defRPr>
            </a:lvl8pPr>
            <a:lvl9pPr lvl="8" algn="ctr" rtl="0">
              <a:spcBef>
                <a:spcPts val="0"/>
              </a:spcBef>
              <a:spcAft>
                <a:spcPts val="0"/>
              </a:spcAft>
              <a:buClr>
                <a:schemeClr val="dk2"/>
              </a:buClr>
              <a:buSzPts val="2500"/>
              <a:buNone/>
              <a:defRPr sz="3333">
                <a:solidFill>
                  <a:schemeClr val="dk2"/>
                </a:solidFill>
              </a:defRPr>
            </a:lvl9pPr>
          </a:lstStyle>
          <a:p>
            <a:r>
              <a:rPr lang="en-US"/>
              <a:t>Click to edit Master title style</a:t>
            </a:r>
            <a:endParaRPr/>
          </a:p>
        </p:txBody>
      </p:sp>
      <p:sp>
        <p:nvSpPr>
          <p:cNvPr id="95" name="Google Shape;95;p18"/>
          <p:cNvSpPr txBox="1">
            <a:spLocks noGrp="1"/>
          </p:cNvSpPr>
          <p:nvPr>
            <p:ph type="subTitle" idx="5"/>
          </p:nvPr>
        </p:nvSpPr>
        <p:spPr>
          <a:xfrm>
            <a:off x="8355784" y="4013133"/>
            <a:ext cx="2637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96" name="Google Shape;96;p18"/>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pic>
        <p:nvPicPr>
          <p:cNvPr id="97" name="Google Shape;97;p18"/>
          <p:cNvPicPr preferRelativeResize="0"/>
          <p:nvPr/>
        </p:nvPicPr>
        <p:blipFill rotWithShape="1">
          <a:blip r:embed="rId2">
            <a:alphaModFix/>
          </a:blip>
          <a:srcRect b="11863"/>
          <a:stretch/>
        </p:blipFill>
        <p:spPr>
          <a:xfrm rot="10800000">
            <a:off x="9541668" y="5101769"/>
            <a:ext cx="2709533" cy="2461464"/>
          </a:xfrm>
          <a:prstGeom prst="rect">
            <a:avLst/>
          </a:prstGeom>
          <a:noFill/>
          <a:ln>
            <a:noFill/>
          </a:ln>
        </p:spPr>
      </p:pic>
      <p:pic>
        <p:nvPicPr>
          <p:cNvPr id="98" name="Google Shape;98;p18"/>
          <p:cNvPicPr preferRelativeResize="0"/>
          <p:nvPr/>
        </p:nvPicPr>
        <p:blipFill rotWithShape="1">
          <a:blip r:embed="rId3">
            <a:alphaModFix/>
          </a:blip>
          <a:srcRect l="29463"/>
          <a:stretch/>
        </p:blipFill>
        <p:spPr>
          <a:xfrm rot="-5400000">
            <a:off x="-25917" y="-1724116"/>
            <a:ext cx="2262133" cy="3305499"/>
          </a:xfrm>
          <a:prstGeom prst="rect">
            <a:avLst/>
          </a:prstGeom>
          <a:noFill/>
          <a:ln>
            <a:noFill/>
          </a:ln>
        </p:spPr>
      </p:pic>
    </p:spTree>
    <p:extLst>
      <p:ext uri="{BB962C8B-B14F-4D97-AF65-F5344CB8AC3E}">
        <p14:creationId xmlns:p14="http://schemas.microsoft.com/office/powerpoint/2010/main" val="6933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2313849" y="3412900"/>
            <a:ext cx="180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500"/>
              <a:buNone/>
              <a:defRPr sz="3333">
                <a:solidFill>
                  <a:schemeClr val="lt1"/>
                </a:solidFill>
              </a:defRPr>
            </a:lvl1pPr>
            <a:lvl2pPr lvl="1" algn="ctr" rtl="0">
              <a:spcBef>
                <a:spcPts val="0"/>
              </a:spcBef>
              <a:spcAft>
                <a:spcPts val="0"/>
              </a:spcAft>
              <a:buClr>
                <a:schemeClr val="lt1"/>
              </a:buClr>
              <a:buSzPts val="2500"/>
              <a:buNone/>
              <a:defRPr sz="3333">
                <a:solidFill>
                  <a:schemeClr val="lt1"/>
                </a:solidFill>
              </a:defRPr>
            </a:lvl2pPr>
            <a:lvl3pPr lvl="2" algn="ctr" rtl="0">
              <a:spcBef>
                <a:spcPts val="0"/>
              </a:spcBef>
              <a:spcAft>
                <a:spcPts val="0"/>
              </a:spcAft>
              <a:buClr>
                <a:schemeClr val="lt1"/>
              </a:buClr>
              <a:buSzPts val="2500"/>
              <a:buNone/>
              <a:defRPr sz="3333">
                <a:solidFill>
                  <a:schemeClr val="lt1"/>
                </a:solidFill>
              </a:defRPr>
            </a:lvl3pPr>
            <a:lvl4pPr lvl="3" algn="ctr" rtl="0">
              <a:spcBef>
                <a:spcPts val="0"/>
              </a:spcBef>
              <a:spcAft>
                <a:spcPts val="0"/>
              </a:spcAft>
              <a:buClr>
                <a:schemeClr val="lt1"/>
              </a:buClr>
              <a:buSzPts val="2500"/>
              <a:buNone/>
              <a:defRPr sz="3333">
                <a:solidFill>
                  <a:schemeClr val="lt1"/>
                </a:solidFill>
              </a:defRPr>
            </a:lvl4pPr>
            <a:lvl5pPr lvl="4" algn="ctr" rtl="0">
              <a:spcBef>
                <a:spcPts val="0"/>
              </a:spcBef>
              <a:spcAft>
                <a:spcPts val="0"/>
              </a:spcAft>
              <a:buClr>
                <a:schemeClr val="lt1"/>
              </a:buClr>
              <a:buSzPts val="2500"/>
              <a:buNone/>
              <a:defRPr sz="3333">
                <a:solidFill>
                  <a:schemeClr val="lt1"/>
                </a:solidFill>
              </a:defRPr>
            </a:lvl5pPr>
            <a:lvl6pPr lvl="5" algn="ctr" rtl="0">
              <a:spcBef>
                <a:spcPts val="0"/>
              </a:spcBef>
              <a:spcAft>
                <a:spcPts val="0"/>
              </a:spcAft>
              <a:buClr>
                <a:schemeClr val="lt1"/>
              </a:buClr>
              <a:buSzPts val="2500"/>
              <a:buNone/>
              <a:defRPr sz="3333">
                <a:solidFill>
                  <a:schemeClr val="lt1"/>
                </a:solidFill>
              </a:defRPr>
            </a:lvl6pPr>
            <a:lvl7pPr lvl="6" algn="ctr" rtl="0">
              <a:spcBef>
                <a:spcPts val="0"/>
              </a:spcBef>
              <a:spcAft>
                <a:spcPts val="0"/>
              </a:spcAft>
              <a:buClr>
                <a:schemeClr val="lt1"/>
              </a:buClr>
              <a:buSzPts val="2500"/>
              <a:buNone/>
              <a:defRPr sz="3333">
                <a:solidFill>
                  <a:schemeClr val="lt1"/>
                </a:solidFill>
              </a:defRPr>
            </a:lvl7pPr>
            <a:lvl8pPr lvl="7" algn="ctr" rtl="0">
              <a:spcBef>
                <a:spcPts val="0"/>
              </a:spcBef>
              <a:spcAft>
                <a:spcPts val="0"/>
              </a:spcAft>
              <a:buClr>
                <a:schemeClr val="lt1"/>
              </a:buClr>
              <a:buSzPts val="2500"/>
              <a:buNone/>
              <a:defRPr sz="3333">
                <a:solidFill>
                  <a:schemeClr val="lt1"/>
                </a:solidFill>
              </a:defRPr>
            </a:lvl8pPr>
            <a:lvl9pPr lvl="8" algn="ctr" rtl="0">
              <a:spcBef>
                <a:spcPts val="0"/>
              </a:spcBef>
              <a:spcAft>
                <a:spcPts val="0"/>
              </a:spcAft>
              <a:buClr>
                <a:schemeClr val="lt1"/>
              </a:buClr>
              <a:buSzPts val="2500"/>
              <a:buNone/>
              <a:defRPr sz="3333">
                <a:solidFill>
                  <a:schemeClr val="lt1"/>
                </a:solidFill>
              </a:defRPr>
            </a:lvl9pPr>
          </a:lstStyle>
          <a:p>
            <a:r>
              <a:rPr lang="en-US"/>
              <a:t>Click to edit Master title style</a:t>
            </a:r>
            <a:endParaRPr/>
          </a:p>
        </p:txBody>
      </p:sp>
      <p:sp>
        <p:nvSpPr>
          <p:cNvPr id="101" name="Google Shape;101;p19"/>
          <p:cNvSpPr txBox="1">
            <a:spLocks noGrp="1"/>
          </p:cNvSpPr>
          <p:nvPr>
            <p:ph type="subTitle" idx="1"/>
          </p:nvPr>
        </p:nvSpPr>
        <p:spPr>
          <a:xfrm>
            <a:off x="5159251" y="2130559"/>
            <a:ext cx="56652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02" name="Google Shape;102;p19"/>
          <p:cNvSpPr txBox="1">
            <a:spLocks noGrp="1"/>
          </p:cNvSpPr>
          <p:nvPr>
            <p:ph type="title" idx="2"/>
          </p:nvPr>
        </p:nvSpPr>
        <p:spPr>
          <a:xfrm>
            <a:off x="2317767" y="2130567"/>
            <a:ext cx="180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500"/>
              <a:buNone/>
              <a:defRPr sz="3333">
                <a:solidFill>
                  <a:schemeClr val="lt1"/>
                </a:solidFill>
              </a:defRPr>
            </a:lvl1pPr>
            <a:lvl2pPr lvl="1" algn="ctr" rtl="0">
              <a:spcBef>
                <a:spcPts val="0"/>
              </a:spcBef>
              <a:spcAft>
                <a:spcPts val="0"/>
              </a:spcAft>
              <a:buClr>
                <a:schemeClr val="lt1"/>
              </a:buClr>
              <a:buSzPts val="2500"/>
              <a:buNone/>
              <a:defRPr sz="3333">
                <a:solidFill>
                  <a:schemeClr val="lt1"/>
                </a:solidFill>
              </a:defRPr>
            </a:lvl2pPr>
            <a:lvl3pPr lvl="2" algn="ctr" rtl="0">
              <a:spcBef>
                <a:spcPts val="0"/>
              </a:spcBef>
              <a:spcAft>
                <a:spcPts val="0"/>
              </a:spcAft>
              <a:buClr>
                <a:schemeClr val="lt1"/>
              </a:buClr>
              <a:buSzPts val="2500"/>
              <a:buNone/>
              <a:defRPr sz="3333">
                <a:solidFill>
                  <a:schemeClr val="lt1"/>
                </a:solidFill>
              </a:defRPr>
            </a:lvl3pPr>
            <a:lvl4pPr lvl="3" algn="ctr" rtl="0">
              <a:spcBef>
                <a:spcPts val="0"/>
              </a:spcBef>
              <a:spcAft>
                <a:spcPts val="0"/>
              </a:spcAft>
              <a:buClr>
                <a:schemeClr val="lt1"/>
              </a:buClr>
              <a:buSzPts val="2500"/>
              <a:buNone/>
              <a:defRPr sz="3333">
                <a:solidFill>
                  <a:schemeClr val="lt1"/>
                </a:solidFill>
              </a:defRPr>
            </a:lvl4pPr>
            <a:lvl5pPr lvl="4" algn="ctr" rtl="0">
              <a:spcBef>
                <a:spcPts val="0"/>
              </a:spcBef>
              <a:spcAft>
                <a:spcPts val="0"/>
              </a:spcAft>
              <a:buClr>
                <a:schemeClr val="lt1"/>
              </a:buClr>
              <a:buSzPts val="2500"/>
              <a:buNone/>
              <a:defRPr sz="3333">
                <a:solidFill>
                  <a:schemeClr val="lt1"/>
                </a:solidFill>
              </a:defRPr>
            </a:lvl5pPr>
            <a:lvl6pPr lvl="5" algn="ctr" rtl="0">
              <a:spcBef>
                <a:spcPts val="0"/>
              </a:spcBef>
              <a:spcAft>
                <a:spcPts val="0"/>
              </a:spcAft>
              <a:buClr>
                <a:schemeClr val="lt1"/>
              </a:buClr>
              <a:buSzPts val="2500"/>
              <a:buNone/>
              <a:defRPr sz="3333">
                <a:solidFill>
                  <a:schemeClr val="lt1"/>
                </a:solidFill>
              </a:defRPr>
            </a:lvl6pPr>
            <a:lvl7pPr lvl="6" algn="ctr" rtl="0">
              <a:spcBef>
                <a:spcPts val="0"/>
              </a:spcBef>
              <a:spcAft>
                <a:spcPts val="0"/>
              </a:spcAft>
              <a:buClr>
                <a:schemeClr val="lt1"/>
              </a:buClr>
              <a:buSzPts val="2500"/>
              <a:buNone/>
              <a:defRPr sz="3333">
                <a:solidFill>
                  <a:schemeClr val="lt1"/>
                </a:solidFill>
              </a:defRPr>
            </a:lvl7pPr>
            <a:lvl8pPr lvl="7" algn="ctr" rtl="0">
              <a:spcBef>
                <a:spcPts val="0"/>
              </a:spcBef>
              <a:spcAft>
                <a:spcPts val="0"/>
              </a:spcAft>
              <a:buClr>
                <a:schemeClr val="lt1"/>
              </a:buClr>
              <a:buSzPts val="2500"/>
              <a:buNone/>
              <a:defRPr sz="3333">
                <a:solidFill>
                  <a:schemeClr val="lt1"/>
                </a:solidFill>
              </a:defRPr>
            </a:lvl8pPr>
            <a:lvl9pPr lvl="8" algn="ctr" rtl="0">
              <a:spcBef>
                <a:spcPts val="0"/>
              </a:spcBef>
              <a:spcAft>
                <a:spcPts val="0"/>
              </a:spcAft>
              <a:buClr>
                <a:schemeClr val="lt1"/>
              </a:buClr>
              <a:buSzPts val="2500"/>
              <a:buNone/>
              <a:defRPr sz="3333">
                <a:solidFill>
                  <a:schemeClr val="lt1"/>
                </a:solidFill>
              </a:defRPr>
            </a:lvl9pPr>
          </a:lstStyle>
          <a:p>
            <a:r>
              <a:rPr lang="en-US"/>
              <a:t>Click to edit Master title style</a:t>
            </a:r>
            <a:endParaRPr/>
          </a:p>
        </p:txBody>
      </p:sp>
      <p:sp>
        <p:nvSpPr>
          <p:cNvPr id="103" name="Google Shape;103;p19"/>
          <p:cNvSpPr txBox="1">
            <a:spLocks noGrp="1"/>
          </p:cNvSpPr>
          <p:nvPr>
            <p:ph type="subTitle" idx="3"/>
          </p:nvPr>
        </p:nvSpPr>
        <p:spPr>
          <a:xfrm>
            <a:off x="5159151" y="3412892"/>
            <a:ext cx="56652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04" name="Google Shape;104;p19"/>
          <p:cNvSpPr txBox="1">
            <a:spLocks noGrp="1"/>
          </p:cNvSpPr>
          <p:nvPr>
            <p:ph type="title" idx="4"/>
          </p:nvPr>
        </p:nvSpPr>
        <p:spPr>
          <a:xfrm>
            <a:off x="2317633" y="4819103"/>
            <a:ext cx="180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500"/>
              <a:buNone/>
              <a:defRPr sz="3333">
                <a:solidFill>
                  <a:schemeClr val="lt1"/>
                </a:solidFill>
              </a:defRPr>
            </a:lvl1pPr>
            <a:lvl2pPr lvl="1" algn="ctr" rtl="0">
              <a:spcBef>
                <a:spcPts val="0"/>
              </a:spcBef>
              <a:spcAft>
                <a:spcPts val="0"/>
              </a:spcAft>
              <a:buClr>
                <a:schemeClr val="lt1"/>
              </a:buClr>
              <a:buSzPts val="2500"/>
              <a:buNone/>
              <a:defRPr sz="3333">
                <a:solidFill>
                  <a:schemeClr val="lt1"/>
                </a:solidFill>
              </a:defRPr>
            </a:lvl2pPr>
            <a:lvl3pPr lvl="2" algn="ctr" rtl="0">
              <a:spcBef>
                <a:spcPts val="0"/>
              </a:spcBef>
              <a:spcAft>
                <a:spcPts val="0"/>
              </a:spcAft>
              <a:buClr>
                <a:schemeClr val="lt1"/>
              </a:buClr>
              <a:buSzPts val="2500"/>
              <a:buNone/>
              <a:defRPr sz="3333">
                <a:solidFill>
                  <a:schemeClr val="lt1"/>
                </a:solidFill>
              </a:defRPr>
            </a:lvl3pPr>
            <a:lvl4pPr lvl="3" algn="ctr" rtl="0">
              <a:spcBef>
                <a:spcPts val="0"/>
              </a:spcBef>
              <a:spcAft>
                <a:spcPts val="0"/>
              </a:spcAft>
              <a:buClr>
                <a:schemeClr val="lt1"/>
              </a:buClr>
              <a:buSzPts val="2500"/>
              <a:buNone/>
              <a:defRPr sz="3333">
                <a:solidFill>
                  <a:schemeClr val="lt1"/>
                </a:solidFill>
              </a:defRPr>
            </a:lvl4pPr>
            <a:lvl5pPr lvl="4" algn="ctr" rtl="0">
              <a:spcBef>
                <a:spcPts val="0"/>
              </a:spcBef>
              <a:spcAft>
                <a:spcPts val="0"/>
              </a:spcAft>
              <a:buClr>
                <a:schemeClr val="lt1"/>
              </a:buClr>
              <a:buSzPts val="2500"/>
              <a:buNone/>
              <a:defRPr sz="3333">
                <a:solidFill>
                  <a:schemeClr val="lt1"/>
                </a:solidFill>
              </a:defRPr>
            </a:lvl5pPr>
            <a:lvl6pPr lvl="5" algn="ctr" rtl="0">
              <a:spcBef>
                <a:spcPts val="0"/>
              </a:spcBef>
              <a:spcAft>
                <a:spcPts val="0"/>
              </a:spcAft>
              <a:buClr>
                <a:schemeClr val="lt1"/>
              </a:buClr>
              <a:buSzPts val="2500"/>
              <a:buNone/>
              <a:defRPr sz="3333">
                <a:solidFill>
                  <a:schemeClr val="lt1"/>
                </a:solidFill>
              </a:defRPr>
            </a:lvl6pPr>
            <a:lvl7pPr lvl="6" algn="ctr" rtl="0">
              <a:spcBef>
                <a:spcPts val="0"/>
              </a:spcBef>
              <a:spcAft>
                <a:spcPts val="0"/>
              </a:spcAft>
              <a:buClr>
                <a:schemeClr val="lt1"/>
              </a:buClr>
              <a:buSzPts val="2500"/>
              <a:buNone/>
              <a:defRPr sz="3333">
                <a:solidFill>
                  <a:schemeClr val="lt1"/>
                </a:solidFill>
              </a:defRPr>
            </a:lvl7pPr>
            <a:lvl8pPr lvl="7" algn="ctr" rtl="0">
              <a:spcBef>
                <a:spcPts val="0"/>
              </a:spcBef>
              <a:spcAft>
                <a:spcPts val="0"/>
              </a:spcAft>
              <a:buClr>
                <a:schemeClr val="lt1"/>
              </a:buClr>
              <a:buSzPts val="2500"/>
              <a:buNone/>
              <a:defRPr sz="3333">
                <a:solidFill>
                  <a:schemeClr val="lt1"/>
                </a:solidFill>
              </a:defRPr>
            </a:lvl8pPr>
            <a:lvl9pPr lvl="8" algn="ctr" rtl="0">
              <a:spcBef>
                <a:spcPts val="0"/>
              </a:spcBef>
              <a:spcAft>
                <a:spcPts val="0"/>
              </a:spcAft>
              <a:buClr>
                <a:schemeClr val="lt1"/>
              </a:buClr>
              <a:buSzPts val="2500"/>
              <a:buNone/>
              <a:defRPr sz="3333">
                <a:solidFill>
                  <a:schemeClr val="lt1"/>
                </a:solidFill>
              </a:defRPr>
            </a:lvl9pPr>
          </a:lstStyle>
          <a:p>
            <a:r>
              <a:rPr lang="en-US"/>
              <a:t>Click to edit Master title style</a:t>
            </a:r>
            <a:endParaRPr/>
          </a:p>
        </p:txBody>
      </p:sp>
      <p:sp>
        <p:nvSpPr>
          <p:cNvPr id="105" name="Google Shape;105;p19"/>
          <p:cNvSpPr txBox="1">
            <a:spLocks noGrp="1"/>
          </p:cNvSpPr>
          <p:nvPr>
            <p:ph type="subTitle" idx="5"/>
          </p:nvPr>
        </p:nvSpPr>
        <p:spPr>
          <a:xfrm>
            <a:off x="5159251" y="4803308"/>
            <a:ext cx="5665200" cy="73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06" name="Google Shape;106;p19"/>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pic>
        <p:nvPicPr>
          <p:cNvPr id="107" name="Google Shape;107;p19"/>
          <p:cNvPicPr preferRelativeResize="0"/>
          <p:nvPr/>
        </p:nvPicPr>
        <p:blipFill rotWithShape="1">
          <a:blip r:embed="rId2">
            <a:alphaModFix/>
          </a:blip>
          <a:srcRect b="11863"/>
          <a:stretch/>
        </p:blipFill>
        <p:spPr>
          <a:xfrm rot="10800000">
            <a:off x="9541668" y="5101769"/>
            <a:ext cx="2709533" cy="2461464"/>
          </a:xfrm>
          <a:prstGeom prst="rect">
            <a:avLst/>
          </a:prstGeom>
          <a:noFill/>
          <a:ln>
            <a:noFill/>
          </a:ln>
        </p:spPr>
      </p:pic>
      <p:pic>
        <p:nvPicPr>
          <p:cNvPr id="108" name="Google Shape;108;p19"/>
          <p:cNvPicPr preferRelativeResize="0"/>
          <p:nvPr/>
        </p:nvPicPr>
        <p:blipFill rotWithShape="1">
          <a:blip r:embed="rId3">
            <a:alphaModFix/>
          </a:blip>
          <a:srcRect l="29463"/>
          <a:stretch/>
        </p:blipFill>
        <p:spPr>
          <a:xfrm rot="-5400000">
            <a:off x="-25917" y="-1724116"/>
            <a:ext cx="2262133" cy="3305499"/>
          </a:xfrm>
          <a:prstGeom prst="rect">
            <a:avLst/>
          </a:prstGeom>
          <a:noFill/>
          <a:ln>
            <a:noFill/>
          </a:ln>
        </p:spPr>
      </p:pic>
    </p:spTree>
    <p:extLst>
      <p:ext uri="{BB962C8B-B14F-4D97-AF65-F5344CB8AC3E}">
        <p14:creationId xmlns:p14="http://schemas.microsoft.com/office/powerpoint/2010/main" val="1174461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1329000" y="2494200"/>
            <a:ext cx="2336000" cy="55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134" name="Google Shape;134;p22"/>
          <p:cNvSpPr txBox="1">
            <a:spLocks noGrp="1"/>
          </p:cNvSpPr>
          <p:nvPr>
            <p:ph type="subTitle" idx="1"/>
          </p:nvPr>
        </p:nvSpPr>
        <p:spPr>
          <a:xfrm>
            <a:off x="1329000" y="3127433"/>
            <a:ext cx="2336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35" name="Google Shape;135;p22"/>
          <p:cNvSpPr txBox="1">
            <a:spLocks noGrp="1"/>
          </p:cNvSpPr>
          <p:nvPr>
            <p:ph type="title" idx="2"/>
          </p:nvPr>
        </p:nvSpPr>
        <p:spPr>
          <a:xfrm>
            <a:off x="4928032" y="2494200"/>
            <a:ext cx="2336000" cy="55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136" name="Google Shape;136;p22"/>
          <p:cNvSpPr txBox="1">
            <a:spLocks noGrp="1"/>
          </p:cNvSpPr>
          <p:nvPr>
            <p:ph type="subTitle" idx="3"/>
          </p:nvPr>
        </p:nvSpPr>
        <p:spPr>
          <a:xfrm>
            <a:off x="4928032" y="3127433"/>
            <a:ext cx="2336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37" name="Google Shape;137;p22"/>
          <p:cNvSpPr txBox="1">
            <a:spLocks noGrp="1"/>
          </p:cNvSpPr>
          <p:nvPr>
            <p:ph type="title" idx="4"/>
          </p:nvPr>
        </p:nvSpPr>
        <p:spPr>
          <a:xfrm>
            <a:off x="1329000" y="4865000"/>
            <a:ext cx="2336000" cy="55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138" name="Google Shape;138;p22"/>
          <p:cNvSpPr txBox="1">
            <a:spLocks noGrp="1"/>
          </p:cNvSpPr>
          <p:nvPr>
            <p:ph type="subTitle" idx="5"/>
          </p:nvPr>
        </p:nvSpPr>
        <p:spPr>
          <a:xfrm>
            <a:off x="1328984" y="5498267"/>
            <a:ext cx="2336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39" name="Google Shape;139;p22"/>
          <p:cNvSpPr txBox="1">
            <a:spLocks noGrp="1"/>
          </p:cNvSpPr>
          <p:nvPr>
            <p:ph type="title" idx="6"/>
          </p:nvPr>
        </p:nvSpPr>
        <p:spPr>
          <a:xfrm>
            <a:off x="4928020" y="4865000"/>
            <a:ext cx="2336000" cy="55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140" name="Google Shape;140;p22"/>
          <p:cNvSpPr txBox="1">
            <a:spLocks noGrp="1"/>
          </p:cNvSpPr>
          <p:nvPr>
            <p:ph type="subTitle" idx="7"/>
          </p:nvPr>
        </p:nvSpPr>
        <p:spPr>
          <a:xfrm>
            <a:off x="4928015" y="5498267"/>
            <a:ext cx="2336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41" name="Google Shape;141;p22"/>
          <p:cNvSpPr txBox="1">
            <a:spLocks noGrp="1"/>
          </p:cNvSpPr>
          <p:nvPr>
            <p:ph type="title" idx="8"/>
          </p:nvPr>
        </p:nvSpPr>
        <p:spPr>
          <a:xfrm>
            <a:off x="8527100" y="2494200"/>
            <a:ext cx="2336000" cy="55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142" name="Google Shape;142;p22"/>
          <p:cNvSpPr txBox="1">
            <a:spLocks noGrp="1"/>
          </p:cNvSpPr>
          <p:nvPr>
            <p:ph type="subTitle" idx="9"/>
          </p:nvPr>
        </p:nvSpPr>
        <p:spPr>
          <a:xfrm>
            <a:off x="8527099" y="3127433"/>
            <a:ext cx="2336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43" name="Google Shape;143;p22"/>
          <p:cNvSpPr txBox="1">
            <a:spLocks noGrp="1"/>
          </p:cNvSpPr>
          <p:nvPr>
            <p:ph type="title" idx="13"/>
          </p:nvPr>
        </p:nvSpPr>
        <p:spPr>
          <a:xfrm>
            <a:off x="8527075" y="4865000"/>
            <a:ext cx="2336000" cy="55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144" name="Google Shape;144;p22"/>
          <p:cNvSpPr txBox="1">
            <a:spLocks noGrp="1"/>
          </p:cNvSpPr>
          <p:nvPr>
            <p:ph type="subTitle" idx="14"/>
          </p:nvPr>
        </p:nvSpPr>
        <p:spPr>
          <a:xfrm>
            <a:off x="8527081" y="5498267"/>
            <a:ext cx="2336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45" name="Google Shape;145;p22"/>
          <p:cNvSpPr txBox="1">
            <a:spLocks noGrp="1"/>
          </p:cNvSpPr>
          <p:nvPr>
            <p:ph type="title" idx="15"/>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pic>
        <p:nvPicPr>
          <p:cNvPr id="146" name="Google Shape;146;p22"/>
          <p:cNvPicPr preferRelativeResize="0"/>
          <p:nvPr/>
        </p:nvPicPr>
        <p:blipFill rotWithShape="1">
          <a:blip r:embed="rId2">
            <a:alphaModFix/>
          </a:blip>
          <a:srcRect l="29463"/>
          <a:stretch/>
        </p:blipFill>
        <p:spPr>
          <a:xfrm rot="-5400000">
            <a:off x="-25917" y="-1724116"/>
            <a:ext cx="2262133" cy="3305499"/>
          </a:xfrm>
          <a:prstGeom prst="rect">
            <a:avLst/>
          </a:prstGeom>
          <a:noFill/>
          <a:ln>
            <a:noFill/>
          </a:ln>
        </p:spPr>
      </p:pic>
    </p:spTree>
    <p:extLst>
      <p:ext uri="{BB962C8B-B14F-4D97-AF65-F5344CB8AC3E}">
        <p14:creationId xmlns:p14="http://schemas.microsoft.com/office/powerpoint/2010/main" val="2118352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47"/>
        <p:cNvGrpSpPr/>
        <p:nvPr/>
      </p:nvGrpSpPr>
      <p:grpSpPr>
        <a:xfrm>
          <a:off x="0" y="0"/>
          <a:ext cx="0" cy="0"/>
          <a:chOff x="0" y="0"/>
          <a:chExt cx="0" cy="0"/>
        </a:xfrm>
      </p:grpSpPr>
      <p:sp>
        <p:nvSpPr>
          <p:cNvPr id="148" name="Google Shape;148;p23"/>
          <p:cNvSpPr txBox="1">
            <a:spLocks noGrp="1"/>
          </p:cNvSpPr>
          <p:nvPr>
            <p:ph type="title" hasCustomPrompt="1"/>
          </p:nvPr>
        </p:nvSpPr>
        <p:spPr>
          <a:xfrm>
            <a:off x="953467" y="719984"/>
            <a:ext cx="65444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200"/>
              <a:buNone/>
              <a:defRPr sz="8266">
                <a:solidFill>
                  <a:schemeClr val="dk2"/>
                </a:solidFill>
              </a:defRPr>
            </a:lvl1pPr>
            <a:lvl2pPr lvl="1" algn="ctr" rtl="0">
              <a:spcBef>
                <a:spcPts val="0"/>
              </a:spcBef>
              <a:spcAft>
                <a:spcPts val="0"/>
              </a:spcAft>
              <a:buClr>
                <a:schemeClr val="dk2"/>
              </a:buClr>
              <a:buSzPts val="6200"/>
              <a:buNone/>
              <a:defRPr sz="8266">
                <a:solidFill>
                  <a:schemeClr val="dk2"/>
                </a:solidFill>
              </a:defRPr>
            </a:lvl2pPr>
            <a:lvl3pPr lvl="2" algn="ctr" rtl="0">
              <a:spcBef>
                <a:spcPts val="0"/>
              </a:spcBef>
              <a:spcAft>
                <a:spcPts val="0"/>
              </a:spcAft>
              <a:buClr>
                <a:schemeClr val="dk2"/>
              </a:buClr>
              <a:buSzPts val="6200"/>
              <a:buNone/>
              <a:defRPr sz="8266">
                <a:solidFill>
                  <a:schemeClr val="dk2"/>
                </a:solidFill>
              </a:defRPr>
            </a:lvl3pPr>
            <a:lvl4pPr lvl="3" algn="ctr" rtl="0">
              <a:spcBef>
                <a:spcPts val="0"/>
              </a:spcBef>
              <a:spcAft>
                <a:spcPts val="0"/>
              </a:spcAft>
              <a:buClr>
                <a:schemeClr val="dk2"/>
              </a:buClr>
              <a:buSzPts val="6200"/>
              <a:buNone/>
              <a:defRPr sz="8266">
                <a:solidFill>
                  <a:schemeClr val="dk2"/>
                </a:solidFill>
              </a:defRPr>
            </a:lvl4pPr>
            <a:lvl5pPr lvl="4" algn="ctr" rtl="0">
              <a:spcBef>
                <a:spcPts val="0"/>
              </a:spcBef>
              <a:spcAft>
                <a:spcPts val="0"/>
              </a:spcAft>
              <a:buClr>
                <a:schemeClr val="dk2"/>
              </a:buClr>
              <a:buSzPts val="6200"/>
              <a:buNone/>
              <a:defRPr sz="8266">
                <a:solidFill>
                  <a:schemeClr val="dk2"/>
                </a:solidFill>
              </a:defRPr>
            </a:lvl5pPr>
            <a:lvl6pPr lvl="5" algn="ctr" rtl="0">
              <a:spcBef>
                <a:spcPts val="0"/>
              </a:spcBef>
              <a:spcAft>
                <a:spcPts val="0"/>
              </a:spcAft>
              <a:buClr>
                <a:schemeClr val="dk2"/>
              </a:buClr>
              <a:buSzPts val="6200"/>
              <a:buNone/>
              <a:defRPr sz="8266">
                <a:solidFill>
                  <a:schemeClr val="dk2"/>
                </a:solidFill>
              </a:defRPr>
            </a:lvl6pPr>
            <a:lvl7pPr lvl="6" algn="ctr" rtl="0">
              <a:spcBef>
                <a:spcPts val="0"/>
              </a:spcBef>
              <a:spcAft>
                <a:spcPts val="0"/>
              </a:spcAft>
              <a:buClr>
                <a:schemeClr val="dk2"/>
              </a:buClr>
              <a:buSzPts val="6200"/>
              <a:buNone/>
              <a:defRPr sz="8266">
                <a:solidFill>
                  <a:schemeClr val="dk2"/>
                </a:solidFill>
              </a:defRPr>
            </a:lvl7pPr>
            <a:lvl8pPr lvl="7" algn="ctr" rtl="0">
              <a:spcBef>
                <a:spcPts val="0"/>
              </a:spcBef>
              <a:spcAft>
                <a:spcPts val="0"/>
              </a:spcAft>
              <a:buClr>
                <a:schemeClr val="dk2"/>
              </a:buClr>
              <a:buSzPts val="6200"/>
              <a:buNone/>
              <a:defRPr sz="8266">
                <a:solidFill>
                  <a:schemeClr val="dk2"/>
                </a:solidFill>
              </a:defRPr>
            </a:lvl8pPr>
            <a:lvl9pPr lvl="8" algn="ctr" rtl="0">
              <a:spcBef>
                <a:spcPts val="0"/>
              </a:spcBef>
              <a:spcAft>
                <a:spcPts val="0"/>
              </a:spcAft>
              <a:buClr>
                <a:schemeClr val="dk2"/>
              </a:buClr>
              <a:buSzPts val="6200"/>
              <a:buNone/>
              <a:defRPr sz="8266">
                <a:solidFill>
                  <a:schemeClr val="dk2"/>
                </a:solidFill>
              </a:defRPr>
            </a:lvl9pPr>
          </a:lstStyle>
          <a:p>
            <a:r>
              <a:t>xx%</a:t>
            </a:r>
          </a:p>
        </p:txBody>
      </p:sp>
      <p:sp>
        <p:nvSpPr>
          <p:cNvPr id="149" name="Google Shape;149;p23"/>
          <p:cNvSpPr txBox="1">
            <a:spLocks noGrp="1"/>
          </p:cNvSpPr>
          <p:nvPr>
            <p:ph type="subTitle" idx="1"/>
          </p:nvPr>
        </p:nvSpPr>
        <p:spPr>
          <a:xfrm>
            <a:off x="953467" y="1661353"/>
            <a:ext cx="6544400" cy="5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1400"/>
              <a:buNone/>
              <a:defRPr sz="1867">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r>
              <a:rPr lang="en-US"/>
              <a:t>Click to edit Master subtitle style</a:t>
            </a:r>
            <a:endParaRPr/>
          </a:p>
        </p:txBody>
      </p:sp>
      <p:sp>
        <p:nvSpPr>
          <p:cNvPr id="150" name="Google Shape;150;p23"/>
          <p:cNvSpPr txBox="1">
            <a:spLocks noGrp="1"/>
          </p:cNvSpPr>
          <p:nvPr>
            <p:ph type="title" idx="2" hasCustomPrompt="1"/>
          </p:nvPr>
        </p:nvSpPr>
        <p:spPr>
          <a:xfrm>
            <a:off x="953467" y="2661505"/>
            <a:ext cx="65444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200"/>
              <a:buNone/>
              <a:defRPr sz="8266">
                <a:solidFill>
                  <a:schemeClr val="dk2"/>
                </a:solidFill>
              </a:defRPr>
            </a:lvl1pPr>
            <a:lvl2pPr lvl="1" algn="ctr" rtl="0">
              <a:spcBef>
                <a:spcPts val="0"/>
              </a:spcBef>
              <a:spcAft>
                <a:spcPts val="0"/>
              </a:spcAft>
              <a:buClr>
                <a:schemeClr val="dk2"/>
              </a:buClr>
              <a:buSzPts val="6200"/>
              <a:buNone/>
              <a:defRPr sz="8266">
                <a:solidFill>
                  <a:schemeClr val="dk2"/>
                </a:solidFill>
              </a:defRPr>
            </a:lvl2pPr>
            <a:lvl3pPr lvl="2" algn="ctr" rtl="0">
              <a:spcBef>
                <a:spcPts val="0"/>
              </a:spcBef>
              <a:spcAft>
                <a:spcPts val="0"/>
              </a:spcAft>
              <a:buClr>
                <a:schemeClr val="dk2"/>
              </a:buClr>
              <a:buSzPts val="6200"/>
              <a:buNone/>
              <a:defRPr sz="8266">
                <a:solidFill>
                  <a:schemeClr val="dk2"/>
                </a:solidFill>
              </a:defRPr>
            </a:lvl3pPr>
            <a:lvl4pPr lvl="3" algn="ctr" rtl="0">
              <a:spcBef>
                <a:spcPts val="0"/>
              </a:spcBef>
              <a:spcAft>
                <a:spcPts val="0"/>
              </a:spcAft>
              <a:buClr>
                <a:schemeClr val="dk2"/>
              </a:buClr>
              <a:buSzPts val="6200"/>
              <a:buNone/>
              <a:defRPr sz="8266">
                <a:solidFill>
                  <a:schemeClr val="dk2"/>
                </a:solidFill>
              </a:defRPr>
            </a:lvl4pPr>
            <a:lvl5pPr lvl="4" algn="ctr" rtl="0">
              <a:spcBef>
                <a:spcPts val="0"/>
              </a:spcBef>
              <a:spcAft>
                <a:spcPts val="0"/>
              </a:spcAft>
              <a:buClr>
                <a:schemeClr val="dk2"/>
              </a:buClr>
              <a:buSzPts val="6200"/>
              <a:buNone/>
              <a:defRPr sz="8266">
                <a:solidFill>
                  <a:schemeClr val="dk2"/>
                </a:solidFill>
              </a:defRPr>
            </a:lvl5pPr>
            <a:lvl6pPr lvl="5" algn="ctr" rtl="0">
              <a:spcBef>
                <a:spcPts val="0"/>
              </a:spcBef>
              <a:spcAft>
                <a:spcPts val="0"/>
              </a:spcAft>
              <a:buClr>
                <a:schemeClr val="dk2"/>
              </a:buClr>
              <a:buSzPts val="6200"/>
              <a:buNone/>
              <a:defRPr sz="8266">
                <a:solidFill>
                  <a:schemeClr val="dk2"/>
                </a:solidFill>
              </a:defRPr>
            </a:lvl6pPr>
            <a:lvl7pPr lvl="6" algn="ctr" rtl="0">
              <a:spcBef>
                <a:spcPts val="0"/>
              </a:spcBef>
              <a:spcAft>
                <a:spcPts val="0"/>
              </a:spcAft>
              <a:buClr>
                <a:schemeClr val="dk2"/>
              </a:buClr>
              <a:buSzPts val="6200"/>
              <a:buNone/>
              <a:defRPr sz="8266">
                <a:solidFill>
                  <a:schemeClr val="dk2"/>
                </a:solidFill>
              </a:defRPr>
            </a:lvl7pPr>
            <a:lvl8pPr lvl="7" algn="ctr" rtl="0">
              <a:spcBef>
                <a:spcPts val="0"/>
              </a:spcBef>
              <a:spcAft>
                <a:spcPts val="0"/>
              </a:spcAft>
              <a:buClr>
                <a:schemeClr val="dk2"/>
              </a:buClr>
              <a:buSzPts val="6200"/>
              <a:buNone/>
              <a:defRPr sz="8266">
                <a:solidFill>
                  <a:schemeClr val="dk2"/>
                </a:solidFill>
              </a:defRPr>
            </a:lvl8pPr>
            <a:lvl9pPr lvl="8" algn="ctr" rtl="0">
              <a:spcBef>
                <a:spcPts val="0"/>
              </a:spcBef>
              <a:spcAft>
                <a:spcPts val="0"/>
              </a:spcAft>
              <a:buClr>
                <a:schemeClr val="dk2"/>
              </a:buClr>
              <a:buSzPts val="6200"/>
              <a:buNone/>
              <a:defRPr sz="8266">
                <a:solidFill>
                  <a:schemeClr val="dk2"/>
                </a:solidFill>
              </a:defRPr>
            </a:lvl9pPr>
          </a:lstStyle>
          <a:p>
            <a:r>
              <a:t>xx%</a:t>
            </a:r>
          </a:p>
        </p:txBody>
      </p:sp>
      <p:sp>
        <p:nvSpPr>
          <p:cNvPr id="151" name="Google Shape;151;p23"/>
          <p:cNvSpPr txBox="1">
            <a:spLocks noGrp="1"/>
          </p:cNvSpPr>
          <p:nvPr>
            <p:ph type="subTitle" idx="3"/>
          </p:nvPr>
        </p:nvSpPr>
        <p:spPr>
          <a:xfrm>
            <a:off x="953467" y="3602876"/>
            <a:ext cx="6544400" cy="5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1400"/>
              <a:buNone/>
              <a:defRPr sz="1867">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r>
              <a:rPr lang="en-US"/>
              <a:t>Click to edit Master subtitle style</a:t>
            </a:r>
            <a:endParaRPr/>
          </a:p>
        </p:txBody>
      </p:sp>
      <p:sp>
        <p:nvSpPr>
          <p:cNvPr id="152" name="Google Shape;152;p23"/>
          <p:cNvSpPr txBox="1">
            <a:spLocks noGrp="1"/>
          </p:cNvSpPr>
          <p:nvPr>
            <p:ph type="title" idx="4" hasCustomPrompt="1"/>
          </p:nvPr>
        </p:nvSpPr>
        <p:spPr>
          <a:xfrm>
            <a:off x="953467" y="4603045"/>
            <a:ext cx="65444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200"/>
              <a:buNone/>
              <a:defRPr sz="8266">
                <a:solidFill>
                  <a:schemeClr val="dk2"/>
                </a:solidFill>
              </a:defRPr>
            </a:lvl1pPr>
            <a:lvl2pPr lvl="1" algn="ctr" rtl="0">
              <a:spcBef>
                <a:spcPts val="0"/>
              </a:spcBef>
              <a:spcAft>
                <a:spcPts val="0"/>
              </a:spcAft>
              <a:buClr>
                <a:schemeClr val="dk2"/>
              </a:buClr>
              <a:buSzPts val="6200"/>
              <a:buNone/>
              <a:defRPr sz="8266">
                <a:solidFill>
                  <a:schemeClr val="dk2"/>
                </a:solidFill>
              </a:defRPr>
            </a:lvl2pPr>
            <a:lvl3pPr lvl="2" algn="ctr" rtl="0">
              <a:spcBef>
                <a:spcPts val="0"/>
              </a:spcBef>
              <a:spcAft>
                <a:spcPts val="0"/>
              </a:spcAft>
              <a:buClr>
                <a:schemeClr val="dk2"/>
              </a:buClr>
              <a:buSzPts val="6200"/>
              <a:buNone/>
              <a:defRPr sz="8266">
                <a:solidFill>
                  <a:schemeClr val="dk2"/>
                </a:solidFill>
              </a:defRPr>
            </a:lvl3pPr>
            <a:lvl4pPr lvl="3" algn="ctr" rtl="0">
              <a:spcBef>
                <a:spcPts val="0"/>
              </a:spcBef>
              <a:spcAft>
                <a:spcPts val="0"/>
              </a:spcAft>
              <a:buClr>
                <a:schemeClr val="dk2"/>
              </a:buClr>
              <a:buSzPts val="6200"/>
              <a:buNone/>
              <a:defRPr sz="8266">
                <a:solidFill>
                  <a:schemeClr val="dk2"/>
                </a:solidFill>
              </a:defRPr>
            </a:lvl4pPr>
            <a:lvl5pPr lvl="4" algn="ctr" rtl="0">
              <a:spcBef>
                <a:spcPts val="0"/>
              </a:spcBef>
              <a:spcAft>
                <a:spcPts val="0"/>
              </a:spcAft>
              <a:buClr>
                <a:schemeClr val="dk2"/>
              </a:buClr>
              <a:buSzPts val="6200"/>
              <a:buNone/>
              <a:defRPr sz="8266">
                <a:solidFill>
                  <a:schemeClr val="dk2"/>
                </a:solidFill>
              </a:defRPr>
            </a:lvl5pPr>
            <a:lvl6pPr lvl="5" algn="ctr" rtl="0">
              <a:spcBef>
                <a:spcPts val="0"/>
              </a:spcBef>
              <a:spcAft>
                <a:spcPts val="0"/>
              </a:spcAft>
              <a:buClr>
                <a:schemeClr val="dk2"/>
              </a:buClr>
              <a:buSzPts val="6200"/>
              <a:buNone/>
              <a:defRPr sz="8266">
                <a:solidFill>
                  <a:schemeClr val="dk2"/>
                </a:solidFill>
              </a:defRPr>
            </a:lvl6pPr>
            <a:lvl7pPr lvl="6" algn="ctr" rtl="0">
              <a:spcBef>
                <a:spcPts val="0"/>
              </a:spcBef>
              <a:spcAft>
                <a:spcPts val="0"/>
              </a:spcAft>
              <a:buClr>
                <a:schemeClr val="dk2"/>
              </a:buClr>
              <a:buSzPts val="6200"/>
              <a:buNone/>
              <a:defRPr sz="8266">
                <a:solidFill>
                  <a:schemeClr val="dk2"/>
                </a:solidFill>
              </a:defRPr>
            </a:lvl7pPr>
            <a:lvl8pPr lvl="7" algn="ctr" rtl="0">
              <a:spcBef>
                <a:spcPts val="0"/>
              </a:spcBef>
              <a:spcAft>
                <a:spcPts val="0"/>
              </a:spcAft>
              <a:buClr>
                <a:schemeClr val="dk2"/>
              </a:buClr>
              <a:buSzPts val="6200"/>
              <a:buNone/>
              <a:defRPr sz="8266">
                <a:solidFill>
                  <a:schemeClr val="dk2"/>
                </a:solidFill>
              </a:defRPr>
            </a:lvl8pPr>
            <a:lvl9pPr lvl="8" algn="ctr" rtl="0">
              <a:spcBef>
                <a:spcPts val="0"/>
              </a:spcBef>
              <a:spcAft>
                <a:spcPts val="0"/>
              </a:spcAft>
              <a:buClr>
                <a:schemeClr val="dk2"/>
              </a:buClr>
              <a:buSzPts val="6200"/>
              <a:buNone/>
              <a:defRPr sz="8266">
                <a:solidFill>
                  <a:schemeClr val="dk2"/>
                </a:solidFill>
              </a:defRPr>
            </a:lvl9pPr>
          </a:lstStyle>
          <a:p>
            <a:r>
              <a:t>xx%</a:t>
            </a:r>
          </a:p>
        </p:txBody>
      </p:sp>
      <p:sp>
        <p:nvSpPr>
          <p:cNvPr id="153" name="Google Shape;153;p23"/>
          <p:cNvSpPr txBox="1">
            <a:spLocks noGrp="1"/>
          </p:cNvSpPr>
          <p:nvPr>
            <p:ph type="subTitle" idx="5"/>
          </p:nvPr>
        </p:nvSpPr>
        <p:spPr>
          <a:xfrm>
            <a:off x="953467" y="5544415"/>
            <a:ext cx="6544400" cy="5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1400"/>
              <a:buNone/>
              <a:defRPr sz="1867">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r>
              <a:rPr lang="en-US"/>
              <a:t>Click to edit Master subtitle style</a:t>
            </a:r>
            <a:endParaRPr/>
          </a:p>
        </p:txBody>
      </p:sp>
      <p:pic>
        <p:nvPicPr>
          <p:cNvPr id="154" name="Google Shape;154;p23"/>
          <p:cNvPicPr preferRelativeResize="0"/>
          <p:nvPr/>
        </p:nvPicPr>
        <p:blipFill rotWithShape="1">
          <a:blip r:embed="rId2">
            <a:alphaModFix/>
          </a:blip>
          <a:srcRect l="29463"/>
          <a:stretch/>
        </p:blipFill>
        <p:spPr>
          <a:xfrm rot="-5400000">
            <a:off x="-25917" y="-1724116"/>
            <a:ext cx="2262133" cy="3305499"/>
          </a:xfrm>
          <a:prstGeom prst="rect">
            <a:avLst/>
          </a:prstGeom>
          <a:noFill/>
          <a:ln>
            <a:noFill/>
          </a:ln>
        </p:spPr>
      </p:pic>
    </p:spTree>
    <p:extLst>
      <p:ext uri="{BB962C8B-B14F-4D97-AF65-F5344CB8AC3E}">
        <p14:creationId xmlns:p14="http://schemas.microsoft.com/office/powerpoint/2010/main" val="3034734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55"/>
        <p:cNvGrpSpPr/>
        <p:nvPr/>
      </p:nvGrpSpPr>
      <p:grpSpPr>
        <a:xfrm>
          <a:off x="0" y="0"/>
          <a:ext cx="0" cy="0"/>
          <a:chOff x="0" y="0"/>
          <a:chExt cx="0" cy="0"/>
        </a:xfrm>
      </p:grpSpPr>
      <p:sp>
        <p:nvSpPr>
          <p:cNvPr id="156" name="Google Shape;156;p24"/>
          <p:cNvSpPr txBox="1">
            <a:spLocks noGrp="1"/>
          </p:cNvSpPr>
          <p:nvPr>
            <p:ph type="ctrTitle"/>
          </p:nvPr>
        </p:nvSpPr>
        <p:spPr>
          <a:xfrm>
            <a:off x="953467" y="713333"/>
            <a:ext cx="5712000" cy="13304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en-US"/>
              <a:t>Click to edit Master title style</a:t>
            </a:r>
            <a:endParaRPr/>
          </a:p>
        </p:txBody>
      </p:sp>
      <p:sp>
        <p:nvSpPr>
          <p:cNvPr id="157" name="Google Shape;157;p24"/>
          <p:cNvSpPr txBox="1">
            <a:spLocks noGrp="1"/>
          </p:cNvSpPr>
          <p:nvPr>
            <p:ph type="subTitle" idx="1"/>
          </p:nvPr>
        </p:nvSpPr>
        <p:spPr>
          <a:xfrm>
            <a:off x="953467" y="2092967"/>
            <a:ext cx="5725200" cy="167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r>
              <a:rPr lang="en-US"/>
              <a:t>Click to edit Master subtitle style</a:t>
            </a:r>
            <a:endParaRPr/>
          </a:p>
        </p:txBody>
      </p:sp>
      <p:sp>
        <p:nvSpPr>
          <p:cNvPr id="158" name="Google Shape;158;p24"/>
          <p:cNvSpPr txBox="1"/>
          <p:nvPr/>
        </p:nvSpPr>
        <p:spPr>
          <a:xfrm>
            <a:off x="953467" y="4780290"/>
            <a:ext cx="6464000" cy="738623"/>
          </a:xfrm>
          <a:prstGeom prst="rect">
            <a:avLst/>
          </a:prstGeom>
          <a:noFill/>
          <a:ln>
            <a:noFill/>
          </a:ln>
        </p:spPr>
        <p:txBody>
          <a:bodyPr spcFirstLastPara="1" wrap="square" lIns="121900" tIns="121900" rIns="121900" bIns="121900" anchor="ctr" anchorCtr="0">
            <a:spAutoFit/>
          </a:bodyPr>
          <a:lstStyle/>
          <a:p>
            <a:pPr marL="0" lvl="0" indent="0" algn="l" rtl="0">
              <a:spcBef>
                <a:spcPts val="0"/>
              </a:spcBef>
              <a:spcAft>
                <a:spcPts val="0"/>
              </a:spcAft>
              <a:buNone/>
            </a:pPr>
            <a:r>
              <a:rPr lang="en" sz="1600">
                <a:solidFill>
                  <a:schemeClr val="lt2"/>
                </a:solidFill>
                <a:latin typeface="Antic"/>
                <a:ea typeface="Antic"/>
                <a:cs typeface="Antic"/>
                <a:sym typeface="Antic"/>
              </a:rPr>
              <a:t>CREDITS: This presentation template was created by </a:t>
            </a:r>
            <a:r>
              <a:rPr lang="en" sz="1600" b="1">
                <a:solidFill>
                  <a:schemeClr val="hlink"/>
                </a:solidFill>
                <a:uFill>
                  <a:noFill/>
                </a:uFill>
                <a:latin typeface="Antic"/>
                <a:ea typeface="Antic"/>
                <a:cs typeface="Antic"/>
                <a:sym typeface="Antic"/>
                <a:hlinkClick r:id="rId2"/>
              </a:rPr>
              <a:t>Slidesgo</a:t>
            </a:r>
            <a:r>
              <a:rPr lang="en" sz="1600">
                <a:solidFill>
                  <a:schemeClr val="lt2"/>
                </a:solidFill>
                <a:latin typeface="Antic"/>
                <a:ea typeface="Antic"/>
                <a:cs typeface="Antic"/>
                <a:sym typeface="Antic"/>
              </a:rPr>
              <a:t>, and includes icons by </a:t>
            </a:r>
            <a:r>
              <a:rPr lang="en" sz="1600" b="1">
                <a:solidFill>
                  <a:schemeClr val="hlink"/>
                </a:solidFill>
                <a:uFill>
                  <a:noFill/>
                </a:uFill>
                <a:latin typeface="Antic"/>
                <a:ea typeface="Antic"/>
                <a:cs typeface="Antic"/>
                <a:sym typeface="Antic"/>
                <a:hlinkClick r:id="rId3"/>
              </a:rPr>
              <a:t>Flaticon</a:t>
            </a:r>
            <a:r>
              <a:rPr lang="en" sz="1600">
                <a:solidFill>
                  <a:schemeClr val="hlink"/>
                </a:solidFill>
                <a:uFill>
                  <a:noFill/>
                </a:uFill>
                <a:latin typeface="Antic"/>
                <a:ea typeface="Antic"/>
                <a:cs typeface="Antic"/>
                <a:sym typeface="Antic"/>
                <a:hlinkClick r:id="rId3"/>
              </a:rPr>
              <a:t>,</a:t>
            </a:r>
            <a:r>
              <a:rPr lang="en" sz="1600">
                <a:solidFill>
                  <a:schemeClr val="lt2"/>
                </a:solidFill>
                <a:latin typeface="Antic"/>
                <a:ea typeface="Antic"/>
                <a:cs typeface="Antic"/>
                <a:sym typeface="Antic"/>
              </a:rPr>
              <a:t> and infographics &amp; images by </a:t>
            </a:r>
            <a:r>
              <a:rPr lang="en" sz="1600" b="1">
                <a:solidFill>
                  <a:schemeClr val="hlink"/>
                </a:solidFill>
                <a:uFill>
                  <a:noFill/>
                </a:uFill>
                <a:latin typeface="Antic"/>
                <a:ea typeface="Antic"/>
                <a:cs typeface="Antic"/>
                <a:sym typeface="Antic"/>
                <a:hlinkClick r:id="rId4"/>
              </a:rPr>
              <a:t>Freepik</a:t>
            </a:r>
            <a:endParaRPr sz="1600">
              <a:solidFill>
                <a:schemeClr val="lt2"/>
              </a:solidFill>
              <a:latin typeface="Antic"/>
              <a:ea typeface="Antic"/>
              <a:cs typeface="Antic"/>
              <a:sym typeface="Antic"/>
            </a:endParaRPr>
          </a:p>
        </p:txBody>
      </p:sp>
      <p:pic>
        <p:nvPicPr>
          <p:cNvPr id="159" name="Google Shape;159;p24"/>
          <p:cNvPicPr preferRelativeResize="0"/>
          <p:nvPr/>
        </p:nvPicPr>
        <p:blipFill rotWithShape="1">
          <a:blip r:embed="rId5">
            <a:alphaModFix/>
          </a:blip>
          <a:srcRect l="29463"/>
          <a:stretch/>
        </p:blipFill>
        <p:spPr>
          <a:xfrm rot="-5400000">
            <a:off x="-25917" y="-1724116"/>
            <a:ext cx="2262133" cy="3305499"/>
          </a:xfrm>
          <a:prstGeom prst="rect">
            <a:avLst/>
          </a:prstGeom>
          <a:noFill/>
          <a:ln>
            <a:noFill/>
          </a:ln>
        </p:spPr>
      </p:pic>
    </p:spTree>
    <p:extLst>
      <p:ext uri="{BB962C8B-B14F-4D97-AF65-F5344CB8AC3E}">
        <p14:creationId xmlns:p14="http://schemas.microsoft.com/office/powerpoint/2010/main" val="1226863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0"/>
        <p:cNvGrpSpPr/>
        <p:nvPr/>
      </p:nvGrpSpPr>
      <p:grpSpPr>
        <a:xfrm>
          <a:off x="0" y="0"/>
          <a:ext cx="0" cy="0"/>
          <a:chOff x="0" y="0"/>
          <a:chExt cx="0" cy="0"/>
        </a:xfrm>
      </p:grpSpPr>
    </p:spTree>
    <p:extLst>
      <p:ext uri="{BB962C8B-B14F-4D97-AF65-F5344CB8AC3E}">
        <p14:creationId xmlns:p14="http://schemas.microsoft.com/office/powerpoint/2010/main" val="3071552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B152F2-AE87-8F94-8FDF-A15E6348E8DD}"/>
              </a:ext>
            </a:extLst>
          </p:cNvPr>
          <p:cNvSpPr>
            <a:spLocks noGrp="1"/>
          </p:cNvSpPr>
          <p:nvPr>
            <p:ph type="dt" sz="half" idx="10"/>
          </p:nvPr>
        </p:nvSpPr>
        <p:spPr/>
        <p:txBody>
          <a:bodyPr/>
          <a:lstStyle>
            <a:lvl1pPr>
              <a:defRPr/>
            </a:lvl1pPr>
          </a:lstStyle>
          <a:p>
            <a:fld id="{87DE6118-2437-4B30-8E3C-4D2BE6020583}" type="datetimeFigureOut">
              <a:rPr lang="en-US" smtClean="0"/>
              <a:t>8/13/2023</a:t>
            </a:fld>
            <a:endParaRPr lang="en-US" dirty="0"/>
          </a:p>
        </p:txBody>
      </p:sp>
      <p:sp>
        <p:nvSpPr>
          <p:cNvPr id="5" name="Footer Placeholder 4">
            <a:extLst>
              <a:ext uri="{FF2B5EF4-FFF2-40B4-BE49-F238E27FC236}">
                <a16:creationId xmlns:a16="http://schemas.microsoft.com/office/drawing/2014/main" xmlns="" id="{3751FC4E-E30C-A7BC-FB44-D35F97682AEB}"/>
              </a:ext>
            </a:extLst>
          </p:cNvPr>
          <p:cNvSpPr>
            <a:spLocks noGrp="1"/>
          </p:cNvSpPr>
          <p:nvPr>
            <p:ph type="ftr" sz="quarter" idx="11"/>
          </p:nvPr>
        </p:nvSpPr>
        <p:spPr/>
        <p:txBody>
          <a:bodyPr/>
          <a:lstStyle>
            <a:lvl1pPr>
              <a:defRPr/>
            </a:lvl1pPr>
          </a:lstStyle>
          <a:p>
            <a:endParaRPr lang="en-US" dirty="0"/>
          </a:p>
        </p:txBody>
      </p:sp>
      <p:sp>
        <p:nvSpPr>
          <p:cNvPr id="6" name="Slide Number Placeholder 5">
            <a:extLst>
              <a:ext uri="{FF2B5EF4-FFF2-40B4-BE49-F238E27FC236}">
                <a16:creationId xmlns:a16="http://schemas.microsoft.com/office/drawing/2014/main" xmlns="" id="{C1C94FA0-1B75-CB93-23D0-C943DCBABFDD}"/>
              </a:ext>
            </a:extLst>
          </p:cNvPr>
          <p:cNvSpPr>
            <a:spLocks noGrp="1"/>
          </p:cNvSpPr>
          <p:nvPr>
            <p:ph type="sldNum" sz="quarter" idx="12"/>
          </p:nvPr>
        </p:nvSpPr>
        <p:spPr/>
        <p:txBody>
          <a:bodyPr/>
          <a:lstStyle>
            <a:lvl1pPr>
              <a:defRPr/>
            </a:lvl1pPr>
          </a:lstStyle>
          <a:p>
            <a:fld id="{69E57DC2-970A-4B3E-BB1C-7A09969E49DF}" type="slidenum">
              <a:rPr lang="en-US" smtClean="0"/>
              <a:t>‹#›</a:t>
            </a:fld>
            <a:endParaRPr lang="en-US" dirty="0"/>
          </a:p>
        </p:txBody>
      </p:sp>
    </p:spTree>
    <p:extLst>
      <p:ext uri="{BB962C8B-B14F-4D97-AF65-F5344CB8AC3E}">
        <p14:creationId xmlns:p14="http://schemas.microsoft.com/office/powerpoint/2010/main" val="3293324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685C6C0-F9D2-5179-5B8E-9119A37ADCFD}"/>
              </a:ext>
            </a:extLst>
          </p:cNvPr>
          <p:cNvSpPr>
            <a:spLocks noGrp="1"/>
          </p:cNvSpPr>
          <p:nvPr>
            <p:ph type="dt" sz="half" idx="10"/>
          </p:nvPr>
        </p:nvSpPr>
        <p:spPr/>
        <p:txBody>
          <a:bodyPr/>
          <a:lstStyle/>
          <a:p>
            <a:fld id="{87DE6118-2437-4B30-8E3C-4D2BE6020583}" type="datetimeFigureOut">
              <a:rPr lang="en-US" smtClean="0"/>
              <a:t>8/13/2023</a:t>
            </a:fld>
            <a:endParaRPr lang="en-US" dirty="0"/>
          </a:p>
        </p:txBody>
      </p:sp>
      <p:sp>
        <p:nvSpPr>
          <p:cNvPr id="3" name="Footer Placeholder 2">
            <a:extLst>
              <a:ext uri="{FF2B5EF4-FFF2-40B4-BE49-F238E27FC236}">
                <a16:creationId xmlns:a16="http://schemas.microsoft.com/office/drawing/2014/main" xmlns="" id="{7551629C-D958-677F-B0EB-A7199E6055C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DC485C9A-1D20-56B5-9E61-94E1365B4A29}"/>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93227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2"/>
        <p:cNvGrpSpPr/>
        <p:nvPr/>
      </p:nvGrpSpPr>
      <p:grpSpPr>
        <a:xfrm>
          <a:off x="0" y="0"/>
          <a:ext cx="0" cy="0"/>
          <a:chOff x="0" y="0"/>
          <a:chExt cx="0" cy="0"/>
        </a:xfrm>
      </p:grpSpPr>
      <p:sp>
        <p:nvSpPr>
          <p:cNvPr id="23" name="Google Shape;23;p5"/>
          <p:cNvSpPr txBox="1">
            <a:spLocks noGrp="1"/>
          </p:cNvSpPr>
          <p:nvPr>
            <p:ph type="subTitle" idx="1"/>
          </p:nvPr>
        </p:nvSpPr>
        <p:spPr>
          <a:xfrm>
            <a:off x="953467" y="4024909"/>
            <a:ext cx="6324400" cy="524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500"/>
              <a:buFont typeface="Bebas Neue"/>
              <a:buNone/>
              <a:defRPr sz="3333">
                <a:latin typeface="Barriecito"/>
                <a:ea typeface="Barriecito"/>
                <a:cs typeface="Barriecito"/>
                <a:sym typeface="Barriecito"/>
              </a:defRPr>
            </a:lvl1pPr>
            <a:lvl2pPr lvl="1" algn="ctr">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r>
              <a:rPr lang="en-US"/>
              <a:t>Click to edit Master subtitle style</a:t>
            </a:r>
            <a:endParaRPr/>
          </a:p>
        </p:txBody>
      </p:sp>
      <p:sp>
        <p:nvSpPr>
          <p:cNvPr id="24" name="Google Shape;24;p5"/>
          <p:cNvSpPr txBox="1">
            <a:spLocks noGrp="1"/>
          </p:cNvSpPr>
          <p:nvPr>
            <p:ph type="subTitle" idx="2"/>
          </p:nvPr>
        </p:nvSpPr>
        <p:spPr>
          <a:xfrm>
            <a:off x="953467" y="2137567"/>
            <a:ext cx="6324400" cy="52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3333">
                <a:latin typeface="Barriecito"/>
                <a:ea typeface="Barriecito"/>
                <a:cs typeface="Barriecito"/>
                <a:sym typeface="Barriecito"/>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r>
              <a:rPr lang="en-US"/>
              <a:t>Click to edit Master subtitle style</a:t>
            </a:r>
            <a:endParaRPr/>
          </a:p>
        </p:txBody>
      </p:sp>
      <p:sp>
        <p:nvSpPr>
          <p:cNvPr id="25" name="Google Shape;25;p5"/>
          <p:cNvSpPr txBox="1">
            <a:spLocks noGrp="1"/>
          </p:cNvSpPr>
          <p:nvPr>
            <p:ph type="subTitle" idx="3"/>
          </p:nvPr>
        </p:nvSpPr>
        <p:spPr>
          <a:xfrm>
            <a:off x="953467" y="4549296"/>
            <a:ext cx="6324400" cy="11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26" name="Google Shape;26;p5"/>
          <p:cNvSpPr txBox="1">
            <a:spLocks noGrp="1"/>
          </p:cNvSpPr>
          <p:nvPr>
            <p:ph type="subTitle" idx="4"/>
          </p:nvPr>
        </p:nvSpPr>
        <p:spPr>
          <a:xfrm>
            <a:off x="953467" y="2661968"/>
            <a:ext cx="6324400" cy="11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27" name="Google Shape;27;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spTree>
    <p:extLst>
      <p:ext uri="{BB962C8B-B14F-4D97-AF65-F5344CB8AC3E}">
        <p14:creationId xmlns:p14="http://schemas.microsoft.com/office/powerpoint/2010/main" val="1611437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2F7C0C-78D4-4A8D-2039-1040BEB87F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A52A6FD-CC29-66C0-B037-3CC169710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70C311A-9466-A971-683E-691E84287D61}"/>
              </a:ext>
            </a:extLst>
          </p:cNvPr>
          <p:cNvSpPr>
            <a:spLocks noGrp="1"/>
          </p:cNvSpPr>
          <p:nvPr>
            <p:ph type="dt" sz="half" idx="10"/>
          </p:nvPr>
        </p:nvSpPr>
        <p:spPr/>
        <p:txBody>
          <a:bodyPr/>
          <a:lstStyle/>
          <a:p>
            <a:fld id="{57FB5806-AF11-4AB8-9539-8BE6B6DB399F}" type="datetimeFigureOut">
              <a:rPr lang="en-US" smtClean="0"/>
              <a:t>8/13/2023</a:t>
            </a:fld>
            <a:endParaRPr lang="en-US"/>
          </a:p>
        </p:txBody>
      </p:sp>
      <p:sp>
        <p:nvSpPr>
          <p:cNvPr id="5" name="Footer Placeholder 4">
            <a:extLst>
              <a:ext uri="{FF2B5EF4-FFF2-40B4-BE49-F238E27FC236}">
                <a16:creationId xmlns:a16="http://schemas.microsoft.com/office/drawing/2014/main" xmlns="" id="{48AC0E1A-E244-8EDF-E432-7B3C584C81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DF3A7D3-7D1C-DF16-7F8D-34CE945F11E1}"/>
              </a:ext>
            </a:extLst>
          </p:cNvPr>
          <p:cNvSpPr>
            <a:spLocks noGrp="1"/>
          </p:cNvSpPr>
          <p:nvPr>
            <p:ph type="sldNum" sz="quarter" idx="12"/>
          </p:nvPr>
        </p:nvSpPr>
        <p:spPr/>
        <p:txBody>
          <a:bodyPr/>
          <a:lstStyle/>
          <a:p>
            <a:fld id="{32671160-F993-42AE-AD8C-9ABDE8A9E341}" type="slidenum">
              <a:rPr lang="en-US" smtClean="0"/>
              <a:t>‹#›</a:t>
            </a:fld>
            <a:endParaRPr lang="en-US"/>
          </a:p>
        </p:txBody>
      </p:sp>
    </p:spTree>
    <p:extLst>
      <p:ext uri="{BB962C8B-B14F-4D97-AF65-F5344CB8AC3E}">
        <p14:creationId xmlns:p14="http://schemas.microsoft.com/office/powerpoint/2010/main" val="4012080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A36F62-4779-DF02-73B7-3F1D60E8DB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8B46767-D90F-3AEB-5E2C-25F419A5A4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2ED35C9-4AE8-5EA5-F719-0D6A3B8775E4}"/>
              </a:ext>
            </a:extLst>
          </p:cNvPr>
          <p:cNvSpPr>
            <a:spLocks noGrp="1"/>
          </p:cNvSpPr>
          <p:nvPr>
            <p:ph type="dt" sz="half" idx="10"/>
          </p:nvPr>
        </p:nvSpPr>
        <p:spPr/>
        <p:txBody>
          <a:bodyPr/>
          <a:lstStyle/>
          <a:p>
            <a:fld id="{87DE6118-2437-4B30-8E3C-4D2BE6020583}" type="datetimeFigureOut">
              <a:rPr lang="en-US" smtClean="0"/>
              <a:t>8/13/2023</a:t>
            </a:fld>
            <a:endParaRPr lang="en-US" dirty="0"/>
          </a:p>
        </p:txBody>
      </p:sp>
      <p:sp>
        <p:nvSpPr>
          <p:cNvPr id="5" name="Footer Placeholder 4">
            <a:extLst>
              <a:ext uri="{FF2B5EF4-FFF2-40B4-BE49-F238E27FC236}">
                <a16:creationId xmlns:a16="http://schemas.microsoft.com/office/drawing/2014/main" xmlns="" id="{DCA0A5CA-4BAE-0AC3-F167-A8836B500D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B628B20-F217-8E30-A61F-8802045539D7}"/>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801682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9B958D-84CC-A7E2-D736-8B124B4195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4092273-8423-A5C4-9CCA-00ADD2E2C7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6D6E15A-4508-F7A9-FFAC-846D73A09EE7}"/>
              </a:ext>
            </a:extLst>
          </p:cNvPr>
          <p:cNvSpPr>
            <a:spLocks noGrp="1"/>
          </p:cNvSpPr>
          <p:nvPr>
            <p:ph type="dt" sz="half" idx="10"/>
          </p:nvPr>
        </p:nvSpPr>
        <p:spPr/>
        <p:txBody>
          <a:bodyPr/>
          <a:lstStyle/>
          <a:p>
            <a:fld id="{57FB5806-AF11-4AB8-9539-8BE6B6DB399F}" type="datetimeFigureOut">
              <a:rPr lang="en-US" smtClean="0"/>
              <a:t>8/13/2023</a:t>
            </a:fld>
            <a:endParaRPr lang="en-US"/>
          </a:p>
        </p:txBody>
      </p:sp>
      <p:sp>
        <p:nvSpPr>
          <p:cNvPr id="5" name="Footer Placeholder 4">
            <a:extLst>
              <a:ext uri="{FF2B5EF4-FFF2-40B4-BE49-F238E27FC236}">
                <a16:creationId xmlns:a16="http://schemas.microsoft.com/office/drawing/2014/main" xmlns="" id="{CF626A1F-2730-7A4C-B30B-1FE9D932E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0CC429-F43E-956F-35B7-A913D1CBCC2D}"/>
              </a:ext>
            </a:extLst>
          </p:cNvPr>
          <p:cNvSpPr>
            <a:spLocks noGrp="1"/>
          </p:cNvSpPr>
          <p:nvPr>
            <p:ph type="sldNum" sz="quarter" idx="12"/>
          </p:nvPr>
        </p:nvSpPr>
        <p:spPr/>
        <p:txBody>
          <a:bodyPr/>
          <a:lstStyle/>
          <a:p>
            <a:fld id="{32671160-F993-42AE-AD8C-9ABDE8A9E341}" type="slidenum">
              <a:rPr lang="en-US" smtClean="0"/>
              <a:t>‹#›</a:t>
            </a:fld>
            <a:endParaRPr lang="en-US"/>
          </a:p>
        </p:txBody>
      </p:sp>
    </p:spTree>
    <p:extLst>
      <p:ext uri="{BB962C8B-B14F-4D97-AF65-F5344CB8AC3E}">
        <p14:creationId xmlns:p14="http://schemas.microsoft.com/office/powerpoint/2010/main" val="1826848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FB68F6-5639-DA2D-E68A-5CD6E5568D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F1D0148-8EDB-D8AD-7DD1-3130ACEA95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0912236-1202-46B4-EF92-3ACA9A0841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24E5139-8B23-811F-E916-9D17B78DED9A}"/>
              </a:ext>
            </a:extLst>
          </p:cNvPr>
          <p:cNvSpPr>
            <a:spLocks noGrp="1"/>
          </p:cNvSpPr>
          <p:nvPr>
            <p:ph type="dt" sz="half" idx="10"/>
          </p:nvPr>
        </p:nvSpPr>
        <p:spPr/>
        <p:txBody>
          <a:bodyPr/>
          <a:lstStyle/>
          <a:p>
            <a:fld id="{57FB5806-AF11-4AB8-9539-8BE6B6DB399F}" type="datetimeFigureOut">
              <a:rPr lang="en-US" smtClean="0"/>
              <a:t>8/13/2023</a:t>
            </a:fld>
            <a:endParaRPr lang="en-US"/>
          </a:p>
        </p:txBody>
      </p:sp>
      <p:sp>
        <p:nvSpPr>
          <p:cNvPr id="6" name="Footer Placeholder 5">
            <a:extLst>
              <a:ext uri="{FF2B5EF4-FFF2-40B4-BE49-F238E27FC236}">
                <a16:creationId xmlns:a16="http://schemas.microsoft.com/office/drawing/2014/main" xmlns="" id="{81FF9F28-FA61-6739-4CD4-763F4D7A43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7706BD0-C6EB-0565-66F0-BE92E3F66A66}"/>
              </a:ext>
            </a:extLst>
          </p:cNvPr>
          <p:cNvSpPr>
            <a:spLocks noGrp="1"/>
          </p:cNvSpPr>
          <p:nvPr>
            <p:ph type="sldNum" sz="quarter" idx="12"/>
          </p:nvPr>
        </p:nvSpPr>
        <p:spPr/>
        <p:txBody>
          <a:bodyPr/>
          <a:lstStyle/>
          <a:p>
            <a:fld id="{32671160-F993-42AE-AD8C-9ABDE8A9E341}" type="slidenum">
              <a:rPr lang="en-US" smtClean="0"/>
              <a:t>‹#›</a:t>
            </a:fld>
            <a:endParaRPr lang="en-US"/>
          </a:p>
        </p:txBody>
      </p:sp>
    </p:spTree>
    <p:extLst>
      <p:ext uri="{BB962C8B-B14F-4D97-AF65-F5344CB8AC3E}">
        <p14:creationId xmlns:p14="http://schemas.microsoft.com/office/powerpoint/2010/main" val="3973978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DC93D6-0B86-C30A-C067-1631799C44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8952C54-7D87-8932-C78C-837B2FC7D3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63D2498-0EEE-CB7C-2B79-3405903388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B14418F-BAE4-5E1A-B837-B8FCE11A3E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25CF373-E601-E423-DE89-59D01BE602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0E6D4B7-5472-B447-6CDB-ED7E83D84D3B}"/>
              </a:ext>
            </a:extLst>
          </p:cNvPr>
          <p:cNvSpPr>
            <a:spLocks noGrp="1"/>
          </p:cNvSpPr>
          <p:nvPr>
            <p:ph type="dt" sz="half" idx="10"/>
          </p:nvPr>
        </p:nvSpPr>
        <p:spPr/>
        <p:txBody>
          <a:bodyPr/>
          <a:lstStyle/>
          <a:p>
            <a:fld id="{57FB5806-AF11-4AB8-9539-8BE6B6DB399F}" type="datetimeFigureOut">
              <a:rPr lang="en-US" smtClean="0"/>
              <a:t>8/13/2023</a:t>
            </a:fld>
            <a:endParaRPr lang="en-US"/>
          </a:p>
        </p:txBody>
      </p:sp>
      <p:sp>
        <p:nvSpPr>
          <p:cNvPr id="8" name="Footer Placeholder 7">
            <a:extLst>
              <a:ext uri="{FF2B5EF4-FFF2-40B4-BE49-F238E27FC236}">
                <a16:creationId xmlns:a16="http://schemas.microsoft.com/office/drawing/2014/main" xmlns="" id="{010FA7DA-9DE9-7EFB-5DF5-03E98ED181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700DD8D-32D9-5DCF-F710-905F6A7ACDC5}"/>
              </a:ext>
            </a:extLst>
          </p:cNvPr>
          <p:cNvSpPr>
            <a:spLocks noGrp="1"/>
          </p:cNvSpPr>
          <p:nvPr>
            <p:ph type="sldNum" sz="quarter" idx="12"/>
          </p:nvPr>
        </p:nvSpPr>
        <p:spPr/>
        <p:txBody>
          <a:bodyPr/>
          <a:lstStyle/>
          <a:p>
            <a:fld id="{32671160-F993-42AE-AD8C-9ABDE8A9E341}" type="slidenum">
              <a:rPr lang="en-US" smtClean="0"/>
              <a:t>‹#›</a:t>
            </a:fld>
            <a:endParaRPr lang="en-US"/>
          </a:p>
        </p:txBody>
      </p:sp>
    </p:spTree>
    <p:extLst>
      <p:ext uri="{BB962C8B-B14F-4D97-AF65-F5344CB8AC3E}">
        <p14:creationId xmlns:p14="http://schemas.microsoft.com/office/powerpoint/2010/main" val="2591193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7F2AA3-E602-72D3-3928-6AA4169A70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5B8ED5D-70AD-7B78-D0A6-6B999C8A9D81}"/>
              </a:ext>
            </a:extLst>
          </p:cNvPr>
          <p:cNvSpPr>
            <a:spLocks noGrp="1"/>
          </p:cNvSpPr>
          <p:nvPr>
            <p:ph type="dt" sz="half" idx="10"/>
          </p:nvPr>
        </p:nvSpPr>
        <p:spPr/>
        <p:txBody>
          <a:bodyPr/>
          <a:lstStyle/>
          <a:p>
            <a:fld id="{57FB5806-AF11-4AB8-9539-8BE6B6DB399F}" type="datetimeFigureOut">
              <a:rPr lang="en-US" smtClean="0"/>
              <a:t>8/13/2023</a:t>
            </a:fld>
            <a:endParaRPr lang="en-US"/>
          </a:p>
        </p:txBody>
      </p:sp>
      <p:sp>
        <p:nvSpPr>
          <p:cNvPr id="4" name="Footer Placeholder 3">
            <a:extLst>
              <a:ext uri="{FF2B5EF4-FFF2-40B4-BE49-F238E27FC236}">
                <a16:creationId xmlns:a16="http://schemas.microsoft.com/office/drawing/2014/main" xmlns="" id="{E41C2053-F84A-A7ED-1A3A-1FB1F3511A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99DD8FE-127D-AABB-D407-701437529DCB}"/>
              </a:ext>
            </a:extLst>
          </p:cNvPr>
          <p:cNvSpPr>
            <a:spLocks noGrp="1"/>
          </p:cNvSpPr>
          <p:nvPr>
            <p:ph type="sldNum" sz="quarter" idx="12"/>
          </p:nvPr>
        </p:nvSpPr>
        <p:spPr/>
        <p:txBody>
          <a:bodyPr/>
          <a:lstStyle/>
          <a:p>
            <a:fld id="{32671160-F993-42AE-AD8C-9ABDE8A9E341}" type="slidenum">
              <a:rPr lang="en-US" smtClean="0"/>
              <a:t>‹#›</a:t>
            </a:fld>
            <a:endParaRPr lang="en-US"/>
          </a:p>
        </p:txBody>
      </p:sp>
    </p:spTree>
    <p:extLst>
      <p:ext uri="{BB962C8B-B14F-4D97-AF65-F5344CB8AC3E}">
        <p14:creationId xmlns:p14="http://schemas.microsoft.com/office/powerpoint/2010/main" val="18187378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A4A8603-38C7-7AFF-51E6-89DB87A1E57B}"/>
              </a:ext>
            </a:extLst>
          </p:cNvPr>
          <p:cNvSpPr>
            <a:spLocks noGrp="1"/>
          </p:cNvSpPr>
          <p:nvPr>
            <p:ph type="dt" sz="half" idx="10"/>
          </p:nvPr>
        </p:nvSpPr>
        <p:spPr/>
        <p:txBody>
          <a:bodyPr/>
          <a:lstStyle/>
          <a:p>
            <a:fld id="{87DE6118-2437-4B30-8E3C-4D2BE6020583}" type="datetimeFigureOut">
              <a:rPr lang="en-US" smtClean="0"/>
              <a:t>8/13/2023</a:t>
            </a:fld>
            <a:endParaRPr lang="en-US" dirty="0"/>
          </a:p>
        </p:txBody>
      </p:sp>
      <p:sp>
        <p:nvSpPr>
          <p:cNvPr id="3" name="Footer Placeholder 2">
            <a:extLst>
              <a:ext uri="{FF2B5EF4-FFF2-40B4-BE49-F238E27FC236}">
                <a16:creationId xmlns:a16="http://schemas.microsoft.com/office/drawing/2014/main" xmlns="" id="{24F83A9C-FCBF-7B7F-8E54-EB6393B3D01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6811B5F6-E4B7-A538-EF84-5B9F97234F83}"/>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1729072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54CE3E-4662-C414-6613-1A634BDBED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4FD5EE5-0A55-B1E5-24C7-A5D708D577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095F26A-B3CF-BDE7-BB6C-1C3898BAD9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61E11C3-348F-BC3F-EAEE-8A785D4E58DA}"/>
              </a:ext>
            </a:extLst>
          </p:cNvPr>
          <p:cNvSpPr>
            <a:spLocks noGrp="1"/>
          </p:cNvSpPr>
          <p:nvPr>
            <p:ph type="dt" sz="half" idx="10"/>
          </p:nvPr>
        </p:nvSpPr>
        <p:spPr/>
        <p:txBody>
          <a:bodyPr/>
          <a:lstStyle/>
          <a:p>
            <a:fld id="{57FB5806-AF11-4AB8-9539-8BE6B6DB399F}" type="datetimeFigureOut">
              <a:rPr lang="en-US" smtClean="0"/>
              <a:t>8/13/2023</a:t>
            </a:fld>
            <a:endParaRPr lang="en-US"/>
          </a:p>
        </p:txBody>
      </p:sp>
      <p:sp>
        <p:nvSpPr>
          <p:cNvPr id="6" name="Footer Placeholder 5">
            <a:extLst>
              <a:ext uri="{FF2B5EF4-FFF2-40B4-BE49-F238E27FC236}">
                <a16:creationId xmlns:a16="http://schemas.microsoft.com/office/drawing/2014/main" xmlns="" id="{1FA8DD14-2DCA-4D4A-782F-34F1E93DCB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C464265-3125-786D-39A9-4C39243F5382}"/>
              </a:ext>
            </a:extLst>
          </p:cNvPr>
          <p:cNvSpPr>
            <a:spLocks noGrp="1"/>
          </p:cNvSpPr>
          <p:nvPr>
            <p:ph type="sldNum" sz="quarter" idx="12"/>
          </p:nvPr>
        </p:nvSpPr>
        <p:spPr/>
        <p:txBody>
          <a:bodyPr/>
          <a:lstStyle/>
          <a:p>
            <a:fld id="{32671160-F993-42AE-AD8C-9ABDE8A9E341}" type="slidenum">
              <a:rPr lang="en-US" smtClean="0"/>
              <a:t>‹#›</a:t>
            </a:fld>
            <a:endParaRPr lang="en-US"/>
          </a:p>
        </p:txBody>
      </p:sp>
    </p:spTree>
    <p:extLst>
      <p:ext uri="{BB962C8B-B14F-4D97-AF65-F5344CB8AC3E}">
        <p14:creationId xmlns:p14="http://schemas.microsoft.com/office/powerpoint/2010/main" val="1262588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BF12C7-4690-5867-F8E2-8FF08CF513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9F819AB-5D28-CA00-9C9D-34F942B3A5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BBD1354-F6D2-B5D9-C3F7-ACD7F7CD71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5F3146B-2BC1-D5F0-4611-A242B23CF0BF}"/>
              </a:ext>
            </a:extLst>
          </p:cNvPr>
          <p:cNvSpPr>
            <a:spLocks noGrp="1"/>
          </p:cNvSpPr>
          <p:nvPr>
            <p:ph type="dt" sz="half" idx="10"/>
          </p:nvPr>
        </p:nvSpPr>
        <p:spPr/>
        <p:txBody>
          <a:bodyPr/>
          <a:lstStyle/>
          <a:p>
            <a:fld id="{57FB5806-AF11-4AB8-9539-8BE6B6DB399F}" type="datetimeFigureOut">
              <a:rPr lang="en-US" smtClean="0"/>
              <a:t>8/13/2023</a:t>
            </a:fld>
            <a:endParaRPr lang="en-US"/>
          </a:p>
        </p:txBody>
      </p:sp>
      <p:sp>
        <p:nvSpPr>
          <p:cNvPr id="6" name="Footer Placeholder 5">
            <a:extLst>
              <a:ext uri="{FF2B5EF4-FFF2-40B4-BE49-F238E27FC236}">
                <a16:creationId xmlns:a16="http://schemas.microsoft.com/office/drawing/2014/main" xmlns="" id="{B4AD6AA4-F91D-46F3-3A70-E56F0C53C7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7F7CC2B-98C8-4F87-5189-186A8F90335F}"/>
              </a:ext>
            </a:extLst>
          </p:cNvPr>
          <p:cNvSpPr>
            <a:spLocks noGrp="1"/>
          </p:cNvSpPr>
          <p:nvPr>
            <p:ph type="sldNum" sz="quarter" idx="12"/>
          </p:nvPr>
        </p:nvSpPr>
        <p:spPr/>
        <p:txBody>
          <a:bodyPr/>
          <a:lstStyle/>
          <a:p>
            <a:fld id="{32671160-F993-42AE-AD8C-9ABDE8A9E341}" type="slidenum">
              <a:rPr lang="en-US" smtClean="0"/>
              <a:t>‹#›</a:t>
            </a:fld>
            <a:endParaRPr lang="en-US"/>
          </a:p>
        </p:txBody>
      </p:sp>
    </p:spTree>
    <p:extLst>
      <p:ext uri="{BB962C8B-B14F-4D97-AF65-F5344CB8AC3E}">
        <p14:creationId xmlns:p14="http://schemas.microsoft.com/office/powerpoint/2010/main" val="15304440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1B70B7-58A9-A042-3665-67EDC8C7F6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F645CA3-203F-1354-2089-5E445DD930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022DD7B-8192-4796-1EDC-A71A4A828A50}"/>
              </a:ext>
            </a:extLst>
          </p:cNvPr>
          <p:cNvSpPr>
            <a:spLocks noGrp="1"/>
          </p:cNvSpPr>
          <p:nvPr>
            <p:ph type="dt" sz="half" idx="10"/>
          </p:nvPr>
        </p:nvSpPr>
        <p:spPr/>
        <p:txBody>
          <a:bodyPr/>
          <a:lstStyle/>
          <a:p>
            <a:fld id="{57FB5806-AF11-4AB8-9539-8BE6B6DB399F}" type="datetimeFigureOut">
              <a:rPr lang="en-US" smtClean="0"/>
              <a:t>8/13/2023</a:t>
            </a:fld>
            <a:endParaRPr lang="en-US"/>
          </a:p>
        </p:txBody>
      </p:sp>
      <p:sp>
        <p:nvSpPr>
          <p:cNvPr id="5" name="Footer Placeholder 4">
            <a:extLst>
              <a:ext uri="{FF2B5EF4-FFF2-40B4-BE49-F238E27FC236}">
                <a16:creationId xmlns:a16="http://schemas.microsoft.com/office/drawing/2014/main" xmlns="" id="{07C3DA33-4477-01FE-1072-9139EA39CD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C61A1B8-E202-788D-C654-9CD492361C12}"/>
              </a:ext>
            </a:extLst>
          </p:cNvPr>
          <p:cNvSpPr>
            <a:spLocks noGrp="1"/>
          </p:cNvSpPr>
          <p:nvPr>
            <p:ph type="sldNum" sz="quarter" idx="12"/>
          </p:nvPr>
        </p:nvSpPr>
        <p:spPr/>
        <p:txBody>
          <a:bodyPr/>
          <a:lstStyle/>
          <a:p>
            <a:fld id="{32671160-F993-42AE-AD8C-9ABDE8A9E341}" type="slidenum">
              <a:rPr lang="en-US" smtClean="0"/>
              <a:t>‹#›</a:t>
            </a:fld>
            <a:endParaRPr lang="en-US"/>
          </a:p>
        </p:txBody>
      </p:sp>
    </p:spTree>
    <p:extLst>
      <p:ext uri="{BB962C8B-B14F-4D97-AF65-F5344CB8AC3E}">
        <p14:creationId xmlns:p14="http://schemas.microsoft.com/office/powerpoint/2010/main" val="380543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pic>
        <p:nvPicPr>
          <p:cNvPr id="30" name="Google Shape;30;p6"/>
          <p:cNvPicPr preferRelativeResize="0"/>
          <p:nvPr/>
        </p:nvPicPr>
        <p:blipFill rotWithShape="1">
          <a:blip r:embed="rId2">
            <a:alphaModFix/>
          </a:blip>
          <a:srcRect l="29463"/>
          <a:stretch/>
        </p:blipFill>
        <p:spPr>
          <a:xfrm rot="-5400000">
            <a:off x="-25917" y="-1724116"/>
            <a:ext cx="2262133" cy="3305499"/>
          </a:xfrm>
          <a:prstGeom prst="rect">
            <a:avLst/>
          </a:prstGeom>
          <a:noFill/>
          <a:ln>
            <a:noFill/>
          </a:ln>
        </p:spPr>
      </p:pic>
    </p:spTree>
    <p:extLst>
      <p:ext uri="{BB962C8B-B14F-4D97-AF65-F5344CB8AC3E}">
        <p14:creationId xmlns:p14="http://schemas.microsoft.com/office/powerpoint/2010/main" val="3172534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4E36ADF-8900-2FF4-3495-E1FE0A2C00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53B0946-F5DE-7CCE-41F8-67D74F699F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8E40792-7DB1-2280-AD3D-D279D528F1A1}"/>
              </a:ext>
            </a:extLst>
          </p:cNvPr>
          <p:cNvSpPr>
            <a:spLocks noGrp="1"/>
          </p:cNvSpPr>
          <p:nvPr>
            <p:ph type="dt" sz="half" idx="10"/>
          </p:nvPr>
        </p:nvSpPr>
        <p:spPr/>
        <p:txBody>
          <a:bodyPr/>
          <a:lstStyle/>
          <a:p>
            <a:fld id="{57FB5806-AF11-4AB8-9539-8BE6B6DB399F}" type="datetimeFigureOut">
              <a:rPr lang="en-US" smtClean="0"/>
              <a:t>8/13/2023</a:t>
            </a:fld>
            <a:endParaRPr lang="en-US"/>
          </a:p>
        </p:txBody>
      </p:sp>
      <p:sp>
        <p:nvSpPr>
          <p:cNvPr id="5" name="Footer Placeholder 4">
            <a:extLst>
              <a:ext uri="{FF2B5EF4-FFF2-40B4-BE49-F238E27FC236}">
                <a16:creationId xmlns:a16="http://schemas.microsoft.com/office/drawing/2014/main" xmlns="" id="{388795DE-5ED7-D32F-1F54-109FF8339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0A46937-FD8E-837A-2967-9D22CD692BCD}"/>
              </a:ext>
            </a:extLst>
          </p:cNvPr>
          <p:cNvSpPr>
            <a:spLocks noGrp="1"/>
          </p:cNvSpPr>
          <p:nvPr>
            <p:ph type="sldNum" sz="quarter" idx="12"/>
          </p:nvPr>
        </p:nvSpPr>
        <p:spPr/>
        <p:txBody>
          <a:bodyPr/>
          <a:lstStyle/>
          <a:p>
            <a:fld id="{32671160-F993-42AE-AD8C-9ABDE8A9E341}" type="slidenum">
              <a:rPr lang="en-US" smtClean="0"/>
              <a:t>‹#›</a:t>
            </a:fld>
            <a:endParaRPr lang="en-US"/>
          </a:p>
        </p:txBody>
      </p:sp>
    </p:spTree>
    <p:extLst>
      <p:ext uri="{BB962C8B-B14F-4D97-AF65-F5344CB8AC3E}">
        <p14:creationId xmlns:p14="http://schemas.microsoft.com/office/powerpoint/2010/main" val="3639825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sp>
        <p:nvSpPr>
          <p:cNvPr id="32" name="Google Shape;32;p7"/>
          <p:cNvSpPr txBox="1">
            <a:spLocks noGrp="1"/>
          </p:cNvSpPr>
          <p:nvPr>
            <p:ph type="body" idx="1"/>
          </p:nvPr>
        </p:nvSpPr>
        <p:spPr>
          <a:xfrm>
            <a:off x="960000" y="1536633"/>
            <a:ext cx="4429600" cy="45552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867">
                <a:solidFill>
                  <a:srgbClr val="434343"/>
                </a:solidFill>
              </a:defRPr>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pPr lvl="0"/>
            <a:r>
              <a:rPr lang="en-US"/>
              <a:t>Click to edit Master text styles</a:t>
            </a:r>
          </a:p>
        </p:txBody>
      </p:sp>
      <p:sp>
        <p:nvSpPr>
          <p:cNvPr id="33" name="Google Shape;33;p7"/>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spTree>
    <p:extLst>
      <p:ext uri="{BB962C8B-B14F-4D97-AF65-F5344CB8AC3E}">
        <p14:creationId xmlns:p14="http://schemas.microsoft.com/office/powerpoint/2010/main" val="2834021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953467" y="1742800"/>
            <a:ext cx="8490400" cy="33724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13333"/>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r>
              <a:rPr lang="en-US"/>
              <a:t>Click to edit Master title style</a:t>
            </a:r>
            <a:endParaRPr/>
          </a:p>
        </p:txBody>
      </p:sp>
      <p:pic>
        <p:nvPicPr>
          <p:cNvPr id="36" name="Google Shape;36;p8"/>
          <p:cNvPicPr preferRelativeResize="0"/>
          <p:nvPr/>
        </p:nvPicPr>
        <p:blipFill rotWithShape="1">
          <a:blip r:embed="rId2">
            <a:alphaModFix/>
          </a:blip>
          <a:srcRect l="29463"/>
          <a:stretch/>
        </p:blipFill>
        <p:spPr>
          <a:xfrm rot="-5400000">
            <a:off x="-25917" y="-1724116"/>
            <a:ext cx="2262133" cy="3305499"/>
          </a:xfrm>
          <a:prstGeom prst="rect">
            <a:avLst/>
          </a:prstGeom>
          <a:noFill/>
          <a:ln>
            <a:noFill/>
          </a:ln>
        </p:spPr>
      </p:pic>
    </p:spTree>
    <p:extLst>
      <p:ext uri="{BB962C8B-B14F-4D97-AF65-F5344CB8AC3E}">
        <p14:creationId xmlns:p14="http://schemas.microsoft.com/office/powerpoint/2010/main" val="3882098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953467" y="2089400"/>
            <a:ext cx="76628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39" name="Google Shape;39;p9"/>
          <p:cNvSpPr txBox="1">
            <a:spLocks noGrp="1"/>
          </p:cNvSpPr>
          <p:nvPr>
            <p:ph type="subTitle" idx="1"/>
          </p:nvPr>
        </p:nvSpPr>
        <p:spPr>
          <a:xfrm>
            <a:off x="953467" y="3211800"/>
            <a:ext cx="7662800" cy="155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US"/>
              <a:t>Click to edit Master subtitle style</a:t>
            </a:r>
            <a:endParaRPr/>
          </a:p>
        </p:txBody>
      </p:sp>
      <p:pic>
        <p:nvPicPr>
          <p:cNvPr id="40" name="Google Shape;40;p9"/>
          <p:cNvPicPr preferRelativeResize="0"/>
          <p:nvPr/>
        </p:nvPicPr>
        <p:blipFill rotWithShape="1">
          <a:blip r:embed="rId2">
            <a:alphaModFix/>
          </a:blip>
          <a:srcRect l="29463"/>
          <a:stretch/>
        </p:blipFill>
        <p:spPr>
          <a:xfrm rot="-5400000">
            <a:off x="-172650" y="-2046014"/>
            <a:ext cx="3077201" cy="4496500"/>
          </a:xfrm>
          <a:prstGeom prst="rect">
            <a:avLst/>
          </a:prstGeom>
          <a:noFill/>
          <a:ln>
            <a:noFill/>
          </a:ln>
        </p:spPr>
      </p:pic>
    </p:spTree>
    <p:extLst>
      <p:ext uri="{BB962C8B-B14F-4D97-AF65-F5344CB8AC3E}">
        <p14:creationId xmlns:p14="http://schemas.microsoft.com/office/powerpoint/2010/main" val="256136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800267" y="1646167"/>
            <a:ext cx="5136400" cy="3732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2400"/>
              <a:buNone/>
              <a:defRPr sz="3200">
                <a:solidFill>
                  <a:schemeClr val="lt1"/>
                </a:solidFill>
              </a:defRPr>
            </a:lvl1pPr>
            <a:lvl2pPr lvl="1" rtl="0">
              <a:spcBef>
                <a:spcPts val="0"/>
              </a:spcBef>
              <a:spcAft>
                <a:spcPts val="0"/>
              </a:spcAft>
              <a:buClr>
                <a:schemeClr val="lt1"/>
              </a:buClr>
              <a:buSzPts val="2400"/>
              <a:buNone/>
              <a:defRPr sz="3200">
                <a:solidFill>
                  <a:schemeClr val="lt1"/>
                </a:solidFill>
              </a:defRPr>
            </a:lvl2pPr>
            <a:lvl3pPr lvl="2" rtl="0">
              <a:spcBef>
                <a:spcPts val="0"/>
              </a:spcBef>
              <a:spcAft>
                <a:spcPts val="0"/>
              </a:spcAft>
              <a:buClr>
                <a:schemeClr val="lt1"/>
              </a:buClr>
              <a:buSzPts val="2400"/>
              <a:buNone/>
              <a:defRPr sz="3200">
                <a:solidFill>
                  <a:schemeClr val="lt1"/>
                </a:solidFill>
              </a:defRPr>
            </a:lvl3pPr>
            <a:lvl4pPr lvl="3" rtl="0">
              <a:spcBef>
                <a:spcPts val="0"/>
              </a:spcBef>
              <a:spcAft>
                <a:spcPts val="0"/>
              </a:spcAft>
              <a:buClr>
                <a:schemeClr val="lt1"/>
              </a:buClr>
              <a:buSzPts val="2400"/>
              <a:buNone/>
              <a:defRPr sz="3200">
                <a:solidFill>
                  <a:schemeClr val="lt1"/>
                </a:solidFill>
              </a:defRPr>
            </a:lvl4pPr>
            <a:lvl5pPr lvl="4" rtl="0">
              <a:spcBef>
                <a:spcPts val="0"/>
              </a:spcBef>
              <a:spcAft>
                <a:spcPts val="0"/>
              </a:spcAft>
              <a:buClr>
                <a:schemeClr val="lt1"/>
              </a:buClr>
              <a:buSzPts val="2400"/>
              <a:buNone/>
              <a:defRPr sz="3200">
                <a:solidFill>
                  <a:schemeClr val="lt1"/>
                </a:solidFill>
              </a:defRPr>
            </a:lvl5pPr>
            <a:lvl6pPr lvl="5" rtl="0">
              <a:spcBef>
                <a:spcPts val="0"/>
              </a:spcBef>
              <a:spcAft>
                <a:spcPts val="0"/>
              </a:spcAft>
              <a:buClr>
                <a:schemeClr val="lt1"/>
              </a:buClr>
              <a:buSzPts val="2400"/>
              <a:buNone/>
              <a:defRPr sz="3200">
                <a:solidFill>
                  <a:schemeClr val="lt1"/>
                </a:solidFill>
              </a:defRPr>
            </a:lvl6pPr>
            <a:lvl7pPr lvl="6" rtl="0">
              <a:spcBef>
                <a:spcPts val="0"/>
              </a:spcBef>
              <a:spcAft>
                <a:spcPts val="0"/>
              </a:spcAft>
              <a:buClr>
                <a:schemeClr val="lt1"/>
              </a:buClr>
              <a:buSzPts val="2400"/>
              <a:buNone/>
              <a:defRPr sz="3200">
                <a:solidFill>
                  <a:schemeClr val="lt1"/>
                </a:solidFill>
              </a:defRPr>
            </a:lvl7pPr>
            <a:lvl8pPr lvl="7" rtl="0">
              <a:spcBef>
                <a:spcPts val="0"/>
              </a:spcBef>
              <a:spcAft>
                <a:spcPts val="0"/>
              </a:spcAft>
              <a:buClr>
                <a:schemeClr val="lt1"/>
              </a:buClr>
              <a:buSzPts val="2400"/>
              <a:buNone/>
              <a:defRPr sz="3200">
                <a:solidFill>
                  <a:schemeClr val="lt1"/>
                </a:solidFill>
              </a:defRPr>
            </a:lvl8pPr>
            <a:lvl9pPr lvl="8" rtl="0">
              <a:spcBef>
                <a:spcPts val="0"/>
              </a:spcBef>
              <a:spcAft>
                <a:spcPts val="0"/>
              </a:spcAft>
              <a:buClr>
                <a:schemeClr val="lt1"/>
              </a:buClr>
              <a:buSzPts val="2400"/>
              <a:buNone/>
              <a:defRPr sz="3200">
                <a:solidFill>
                  <a:schemeClr val="lt1"/>
                </a:solidFill>
              </a:defRPr>
            </a:lvl9pPr>
          </a:lstStyle>
          <a:p>
            <a:r>
              <a:rPr lang="en-US"/>
              <a:t>Click to edit Master title style</a:t>
            </a:r>
            <a:endParaRPr/>
          </a:p>
        </p:txBody>
      </p:sp>
      <p:sp>
        <p:nvSpPr>
          <p:cNvPr id="52" name="Google Shape;52;p13"/>
          <p:cNvSpPr txBox="1">
            <a:spLocks noGrp="1"/>
          </p:cNvSpPr>
          <p:nvPr>
            <p:ph type="title" idx="2" hasCustomPrompt="1"/>
          </p:nvPr>
        </p:nvSpPr>
        <p:spPr>
          <a:xfrm>
            <a:off x="953467" y="1538235"/>
            <a:ext cx="846800" cy="589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3" name="Google Shape;53;p13"/>
          <p:cNvSpPr txBox="1">
            <a:spLocks noGrp="1"/>
          </p:cNvSpPr>
          <p:nvPr>
            <p:ph type="subTitle" idx="1"/>
          </p:nvPr>
        </p:nvSpPr>
        <p:spPr>
          <a:xfrm>
            <a:off x="1800267" y="2127569"/>
            <a:ext cx="4967200" cy="3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
        <p:nvSpPr>
          <p:cNvPr id="54" name="Google Shape;54;p13"/>
          <p:cNvSpPr txBox="1">
            <a:spLocks noGrp="1"/>
          </p:cNvSpPr>
          <p:nvPr>
            <p:ph type="title" idx="3"/>
          </p:nvPr>
        </p:nvSpPr>
        <p:spPr>
          <a:xfrm>
            <a:off x="1800267" y="5170639"/>
            <a:ext cx="5136400" cy="5892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2400"/>
              <a:buNone/>
              <a:defRPr sz="3200">
                <a:solidFill>
                  <a:schemeClr val="lt1"/>
                </a:solidFill>
              </a:defRPr>
            </a:lvl1pPr>
            <a:lvl2pPr lvl="1" rtl="0">
              <a:spcBef>
                <a:spcPts val="0"/>
              </a:spcBef>
              <a:spcAft>
                <a:spcPts val="0"/>
              </a:spcAft>
              <a:buClr>
                <a:schemeClr val="lt1"/>
              </a:buClr>
              <a:buSzPts val="2400"/>
              <a:buNone/>
              <a:defRPr sz="3200">
                <a:solidFill>
                  <a:schemeClr val="lt1"/>
                </a:solidFill>
              </a:defRPr>
            </a:lvl2pPr>
            <a:lvl3pPr lvl="2" rtl="0">
              <a:spcBef>
                <a:spcPts val="0"/>
              </a:spcBef>
              <a:spcAft>
                <a:spcPts val="0"/>
              </a:spcAft>
              <a:buClr>
                <a:schemeClr val="lt1"/>
              </a:buClr>
              <a:buSzPts val="2400"/>
              <a:buNone/>
              <a:defRPr sz="3200">
                <a:solidFill>
                  <a:schemeClr val="lt1"/>
                </a:solidFill>
              </a:defRPr>
            </a:lvl3pPr>
            <a:lvl4pPr lvl="3" rtl="0">
              <a:spcBef>
                <a:spcPts val="0"/>
              </a:spcBef>
              <a:spcAft>
                <a:spcPts val="0"/>
              </a:spcAft>
              <a:buClr>
                <a:schemeClr val="lt1"/>
              </a:buClr>
              <a:buSzPts val="2400"/>
              <a:buNone/>
              <a:defRPr sz="3200">
                <a:solidFill>
                  <a:schemeClr val="lt1"/>
                </a:solidFill>
              </a:defRPr>
            </a:lvl4pPr>
            <a:lvl5pPr lvl="4" rtl="0">
              <a:spcBef>
                <a:spcPts val="0"/>
              </a:spcBef>
              <a:spcAft>
                <a:spcPts val="0"/>
              </a:spcAft>
              <a:buClr>
                <a:schemeClr val="lt1"/>
              </a:buClr>
              <a:buSzPts val="2400"/>
              <a:buNone/>
              <a:defRPr sz="3200">
                <a:solidFill>
                  <a:schemeClr val="lt1"/>
                </a:solidFill>
              </a:defRPr>
            </a:lvl5pPr>
            <a:lvl6pPr lvl="5" rtl="0">
              <a:spcBef>
                <a:spcPts val="0"/>
              </a:spcBef>
              <a:spcAft>
                <a:spcPts val="0"/>
              </a:spcAft>
              <a:buClr>
                <a:schemeClr val="lt1"/>
              </a:buClr>
              <a:buSzPts val="2400"/>
              <a:buNone/>
              <a:defRPr sz="3200">
                <a:solidFill>
                  <a:schemeClr val="lt1"/>
                </a:solidFill>
              </a:defRPr>
            </a:lvl6pPr>
            <a:lvl7pPr lvl="6" rtl="0">
              <a:spcBef>
                <a:spcPts val="0"/>
              </a:spcBef>
              <a:spcAft>
                <a:spcPts val="0"/>
              </a:spcAft>
              <a:buClr>
                <a:schemeClr val="lt1"/>
              </a:buClr>
              <a:buSzPts val="2400"/>
              <a:buNone/>
              <a:defRPr sz="3200">
                <a:solidFill>
                  <a:schemeClr val="lt1"/>
                </a:solidFill>
              </a:defRPr>
            </a:lvl7pPr>
            <a:lvl8pPr lvl="7" rtl="0">
              <a:spcBef>
                <a:spcPts val="0"/>
              </a:spcBef>
              <a:spcAft>
                <a:spcPts val="0"/>
              </a:spcAft>
              <a:buClr>
                <a:schemeClr val="lt1"/>
              </a:buClr>
              <a:buSzPts val="2400"/>
              <a:buNone/>
              <a:defRPr sz="3200">
                <a:solidFill>
                  <a:schemeClr val="lt1"/>
                </a:solidFill>
              </a:defRPr>
            </a:lvl8pPr>
            <a:lvl9pPr lvl="8" rtl="0">
              <a:spcBef>
                <a:spcPts val="0"/>
              </a:spcBef>
              <a:spcAft>
                <a:spcPts val="0"/>
              </a:spcAft>
              <a:buClr>
                <a:schemeClr val="lt1"/>
              </a:buClr>
              <a:buSzPts val="2400"/>
              <a:buNone/>
              <a:defRPr sz="3200">
                <a:solidFill>
                  <a:schemeClr val="lt1"/>
                </a:solidFill>
              </a:defRPr>
            </a:lvl9pPr>
          </a:lstStyle>
          <a:p>
            <a:r>
              <a:rPr lang="en-US"/>
              <a:t>Click to edit Master title style</a:t>
            </a:r>
            <a:endParaRPr/>
          </a:p>
        </p:txBody>
      </p:sp>
      <p:sp>
        <p:nvSpPr>
          <p:cNvPr id="55" name="Google Shape;55;p13"/>
          <p:cNvSpPr txBox="1">
            <a:spLocks noGrp="1"/>
          </p:cNvSpPr>
          <p:nvPr>
            <p:ph type="title" idx="4" hasCustomPrompt="1"/>
          </p:nvPr>
        </p:nvSpPr>
        <p:spPr>
          <a:xfrm>
            <a:off x="953467" y="2748977"/>
            <a:ext cx="846800" cy="589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6" name="Google Shape;56;p13"/>
          <p:cNvSpPr txBox="1">
            <a:spLocks noGrp="1"/>
          </p:cNvSpPr>
          <p:nvPr>
            <p:ph type="subTitle" idx="5"/>
          </p:nvPr>
        </p:nvSpPr>
        <p:spPr>
          <a:xfrm>
            <a:off x="1800267" y="5759868"/>
            <a:ext cx="4967200" cy="3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
        <p:nvSpPr>
          <p:cNvPr id="57" name="Google Shape;57;p13"/>
          <p:cNvSpPr txBox="1">
            <a:spLocks noGrp="1"/>
          </p:cNvSpPr>
          <p:nvPr>
            <p:ph type="title" idx="6"/>
          </p:nvPr>
        </p:nvSpPr>
        <p:spPr>
          <a:xfrm>
            <a:off x="1800267" y="2748976"/>
            <a:ext cx="5136400" cy="5892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2400"/>
              <a:buNone/>
              <a:defRPr sz="3200">
                <a:solidFill>
                  <a:schemeClr val="lt1"/>
                </a:solidFill>
              </a:defRPr>
            </a:lvl1pPr>
            <a:lvl2pPr lvl="1" rtl="0">
              <a:spcBef>
                <a:spcPts val="0"/>
              </a:spcBef>
              <a:spcAft>
                <a:spcPts val="0"/>
              </a:spcAft>
              <a:buClr>
                <a:schemeClr val="lt1"/>
              </a:buClr>
              <a:buSzPts val="2400"/>
              <a:buNone/>
              <a:defRPr sz="3200">
                <a:solidFill>
                  <a:schemeClr val="lt1"/>
                </a:solidFill>
              </a:defRPr>
            </a:lvl2pPr>
            <a:lvl3pPr lvl="2" rtl="0">
              <a:spcBef>
                <a:spcPts val="0"/>
              </a:spcBef>
              <a:spcAft>
                <a:spcPts val="0"/>
              </a:spcAft>
              <a:buClr>
                <a:schemeClr val="lt1"/>
              </a:buClr>
              <a:buSzPts val="2400"/>
              <a:buNone/>
              <a:defRPr sz="3200">
                <a:solidFill>
                  <a:schemeClr val="lt1"/>
                </a:solidFill>
              </a:defRPr>
            </a:lvl3pPr>
            <a:lvl4pPr lvl="3" rtl="0">
              <a:spcBef>
                <a:spcPts val="0"/>
              </a:spcBef>
              <a:spcAft>
                <a:spcPts val="0"/>
              </a:spcAft>
              <a:buClr>
                <a:schemeClr val="lt1"/>
              </a:buClr>
              <a:buSzPts val="2400"/>
              <a:buNone/>
              <a:defRPr sz="3200">
                <a:solidFill>
                  <a:schemeClr val="lt1"/>
                </a:solidFill>
              </a:defRPr>
            </a:lvl4pPr>
            <a:lvl5pPr lvl="4" rtl="0">
              <a:spcBef>
                <a:spcPts val="0"/>
              </a:spcBef>
              <a:spcAft>
                <a:spcPts val="0"/>
              </a:spcAft>
              <a:buClr>
                <a:schemeClr val="lt1"/>
              </a:buClr>
              <a:buSzPts val="2400"/>
              <a:buNone/>
              <a:defRPr sz="3200">
                <a:solidFill>
                  <a:schemeClr val="lt1"/>
                </a:solidFill>
              </a:defRPr>
            </a:lvl5pPr>
            <a:lvl6pPr lvl="5" rtl="0">
              <a:spcBef>
                <a:spcPts val="0"/>
              </a:spcBef>
              <a:spcAft>
                <a:spcPts val="0"/>
              </a:spcAft>
              <a:buClr>
                <a:schemeClr val="lt1"/>
              </a:buClr>
              <a:buSzPts val="2400"/>
              <a:buNone/>
              <a:defRPr sz="3200">
                <a:solidFill>
                  <a:schemeClr val="lt1"/>
                </a:solidFill>
              </a:defRPr>
            </a:lvl6pPr>
            <a:lvl7pPr lvl="6" rtl="0">
              <a:spcBef>
                <a:spcPts val="0"/>
              </a:spcBef>
              <a:spcAft>
                <a:spcPts val="0"/>
              </a:spcAft>
              <a:buClr>
                <a:schemeClr val="lt1"/>
              </a:buClr>
              <a:buSzPts val="2400"/>
              <a:buNone/>
              <a:defRPr sz="3200">
                <a:solidFill>
                  <a:schemeClr val="lt1"/>
                </a:solidFill>
              </a:defRPr>
            </a:lvl7pPr>
            <a:lvl8pPr lvl="7" rtl="0">
              <a:spcBef>
                <a:spcPts val="0"/>
              </a:spcBef>
              <a:spcAft>
                <a:spcPts val="0"/>
              </a:spcAft>
              <a:buClr>
                <a:schemeClr val="lt1"/>
              </a:buClr>
              <a:buSzPts val="2400"/>
              <a:buNone/>
              <a:defRPr sz="3200">
                <a:solidFill>
                  <a:schemeClr val="lt1"/>
                </a:solidFill>
              </a:defRPr>
            </a:lvl8pPr>
            <a:lvl9pPr lvl="8" rtl="0">
              <a:spcBef>
                <a:spcPts val="0"/>
              </a:spcBef>
              <a:spcAft>
                <a:spcPts val="0"/>
              </a:spcAft>
              <a:buClr>
                <a:schemeClr val="lt1"/>
              </a:buClr>
              <a:buSzPts val="2400"/>
              <a:buNone/>
              <a:defRPr sz="3200">
                <a:solidFill>
                  <a:schemeClr val="lt1"/>
                </a:solidFill>
              </a:defRPr>
            </a:lvl9pPr>
          </a:lstStyle>
          <a:p>
            <a:r>
              <a:rPr lang="en-US"/>
              <a:t>Click to edit Master title style</a:t>
            </a:r>
            <a:endParaRPr/>
          </a:p>
        </p:txBody>
      </p:sp>
      <p:sp>
        <p:nvSpPr>
          <p:cNvPr id="58" name="Google Shape;58;p13"/>
          <p:cNvSpPr txBox="1">
            <a:spLocks noGrp="1"/>
          </p:cNvSpPr>
          <p:nvPr>
            <p:ph type="title" idx="7" hasCustomPrompt="1"/>
          </p:nvPr>
        </p:nvSpPr>
        <p:spPr>
          <a:xfrm>
            <a:off x="960000" y="5170639"/>
            <a:ext cx="846800" cy="589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9" name="Google Shape;59;p13"/>
          <p:cNvSpPr txBox="1">
            <a:spLocks noGrp="1"/>
          </p:cNvSpPr>
          <p:nvPr>
            <p:ph type="subTitle" idx="8"/>
          </p:nvPr>
        </p:nvSpPr>
        <p:spPr>
          <a:xfrm>
            <a:off x="1800267" y="3338307"/>
            <a:ext cx="4967200" cy="3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
        <p:nvSpPr>
          <p:cNvPr id="60" name="Google Shape;60;p13"/>
          <p:cNvSpPr txBox="1">
            <a:spLocks noGrp="1"/>
          </p:cNvSpPr>
          <p:nvPr>
            <p:ph type="title" idx="9"/>
          </p:nvPr>
        </p:nvSpPr>
        <p:spPr>
          <a:xfrm>
            <a:off x="1800267" y="3959828"/>
            <a:ext cx="5136400" cy="5892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2400"/>
              <a:buNone/>
              <a:defRPr sz="3200">
                <a:solidFill>
                  <a:schemeClr val="lt1"/>
                </a:solidFill>
              </a:defRPr>
            </a:lvl1pPr>
            <a:lvl2pPr lvl="1" rtl="0">
              <a:spcBef>
                <a:spcPts val="0"/>
              </a:spcBef>
              <a:spcAft>
                <a:spcPts val="0"/>
              </a:spcAft>
              <a:buClr>
                <a:schemeClr val="lt1"/>
              </a:buClr>
              <a:buSzPts val="2400"/>
              <a:buNone/>
              <a:defRPr sz="3200">
                <a:solidFill>
                  <a:schemeClr val="lt1"/>
                </a:solidFill>
              </a:defRPr>
            </a:lvl2pPr>
            <a:lvl3pPr lvl="2" rtl="0">
              <a:spcBef>
                <a:spcPts val="0"/>
              </a:spcBef>
              <a:spcAft>
                <a:spcPts val="0"/>
              </a:spcAft>
              <a:buClr>
                <a:schemeClr val="lt1"/>
              </a:buClr>
              <a:buSzPts val="2400"/>
              <a:buNone/>
              <a:defRPr sz="3200">
                <a:solidFill>
                  <a:schemeClr val="lt1"/>
                </a:solidFill>
              </a:defRPr>
            </a:lvl3pPr>
            <a:lvl4pPr lvl="3" rtl="0">
              <a:spcBef>
                <a:spcPts val="0"/>
              </a:spcBef>
              <a:spcAft>
                <a:spcPts val="0"/>
              </a:spcAft>
              <a:buClr>
                <a:schemeClr val="lt1"/>
              </a:buClr>
              <a:buSzPts val="2400"/>
              <a:buNone/>
              <a:defRPr sz="3200">
                <a:solidFill>
                  <a:schemeClr val="lt1"/>
                </a:solidFill>
              </a:defRPr>
            </a:lvl4pPr>
            <a:lvl5pPr lvl="4" rtl="0">
              <a:spcBef>
                <a:spcPts val="0"/>
              </a:spcBef>
              <a:spcAft>
                <a:spcPts val="0"/>
              </a:spcAft>
              <a:buClr>
                <a:schemeClr val="lt1"/>
              </a:buClr>
              <a:buSzPts val="2400"/>
              <a:buNone/>
              <a:defRPr sz="3200">
                <a:solidFill>
                  <a:schemeClr val="lt1"/>
                </a:solidFill>
              </a:defRPr>
            </a:lvl5pPr>
            <a:lvl6pPr lvl="5" rtl="0">
              <a:spcBef>
                <a:spcPts val="0"/>
              </a:spcBef>
              <a:spcAft>
                <a:spcPts val="0"/>
              </a:spcAft>
              <a:buClr>
                <a:schemeClr val="lt1"/>
              </a:buClr>
              <a:buSzPts val="2400"/>
              <a:buNone/>
              <a:defRPr sz="3200">
                <a:solidFill>
                  <a:schemeClr val="lt1"/>
                </a:solidFill>
              </a:defRPr>
            </a:lvl6pPr>
            <a:lvl7pPr lvl="6" rtl="0">
              <a:spcBef>
                <a:spcPts val="0"/>
              </a:spcBef>
              <a:spcAft>
                <a:spcPts val="0"/>
              </a:spcAft>
              <a:buClr>
                <a:schemeClr val="lt1"/>
              </a:buClr>
              <a:buSzPts val="2400"/>
              <a:buNone/>
              <a:defRPr sz="3200">
                <a:solidFill>
                  <a:schemeClr val="lt1"/>
                </a:solidFill>
              </a:defRPr>
            </a:lvl7pPr>
            <a:lvl8pPr lvl="7" rtl="0">
              <a:spcBef>
                <a:spcPts val="0"/>
              </a:spcBef>
              <a:spcAft>
                <a:spcPts val="0"/>
              </a:spcAft>
              <a:buClr>
                <a:schemeClr val="lt1"/>
              </a:buClr>
              <a:buSzPts val="2400"/>
              <a:buNone/>
              <a:defRPr sz="3200">
                <a:solidFill>
                  <a:schemeClr val="lt1"/>
                </a:solidFill>
              </a:defRPr>
            </a:lvl8pPr>
            <a:lvl9pPr lvl="8" rtl="0">
              <a:spcBef>
                <a:spcPts val="0"/>
              </a:spcBef>
              <a:spcAft>
                <a:spcPts val="0"/>
              </a:spcAft>
              <a:buClr>
                <a:schemeClr val="lt1"/>
              </a:buClr>
              <a:buSzPts val="2400"/>
              <a:buNone/>
              <a:defRPr sz="3200">
                <a:solidFill>
                  <a:schemeClr val="lt1"/>
                </a:solidFill>
              </a:defRPr>
            </a:lvl9pPr>
          </a:lstStyle>
          <a:p>
            <a:r>
              <a:rPr lang="en-US"/>
              <a:t>Click to edit Master title style</a:t>
            </a:r>
            <a:endParaRPr/>
          </a:p>
        </p:txBody>
      </p:sp>
      <p:sp>
        <p:nvSpPr>
          <p:cNvPr id="61" name="Google Shape;61;p13"/>
          <p:cNvSpPr txBox="1">
            <a:spLocks noGrp="1"/>
          </p:cNvSpPr>
          <p:nvPr>
            <p:ph type="title" idx="13" hasCustomPrompt="1"/>
          </p:nvPr>
        </p:nvSpPr>
        <p:spPr>
          <a:xfrm>
            <a:off x="960000" y="3959756"/>
            <a:ext cx="846800" cy="589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2" name="Google Shape;62;p13"/>
          <p:cNvSpPr txBox="1">
            <a:spLocks noGrp="1"/>
          </p:cNvSpPr>
          <p:nvPr>
            <p:ph type="subTitle" idx="14"/>
          </p:nvPr>
        </p:nvSpPr>
        <p:spPr>
          <a:xfrm>
            <a:off x="1800267" y="4549044"/>
            <a:ext cx="4967200" cy="3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
        <p:nvSpPr>
          <p:cNvPr id="63" name="Google Shape;63;p13"/>
          <p:cNvSpPr txBox="1">
            <a:spLocks noGrp="1"/>
          </p:cNvSpPr>
          <p:nvPr>
            <p:ph type="title" idx="15"/>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spTree>
    <p:extLst>
      <p:ext uri="{BB962C8B-B14F-4D97-AF65-F5344CB8AC3E}">
        <p14:creationId xmlns:p14="http://schemas.microsoft.com/office/powerpoint/2010/main" val="1445924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1579432" y="4695017"/>
            <a:ext cx="59248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Char char="-"/>
              <a:defRPr sz="4000"/>
            </a:lvl1pPr>
            <a:lvl2pPr lvl="1" algn="ctr" rtl="0">
              <a:spcBef>
                <a:spcPts val="0"/>
              </a:spcBef>
              <a:spcAft>
                <a:spcPts val="0"/>
              </a:spcAft>
              <a:buSzPts val="3000"/>
              <a:buChar char="-"/>
              <a:defRPr sz="4000"/>
            </a:lvl2pPr>
            <a:lvl3pPr lvl="2" algn="ctr" rtl="0">
              <a:spcBef>
                <a:spcPts val="0"/>
              </a:spcBef>
              <a:spcAft>
                <a:spcPts val="0"/>
              </a:spcAft>
              <a:buSzPts val="3000"/>
              <a:buChar char="-"/>
              <a:defRPr sz="4000"/>
            </a:lvl3pPr>
            <a:lvl4pPr lvl="3" algn="ctr" rtl="0">
              <a:spcBef>
                <a:spcPts val="0"/>
              </a:spcBef>
              <a:spcAft>
                <a:spcPts val="0"/>
              </a:spcAft>
              <a:buSzPts val="3000"/>
              <a:buChar char="-"/>
              <a:defRPr sz="4000"/>
            </a:lvl4pPr>
            <a:lvl5pPr lvl="4" algn="ctr" rtl="0">
              <a:spcBef>
                <a:spcPts val="0"/>
              </a:spcBef>
              <a:spcAft>
                <a:spcPts val="0"/>
              </a:spcAft>
              <a:buSzPts val="3000"/>
              <a:buChar char="-"/>
              <a:defRPr sz="4000"/>
            </a:lvl5pPr>
            <a:lvl6pPr lvl="5" algn="ctr" rtl="0">
              <a:spcBef>
                <a:spcPts val="0"/>
              </a:spcBef>
              <a:spcAft>
                <a:spcPts val="0"/>
              </a:spcAft>
              <a:buSzPts val="3000"/>
              <a:buChar char="-"/>
              <a:defRPr sz="4000"/>
            </a:lvl6pPr>
            <a:lvl7pPr lvl="6" algn="ctr" rtl="0">
              <a:spcBef>
                <a:spcPts val="0"/>
              </a:spcBef>
              <a:spcAft>
                <a:spcPts val="0"/>
              </a:spcAft>
              <a:buSzPts val="3000"/>
              <a:buChar char="-"/>
              <a:defRPr sz="4000"/>
            </a:lvl7pPr>
            <a:lvl8pPr lvl="7" algn="ctr" rtl="0">
              <a:spcBef>
                <a:spcPts val="0"/>
              </a:spcBef>
              <a:spcAft>
                <a:spcPts val="0"/>
              </a:spcAft>
              <a:buSzPts val="3000"/>
              <a:buChar char="-"/>
              <a:defRPr sz="4000"/>
            </a:lvl8pPr>
            <a:lvl9pPr lvl="8" algn="ctr" rtl="0">
              <a:spcBef>
                <a:spcPts val="0"/>
              </a:spcBef>
              <a:spcAft>
                <a:spcPts val="0"/>
              </a:spcAft>
              <a:buSzPts val="3000"/>
              <a:buChar char="-"/>
              <a:defRPr sz="4000"/>
            </a:lvl9pPr>
          </a:lstStyle>
          <a:p>
            <a:r>
              <a:rPr lang="en-US"/>
              <a:t>Click to edit Master title style</a:t>
            </a:r>
            <a:endParaRPr/>
          </a:p>
        </p:txBody>
      </p:sp>
      <p:sp>
        <p:nvSpPr>
          <p:cNvPr id="66" name="Google Shape;66;p14"/>
          <p:cNvSpPr txBox="1">
            <a:spLocks noGrp="1"/>
          </p:cNvSpPr>
          <p:nvPr>
            <p:ph type="subTitle" idx="1"/>
          </p:nvPr>
        </p:nvSpPr>
        <p:spPr>
          <a:xfrm>
            <a:off x="1579432" y="1848100"/>
            <a:ext cx="5924800" cy="23204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500"/>
              <a:buNone/>
              <a:defRPr sz="3333">
                <a:solidFill>
                  <a:schemeClr val="dk1"/>
                </a:solidFill>
              </a:defRPr>
            </a:lvl1pPr>
            <a:lvl2pPr lvl="1" algn="ctr" rtl="0">
              <a:lnSpc>
                <a:spcPct val="100000"/>
              </a:lnSpc>
              <a:spcBef>
                <a:spcPts val="0"/>
              </a:spcBef>
              <a:spcAft>
                <a:spcPts val="0"/>
              </a:spcAft>
              <a:buClr>
                <a:schemeClr val="dk1"/>
              </a:buClr>
              <a:buSzPts val="2500"/>
              <a:buNone/>
              <a:defRPr sz="3333">
                <a:solidFill>
                  <a:schemeClr val="dk1"/>
                </a:solidFill>
              </a:defRPr>
            </a:lvl2pPr>
            <a:lvl3pPr lvl="2" algn="ctr" rtl="0">
              <a:lnSpc>
                <a:spcPct val="100000"/>
              </a:lnSpc>
              <a:spcBef>
                <a:spcPts val="0"/>
              </a:spcBef>
              <a:spcAft>
                <a:spcPts val="0"/>
              </a:spcAft>
              <a:buClr>
                <a:schemeClr val="dk1"/>
              </a:buClr>
              <a:buSzPts val="2500"/>
              <a:buNone/>
              <a:defRPr sz="3333">
                <a:solidFill>
                  <a:schemeClr val="dk1"/>
                </a:solidFill>
              </a:defRPr>
            </a:lvl3pPr>
            <a:lvl4pPr lvl="3" algn="ctr" rtl="0">
              <a:lnSpc>
                <a:spcPct val="100000"/>
              </a:lnSpc>
              <a:spcBef>
                <a:spcPts val="0"/>
              </a:spcBef>
              <a:spcAft>
                <a:spcPts val="0"/>
              </a:spcAft>
              <a:buClr>
                <a:schemeClr val="dk1"/>
              </a:buClr>
              <a:buSzPts val="2500"/>
              <a:buNone/>
              <a:defRPr sz="3333">
                <a:solidFill>
                  <a:schemeClr val="dk1"/>
                </a:solidFill>
              </a:defRPr>
            </a:lvl4pPr>
            <a:lvl5pPr lvl="4" algn="ctr" rtl="0">
              <a:lnSpc>
                <a:spcPct val="100000"/>
              </a:lnSpc>
              <a:spcBef>
                <a:spcPts val="0"/>
              </a:spcBef>
              <a:spcAft>
                <a:spcPts val="0"/>
              </a:spcAft>
              <a:buClr>
                <a:schemeClr val="dk1"/>
              </a:buClr>
              <a:buSzPts val="2500"/>
              <a:buNone/>
              <a:defRPr sz="3333">
                <a:solidFill>
                  <a:schemeClr val="dk1"/>
                </a:solidFill>
              </a:defRPr>
            </a:lvl5pPr>
            <a:lvl6pPr lvl="5" algn="ctr" rtl="0">
              <a:lnSpc>
                <a:spcPct val="100000"/>
              </a:lnSpc>
              <a:spcBef>
                <a:spcPts val="0"/>
              </a:spcBef>
              <a:spcAft>
                <a:spcPts val="0"/>
              </a:spcAft>
              <a:buClr>
                <a:schemeClr val="dk1"/>
              </a:buClr>
              <a:buSzPts val="2500"/>
              <a:buNone/>
              <a:defRPr sz="3333">
                <a:solidFill>
                  <a:schemeClr val="dk1"/>
                </a:solidFill>
              </a:defRPr>
            </a:lvl6pPr>
            <a:lvl7pPr lvl="6" algn="ctr" rtl="0">
              <a:lnSpc>
                <a:spcPct val="100000"/>
              </a:lnSpc>
              <a:spcBef>
                <a:spcPts val="0"/>
              </a:spcBef>
              <a:spcAft>
                <a:spcPts val="0"/>
              </a:spcAft>
              <a:buClr>
                <a:schemeClr val="dk1"/>
              </a:buClr>
              <a:buSzPts val="2500"/>
              <a:buNone/>
              <a:defRPr sz="3333">
                <a:solidFill>
                  <a:schemeClr val="dk1"/>
                </a:solidFill>
              </a:defRPr>
            </a:lvl7pPr>
            <a:lvl8pPr lvl="7" algn="ctr" rtl="0">
              <a:lnSpc>
                <a:spcPct val="100000"/>
              </a:lnSpc>
              <a:spcBef>
                <a:spcPts val="0"/>
              </a:spcBef>
              <a:spcAft>
                <a:spcPts val="0"/>
              </a:spcAft>
              <a:buClr>
                <a:schemeClr val="dk1"/>
              </a:buClr>
              <a:buSzPts val="2500"/>
              <a:buNone/>
              <a:defRPr sz="3333">
                <a:solidFill>
                  <a:schemeClr val="dk1"/>
                </a:solidFill>
              </a:defRPr>
            </a:lvl8pPr>
            <a:lvl9pPr lvl="8" algn="ctr" rtl="0">
              <a:lnSpc>
                <a:spcPct val="100000"/>
              </a:lnSpc>
              <a:spcBef>
                <a:spcPts val="0"/>
              </a:spcBef>
              <a:spcAft>
                <a:spcPts val="0"/>
              </a:spcAft>
              <a:buClr>
                <a:schemeClr val="dk1"/>
              </a:buClr>
              <a:buSzPts val="2500"/>
              <a:buNone/>
              <a:defRPr sz="3333">
                <a:solidFill>
                  <a:schemeClr val="dk1"/>
                </a:solidFill>
              </a:defRPr>
            </a:lvl9pPr>
          </a:lstStyle>
          <a:p>
            <a:r>
              <a:rPr lang="en-US"/>
              <a:t>Click to edit Master subtitle style</a:t>
            </a:r>
            <a:endParaRPr/>
          </a:p>
        </p:txBody>
      </p:sp>
      <p:pic>
        <p:nvPicPr>
          <p:cNvPr id="67" name="Google Shape;67;p14"/>
          <p:cNvPicPr preferRelativeResize="0"/>
          <p:nvPr/>
        </p:nvPicPr>
        <p:blipFill rotWithShape="1">
          <a:blip r:embed="rId2">
            <a:alphaModFix/>
          </a:blip>
          <a:srcRect b="11863"/>
          <a:stretch/>
        </p:blipFill>
        <p:spPr>
          <a:xfrm>
            <a:off x="-373066" y="-1066833"/>
            <a:ext cx="3641932" cy="3308503"/>
          </a:xfrm>
          <a:prstGeom prst="rect">
            <a:avLst/>
          </a:prstGeom>
          <a:noFill/>
          <a:ln>
            <a:noFill/>
          </a:ln>
        </p:spPr>
      </p:pic>
    </p:spTree>
    <p:extLst>
      <p:ext uri="{BB962C8B-B14F-4D97-AF65-F5344CB8AC3E}">
        <p14:creationId xmlns:p14="http://schemas.microsoft.com/office/powerpoint/2010/main" val="3553697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68"/>
        <p:cNvGrpSpPr/>
        <p:nvPr/>
      </p:nvGrpSpPr>
      <p:grpSpPr>
        <a:xfrm>
          <a:off x="0" y="0"/>
          <a:ext cx="0" cy="0"/>
          <a:chOff x="0" y="0"/>
          <a:chExt cx="0" cy="0"/>
        </a:xfrm>
      </p:grpSpPr>
      <p:sp>
        <p:nvSpPr>
          <p:cNvPr id="69" name="Google Shape;69;p15"/>
          <p:cNvSpPr txBox="1">
            <a:spLocks noGrp="1"/>
          </p:cNvSpPr>
          <p:nvPr>
            <p:ph type="subTitle" idx="1"/>
          </p:nvPr>
        </p:nvSpPr>
        <p:spPr>
          <a:xfrm>
            <a:off x="953467" y="3677400"/>
            <a:ext cx="3652400" cy="144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70" name="Google Shape;70;p15">
            <a:hlinkClick r:id="rId2" action="ppaction://hlinksldjump"/>
          </p:cNvPr>
          <p:cNvSpPr txBox="1">
            <a:spLocks noGrp="1"/>
          </p:cNvSpPr>
          <p:nvPr>
            <p:ph type="title"/>
          </p:nvPr>
        </p:nvSpPr>
        <p:spPr>
          <a:xfrm>
            <a:off x="953467" y="2003967"/>
            <a:ext cx="4110400" cy="167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4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pic>
        <p:nvPicPr>
          <p:cNvPr id="71" name="Google Shape;71;p15"/>
          <p:cNvPicPr preferRelativeResize="0"/>
          <p:nvPr/>
        </p:nvPicPr>
        <p:blipFill rotWithShape="1">
          <a:blip r:embed="rId3">
            <a:alphaModFix/>
          </a:blip>
          <a:srcRect b="11863"/>
          <a:stretch/>
        </p:blipFill>
        <p:spPr>
          <a:xfrm>
            <a:off x="-373066" y="-1066833"/>
            <a:ext cx="3641932" cy="3308503"/>
          </a:xfrm>
          <a:prstGeom prst="rect">
            <a:avLst/>
          </a:prstGeom>
          <a:noFill/>
          <a:ln>
            <a:noFill/>
          </a:ln>
        </p:spPr>
      </p:pic>
    </p:spTree>
    <p:extLst>
      <p:ext uri="{BB962C8B-B14F-4D97-AF65-F5344CB8AC3E}">
        <p14:creationId xmlns:p14="http://schemas.microsoft.com/office/powerpoint/2010/main" val="60448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500"/>
              <a:buFont typeface="Barriecito"/>
              <a:buNone/>
              <a:defRPr sz="3500">
                <a:solidFill>
                  <a:schemeClr val="lt2"/>
                </a:solidFill>
                <a:latin typeface="Barriecito"/>
                <a:ea typeface="Barriecito"/>
                <a:cs typeface="Barriecito"/>
                <a:sym typeface="Barriecito"/>
              </a:defRPr>
            </a:lvl1pPr>
            <a:lvl2pPr lvl="1" rtl="0">
              <a:spcBef>
                <a:spcPts val="0"/>
              </a:spcBef>
              <a:spcAft>
                <a:spcPts val="0"/>
              </a:spcAft>
              <a:buClr>
                <a:schemeClr val="lt2"/>
              </a:buClr>
              <a:buSzPts val="3500"/>
              <a:buFont typeface="Barriecito"/>
              <a:buNone/>
              <a:defRPr sz="3500">
                <a:solidFill>
                  <a:schemeClr val="lt2"/>
                </a:solidFill>
                <a:latin typeface="Barriecito"/>
                <a:ea typeface="Barriecito"/>
                <a:cs typeface="Barriecito"/>
                <a:sym typeface="Barriecito"/>
              </a:defRPr>
            </a:lvl2pPr>
            <a:lvl3pPr lvl="2" rtl="0">
              <a:spcBef>
                <a:spcPts val="0"/>
              </a:spcBef>
              <a:spcAft>
                <a:spcPts val="0"/>
              </a:spcAft>
              <a:buClr>
                <a:schemeClr val="lt2"/>
              </a:buClr>
              <a:buSzPts val="3500"/>
              <a:buFont typeface="Barriecito"/>
              <a:buNone/>
              <a:defRPr sz="3500">
                <a:solidFill>
                  <a:schemeClr val="lt2"/>
                </a:solidFill>
                <a:latin typeface="Barriecito"/>
                <a:ea typeface="Barriecito"/>
                <a:cs typeface="Barriecito"/>
                <a:sym typeface="Barriecito"/>
              </a:defRPr>
            </a:lvl3pPr>
            <a:lvl4pPr lvl="3" rtl="0">
              <a:spcBef>
                <a:spcPts val="0"/>
              </a:spcBef>
              <a:spcAft>
                <a:spcPts val="0"/>
              </a:spcAft>
              <a:buClr>
                <a:schemeClr val="lt2"/>
              </a:buClr>
              <a:buSzPts val="3500"/>
              <a:buFont typeface="Barriecito"/>
              <a:buNone/>
              <a:defRPr sz="3500">
                <a:solidFill>
                  <a:schemeClr val="lt2"/>
                </a:solidFill>
                <a:latin typeface="Barriecito"/>
                <a:ea typeface="Barriecito"/>
                <a:cs typeface="Barriecito"/>
                <a:sym typeface="Barriecito"/>
              </a:defRPr>
            </a:lvl4pPr>
            <a:lvl5pPr lvl="4" rtl="0">
              <a:spcBef>
                <a:spcPts val="0"/>
              </a:spcBef>
              <a:spcAft>
                <a:spcPts val="0"/>
              </a:spcAft>
              <a:buClr>
                <a:schemeClr val="lt2"/>
              </a:buClr>
              <a:buSzPts val="3500"/>
              <a:buFont typeface="Barriecito"/>
              <a:buNone/>
              <a:defRPr sz="3500">
                <a:solidFill>
                  <a:schemeClr val="lt2"/>
                </a:solidFill>
                <a:latin typeface="Barriecito"/>
                <a:ea typeface="Barriecito"/>
                <a:cs typeface="Barriecito"/>
                <a:sym typeface="Barriecito"/>
              </a:defRPr>
            </a:lvl5pPr>
            <a:lvl6pPr lvl="5" rtl="0">
              <a:spcBef>
                <a:spcPts val="0"/>
              </a:spcBef>
              <a:spcAft>
                <a:spcPts val="0"/>
              </a:spcAft>
              <a:buClr>
                <a:schemeClr val="lt2"/>
              </a:buClr>
              <a:buSzPts val="3500"/>
              <a:buFont typeface="Barriecito"/>
              <a:buNone/>
              <a:defRPr sz="3500">
                <a:solidFill>
                  <a:schemeClr val="lt2"/>
                </a:solidFill>
                <a:latin typeface="Barriecito"/>
                <a:ea typeface="Barriecito"/>
                <a:cs typeface="Barriecito"/>
                <a:sym typeface="Barriecito"/>
              </a:defRPr>
            </a:lvl6pPr>
            <a:lvl7pPr lvl="6" rtl="0">
              <a:spcBef>
                <a:spcPts val="0"/>
              </a:spcBef>
              <a:spcAft>
                <a:spcPts val="0"/>
              </a:spcAft>
              <a:buClr>
                <a:schemeClr val="lt2"/>
              </a:buClr>
              <a:buSzPts val="3500"/>
              <a:buFont typeface="Barriecito"/>
              <a:buNone/>
              <a:defRPr sz="3500">
                <a:solidFill>
                  <a:schemeClr val="lt2"/>
                </a:solidFill>
                <a:latin typeface="Barriecito"/>
                <a:ea typeface="Barriecito"/>
                <a:cs typeface="Barriecito"/>
                <a:sym typeface="Barriecito"/>
              </a:defRPr>
            </a:lvl7pPr>
            <a:lvl8pPr lvl="7" rtl="0">
              <a:spcBef>
                <a:spcPts val="0"/>
              </a:spcBef>
              <a:spcAft>
                <a:spcPts val="0"/>
              </a:spcAft>
              <a:buClr>
                <a:schemeClr val="lt2"/>
              </a:buClr>
              <a:buSzPts val="3500"/>
              <a:buFont typeface="Barriecito"/>
              <a:buNone/>
              <a:defRPr sz="3500">
                <a:solidFill>
                  <a:schemeClr val="lt2"/>
                </a:solidFill>
                <a:latin typeface="Barriecito"/>
                <a:ea typeface="Barriecito"/>
                <a:cs typeface="Barriecito"/>
                <a:sym typeface="Barriecito"/>
              </a:defRPr>
            </a:lvl8pPr>
            <a:lvl9pPr lvl="8" rtl="0">
              <a:spcBef>
                <a:spcPts val="0"/>
              </a:spcBef>
              <a:spcAft>
                <a:spcPts val="0"/>
              </a:spcAft>
              <a:buClr>
                <a:schemeClr val="lt2"/>
              </a:buClr>
              <a:buSzPts val="3500"/>
              <a:buFont typeface="Barriecito"/>
              <a:buNone/>
              <a:defRPr sz="3500">
                <a:solidFill>
                  <a:schemeClr val="lt2"/>
                </a:solidFill>
                <a:latin typeface="Barriecito"/>
                <a:ea typeface="Barriecito"/>
                <a:cs typeface="Barriecito"/>
                <a:sym typeface="Barriecito"/>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Antic"/>
              <a:buChar char="●"/>
              <a:defRPr>
                <a:solidFill>
                  <a:schemeClr val="lt2"/>
                </a:solidFill>
                <a:latin typeface="Antic"/>
                <a:ea typeface="Antic"/>
                <a:cs typeface="Antic"/>
                <a:sym typeface="Antic"/>
              </a:defRPr>
            </a:lvl1pPr>
            <a:lvl2pPr marL="914400" lvl="1" indent="-317500">
              <a:lnSpc>
                <a:spcPct val="115000"/>
              </a:lnSpc>
              <a:spcBef>
                <a:spcPts val="1600"/>
              </a:spcBef>
              <a:spcAft>
                <a:spcPts val="0"/>
              </a:spcAft>
              <a:buClr>
                <a:schemeClr val="lt2"/>
              </a:buClr>
              <a:buSzPts val="1400"/>
              <a:buFont typeface="Antic"/>
              <a:buChar char="○"/>
              <a:defRPr>
                <a:solidFill>
                  <a:schemeClr val="lt2"/>
                </a:solidFill>
                <a:latin typeface="Antic"/>
                <a:ea typeface="Antic"/>
                <a:cs typeface="Antic"/>
                <a:sym typeface="Antic"/>
              </a:defRPr>
            </a:lvl2pPr>
            <a:lvl3pPr marL="1371600" lvl="2" indent="-317500">
              <a:lnSpc>
                <a:spcPct val="115000"/>
              </a:lnSpc>
              <a:spcBef>
                <a:spcPts val="1600"/>
              </a:spcBef>
              <a:spcAft>
                <a:spcPts val="0"/>
              </a:spcAft>
              <a:buClr>
                <a:schemeClr val="lt2"/>
              </a:buClr>
              <a:buSzPts val="1400"/>
              <a:buFont typeface="Antic"/>
              <a:buChar char="■"/>
              <a:defRPr>
                <a:solidFill>
                  <a:schemeClr val="lt2"/>
                </a:solidFill>
                <a:latin typeface="Antic"/>
                <a:ea typeface="Antic"/>
                <a:cs typeface="Antic"/>
                <a:sym typeface="Antic"/>
              </a:defRPr>
            </a:lvl3pPr>
            <a:lvl4pPr marL="1828800" lvl="3" indent="-317500">
              <a:lnSpc>
                <a:spcPct val="115000"/>
              </a:lnSpc>
              <a:spcBef>
                <a:spcPts val="1600"/>
              </a:spcBef>
              <a:spcAft>
                <a:spcPts val="0"/>
              </a:spcAft>
              <a:buClr>
                <a:schemeClr val="lt2"/>
              </a:buClr>
              <a:buSzPts val="1400"/>
              <a:buFont typeface="Antic"/>
              <a:buChar char="●"/>
              <a:defRPr>
                <a:solidFill>
                  <a:schemeClr val="lt2"/>
                </a:solidFill>
                <a:latin typeface="Antic"/>
                <a:ea typeface="Antic"/>
                <a:cs typeface="Antic"/>
                <a:sym typeface="Antic"/>
              </a:defRPr>
            </a:lvl4pPr>
            <a:lvl5pPr marL="2286000" lvl="4" indent="-317500">
              <a:lnSpc>
                <a:spcPct val="115000"/>
              </a:lnSpc>
              <a:spcBef>
                <a:spcPts val="1600"/>
              </a:spcBef>
              <a:spcAft>
                <a:spcPts val="0"/>
              </a:spcAft>
              <a:buClr>
                <a:schemeClr val="lt2"/>
              </a:buClr>
              <a:buSzPts val="1400"/>
              <a:buFont typeface="Antic"/>
              <a:buChar char="○"/>
              <a:defRPr>
                <a:solidFill>
                  <a:schemeClr val="lt2"/>
                </a:solidFill>
                <a:latin typeface="Antic"/>
                <a:ea typeface="Antic"/>
                <a:cs typeface="Antic"/>
                <a:sym typeface="Antic"/>
              </a:defRPr>
            </a:lvl5pPr>
            <a:lvl6pPr marL="2743200" lvl="5" indent="-317500">
              <a:lnSpc>
                <a:spcPct val="115000"/>
              </a:lnSpc>
              <a:spcBef>
                <a:spcPts val="1600"/>
              </a:spcBef>
              <a:spcAft>
                <a:spcPts val="0"/>
              </a:spcAft>
              <a:buClr>
                <a:schemeClr val="lt2"/>
              </a:buClr>
              <a:buSzPts val="1400"/>
              <a:buFont typeface="Antic"/>
              <a:buChar char="■"/>
              <a:defRPr>
                <a:solidFill>
                  <a:schemeClr val="lt2"/>
                </a:solidFill>
                <a:latin typeface="Antic"/>
                <a:ea typeface="Antic"/>
                <a:cs typeface="Antic"/>
                <a:sym typeface="Antic"/>
              </a:defRPr>
            </a:lvl6pPr>
            <a:lvl7pPr marL="3200400" lvl="6" indent="-317500">
              <a:lnSpc>
                <a:spcPct val="115000"/>
              </a:lnSpc>
              <a:spcBef>
                <a:spcPts val="1600"/>
              </a:spcBef>
              <a:spcAft>
                <a:spcPts val="0"/>
              </a:spcAft>
              <a:buClr>
                <a:schemeClr val="lt2"/>
              </a:buClr>
              <a:buSzPts val="1400"/>
              <a:buFont typeface="Antic"/>
              <a:buChar char="●"/>
              <a:defRPr>
                <a:solidFill>
                  <a:schemeClr val="lt2"/>
                </a:solidFill>
                <a:latin typeface="Antic"/>
                <a:ea typeface="Antic"/>
                <a:cs typeface="Antic"/>
                <a:sym typeface="Antic"/>
              </a:defRPr>
            </a:lvl7pPr>
            <a:lvl8pPr marL="3657600" lvl="7" indent="-317500">
              <a:lnSpc>
                <a:spcPct val="115000"/>
              </a:lnSpc>
              <a:spcBef>
                <a:spcPts val="1600"/>
              </a:spcBef>
              <a:spcAft>
                <a:spcPts val="0"/>
              </a:spcAft>
              <a:buClr>
                <a:schemeClr val="lt2"/>
              </a:buClr>
              <a:buSzPts val="1400"/>
              <a:buFont typeface="Antic"/>
              <a:buChar char="○"/>
              <a:defRPr>
                <a:solidFill>
                  <a:schemeClr val="lt2"/>
                </a:solidFill>
                <a:latin typeface="Antic"/>
                <a:ea typeface="Antic"/>
                <a:cs typeface="Antic"/>
                <a:sym typeface="Antic"/>
              </a:defRPr>
            </a:lvl8pPr>
            <a:lvl9pPr marL="4114800" lvl="8" indent="-317500">
              <a:lnSpc>
                <a:spcPct val="115000"/>
              </a:lnSpc>
              <a:spcBef>
                <a:spcPts val="1600"/>
              </a:spcBef>
              <a:spcAft>
                <a:spcPts val="1600"/>
              </a:spcAft>
              <a:buClr>
                <a:schemeClr val="lt2"/>
              </a:buClr>
              <a:buSzPts val="1400"/>
              <a:buFont typeface="Antic"/>
              <a:buChar char="■"/>
              <a:defRPr>
                <a:solidFill>
                  <a:schemeClr val="lt2"/>
                </a:solidFill>
                <a:latin typeface="Antic"/>
                <a:ea typeface="Antic"/>
                <a:cs typeface="Antic"/>
                <a:sym typeface="Antic"/>
              </a:defRPr>
            </a:lvl9pPr>
          </a:lstStyle>
          <a:p>
            <a:endParaRPr/>
          </a:p>
        </p:txBody>
      </p:sp>
    </p:spTree>
    <p:extLst>
      <p:ext uri="{BB962C8B-B14F-4D97-AF65-F5344CB8AC3E}">
        <p14:creationId xmlns:p14="http://schemas.microsoft.com/office/powerpoint/2010/main" val="3036391095"/>
      </p:ext>
    </p:extLst>
  </p:cSld>
  <p:clrMap bg1="lt1" tx1="dk1" bg2="dk2" tx2="lt2" accent1="accent1" accent2="accent2" accent3="accent3" accent4="accent4" accent5="accent5" accent6="accent6" hlink="hlink" folHlink="folHlink"/>
  <p:sldLayoutIdLst>
    <p:sldLayoutId id="2147483677"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AF21CA2-50BA-732B-7104-5BB21072F5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7D96F6-2C5C-101A-B2C8-A17140BB66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FEA6CF-0C23-4633-B763-AA9D218954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5806-AF11-4AB8-9539-8BE6B6DB399F}" type="datetimeFigureOut">
              <a:rPr lang="en-US" smtClean="0"/>
              <a:t>8/13/2023</a:t>
            </a:fld>
            <a:endParaRPr lang="en-US"/>
          </a:p>
        </p:txBody>
      </p:sp>
      <p:sp>
        <p:nvSpPr>
          <p:cNvPr id="5" name="Footer Placeholder 4">
            <a:extLst>
              <a:ext uri="{FF2B5EF4-FFF2-40B4-BE49-F238E27FC236}">
                <a16:creationId xmlns:a16="http://schemas.microsoft.com/office/drawing/2014/main" xmlns="" id="{932B9E92-0810-DD2E-0E77-9697DD2984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C34156A-AB3E-0B63-9E7B-06C3661BD0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71160-F993-42AE-AD8C-9ABDE8A9E341}" type="slidenum">
              <a:rPr lang="en-US" smtClean="0"/>
              <a:t>‹#›</a:t>
            </a:fld>
            <a:endParaRPr lang="en-US"/>
          </a:p>
        </p:txBody>
      </p:sp>
    </p:spTree>
    <p:extLst>
      <p:ext uri="{BB962C8B-B14F-4D97-AF65-F5344CB8AC3E}">
        <p14:creationId xmlns:p14="http://schemas.microsoft.com/office/powerpoint/2010/main" val="136841002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71D40FB-1849-D6A9-F1FE-741F5E24EF2C}"/>
              </a:ext>
            </a:extLst>
          </p:cNvPr>
          <p:cNvSpPr txBox="1"/>
          <p:nvPr/>
        </p:nvSpPr>
        <p:spPr>
          <a:xfrm>
            <a:off x="352697" y="254132"/>
            <a:ext cx="11691257" cy="954107"/>
          </a:xfrm>
          <a:prstGeom prst="rect">
            <a:avLst/>
          </a:prstGeom>
          <a:noFill/>
        </p:spPr>
        <p:txBody>
          <a:bodyPr wrap="square">
            <a:spAutoFit/>
          </a:bodyPr>
          <a:lstStyle/>
          <a:p>
            <a:r>
              <a:rPr lang="en-US" sz="2800" b="1" i="1">
                <a:solidFill>
                  <a:srgbClr val="FF0000"/>
                </a:solidFill>
                <a:latin typeface="Times New Roman" panose="02020603050405020304" pitchFamily="18" charset="0"/>
                <a:cs typeface="Times New Roman" panose="02020603050405020304" pitchFamily="18" charset="0"/>
              </a:rPr>
              <a:t>Bài toán mở đầu: </a:t>
            </a:r>
            <a:r>
              <a:rPr lang="en-US" sz="2800">
                <a:latin typeface="Times New Roman" panose="02020603050405020304" pitchFamily="18" charset="0"/>
                <a:cs typeface="Times New Roman" panose="02020603050405020304" pitchFamily="18" charset="0"/>
              </a:rPr>
              <a:t>Một câu lạc bộ đã theo dõi số thành viên của mình từ năm 2017 đến năm 2022. Số liệu thống kê được biểu diễn bằng các biểu đồ sau đây:</a:t>
            </a:r>
          </a:p>
        </p:txBody>
      </p:sp>
      <p:pic>
        <p:nvPicPr>
          <p:cNvPr id="12" name="Picture 11"/>
          <p:cNvPicPr/>
          <p:nvPr/>
        </p:nvPicPr>
        <p:blipFill>
          <a:blip r:embed="rId2"/>
          <a:stretch>
            <a:fillRect/>
          </a:stretch>
        </p:blipFill>
        <p:spPr>
          <a:xfrm>
            <a:off x="0" y="1208239"/>
            <a:ext cx="5630092" cy="3760154"/>
          </a:xfrm>
          <a:prstGeom prst="rect">
            <a:avLst/>
          </a:prstGeom>
        </p:spPr>
      </p:pic>
      <p:pic>
        <p:nvPicPr>
          <p:cNvPr id="13" name="Picture 12"/>
          <p:cNvPicPr/>
          <p:nvPr/>
        </p:nvPicPr>
        <p:blipFill>
          <a:blip r:embed="rId3"/>
          <a:stretch>
            <a:fillRect/>
          </a:stretch>
        </p:blipFill>
        <p:spPr>
          <a:xfrm>
            <a:off x="6172201" y="1208239"/>
            <a:ext cx="5871753" cy="3760154"/>
          </a:xfrm>
          <a:prstGeom prst="rect">
            <a:avLst/>
          </a:prstGeom>
        </p:spPr>
      </p:pic>
      <p:sp>
        <p:nvSpPr>
          <p:cNvPr id="3" name="Rectangle 2"/>
          <p:cNvSpPr/>
          <p:nvPr/>
        </p:nvSpPr>
        <p:spPr>
          <a:xfrm>
            <a:off x="0" y="5442705"/>
            <a:ext cx="11732624" cy="1169551"/>
          </a:xfrm>
          <a:prstGeom prst="rect">
            <a:avLst/>
          </a:prstGeom>
        </p:spPr>
        <p:txBody>
          <a:bodyPr wrap="square">
            <a:spAutoFit/>
          </a:bodyPr>
          <a:lstStyle/>
          <a:p>
            <a:pPr marL="457200" algn="just">
              <a:lnSpc>
                <a:spcPct val="125000"/>
              </a:lnSpc>
            </a:pPr>
            <a:r>
              <a:rPr lang="en-US" sz="2800">
                <a:latin typeface="Times New Roman" panose="02020603050405020304" pitchFamily="18" charset="0"/>
                <a:ea typeface="Calibri" panose="020F0502020204030204" pitchFamily="34" charset="0"/>
                <a:cs typeface="Times New Roman" panose="02020603050405020304" pitchFamily="18" charset="0"/>
              </a:rPr>
              <a:t>Mỗi biểu đồ cho ta biết được những thông tin gì? Biểu đồ nào nói về sự thay đổi số lượng thành viên nam và nữ  qua các năm.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2299520" y="4981040"/>
            <a:ext cx="1031051" cy="461665"/>
          </a:xfrm>
          <a:prstGeom prst="rect">
            <a:avLst/>
          </a:prstGeom>
          <a:noFill/>
        </p:spPr>
        <p:txBody>
          <a:bodyPr wrap="none" rtlCol="0">
            <a:spAutoFit/>
          </a:bodyPr>
          <a:lstStyle/>
          <a:p>
            <a:r>
              <a:rPr lang="en-US" sz="2400" i="1" smtClean="0">
                <a:latin typeface="Times New Roman" panose="02020603050405020304" pitchFamily="18" charset="0"/>
                <a:cs typeface="Times New Roman" panose="02020603050405020304" pitchFamily="18" charset="0"/>
              </a:rPr>
              <a:t>Hình 1</a:t>
            </a:r>
            <a:endParaRPr lang="en-US" sz="2400" i="1">
              <a:latin typeface="Times New Roman" panose="02020603050405020304" pitchFamily="18" charset="0"/>
              <a:cs typeface="Times New Roman" panose="02020603050405020304" pitchFamily="18" charset="0"/>
            </a:endParaRPr>
          </a:p>
        </p:txBody>
      </p:sp>
      <p:sp>
        <p:nvSpPr>
          <p:cNvPr id="16" name="TextBox 15"/>
          <p:cNvSpPr txBox="1"/>
          <p:nvPr/>
        </p:nvSpPr>
        <p:spPr>
          <a:xfrm>
            <a:off x="8748217" y="4968393"/>
            <a:ext cx="1031051" cy="461665"/>
          </a:xfrm>
          <a:prstGeom prst="rect">
            <a:avLst/>
          </a:prstGeom>
          <a:noFill/>
        </p:spPr>
        <p:txBody>
          <a:bodyPr wrap="none" rtlCol="0">
            <a:spAutoFit/>
          </a:bodyPr>
          <a:lstStyle/>
          <a:p>
            <a:r>
              <a:rPr lang="en-US" sz="2400" i="1" smtClean="0">
                <a:latin typeface="Times New Roman" panose="02020603050405020304" pitchFamily="18" charset="0"/>
                <a:cs typeface="Times New Roman" panose="02020603050405020304" pitchFamily="18" charset="0"/>
              </a:rPr>
              <a:t>Hình 2</a:t>
            </a:r>
            <a:endParaRPr lang="en-US" sz="2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297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xmlns="" id="{3C4BD347-D16B-7FA0-EB30-31705BD99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2012" y="0"/>
            <a:ext cx="1929988" cy="100584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69816" y="137942"/>
            <a:ext cx="440218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1" u="sng" strike="noStrike" kern="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sym typeface="Arial"/>
              </a:rPr>
              <a:t>Ví dụ 2</a:t>
            </a:r>
            <a:r>
              <a:rPr kumimoji="0" lang="en-US" sz="2800" b="1" i="1" u="none" strike="noStrike" kern="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Cho hai biểu đồ sau: </a:t>
            </a: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 name="TextBox 22"/>
          <p:cNvSpPr txBox="1"/>
          <p:nvPr/>
        </p:nvSpPr>
        <p:spPr>
          <a:xfrm>
            <a:off x="169812" y="5269486"/>
            <a:ext cx="11377749" cy="1384995"/>
          </a:xfrm>
          <a:prstGeom prst="rect">
            <a:avLst/>
          </a:prstGeom>
          <a:noFill/>
        </p:spPr>
        <p:txBody>
          <a:bodyPr wrap="square" rtlCol="0">
            <a:spAutoFit/>
          </a:bodyPr>
          <a:lstStyle/>
          <a:p>
            <a:pPr lvl="0" algn="just">
              <a:defRPr/>
            </a:pP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So sánh</a:t>
            </a:r>
            <a:r>
              <a:rPr kumimoji="0" lang="en-US" sz="2800" b="0" i="0"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độ dốc của đoạn thẳng cuối cùng trong hai biểu đồ này. Giải thích tại sao biểu đồ a) dễ làm cho ta hiểu lầm rằng GDP của Việt Nam </a:t>
            </a:r>
            <a:r>
              <a:rPr lang="en-US" sz="2800" dirty="0">
                <a:latin typeface="Times New Roman" panose="02020603050405020304" pitchFamily="18" charset="0"/>
                <a:cs typeface="Times New Roman" panose="02020603050405020304" pitchFamily="18" charset="0"/>
              </a:rPr>
              <a:t>tăng </a:t>
            </a:r>
            <a:r>
              <a:rPr kumimoji="0" lang="en-US" sz="2800" b="0" i="0"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đột biến so với trước đó.</a:t>
            </a:r>
            <a:endPar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pic>
        <p:nvPicPr>
          <p:cNvPr id="2" name="Picture 1"/>
          <p:cNvPicPr>
            <a:picLocks noChangeAspect="1"/>
          </p:cNvPicPr>
          <p:nvPr/>
        </p:nvPicPr>
        <p:blipFill>
          <a:blip r:embed="rId3"/>
          <a:stretch>
            <a:fillRect/>
          </a:stretch>
        </p:blipFill>
        <p:spPr>
          <a:xfrm>
            <a:off x="1363739" y="661162"/>
            <a:ext cx="8989897" cy="4463405"/>
          </a:xfrm>
          <a:prstGeom prst="rect">
            <a:avLst/>
          </a:prstGeom>
        </p:spPr>
      </p:pic>
    </p:spTree>
    <p:extLst>
      <p:ext uri="{BB962C8B-B14F-4D97-AF65-F5344CB8AC3E}">
        <p14:creationId xmlns:p14="http://schemas.microsoft.com/office/powerpoint/2010/main" val="2120269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Rectangle 2"/>
          <p:cNvSpPr/>
          <p:nvPr/>
        </p:nvSpPr>
        <p:spPr>
          <a:xfrm>
            <a:off x="390131" y="719084"/>
            <a:ext cx="11116490" cy="2785378"/>
          </a:xfrm>
          <a:prstGeom prst="rect">
            <a:avLst/>
          </a:prstGeom>
        </p:spPr>
        <p:txBody>
          <a:bodyPr wrap="square">
            <a:spAutoFit/>
          </a:bodyPr>
          <a:lstStyle/>
          <a:p>
            <a:pPr algn="just">
              <a:lnSpc>
                <a:spcPct val="125000"/>
              </a:lnSpc>
              <a:spcAft>
                <a:spcPts val="1000"/>
              </a:spcAft>
            </a:pPr>
            <a:r>
              <a:rPr lang="en-US" sz="2800">
                <a:latin typeface="Times New Roman" panose="02020603050405020304" pitchFamily="18" charset="0"/>
                <a:ea typeface="Calibri" panose="020F0502020204030204" pitchFamily="34" charset="0"/>
              </a:rPr>
              <a:t>Đoạn cuối cùng trong biểu đồ a) có độ dốc lớn hơn độ dốc của đoạn cuối cùng trong biểu đồ b). Nhìn vào biểu đồ a), ta có thể cho là GDP Việt Nam trong năm 2020 tăng rất mạnh so với trước đó, nguyên nhân là do trong biểu đồ này trục ngang được chia tỉ lệ không đều nhau giữa các đoạn (trước năm 2020 là năm 2016).</a:t>
            </a:r>
            <a:endParaRPr lang="en-US" sz="2800">
              <a:effectLst/>
              <a:latin typeface="Times New Roman" panose="02020603050405020304" pitchFamily="18" charset="0"/>
              <a:ea typeface="Calibri" panose="020F0502020204030204" pitchFamily="34" charset="0"/>
            </a:endParaRPr>
          </a:p>
        </p:txBody>
      </p:sp>
      <p:sp>
        <p:nvSpPr>
          <p:cNvPr id="6" name="TextBox 5">
            <a:extLst>
              <a:ext uri="{FF2B5EF4-FFF2-40B4-BE49-F238E27FC236}">
                <a16:creationId xmlns:a16="http://schemas.microsoft.com/office/drawing/2014/main" xmlns="" id="{377DECB3-438C-8ECF-4DF0-EB3462A1BD32}"/>
              </a:ext>
            </a:extLst>
          </p:cNvPr>
          <p:cNvSpPr txBox="1"/>
          <p:nvPr/>
        </p:nvSpPr>
        <p:spPr>
          <a:xfrm>
            <a:off x="4088078" y="85777"/>
            <a:ext cx="2543769" cy="738664"/>
          </a:xfrm>
          <a:prstGeom prst="rect">
            <a:avLst/>
          </a:prstGeom>
          <a:noFill/>
        </p:spPr>
        <p:txBody>
          <a:bodyPr wrap="square">
            <a:spAutoFit/>
          </a:bodyPr>
          <a:lstStyle/>
          <a:p>
            <a:pPr algn="ctr">
              <a:lnSpc>
                <a:spcPct val="150000"/>
              </a:lnSpc>
            </a:pPr>
            <a:r>
              <a:rPr lang="en-US" sz="2800" b="1">
                <a:solidFill>
                  <a:srgbClr val="0000FF"/>
                </a:solidFill>
                <a:latin typeface="Times New Roman" panose="02020603050405020304" pitchFamily="18" charset="0"/>
                <a:cs typeface="Times New Roman" panose="02020603050405020304" pitchFamily="18" charset="0"/>
              </a:rPr>
              <a:t>Đáp án:</a:t>
            </a:r>
          </a:p>
        </p:txBody>
      </p:sp>
      <p:grpSp>
        <p:nvGrpSpPr>
          <p:cNvPr id="8" name="Group 7">
            <a:extLst>
              <a:ext uri="{FF2B5EF4-FFF2-40B4-BE49-F238E27FC236}">
                <a16:creationId xmlns:a16="http://schemas.microsoft.com/office/drawing/2014/main" xmlns="" id="{ADF891A7-87A8-0921-0266-EED7B15F28B1}"/>
              </a:ext>
            </a:extLst>
          </p:cNvPr>
          <p:cNvGrpSpPr/>
          <p:nvPr/>
        </p:nvGrpSpPr>
        <p:grpSpPr>
          <a:xfrm>
            <a:off x="9808786" y="4465082"/>
            <a:ext cx="2870452" cy="2392918"/>
            <a:chOff x="8661843" y="3976383"/>
            <a:chExt cx="2870452" cy="2392918"/>
          </a:xfrm>
        </p:grpSpPr>
        <p:sp>
          <p:nvSpPr>
            <p:cNvPr id="9" name="Oval 8">
              <a:extLst>
                <a:ext uri="{FF2B5EF4-FFF2-40B4-BE49-F238E27FC236}">
                  <a16:creationId xmlns:a16="http://schemas.microsoft.com/office/drawing/2014/main" xmlns="" id="{15B12F18-DA90-6ED7-28FC-C942B43B4835}"/>
                </a:ext>
              </a:extLst>
            </p:cNvPr>
            <p:cNvSpPr/>
            <p:nvPr/>
          </p:nvSpPr>
          <p:spPr>
            <a:xfrm>
              <a:off x="8862937" y="5540742"/>
              <a:ext cx="1792363" cy="681679"/>
            </a:xfrm>
            <a:prstGeom prst="ellipse">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88AB00FB-43E1-65B5-C790-AF30A1752594}"/>
                </a:ext>
              </a:extLst>
            </p:cNvPr>
            <p:cNvPicPr>
              <a:picLocks noChangeAspect="1"/>
            </p:cNvPicPr>
            <p:nvPr/>
          </p:nvPicPr>
          <p:blipFill>
            <a:blip r:embed="rId2"/>
            <a:stretch>
              <a:fillRect/>
            </a:stretch>
          </p:blipFill>
          <p:spPr>
            <a:xfrm>
              <a:off x="8661843" y="3976383"/>
              <a:ext cx="2870452" cy="2392918"/>
            </a:xfrm>
            <a:prstGeom prst="rect">
              <a:avLst/>
            </a:prstGeom>
          </p:spPr>
        </p:pic>
      </p:grpSp>
      <p:sp>
        <p:nvSpPr>
          <p:cNvPr id="11" name="Cloud Callout 10"/>
          <p:cNvSpPr/>
          <p:nvPr/>
        </p:nvSpPr>
        <p:spPr>
          <a:xfrm>
            <a:off x="2116183" y="3504462"/>
            <a:ext cx="7236823" cy="2157079"/>
          </a:xfrm>
          <a:prstGeom prst="cloudCallout">
            <a:avLst>
              <a:gd name="adj1" fmla="val 62783"/>
              <a:gd name="adj2" fmla="val 38277"/>
            </a:avLst>
          </a:prstGeom>
          <a:solidFill>
            <a:srgbClr val="D5FE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285479" y="3880306"/>
            <a:ext cx="4898229" cy="1169551"/>
          </a:xfrm>
          <a:prstGeom prst="rect">
            <a:avLst/>
          </a:prstGeom>
        </p:spPr>
        <p:txBody>
          <a:bodyPr wrap="square">
            <a:spAutoFit/>
          </a:bodyPr>
          <a:lstStyle/>
          <a:p>
            <a:pPr marL="457200" algn="ctr">
              <a:lnSpc>
                <a:spcPct val="125000"/>
              </a:lnSpc>
            </a:pPr>
            <a:r>
              <a:rPr lang="vi-VN" sz="2800" dirty="0">
                <a:latin typeface="Times New Roman" panose="02020603050405020304" pitchFamily="18" charset="0"/>
                <a:ea typeface="Calibri" panose="020F0502020204030204" pitchFamily="34" charset="0"/>
                <a:cs typeface="Times New Roman" panose="02020603050405020304" pitchFamily="18" charset="0"/>
              </a:rPr>
              <a:t>E</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m </a:t>
            </a:r>
            <a:r>
              <a:rPr lang="vi-VN" sz="2800" dirty="0">
                <a:latin typeface="Times New Roman" panose="02020603050405020304" pitchFamily="18" charset="0"/>
                <a:ea typeface="Calibri" panose="020F0502020204030204" pitchFamily="34" charset="0"/>
                <a:cs typeface="Times New Roman" panose="02020603050405020304" pitchFamily="18" charset="0"/>
              </a:rPr>
              <a:t>rút ra lưu ý gì khi đọc và diễn giải biểu đồ?</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359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1133835" y="2114531"/>
            <a:ext cx="10215483" cy="1815882"/>
          </a:xfrm>
          <a:prstGeom prst="rect">
            <a:avLst/>
          </a:prstGeom>
          <a:solidFill>
            <a:schemeClr val="accent6">
              <a:lumMod val="20000"/>
              <a:lumOff val="80000"/>
            </a:schemeClr>
          </a:solidFill>
          <a:ln>
            <a:solidFill>
              <a:srgbClr val="33CC33"/>
            </a:solidFill>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Tx/>
              <a:buChar char="-"/>
              <a:tabLst/>
              <a:defRPr/>
            </a:pPr>
            <a:r>
              <a:rPr kumimoji="0" lang="en-US" altLang="en-US" sz="2800" b="1" i="1" u="none" strike="noStrike" kern="0" cap="none" spc="0" normalizeH="0" baseline="0" noProof="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Nhận xét:</a:t>
            </a:r>
            <a:r>
              <a:rPr kumimoji="0" lang="vi-VN" altLang="en-US" sz="2800" b="0" i="0" u="none" strike="noStrike" kern="0" cap="none" spc="0" normalizeH="0" baseline="0" noProof="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endParaRPr kumimoji="0" lang="en-US" altLang="en-US" sz="2800" b="0" i="0" u="none" strike="noStrike" kern="0" cap="none" spc="0" normalizeH="0" baseline="0" noProof="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p>
            <a:pPr lvl="0" algn="just" eaLnBrk="0" fontAlgn="base" hangingPunct="0">
              <a:spcBef>
                <a:spcPct val="0"/>
              </a:spcBef>
              <a:spcAft>
                <a:spcPct val="0"/>
              </a:spcAft>
              <a:buClrTx/>
            </a:pPr>
            <a:r>
              <a:rPr lang="vi-VN" sz="2800">
                <a:latin typeface="Times New Roman" panose="02020603050405020304" pitchFamily="18" charset="0"/>
                <a:cs typeface="Times New Roman" panose="02020603050405020304" pitchFamily="18" charset="0"/>
              </a:rPr>
              <a:t>Trong biểu đồ đoạn thẳng, khi các điểm quan sát trên trục ngang không đều nhau, ta không thể dựa vào độ dốc để kết luận về tốc độ tăng, giảm của đại lượng được biểu diễn.</a:t>
            </a:r>
            <a:endParaRPr kumimoji="0" lang="vi-VN" altLang="en-US" sz="2800" b="0"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746393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 name="Rectangle 4"/>
          <p:cNvSpPr/>
          <p:nvPr/>
        </p:nvSpPr>
        <p:spPr>
          <a:xfrm>
            <a:off x="288006" y="0"/>
            <a:ext cx="11063617" cy="954107"/>
          </a:xfrm>
          <a:prstGeom prst="rect">
            <a:avLst/>
          </a:prstGeom>
        </p:spPr>
        <p:txBody>
          <a:bodyPr wrap="square">
            <a:spAutoFit/>
          </a:bodyPr>
          <a:lstStyle/>
          <a:p>
            <a:r>
              <a:rPr lang="en-US" sz="2800" b="1" i="1">
                <a:solidFill>
                  <a:srgbClr val="FF0000"/>
                </a:solidFill>
                <a:latin typeface="Times New Roman" panose="02020603050405020304" pitchFamily="18" charset="0"/>
                <a:ea typeface="Calibri" panose="020F0502020204030204" pitchFamily="34" charset="0"/>
              </a:rPr>
              <a:t>Luyện tập 2</a:t>
            </a:r>
            <a:r>
              <a:rPr lang="en-US" sz="2800" b="1" i="1" smtClean="0">
                <a:solidFill>
                  <a:srgbClr val="FF0000"/>
                </a:solidFill>
                <a:latin typeface="Times New Roman" panose="02020603050405020304" pitchFamily="18" charset="0"/>
                <a:ea typeface="Calibri" panose="020F0502020204030204" pitchFamily="34" charset="0"/>
              </a:rPr>
              <a:t>: </a:t>
            </a:r>
            <a:r>
              <a:rPr lang="en-US" sz="2800" smtClean="0">
                <a:solidFill>
                  <a:schemeClr val="tx1"/>
                </a:solidFill>
                <a:latin typeface="Times New Roman" panose="02020603050405020304" pitchFamily="18" charset="0"/>
                <a:ea typeface="Calibri" panose="020F0502020204030204" pitchFamily="34" charset="0"/>
              </a:rPr>
              <a:t>Cho hai biểu đồ biểu diễn số lượng người thất nghiệp tại một thành phố giai đoạn từ 12/2007 đến 06/2010:</a:t>
            </a:r>
            <a:endParaRPr lang="en-US" sz="2800">
              <a:solidFill>
                <a:schemeClr val="tx1"/>
              </a:solidFill>
            </a:endParaRPr>
          </a:p>
        </p:txBody>
      </p:sp>
      <p:pic>
        <p:nvPicPr>
          <p:cNvPr id="9" name="Picture 8"/>
          <p:cNvPicPr>
            <a:picLocks noChangeAspect="1"/>
          </p:cNvPicPr>
          <p:nvPr/>
        </p:nvPicPr>
        <p:blipFill>
          <a:blip r:embed="rId2"/>
          <a:stretch>
            <a:fillRect/>
          </a:stretch>
        </p:blipFill>
        <p:spPr>
          <a:xfrm>
            <a:off x="1022466" y="954107"/>
            <a:ext cx="9009809" cy="4668862"/>
          </a:xfrm>
          <a:prstGeom prst="rect">
            <a:avLst/>
          </a:prstGeom>
        </p:spPr>
      </p:pic>
      <p:sp>
        <p:nvSpPr>
          <p:cNvPr id="10" name="TextBox 9"/>
          <p:cNvSpPr txBox="1"/>
          <p:nvPr/>
        </p:nvSpPr>
        <p:spPr>
          <a:xfrm>
            <a:off x="288006" y="5622969"/>
            <a:ext cx="11364064" cy="954107"/>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Hãy giải thích tại sao xu thế của hai biểu đồ lại khác nhau. Để thấy được xu thế của số lượng người thất nghiệp, ta nên </a:t>
            </a:r>
            <a:r>
              <a:rPr lang="en-US" sz="2800" dirty="0">
                <a:latin typeface="Times New Roman" panose="02020603050405020304" pitchFamily="18" charset="0"/>
                <a:cs typeface="Times New Roman" panose="02020603050405020304" pitchFamily="18" charset="0"/>
              </a:rPr>
              <a:t>dùng </a:t>
            </a:r>
            <a:r>
              <a:rPr lang="en-US" sz="2800" dirty="0" smtClean="0">
                <a:latin typeface="Times New Roman" panose="02020603050405020304" pitchFamily="18" charset="0"/>
                <a:cs typeface="Times New Roman" panose="02020603050405020304" pitchFamily="18" charset="0"/>
              </a:rPr>
              <a:t>biểu đồ nào?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4207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377DECB3-438C-8ECF-4DF0-EB3462A1BD32}"/>
              </a:ext>
            </a:extLst>
          </p:cNvPr>
          <p:cNvSpPr txBox="1"/>
          <p:nvPr/>
        </p:nvSpPr>
        <p:spPr>
          <a:xfrm>
            <a:off x="4066036" y="374827"/>
            <a:ext cx="2543769" cy="738664"/>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sym typeface="Arial"/>
              </a:rPr>
              <a:t>Đáp án:</a:t>
            </a:r>
          </a:p>
        </p:txBody>
      </p:sp>
      <p:sp>
        <p:nvSpPr>
          <p:cNvPr id="8" name="Rectangle 15"/>
          <p:cNvSpPr>
            <a:spLocks noChangeArrowheads="1"/>
          </p:cNvSpPr>
          <p:nvPr/>
        </p:nvSpPr>
        <p:spPr bwMode="auto">
          <a:xfrm>
            <a:off x="904522" y="1316246"/>
            <a:ext cx="988539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buClrTx/>
            </a:pPr>
            <a:r>
              <a:rPr lang="vi-VN" sz="2800">
                <a:latin typeface="Times New Roman" panose="02020603050405020304" pitchFamily="18" charset="0"/>
                <a:cs typeface="Times New Roman" panose="02020603050405020304" pitchFamily="18" charset="0"/>
              </a:rPr>
              <a:t>Mặc dù hai biểu đồ cùng biểu diễn một dữ </a:t>
            </a:r>
            <a:r>
              <a:rPr lang="vi-VN" sz="2800" smtClean="0">
                <a:latin typeface="Times New Roman" panose="02020603050405020304" pitchFamily="18" charset="0"/>
                <a:cs typeface="Times New Roman" panose="02020603050405020304" pitchFamily="18" charset="0"/>
              </a:rPr>
              <a:t>liệu</a:t>
            </a:r>
            <a:r>
              <a:rPr lang="en-US" sz="2800" smtClean="0">
                <a:latin typeface="Times New Roman" panose="02020603050405020304" pitchFamily="18" charset="0"/>
                <a:cs typeface="Times New Roman" panose="02020603050405020304" pitchFamily="18" charset="0"/>
              </a:rPr>
              <a:t>,</a:t>
            </a:r>
            <a:r>
              <a:rPr lang="vi-VN" sz="2800"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s</a:t>
            </a:r>
            <a:r>
              <a:rPr lang="vi-VN" sz="2800" smtClean="0">
                <a:latin typeface="Times New Roman" panose="02020603050405020304" pitchFamily="18" charset="0"/>
                <a:cs typeface="Times New Roman" panose="02020603050405020304" pitchFamily="18" charset="0"/>
              </a:rPr>
              <a:t>ong </a:t>
            </a:r>
            <a:r>
              <a:rPr lang="vi-VN" sz="2800">
                <a:latin typeface="Times New Roman" panose="02020603050405020304" pitchFamily="18" charset="0"/>
                <a:cs typeface="Times New Roman" panose="02020603050405020304" pitchFamily="18" charset="0"/>
              </a:rPr>
              <a:t>xu thế ở hai biểu đồ khác nhau là do việc chọn các điểm biểu diễn các mốc thời gian trên trục ngang khác nhau. </a:t>
            </a:r>
            <a:endParaRPr lang="en-US" sz="2800" smtClean="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buClrTx/>
            </a:pPr>
            <a:r>
              <a:rPr lang="vi-VN" sz="2800" smtClean="0">
                <a:latin typeface="Times New Roman" panose="02020603050405020304" pitchFamily="18" charset="0"/>
                <a:cs typeface="Times New Roman" panose="02020603050405020304" pitchFamily="18" charset="0"/>
              </a:rPr>
              <a:t>Để </a:t>
            </a:r>
            <a:r>
              <a:rPr lang="vi-VN" sz="2800">
                <a:latin typeface="Times New Roman" panose="02020603050405020304" pitchFamily="18" charset="0"/>
                <a:cs typeface="Times New Roman" panose="02020603050405020304" pitchFamily="18" charset="0"/>
              </a:rPr>
              <a:t>thấy đúng xu thế của số lượng người thất nghiệp ta nên dùng biểu đồ a).</a:t>
            </a:r>
            <a:endParaRPr kumimoji="0" lang="vi-VN" altLang="en-US" sz="2800" b="0" i="0" u="none" strike="noStrike" kern="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3486104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401CB54A-1D10-0F84-E41F-4B8C095BCF6F}"/>
              </a:ext>
            </a:extLst>
          </p:cNvPr>
          <p:cNvSpPr txBox="1"/>
          <p:nvPr/>
        </p:nvSpPr>
        <p:spPr>
          <a:xfrm>
            <a:off x="1730375" y="1859340"/>
            <a:ext cx="8731250" cy="1569660"/>
          </a:xfrm>
          <a:prstGeom prst="rect">
            <a:avLst/>
          </a:prstGeom>
          <a:noFill/>
        </p:spPr>
        <p:txBody>
          <a:bodyPr wrap="square" rtlCol="0">
            <a:spAutoFit/>
          </a:bodyPr>
          <a:lstStyle/>
          <a:p>
            <a:pPr algn="ctr"/>
            <a:r>
              <a:rPr lang="en-US" sz="9600" b="1">
                <a:solidFill>
                  <a:srgbClr val="6A337C"/>
                </a:solidFill>
                <a:latin typeface="Times New Roman" panose="02020603050405020304" pitchFamily="18" charset="0"/>
                <a:ea typeface="Cambria" panose="02040503050406030204" pitchFamily="18" charset="0"/>
              </a:rPr>
              <a:t>LUYỆN TẬP</a:t>
            </a:r>
          </a:p>
        </p:txBody>
      </p:sp>
    </p:spTree>
    <p:extLst>
      <p:ext uri="{BB962C8B-B14F-4D97-AF65-F5344CB8AC3E}">
        <p14:creationId xmlns:p14="http://schemas.microsoft.com/office/powerpoint/2010/main" val="401089243"/>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B3BE7D70-8197-A359-7D3E-3FEFDD28BCC5}"/>
              </a:ext>
            </a:extLst>
          </p:cNvPr>
          <p:cNvSpPr/>
          <p:nvPr/>
        </p:nvSpPr>
        <p:spPr>
          <a:xfrm>
            <a:off x="206551" y="215446"/>
            <a:ext cx="3222951" cy="561583"/>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642D"/>
                </a:solidFill>
                <a:latin typeface="Times New Roman" panose="02020603050405020304" pitchFamily="18" charset="0"/>
                <a:cs typeface="Times New Roman" panose="02020603050405020304" pitchFamily="18" charset="0"/>
              </a:rPr>
              <a:t>BÀI TẬP </a:t>
            </a:r>
            <a:r>
              <a:rPr lang="en-US" sz="2800" b="1" smtClean="0">
                <a:solidFill>
                  <a:srgbClr val="00642D"/>
                </a:solidFill>
                <a:latin typeface="Times New Roman" panose="02020603050405020304" pitchFamily="18" charset="0"/>
                <a:cs typeface="Times New Roman" panose="02020603050405020304" pitchFamily="18" charset="0"/>
              </a:rPr>
              <a:t>5.10</a:t>
            </a:r>
            <a:endParaRPr lang="en-US" sz="2800" b="1">
              <a:solidFill>
                <a:srgbClr val="00642D"/>
              </a:solidFill>
              <a:latin typeface="Times New Roman" panose="02020603050405020304" pitchFamily="18" charset="0"/>
              <a:cs typeface="Times New Roman" panose="02020603050405020304" pitchFamily="18" charset="0"/>
            </a:endParaRPr>
          </a:p>
        </p:txBody>
      </p:sp>
      <p:sp>
        <p:nvSpPr>
          <p:cNvPr id="18" name="Rectangle 15"/>
          <p:cNvSpPr>
            <a:spLocks noChangeArrowheads="1"/>
          </p:cNvSpPr>
          <p:nvPr/>
        </p:nvSpPr>
        <p:spPr bwMode="auto">
          <a:xfrm>
            <a:off x="3727067" y="215446"/>
            <a:ext cx="777675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buClrTx/>
            </a:pPr>
            <a:r>
              <a:rPr lang="en-US" sz="2800" smtClean="0">
                <a:latin typeface="Times New Roman" panose="02020603050405020304" pitchFamily="18" charset="0"/>
                <a:cs typeface="Times New Roman" panose="02020603050405020304" pitchFamily="18" charset="0"/>
              </a:rPr>
              <a:t>Biểu đồ cột (H 5.17) biểu diễn số tiền mỗi người trong nhóm học sinh có được nhờ bán phế liệu .</a:t>
            </a:r>
          </a:p>
        </p:txBody>
      </p:sp>
      <p:pic>
        <p:nvPicPr>
          <p:cNvPr id="19" name="Picture 18"/>
          <p:cNvPicPr>
            <a:picLocks noChangeAspect="1"/>
          </p:cNvPicPr>
          <p:nvPr/>
        </p:nvPicPr>
        <p:blipFill>
          <a:blip r:embed="rId2"/>
          <a:stretch>
            <a:fillRect/>
          </a:stretch>
        </p:blipFill>
        <p:spPr>
          <a:xfrm>
            <a:off x="2534194" y="1169553"/>
            <a:ext cx="6884126" cy="4377406"/>
          </a:xfrm>
          <a:prstGeom prst="rect">
            <a:avLst/>
          </a:prstGeom>
        </p:spPr>
      </p:pic>
      <p:sp>
        <p:nvSpPr>
          <p:cNvPr id="20" name="Rectangle 19"/>
          <p:cNvSpPr/>
          <p:nvPr/>
        </p:nvSpPr>
        <p:spPr>
          <a:xfrm>
            <a:off x="522932" y="5577225"/>
            <a:ext cx="10980891" cy="523220"/>
          </a:xfrm>
          <a:prstGeom prst="rect">
            <a:avLst/>
          </a:prstGeom>
        </p:spPr>
        <p:txBody>
          <a:bodyPr wrap="none">
            <a:spAutoFit/>
          </a:bodyPr>
          <a:lstStyle/>
          <a:p>
            <a:pPr lvl="0" algn="just" eaLnBrk="0" fontAlgn="base" hangingPunct="0">
              <a:spcBef>
                <a:spcPct val="0"/>
              </a:spcBef>
              <a:spcAft>
                <a:spcPct val="0"/>
              </a:spcAft>
              <a:buClrTx/>
            </a:pPr>
            <a:r>
              <a:rPr lang="en-US" alt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Số tiền của Tuyết có gấp đôi số tiền của Khánh không? Gải thích vì </a:t>
            </a:r>
            <a:r>
              <a:rPr lang="en-US" altLang="en-US" sz="280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sao.</a:t>
            </a:r>
            <a:endParaRPr lang="vi-VN" alt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20"/>
          <p:cNvSpPr/>
          <p:nvPr/>
        </p:nvSpPr>
        <p:spPr>
          <a:xfrm>
            <a:off x="522932" y="6138808"/>
            <a:ext cx="9871613" cy="523220"/>
          </a:xfrm>
          <a:prstGeom prst="rect">
            <a:avLst/>
          </a:prstGeom>
        </p:spPr>
        <p:txBody>
          <a:bodyPr wrap="none">
            <a:spAutoFit/>
          </a:bodyPr>
          <a:lstStyle/>
          <a:p>
            <a:pPr lvl="0" algn="just" eaLnBrk="0" fontAlgn="base" hangingPunct="0">
              <a:spcBef>
                <a:spcPct val="0"/>
              </a:spcBef>
              <a:spcAft>
                <a:spcPct val="0"/>
              </a:spcAft>
              <a:buClrTx/>
            </a:pPr>
            <a:r>
              <a:rPr lang="en-US" alt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 Lập bảng thống kê cho số tiền </a:t>
            </a:r>
            <a:r>
              <a:rPr lang="en-US" alt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mỗi </a:t>
            </a:r>
            <a:r>
              <a:rPr lang="en-US" alt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bạn có được nhờ bán phế liệu</a:t>
            </a:r>
            <a:endParaRPr lang="vi-VN" alt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2321559"/>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D68C9C9-D218-4220-B2DF-10F17BA2477B}"/>
              </a:ext>
            </a:extLst>
          </p:cNvPr>
          <p:cNvPicPr>
            <a:picLocks noChangeAspect="1"/>
          </p:cNvPicPr>
          <p:nvPr/>
        </p:nvPicPr>
        <p:blipFill>
          <a:blip r:embed="rId2"/>
          <a:stretch>
            <a:fillRect/>
          </a:stretch>
        </p:blipFill>
        <p:spPr>
          <a:xfrm>
            <a:off x="10450286" y="-213901"/>
            <a:ext cx="1896163" cy="1972491"/>
          </a:xfrm>
          <a:prstGeom prst="rect">
            <a:avLst/>
          </a:prstGeom>
        </p:spPr>
      </p:pic>
      <p:sp>
        <p:nvSpPr>
          <p:cNvPr id="5" name="TextBox 4">
            <a:extLst>
              <a:ext uri="{FF2B5EF4-FFF2-40B4-BE49-F238E27FC236}">
                <a16:creationId xmlns:a16="http://schemas.microsoft.com/office/drawing/2014/main" xmlns="" id="{77B7FAE4-9685-991A-A148-091D73524D25}"/>
              </a:ext>
            </a:extLst>
          </p:cNvPr>
          <p:cNvSpPr txBox="1"/>
          <p:nvPr/>
        </p:nvSpPr>
        <p:spPr>
          <a:xfrm>
            <a:off x="4588111" y="771101"/>
            <a:ext cx="1523604" cy="738664"/>
          </a:xfrm>
          <a:prstGeom prst="rect">
            <a:avLst/>
          </a:prstGeom>
          <a:noFill/>
        </p:spPr>
        <p:txBody>
          <a:bodyPr wrap="square">
            <a:spAutoFit/>
          </a:bodyPr>
          <a:lstStyle/>
          <a:p>
            <a:pPr algn="ctr">
              <a:lnSpc>
                <a:spcPct val="150000"/>
              </a:lnSpc>
            </a:pPr>
            <a:r>
              <a:rPr lang="en-US" sz="2800" b="1">
                <a:solidFill>
                  <a:srgbClr val="0000FF"/>
                </a:solidFill>
                <a:latin typeface="Times New Roman" panose="02020603050405020304" pitchFamily="18" charset="0"/>
                <a:cs typeface="Times New Roman" panose="02020603050405020304" pitchFamily="18" charset="0"/>
              </a:rPr>
              <a:t>Lời giải:</a:t>
            </a:r>
          </a:p>
        </p:txBody>
      </p:sp>
      <p:sp>
        <p:nvSpPr>
          <p:cNvPr id="8" name="Rectangle 4"/>
          <p:cNvSpPr>
            <a:spLocks noChangeArrowheads="1"/>
          </p:cNvSpPr>
          <p:nvPr/>
        </p:nvSpPr>
        <p:spPr bwMode="auto">
          <a:xfrm>
            <a:off x="518352" y="1758590"/>
            <a:ext cx="108800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buClrTx/>
            </a:pPr>
            <a:r>
              <a:rPr kumimoji="0" lang="en-US" altLang="en-US"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a:t>
            </a:r>
            <a:r>
              <a:rPr kumimoji="0" lang="vi-VN" altLang="en-US"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Mặc dù cột biểu diễn số tiền của Tuyết cao gấp đôi cột biểu diễn số tiền củ</a:t>
            </a:r>
            <a:r>
              <a:rPr kumimoji="0" lang="en-US" altLang="en-US"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a:t>
            </a:r>
            <a:r>
              <a:rPr kumimoji="0" lang="vi-VN" altLang="en-US"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Khánh nhưng số tiền của Tuyết (</a:t>
            </a:r>
            <a:r>
              <a:rPr kumimoji="0" lang="en-US" altLang="en-US"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280 </a:t>
            </a:r>
            <a:r>
              <a:rPr lang="vi-VN" altLang="en-US" sz="280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nghìn </a:t>
            </a:r>
            <a:r>
              <a:rPr lang="vi-VN" altLang="en-US" sz="2800">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đồng) không gấp đôi số tiền của Khánh </a:t>
            </a:r>
            <a:r>
              <a:rPr lang="vi-VN" altLang="en-US" sz="280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80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240 </a:t>
            </a:r>
            <a:r>
              <a:rPr lang="vi-VN" altLang="en-US" sz="2800">
                <a:solidFill>
                  <a:schemeClr val="tx1"/>
                </a:solidFill>
                <a:latin typeface="Times New Roman" panose="02020603050405020304" pitchFamily="18" charset="0"/>
                <a:ea typeface="Calibri" panose="020F0502020204030204" pitchFamily="34" charset="0"/>
                <a:cs typeface="Times New Roman" panose="02020603050405020304" pitchFamily="18" charset="0"/>
              </a:rPr>
              <a:t>ngh</a:t>
            </a:r>
            <a:r>
              <a:rPr lang="vi-VN" altLang="en-US" sz="2800">
                <a:solidFill>
                  <a:schemeClr val="tx1"/>
                </a:solidFill>
                <a:latin typeface="Calibri" panose="020F0502020204030204" pitchFamily="34" charset="0"/>
                <a:ea typeface="Calibri" panose="020F0502020204030204" pitchFamily="34" charset="0"/>
                <a:cs typeface="Times New Roman" panose="02020603050405020304" pitchFamily="18" charset="0"/>
              </a:rPr>
              <a:t>ì</a:t>
            </a:r>
            <a:r>
              <a:rPr lang="vi-VN" altLang="en-US" sz="2800">
                <a:solidFill>
                  <a:schemeClr val="tx1"/>
                </a:solidFill>
                <a:latin typeface="Times New Roman" panose="02020603050405020304" pitchFamily="18" charset="0"/>
                <a:ea typeface="Calibri" panose="020F0502020204030204" pitchFamily="34" charset="0"/>
                <a:cs typeface="Times New Roman" panose="02020603050405020304" pitchFamily="18" charset="0"/>
              </a:rPr>
              <a:t>n đồng) do gốc của trục đứng bắt </a:t>
            </a:r>
            <a:r>
              <a:rPr lang="vi-VN" altLang="en-US" sz="280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đ</a:t>
            </a:r>
            <a:r>
              <a:rPr lang="en-US" altLang="en-US" sz="280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ầ</a:t>
            </a:r>
            <a:r>
              <a:rPr lang="vi-VN" altLang="en-US" sz="280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u </a:t>
            </a:r>
            <a:r>
              <a:rPr lang="vi-VN" altLang="en-US" sz="2800">
                <a:solidFill>
                  <a:schemeClr val="tx1"/>
                </a:solidFill>
                <a:latin typeface="Times New Roman" panose="02020603050405020304" pitchFamily="18" charset="0"/>
                <a:ea typeface="Calibri" panose="020F0502020204030204" pitchFamily="34" charset="0"/>
                <a:cs typeface="Times New Roman" panose="02020603050405020304" pitchFamily="18" charset="0"/>
              </a:rPr>
              <a:t>từ </a:t>
            </a:r>
            <a:r>
              <a:rPr lang="en-US" altLang="en-US" sz="280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200.</a:t>
            </a:r>
            <a:endParaRPr lang="vi-VN" altLang="en-US" sz="3600">
              <a:solidFill>
                <a:schemeClr val="tx1"/>
              </a:solidFill>
              <a:latin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946076336"/>
              </p:ext>
            </p:extLst>
          </p:nvPr>
        </p:nvGraphicFramePr>
        <p:xfrm>
          <a:off x="409778" y="4090211"/>
          <a:ext cx="11403874" cy="1526818"/>
        </p:xfrm>
        <a:graphic>
          <a:graphicData uri="http://schemas.openxmlformats.org/drawingml/2006/table">
            <a:tbl>
              <a:tblPr firstRow="1" firstCol="1" bandRow="1">
                <a:tableStyleId>{5940675A-B579-460E-94D1-54222C63F5DA}</a:tableStyleId>
              </a:tblPr>
              <a:tblGrid>
                <a:gridCol w="3540034">
                  <a:extLst>
                    <a:ext uri="{9D8B030D-6E8A-4147-A177-3AD203B41FA5}">
                      <a16:colId xmlns:a16="http://schemas.microsoft.com/office/drawing/2014/main" xmlns="" val="4033274716"/>
                    </a:ext>
                  </a:extLst>
                </a:gridCol>
                <a:gridCol w="1541417">
                  <a:extLst>
                    <a:ext uri="{9D8B030D-6E8A-4147-A177-3AD203B41FA5}">
                      <a16:colId xmlns:a16="http://schemas.microsoft.com/office/drawing/2014/main" xmlns="" val="3161352566"/>
                    </a:ext>
                  </a:extLst>
                </a:gridCol>
                <a:gridCol w="1554480">
                  <a:extLst>
                    <a:ext uri="{9D8B030D-6E8A-4147-A177-3AD203B41FA5}">
                      <a16:colId xmlns:a16="http://schemas.microsoft.com/office/drawing/2014/main" xmlns="" val="1270993758"/>
                    </a:ext>
                  </a:extLst>
                </a:gridCol>
                <a:gridCol w="1698172">
                  <a:extLst>
                    <a:ext uri="{9D8B030D-6E8A-4147-A177-3AD203B41FA5}">
                      <a16:colId xmlns:a16="http://schemas.microsoft.com/office/drawing/2014/main" xmlns="" val="2341585077"/>
                    </a:ext>
                  </a:extLst>
                </a:gridCol>
                <a:gridCol w="1711234">
                  <a:extLst>
                    <a:ext uri="{9D8B030D-6E8A-4147-A177-3AD203B41FA5}">
                      <a16:colId xmlns:a16="http://schemas.microsoft.com/office/drawing/2014/main" xmlns="" val="3056135100"/>
                    </a:ext>
                  </a:extLst>
                </a:gridCol>
                <a:gridCol w="1358537">
                  <a:extLst>
                    <a:ext uri="{9D8B030D-6E8A-4147-A177-3AD203B41FA5}">
                      <a16:colId xmlns:a16="http://schemas.microsoft.com/office/drawing/2014/main" xmlns="" val="2135137606"/>
                    </a:ext>
                  </a:extLst>
                </a:gridCol>
              </a:tblGrid>
              <a:tr h="578596">
                <a:tc>
                  <a:txBody>
                    <a:bodyPr/>
                    <a:lstStyle/>
                    <a:p>
                      <a:pPr marL="457200" algn="ctr">
                        <a:lnSpc>
                          <a:spcPct val="125000"/>
                        </a:lnSpc>
                        <a:spcAft>
                          <a:spcPts val="0"/>
                        </a:spcAft>
                      </a:pPr>
                      <a:r>
                        <a:rPr lang="vi-VN" sz="2800">
                          <a:effectLst/>
                          <a:latin typeface="Times New Roman" panose="02020603050405020304" pitchFamily="18" charset="0"/>
                          <a:cs typeface="Times New Roman" panose="02020603050405020304" pitchFamily="18" charset="0"/>
                        </a:rPr>
                        <a:t>Tên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6944" marR="66944" marT="0" marB="0" anchor="ctr"/>
                </a:tc>
                <a:tc>
                  <a:txBody>
                    <a:bodyPr/>
                    <a:lstStyle/>
                    <a:p>
                      <a:pPr marL="457200" algn="ctr">
                        <a:lnSpc>
                          <a:spcPct val="125000"/>
                        </a:lnSpc>
                        <a:spcAft>
                          <a:spcPts val="0"/>
                        </a:spcAft>
                      </a:pPr>
                      <a:r>
                        <a:rPr lang="vi-VN" sz="2800">
                          <a:effectLst/>
                          <a:latin typeface="Times New Roman" panose="02020603050405020304" pitchFamily="18" charset="0"/>
                          <a:cs typeface="Times New Roman" panose="02020603050405020304" pitchFamily="18" charset="0"/>
                        </a:rPr>
                        <a:t>An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6944" marR="66944" marT="0" marB="0" anchor="ctr"/>
                </a:tc>
                <a:tc>
                  <a:txBody>
                    <a:bodyPr/>
                    <a:lstStyle/>
                    <a:p>
                      <a:pPr marL="457200" algn="ctr">
                        <a:lnSpc>
                          <a:spcPct val="125000"/>
                        </a:lnSpc>
                        <a:spcAft>
                          <a:spcPts val="0"/>
                        </a:spcAft>
                      </a:pPr>
                      <a:r>
                        <a:rPr lang="vi-VN" sz="2800">
                          <a:effectLst/>
                          <a:latin typeface="Times New Roman" panose="02020603050405020304" pitchFamily="18" charset="0"/>
                          <a:cs typeface="Times New Roman" panose="02020603050405020304" pitchFamily="18" charset="0"/>
                        </a:rPr>
                        <a:t>Bình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6944" marR="66944" marT="0" marB="0" anchor="ctr"/>
                </a:tc>
                <a:tc>
                  <a:txBody>
                    <a:bodyPr/>
                    <a:lstStyle/>
                    <a:p>
                      <a:pPr marL="457200" algn="ctr">
                        <a:lnSpc>
                          <a:spcPct val="125000"/>
                        </a:lnSpc>
                        <a:spcAft>
                          <a:spcPts val="0"/>
                        </a:spcAft>
                      </a:pPr>
                      <a:r>
                        <a:rPr lang="vi-VN" sz="2800">
                          <a:effectLst/>
                          <a:latin typeface="Times New Roman" panose="02020603050405020304" pitchFamily="18" charset="0"/>
                          <a:cs typeface="Times New Roman" panose="02020603050405020304" pitchFamily="18" charset="0"/>
                        </a:rPr>
                        <a:t>Tuyết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6944" marR="66944" marT="0" marB="0" anchor="ctr"/>
                </a:tc>
                <a:tc>
                  <a:txBody>
                    <a:bodyPr/>
                    <a:lstStyle/>
                    <a:p>
                      <a:pPr marL="457200" algn="ctr">
                        <a:lnSpc>
                          <a:spcPct val="125000"/>
                        </a:lnSpc>
                        <a:spcAft>
                          <a:spcPts val="0"/>
                        </a:spcAft>
                      </a:pPr>
                      <a:r>
                        <a:rPr lang="vi-VN" sz="2800">
                          <a:effectLst/>
                          <a:latin typeface="Times New Roman" panose="02020603050405020304" pitchFamily="18" charset="0"/>
                          <a:cs typeface="Times New Roman" panose="02020603050405020304" pitchFamily="18" charset="0"/>
                        </a:rPr>
                        <a:t>Khánh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6944" marR="66944" marT="0" marB="0" anchor="ctr"/>
                </a:tc>
                <a:tc>
                  <a:txBody>
                    <a:bodyPr/>
                    <a:lstStyle/>
                    <a:p>
                      <a:pPr marL="457200" algn="ctr">
                        <a:lnSpc>
                          <a:spcPct val="125000"/>
                        </a:lnSpc>
                        <a:spcAft>
                          <a:spcPts val="0"/>
                        </a:spcAft>
                      </a:pPr>
                      <a:r>
                        <a:rPr lang="vi-VN" sz="2800">
                          <a:effectLst/>
                          <a:latin typeface="Times New Roman" panose="02020603050405020304" pitchFamily="18" charset="0"/>
                          <a:cs typeface="Times New Roman" panose="02020603050405020304" pitchFamily="18" charset="0"/>
                        </a:rPr>
                        <a:t>Hải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6944" marR="66944" marT="0" marB="0" anchor="ctr"/>
                </a:tc>
                <a:extLst>
                  <a:ext uri="{0D108BD9-81ED-4DB2-BD59-A6C34878D82A}">
                    <a16:rowId xmlns:a16="http://schemas.microsoft.com/office/drawing/2014/main" xmlns="" val="702138417"/>
                  </a:ext>
                </a:extLst>
              </a:tr>
              <a:tr h="948222">
                <a:tc>
                  <a:txBody>
                    <a:bodyPr/>
                    <a:lstStyle/>
                    <a:p>
                      <a:pPr marL="457200" algn="ctr">
                        <a:lnSpc>
                          <a:spcPct val="125000"/>
                        </a:lnSpc>
                        <a:spcAft>
                          <a:spcPts val="0"/>
                        </a:spcAft>
                      </a:pPr>
                      <a:r>
                        <a:rPr lang="vi-VN" sz="2800">
                          <a:effectLst/>
                          <a:latin typeface="Times New Roman" panose="02020603050405020304" pitchFamily="18" charset="0"/>
                          <a:cs typeface="Times New Roman" panose="02020603050405020304" pitchFamily="18" charset="0"/>
                        </a:rPr>
                        <a:t>Số </a:t>
                      </a:r>
                      <a:r>
                        <a:rPr lang="vi-VN" sz="2800" smtClean="0">
                          <a:effectLst/>
                          <a:latin typeface="Times New Roman" panose="02020603050405020304" pitchFamily="18" charset="0"/>
                          <a:cs typeface="Times New Roman" panose="02020603050405020304" pitchFamily="18" charset="0"/>
                        </a:rPr>
                        <a:t>tiền</a:t>
                      </a:r>
                      <a:r>
                        <a:rPr lang="en-US" sz="2800" baseline="0" smtClean="0">
                          <a:effectLst/>
                          <a:latin typeface="Times New Roman" panose="02020603050405020304" pitchFamily="18" charset="0"/>
                          <a:cs typeface="Times New Roman" panose="02020603050405020304" pitchFamily="18" charset="0"/>
                        </a:rPr>
                        <a:t> </a:t>
                      </a:r>
                      <a:r>
                        <a:rPr lang="vi-VN" sz="2800" smtClean="0">
                          <a:effectLst/>
                          <a:latin typeface="Times New Roman" panose="02020603050405020304" pitchFamily="18" charset="0"/>
                          <a:cs typeface="Times New Roman" panose="02020603050405020304" pitchFamily="18" charset="0"/>
                        </a:rPr>
                        <a:t>(nghìn </a:t>
                      </a:r>
                      <a:r>
                        <a:rPr lang="vi-VN" sz="2800">
                          <a:effectLst/>
                          <a:latin typeface="Times New Roman" panose="02020603050405020304" pitchFamily="18" charset="0"/>
                          <a:cs typeface="Times New Roman" panose="02020603050405020304" pitchFamily="18" charset="0"/>
                        </a:rPr>
                        <a:t>đồng)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6944" marR="66944" marT="0" marB="0" anchor="ctr"/>
                </a:tc>
                <a:tc>
                  <a:txBody>
                    <a:bodyPr/>
                    <a:lstStyle/>
                    <a:p>
                      <a:pPr marL="457200" algn="ctr">
                        <a:lnSpc>
                          <a:spcPct val="125000"/>
                        </a:lnSpc>
                        <a:spcAft>
                          <a:spcPts val="0"/>
                        </a:spcAft>
                      </a:pPr>
                      <a:r>
                        <a:rPr lang="vi-VN" sz="2800">
                          <a:effectLst/>
                          <a:latin typeface="Times New Roman" panose="02020603050405020304" pitchFamily="18" charset="0"/>
                          <a:cs typeface="Times New Roman" panose="02020603050405020304" pitchFamily="18" charset="0"/>
                        </a:rPr>
                        <a:t>230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6944" marR="66944" marT="0" marB="0" anchor="ctr"/>
                </a:tc>
                <a:tc>
                  <a:txBody>
                    <a:bodyPr/>
                    <a:lstStyle/>
                    <a:p>
                      <a:pPr marL="457200" algn="ctr">
                        <a:lnSpc>
                          <a:spcPct val="125000"/>
                        </a:lnSpc>
                        <a:spcAft>
                          <a:spcPts val="0"/>
                        </a:spcAft>
                      </a:pPr>
                      <a:r>
                        <a:rPr lang="vi-VN" sz="2800">
                          <a:effectLst/>
                          <a:latin typeface="Times New Roman" panose="02020603050405020304" pitchFamily="18" charset="0"/>
                          <a:cs typeface="Times New Roman" panose="02020603050405020304" pitchFamily="18" charset="0"/>
                        </a:rPr>
                        <a:t>250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6944" marR="66944" marT="0" marB="0" anchor="ctr"/>
                </a:tc>
                <a:tc>
                  <a:txBody>
                    <a:bodyPr/>
                    <a:lstStyle/>
                    <a:p>
                      <a:pPr marL="457200" algn="ctr">
                        <a:lnSpc>
                          <a:spcPct val="125000"/>
                        </a:lnSpc>
                        <a:spcAft>
                          <a:spcPts val="0"/>
                        </a:spcAft>
                      </a:pPr>
                      <a:r>
                        <a:rPr lang="vi-VN" sz="2800">
                          <a:effectLst/>
                          <a:latin typeface="Times New Roman" panose="02020603050405020304" pitchFamily="18" charset="0"/>
                          <a:cs typeface="Times New Roman" panose="02020603050405020304" pitchFamily="18" charset="0"/>
                        </a:rPr>
                        <a:t>280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6944" marR="66944" marT="0" marB="0" anchor="ctr"/>
                </a:tc>
                <a:tc>
                  <a:txBody>
                    <a:bodyPr/>
                    <a:lstStyle/>
                    <a:p>
                      <a:pPr marL="457200" algn="ctr">
                        <a:lnSpc>
                          <a:spcPct val="125000"/>
                        </a:lnSpc>
                        <a:spcAft>
                          <a:spcPts val="0"/>
                        </a:spcAft>
                      </a:pPr>
                      <a:r>
                        <a:rPr lang="vi-VN" sz="2800">
                          <a:effectLst/>
                          <a:latin typeface="Times New Roman" panose="02020603050405020304" pitchFamily="18" charset="0"/>
                          <a:cs typeface="Times New Roman" panose="02020603050405020304" pitchFamily="18" charset="0"/>
                        </a:rPr>
                        <a:t>240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6944" marR="66944" marT="0" marB="0" anchor="ctr"/>
                </a:tc>
                <a:tc>
                  <a:txBody>
                    <a:bodyPr/>
                    <a:lstStyle/>
                    <a:p>
                      <a:pPr marL="457200" algn="ctr">
                        <a:lnSpc>
                          <a:spcPct val="125000"/>
                        </a:lnSpc>
                        <a:spcAft>
                          <a:spcPts val="0"/>
                        </a:spcAft>
                      </a:pPr>
                      <a:r>
                        <a:rPr lang="vi-VN" sz="2800">
                          <a:effectLst/>
                          <a:latin typeface="Times New Roman" panose="02020603050405020304" pitchFamily="18" charset="0"/>
                          <a:cs typeface="Times New Roman" panose="02020603050405020304" pitchFamily="18" charset="0"/>
                        </a:rPr>
                        <a:t>350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6944" marR="66944" marT="0" marB="0" anchor="ctr"/>
                </a:tc>
                <a:extLst>
                  <a:ext uri="{0D108BD9-81ED-4DB2-BD59-A6C34878D82A}">
                    <a16:rowId xmlns:a16="http://schemas.microsoft.com/office/drawing/2014/main" xmlns="" val="3271144685"/>
                  </a:ext>
                </a:extLst>
              </a:tr>
            </a:tbl>
          </a:graphicData>
        </a:graphic>
      </p:graphicFrame>
      <p:sp>
        <p:nvSpPr>
          <p:cNvPr id="13" name="Rectangle 8"/>
          <p:cNvSpPr>
            <a:spLocks noChangeArrowheads="1"/>
          </p:cNvSpPr>
          <p:nvPr/>
        </p:nvSpPr>
        <p:spPr bwMode="auto">
          <a:xfrm>
            <a:off x="409778" y="3355288"/>
            <a:ext cx="53945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 Bảng thống kê:</a:t>
            </a:r>
            <a:endParaRPr kumimoji="0" lang="vi-VN" altLang="en-US" sz="2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691249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0" name="Rectangle: Rounded Corners 2">
            <a:extLst>
              <a:ext uri="{FF2B5EF4-FFF2-40B4-BE49-F238E27FC236}">
                <a16:creationId xmlns:a16="http://schemas.microsoft.com/office/drawing/2014/main" xmlns="" id="{B3BE7D70-8197-A359-7D3E-3FEFDD28BCC5}"/>
              </a:ext>
            </a:extLst>
          </p:cNvPr>
          <p:cNvSpPr/>
          <p:nvPr/>
        </p:nvSpPr>
        <p:spPr>
          <a:xfrm>
            <a:off x="206550" y="33272"/>
            <a:ext cx="3222951" cy="561583"/>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642D"/>
                </a:solidFill>
                <a:latin typeface="Times New Roman" panose="02020603050405020304" pitchFamily="18" charset="0"/>
                <a:cs typeface="Times New Roman" panose="02020603050405020304" pitchFamily="18" charset="0"/>
              </a:rPr>
              <a:t>BÀI TẬP 5.11</a:t>
            </a:r>
            <a:endParaRPr lang="en-US" sz="2800" b="1">
              <a:solidFill>
                <a:srgbClr val="00642D"/>
              </a:solidFill>
              <a:latin typeface="Times New Roman" panose="02020603050405020304" pitchFamily="18" charset="0"/>
              <a:cs typeface="Times New Roman" panose="02020603050405020304" pitchFamily="18" charset="0"/>
            </a:endParaRPr>
          </a:p>
        </p:txBody>
      </p:sp>
      <p:sp>
        <p:nvSpPr>
          <p:cNvPr id="21" name="Rectangle 15"/>
          <p:cNvSpPr>
            <a:spLocks noChangeArrowheads="1"/>
          </p:cNvSpPr>
          <p:nvPr/>
        </p:nvSpPr>
        <p:spPr bwMode="auto">
          <a:xfrm>
            <a:off x="3622562" y="131426"/>
            <a:ext cx="44372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buClrTx/>
            </a:pPr>
            <a:r>
              <a:rPr lang="en-US" sz="2800" smtClean="0">
                <a:latin typeface="Times New Roman" panose="02020603050405020304" pitchFamily="18" charset="0"/>
                <a:cs typeface="Times New Roman" panose="02020603050405020304" pitchFamily="18" charset="0"/>
              </a:rPr>
              <a:t>Cho hai biểu đồ (H 5.18): </a:t>
            </a:r>
          </a:p>
        </p:txBody>
      </p:sp>
      <p:pic>
        <p:nvPicPr>
          <p:cNvPr id="3" name="Picture 2"/>
          <p:cNvPicPr>
            <a:picLocks noChangeAspect="1"/>
          </p:cNvPicPr>
          <p:nvPr/>
        </p:nvPicPr>
        <p:blipFill>
          <a:blip r:embed="rId2"/>
          <a:stretch>
            <a:fillRect/>
          </a:stretch>
        </p:blipFill>
        <p:spPr>
          <a:xfrm>
            <a:off x="1985554" y="654646"/>
            <a:ext cx="9166990" cy="4019109"/>
          </a:xfrm>
          <a:prstGeom prst="rect">
            <a:avLst/>
          </a:prstGeom>
        </p:spPr>
      </p:pic>
      <p:sp>
        <p:nvSpPr>
          <p:cNvPr id="22" name="Rectangle 15"/>
          <p:cNvSpPr>
            <a:spLocks noChangeArrowheads="1"/>
          </p:cNvSpPr>
          <p:nvPr/>
        </p:nvSpPr>
        <p:spPr bwMode="auto">
          <a:xfrm>
            <a:off x="79223" y="4657944"/>
            <a:ext cx="1152389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buClrTx/>
            </a:pPr>
            <a:r>
              <a:rPr lang="en-US" sz="2800" smtClean="0">
                <a:latin typeface="Times New Roman" panose="02020603050405020304" pitchFamily="18" charset="0"/>
                <a:cs typeface="Times New Roman" panose="02020603050405020304" pitchFamily="18" charset="0"/>
              </a:rPr>
              <a:t>a) Doanh thu của nhà máy trong biểu đồ a) có tăng nhanh hơn doanh thu của nhà máy trong biểu đồ b) không?</a:t>
            </a:r>
          </a:p>
        </p:txBody>
      </p:sp>
      <p:sp>
        <p:nvSpPr>
          <p:cNvPr id="23" name="Rectangle 15"/>
          <p:cNvSpPr>
            <a:spLocks noChangeArrowheads="1"/>
          </p:cNvSpPr>
          <p:nvPr/>
        </p:nvSpPr>
        <p:spPr bwMode="auto">
          <a:xfrm>
            <a:off x="79223" y="5585142"/>
            <a:ext cx="92737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buClrTx/>
            </a:pPr>
            <a:r>
              <a:rPr lang="en-US" sz="2800" smtClean="0">
                <a:latin typeface="Times New Roman" panose="02020603050405020304" pitchFamily="18" charset="0"/>
                <a:cs typeface="Times New Roman" panose="02020603050405020304" pitchFamily="18" charset="0"/>
              </a:rPr>
              <a:t>b) Hai biểu đồ này có cùng biểu diễn một số dữ liệu không?</a:t>
            </a:r>
          </a:p>
        </p:txBody>
      </p:sp>
      <p:sp>
        <p:nvSpPr>
          <p:cNvPr id="24" name="Rectangle 15"/>
          <p:cNvSpPr>
            <a:spLocks noChangeArrowheads="1"/>
          </p:cNvSpPr>
          <p:nvPr/>
        </p:nvSpPr>
        <p:spPr bwMode="auto">
          <a:xfrm>
            <a:off x="79223" y="6108362"/>
            <a:ext cx="118732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buClrTx/>
            </a:pPr>
            <a:r>
              <a:rPr lang="en-US" sz="2800" smtClean="0">
                <a:latin typeface="Times New Roman" panose="02020603050405020304" pitchFamily="18" charset="0"/>
                <a:cs typeface="Times New Roman" panose="02020603050405020304" pitchFamily="18" charset="0"/>
              </a:rPr>
              <a:t>c) Giải thích tại sao hai đường gấp khúc trên hai biểu đồ có độ dốc khác nhau.</a:t>
            </a:r>
          </a:p>
        </p:txBody>
      </p:sp>
    </p:spTree>
    <p:extLst>
      <p:ext uri="{BB962C8B-B14F-4D97-AF65-F5344CB8AC3E}">
        <p14:creationId xmlns:p14="http://schemas.microsoft.com/office/powerpoint/2010/main" val="1338138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D68C9C9-D218-4220-B2DF-10F17BA2477B}"/>
              </a:ext>
            </a:extLst>
          </p:cNvPr>
          <p:cNvPicPr>
            <a:picLocks noChangeAspect="1"/>
          </p:cNvPicPr>
          <p:nvPr/>
        </p:nvPicPr>
        <p:blipFill>
          <a:blip r:embed="rId2"/>
          <a:stretch>
            <a:fillRect/>
          </a:stretch>
        </p:blipFill>
        <p:spPr>
          <a:xfrm>
            <a:off x="10450286" y="-213901"/>
            <a:ext cx="1896163" cy="1972491"/>
          </a:xfrm>
          <a:prstGeom prst="rect">
            <a:avLst/>
          </a:prstGeom>
        </p:spPr>
      </p:pic>
      <p:sp>
        <p:nvSpPr>
          <p:cNvPr id="5" name="TextBox 4">
            <a:extLst>
              <a:ext uri="{FF2B5EF4-FFF2-40B4-BE49-F238E27FC236}">
                <a16:creationId xmlns:a16="http://schemas.microsoft.com/office/drawing/2014/main" xmlns="" id="{77B7FAE4-9685-991A-A148-091D73524D25}"/>
              </a:ext>
            </a:extLst>
          </p:cNvPr>
          <p:cNvSpPr txBox="1"/>
          <p:nvPr/>
        </p:nvSpPr>
        <p:spPr>
          <a:xfrm>
            <a:off x="4339916" y="403012"/>
            <a:ext cx="1523604" cy="738664"/>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sym typeface="Arial"/>
              </a:rPr>
              <a:t>Lời giải:</a:t>
            </a:r>
          </a:p>
        </p:txBody>
      </p:sp>
      <p:sp>
        <p:nvSpPr>
          <p:cNvPr id="6" name="Rectangle 3"/>
          <p:cNvSpPr>
            <a:spLocks noChangeArrowheads="1"/>
          </p:cNvSpPr>
          <p:nvPr/>
        </p:nvSpPr>
        <p:spPr bwMode="auto">
          <a:xfrm>
            <a:off x="663931" y="1509765"/>
            <a:ext cx="1050481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Đường gấp khúc trong biểu đồ a) có độ dốc lớn hơn độ dốc của đường gấp khúc trong biểu đồ b).</a:t>
            </a:r>
            <a:r>
              <a:rPr kumimoji="0" lang="en-US" altLang="en-US" sz="2800" b="0"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uy nhiên hai biểu đồ cùng biểu diễn một loại dữ liệu do đó không thể nói doanh thu của nhà máy trong biểu đồ a) tăng nhanh hơn của nhà máy trong biểu đồ b). Điều này là do gốc trục đứng trong biểu đồ a) là </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3"/>
          <p:cNvSpPr>
            <a:spLocks noChangeArrowheads="1"/>
          </p:cNvSpPr>
          <p:nvPr/>
        </p:nvSpPr>
        <p:spPr bwMode="auto">
          <a:xfrm>
            <a:off x="398319" y="3863013"/>
            <a:ext cx="70213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 Hai biểu đồ cùng biểu diễn một loại dữ liệu</a:t>
            </a:r>
            <a:endParaRPr kumimoji="0" lang="en-US" altLang="en-US" sz="2800" b="0" i="0" u="none" strike="noStrike" cap="none" normalizeH="0" baseline="0" smtClean="0">
              <a:ln>
                <a:noFill/>
              </a:ln>
              <a:solidFill>
                <a:schemeClr val="tx1"/>
              </a:solidFill>
              <a:effectLst/>
              <a:latin typeface="Arial" panose="020B0604020202020204" pitchFamily="34" charset="0"/>
            </a:endParaRPr>
          </a:p>
        </p:txBody>
      </p:sp>
      <p:sp>
        <p:nvSpPr>
          <p:cNvPr id="15" name="Rectangle 3"/>
          <p:cNvSpPr>
            <a:spLocks noChangeArrowheads="1"/>
          </p:cNvSpPr>
          <p:nvPr/>
        </p:nvSpPr>
        <p:spPr bwMode="auto">
          <a:xfrm>
            <a:off x="398319" y="4605245"/>
            <a:ext cx="1077042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buClrTx/>
            </a:pP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Điều này là do gốc trục đứng trong biểu đồ a) là 30 </a:t>
            </a:r>
            <a:r>
              <a:rPr lang="en-US" alt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trong </a:t>
            </a:r>
            <a:r>
              <a:rPr lang="en-US" alt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khi </a:t>
            </a:r>
            <a:r>
              <a:rPr lang="en-US" alt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gốc trục đứng trong biểu đồ b) </a:t>
            </a:r>
            <a:r>
              <a:rPr lang="en-US" alt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là 0</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 đơn vị trên hai trục đứng của hai </a:t>
            </a:r>
            <a:r>
              <a:rPr lang="en-US" alt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biểu </a:t>
            </a:r>
            <a:r>
              <a:rPr lang="en-US" alt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đồ khác nhau.</a:t>
            </a:r>
            <a:r>
              <a:rPr lang="en-US" altLang="en-US" sz="2000" dirty="0">
                <a:solidFill>
                  <a:schemeClr val="tx1"/>
                </a:solidFill>
              </a:rPr>
              <a:t> </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325903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D7B412F7-BD4E-6302-E5B0-7DB3AF0487A4}"/>
              </a:ext>
            </a:extLst>
          </p:cNvPr>
          <p:cNvGrpSpPr/>
          <p:nvPr/>
        </p:nvGrpSpPr>
        <p:grpSpPr>
          <a:xfrm>
            <a:off x="444504" y="74009"/>
            <a:ext cx="8647246" cy="605259"/>
            <a:chOff x="1076576" y="4487595"/>
            <a:chExt cx="11302993" cy="605259"/>
          </a:xfrm>
        </p:grpSpPr>
        <p:sp>
          <p:nvSpPr>
            <p:cNvPr id="14" name="Rectangle 13">
              <a:extLst>
                <a:ext uri="{FF2B5EF4-FFF2-40B4-BE49-F238E27FC236}">
                  <a16:creationId xmlns:a16="http://schemas.microsoft.com/office/drawing/2014/main" xmlns="" id="{FA6233E1-1025-FD1D-C363-0E45C54DCBFC}"/>
                </a:ext>
              </a:extLst>
            </p:cNvPr>
            <p:cNvSpPr/>
            <p:nvPr/>
          </p:nvSpPr>
          <p:spPr>
            <a:xfrm>
              <a:off x="1076576" y="4487595"/>
              <a:ext cx="11302993" cy="56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642D"/>
                  </a:solidFill>
                  <a:latin typeface="Times New Roman" panose="02020603050405020304" pitchFamily="18" charset="0"/>
                  <a:cs typeface="Times New Roman" panose="02020603050405020304" pitchFamily="18" charset="0"/>
                </a:rPr>
                <a:t>   CÁC LƯU Ý KHI ĐỌC VÀ DIỄN GIẢI BIỂU ĐỒ</a:t>
              </a:r>
              <a:endParaRPr lang="en-US" sz="2800" b="1">
                <a:solidFill>
                  <a:srgbClr val="00642D"/>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829F225D-7AF8-C038-64A3-E6A2B25EE8E2}"/>
                </a:ext>
              </a:extLst>
            </p:cNvPr>
            <p:cNvSpPr/>
            <p:nvPr/>
          </p:nvSpPr>
          <p:spPr>
            <a:xfrm>
              <a:off x="1110726" y="4526784"/>
              <a:ext cx="614209" cy="566070"/>
            </a:xfrm>
            <a:custGeom>
              <a:avLst/>
              <a:gdLst>
                <a:gd name="connsiteX0" fmla="*/ 0 w 323599"/>
                <a:gd name="connsiteY0" fmla="*/ 0 h 566070"/>
                <a:gd name="connsiteX1" fmla="*/ 323599 w 323599"/>
                <a:gd name="connsiteY1" fmla="*/ 0 h 566070"/>
                <a:gd name="connsiteX2" fmla="*/ 323599 w 323599"/>
                <a:gd name="connsiteY2" fmla="*/ 566070 h 566070"/>
                <a:gd name="connsiteX3" fmla="*/ 0 w 323599"/>
                <a:gd name="connsiteY3" fmla="*/ 566070 h 566070"/>
                <a:gd name="connsiteX4" fmla="*/ 0 w 323599"/>
                <a:gd name="connsiteY4" fmla="*/ 0 h 566070"/>
                <a:gd name="connsiteX0" fmla="*/ 0 w 323599"/>
                <a:gd name="connsiteY0" fmla="*/ 0 h 566070"/>
                <a:gd name="connsiteX1" fmla="*/ 323599 w 323599"/>
                <a:gd name="connsiteY1" fmla="*/ 0 h 566070"/>
                <a:gd name="connsiteX2" fmla="*/ 323599 w 323599"/>
                <a:gd name="connsiteY2" fmla="*/ 566070 h 566070"/>
                <a:gd name="connsiteX3" fmla="*/ 0 w 323599"/>
                <a:gd name="connsiteY3" fmla="*/ 566070 h 566070"/>
                <a:gd name="connsiteX4" fmla="*/ 0 w 323599"/>
                <a:gd name="connsiteY4" fmla="*/ 0 h 566070"/>
                <a:gd name="connsiteX0" fmla="*/ 0 w 323599"/>
                <a:gd name="connsiteY0" fmla="*/ 0 h 566070"/>
                <a:gd name="connsiteX1" fmla="*/ 323599 w 323599"/>
                <a:gd name="connsiteY1" fmla="*/ 0 h 566070"/>
                <a:gd name="connsiteX2" fmla="*/ 323599 w 323599"/>
                <a:gd name="connsiteY2" fmla="*/ 566070 h 566070"/>
                <a:gd name="connsiteX3" fmla="*/ 0 w 323599"/>
                <a:gd name="connsiteY3" fmla="*/ 566070 h 566070"/>
                <a:gd name="connsiteX4" fmla="*/ 0 w 323599"/>
                <a:gd name="connsiteY4" fmla="*/ 0 h 566070"/>
                <a:gd name="connsiteX0" fmla="*/ 0 w 337886"/>
                <a:gd name="connsiteY0" fmla="*/ 0 h 566070"/>
                <a:gd name="connsiteX1" fmla="*/ 323599 w 337886"/>
                <a:gd name="connsiteY1" fmla="*/ 0 h 566070"/>
                <a:gd name="connsiteX2" fmla="*/ 337886 w 337886"/>
                <a:gd name="connsiteY2" fmla="*/ 480345 h 566070"/>
                <a:gd name="connsiteX3" fmla="*/ 0 w 337886"/>
                <a:gd name="connsiteY3" fmla="*/ 566070 h 566070"/>
                <a:gd name="connsiteX4" fmla="*/ 0 w 337886"/>
                <a:gd name="connsiteY4" fmla="*/ 0 h 566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86" h="566070">
                  <a:moveTo>
                    <a:pt x="0" y="0"/>
                  </a:moveTo>
                  <a:lnTo>
                    <a:pt x="323599" y="0"/>
                  </a:lnTo>
                  <a:lnTo>
                    <a:pt x="337886" y="480345"/>
                  </a:lnTo>
                  <a:cubicBezTo>
                    <a:pt x="172870" y="423195"/>
                    <a:pt x="107866" y="566070"/>
                    <a:pt x="0" y="566070"/>
                  </a:cubicBezTo>
                  <a:lnTo>
                    <a:pt x="0" y="0"/>
                  </a:lnTo>
                  <a:close/>
                </a:path>
              </a:pathLst>
            </a:custGeom>
            <a:solidFill>
              <a:srgbClr val="006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1</a:t>
              </a:r>
            </a:p>
          </p:txBody>
        </p:sp>
      </p:grpSp>
      <p:pic>
        <p:nvPicPr>
          <p:cNvPr id="17" name="Picture 2">
            <a:extLst>
              <a:ext uri="{FF2B5EF4-FFF2-40B4-BE49-F238E27FC236}">
                <a16:creationId xmlns:a16="http://schemas.microsoft.com/office/drawing/2014/main" xmlns="" id="{3C4BD347-D16B-7FA0-EB30-31705BD99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2012" y="0"/>
            <a:ext cx="1929988" cy="100584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69816" y="591484"/>
            <a:ext cx="4402183" cy="523220"/>
          </a:xfrm>
          <a:prstGeom prst="rect">
            <a:avLst/>
          </a:prstGeom>
          <a:noFill/>
        </p:spPr>
        <p:txBody>
          <a:bodyPr wrap="square" rtlCol="0">
            <a:spAutoFit/>
          </a:bodyPr>
          <a:lstStyle/>
          <a:p>
            <a:r>
              <a:rPr lang="en-US" sz="2800" b="1" i="1" u="sng" smtClean="0">
                <a:solidFill>
                  <a:srgbClr val="FF0000"/>
                </a:solidFill>
                <a:latin typeface="Times New Roman" panose="02020603050405020304" pitchFamily="18" charset="0"/>
                <a:cs typeface="Times New Roman" panose="02020603050405020304" pitchFamily="18" charset="0"/>
              </a:rPr>
              <a:t>Ví dụ 1</a:t>
            </a:r>
            <a:r>
              <a:rPr lang="en-US" sz="2800" b="1" i="1" smtClean="0">
                <a:solidFill>
                  <a:srgbClr val="FF0000"/>
                </a:solidFill>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Cho hai biểu đồ sau: </a:t>
            </a:r>
            <a:endParaRPr lang="en-US" sz="2800">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3"/>
          <a:stretch>
            <a:fillRect/>
          </a:stretch>
        </p:blipFill>
        <p:spPr>
          <a:xfrm>
            <a:off x="1288940" y="1066108"/>
            <a:ext cx="4569750" cy="3645718"/>
          </a:xfrm>
          <a:prstGeom prst="rect">
            <a:avLst/>
          </a:prstGeom>
        </p:spPr>
      </p:pic>
      <p:pic>
        <p:nvPicPr>
          <p:cNvPr id="20" name="Picture 19"/>
          <p:cNvPicPr>
            <a:picLocks noChangeAspect="1"/>
          </p:cNvPicPr>
          <p:nvPr/>
        </p:nvPicPr>
        <p:blipFill>
          <a:blip r:embed="rId4"/>
          <a:stretch>
            <a:fillRect/>
          </a:stretch>
        </p:blipFill>
        <p:spPr>
          <a:xfrm>
            <a:off x="6609880" y="1066108"/>
            <a:ext cx="4334541" cy="3645718"/>
          </a:xfrm>
          <a:prstGeom prst="rect">
            <a:avLst/>
          </a:prstGeom>
        </p:spPr>
      </p:pic>
      <p:sp>
        <p:nvSpPr>
          <p:cNvPr id="22" name="TextBox 21"/>
          <p:cNvSpPr txBox="1"/>
          <p:nvPr/>
        </p:nvSpPr>
        <p:spPr>
          <a:xfrm>
            <a:off x="169816" y="4862307"/>
            <a:ext cx="9097512" cy="954107"/>
          </a:xfrm>
          <a:prstGeom prst="rect">
            <a:avLst/>
          </a:prstGeom>
          <a:noFill/>
        </p:spPr>
        <p:txBody>
          <a:bodyPr wrap="square" rtlCol="0">
            <a:spAutoFit/>
          </a:bodyPr>
          <a:lstStyle/>
          <a:p>
            <a:pPr marL="514350" indent="-514350">
              <a:buAutoNum type="alphaLcParenR"/>
            </a:pPr>
            <a:r>
              <a:rPr lang="en-US" sz="2800" smtClean="0">
                <a:latin typeface="Times New Roman" panose="02020603050405020304" pitchFamily="18" charset="0"/>
                <a:cs typeface="Times New Roman" panose="02020603050405020304" pitchFamily="18" charset="0"/>
              </a:rPr>
              <a:t>Hai biểu đồ trên có biểu diễn cùng một tập dữ liệu không? </a:t>
            </a:r>
          </a:p>
          <a:p>
            <a:r>
              <a:rPr lang="en-US" sz="2800" smtClean="0">
                <a:latin typeface="Times New Roman" panose="02020603050405020304" pitchFamily="18" charset="0"/>
                <a:cs typeface="Times New Roman" panose="02020603050405020304" pitchFamily="18" charset="0"/>
              </a:rPr>
              <a:t>Lập bảng thống kê cho dữ liệu đó. </a:t>
            </a:r>
            <a:endParaRPr lang="en-US" sz="2800">
              <a:latin typeface="Times New Roman" panose="02020603050405020304" pitchFamily="18" charset="0"/>
              <a:cs typeface="Times New Roman" panose="02020603050405020304" pitchFamily="18" charset="0"/>
            </a:endParaRPr>
          </a:p>
        </p:txBody>
      </p:sp>
      <p:sp>
        <p:nvSpPr>
          <p:cNvPr id="23" name="TextBox 22"/>
          <p:cNvSpPr txBox="1"/>
          <p:nvPr/>
        </p:nvSpPr>
        <p:spPr>
          <a:xfrm>
            <a:off x="169816" y="5801747"/>
            <a:ext cx="11377749" cy="954107"/>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b) Trong mỗi biểu đồ, so sánh tỉ lệ chiều cao hai cột và tỉ lệ số liệu mà hai cột này biểu diễn. Giải thích tại sao có sự khác nhau đó.</a:t>
            </a:r>
            <a:endParaRPr lang="en-US" sz="2800">
              <a:latin typeface="Times New Roman" panose="02020603050405020304" pitchFamily="18" charset="0"/>
              <a:cs typeface="Times New Roman" panose="02020603050405020304" pitchFamily="18" charset="0"/>
            </a:endParaRPr>
          </a:p>
        </p:txBody>
      </p:sp>
      <p:sp>
        <p:nvSpPr>
          <p:cNvPr id="24" name="TextBox 23"/>
          <p:cNvSpPr txBox="1"/>
          <p:nvPr/>
        </p:nvSpPr>
        <p:spPr>
          <a:xfrm>
            <a:off x="825352" y="4188606"/>
            <a:ext cx="463588" cy="523220"/>
          </a:xfrm>
          <a:prstGeom prst="rect">
            <a:avLst/>
          </a:prstGeom>
          <a:noFill/>
        </p:spPr>
        <p:txBody>
          <a:bodyPr wrap="none" rtlCol="0">
            <a:spAutoFit/>
          </a:bodyPr>
          <a:lstStyle/>
          <a:p>
            <a:r>
              <a:rPr lang="en-US" sz="2800" smtClean="0">
                <a:latin typeface="Times New Roman" panose="02020603050405020304" pitchFamily="18" charset="0"/>
                <a:cs typeface="Times New Roman" panose="02020603050405020304" pitchFamily="18" charset="0"/>
              </a:rPr>
              <a:t>a)</a:t>
            </a:r>
            <a:endParaRPr lang="en-US" sz="2800">
              <a:latin typeface="Times New Roman" panose="02020603050405020304" pitchFamily="18" charset="0"/>
              <a:cs typeface="Times New Roman" panose="02020603050405020304" pitchFamily="18" charset="0"/>
            </a:endParaRPr>
          </a:p>
        </p:txBody>
      </p:sp>
      <p:sp>
        <p:nvSpPr>
          <p:cNvPr id="25" name="TextBox 24"/>
          <p:cNvSpPr txBox="1"/>
          <p:nvPr/>
        </p:nvSpPr>
        <p:spPr>
          <a:xfrm>
            <a:off x="6146292" y="4145739"/>
            <a:ext cx="484428"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b</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9784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43"/>
          <p:cNvSpPr/>
          <p:nvPr/>
        </p:nvSpPr>
        <p:spPr>
          <a:xfrm>
            <a:off x="8640321" y="2182432"/>
            <a:ext cx="2637200" cy="646400"/>
          </a:xfrm>
          <a:prstGeom prst="roundRect">
            <a:avLst>
              <a:gd name="adj" fmla="val 50000"/>
            </a:avLst>
          </a:prstGeom>
          <a:solidFill>
            <a:schemeClr val="bg2">
              <a:lumMod val="90000"/>
            </a:schemeClr>
          </a:solidFill>
          <a:ln>
            <a:noFill/>
          </a:ln>
        </p:spPr>
        <p:txBody>
          <a:bodyPr spcFirstLastPara="1" wrap="square" lIns="121900" tIns="121900" rIns="121900" bIns="121900" anchor="ctr" anchorCtr="0">
            <a:noAutofit/>
          </a:bodyPr>
          <a:lstStyle/>
          <a:p>
            <a:pPr algn="ctr"/>
            <a:r>
              <a:rPr lang="en-US" sz="3200" b="1" dirty="0"/>
              <a:t>03</a:t>
            </a:r>
            <a:endParaRPr sz="3200" b="1" dirty="0"/>
          </a:p>
        </p:txBody>
      </p:sp>
      <p:sp>
        <p:nvSpPr>
          <p:cNvPr id="502" name="Google Shape;502;p43"/>
          <p:cNvSpPr/>
          <p:nvPr/>
        </p:nvSpPr>
        <p:spPr>
          <a:xfrm>
            <a:off x="5061937" y="2182432"/>
            <a:ext cx="2637200" cy="646400"/>
          </a:xfrm>
          <a:prstGeom prst="roundRect">
            <a:avLst>
              <a:gd name="adj" fmla="val 50000"/>
            </a:avLst>
          </a:prstGeom>
          <a:solidFill>
            <a:srgbClr val="FFC000"/>
          </a:solidFill>
          <a:ln>
            <a:noFill/>
          </a:ln>
        </p:spPr>
        <p:txBody>
          <a:bodyPr spcFirstLastPara="1" wrap="square" lIns="121900" tIns="121900" rIns="121900" bIns="121900" anchor="ctr" anchorCtr="0">
            <a:noAutofit/>
          </a:bodyPr>
          <a:lstStyle/>
          <a:p>
            <a:pPr algn="ctr"/>
            <a:r>
              <a:rPr lang="en-US" sz="3200" b="1" dirty="0"/>
              <a:t>02</a:t>
            </a:r>
            <a:endParaRPr sz="3200" b="1" dirty="0"/>
          </a:p>
        </p:txBody>
      </p:sp>
      <p:sp>
        <p:nvSpPr>
          <p:cNvPr id="503" name="Google Shape;503;p43"/>
          <p:cNvSpPr/>
          <p:nvPr/>
        </p:nvSpPr>
        <p:spPr>
          <a:xfrm>
            <a:off x="1483554" y="2182432"/>
            <a:ext cx="2637200" cy="646400"/>
          </a:xfrm>
          <a:prstGeom prst="roundRect">
            <a:avLst>
              <a:gd name="adj" fmla="val 50000"/>
            </a:avLst>
          </a:prstGeom>
          <a:solidFill>
            <a:srgbClr val="CC00CC"/>
          </a:solidFill>
          <a:ln>
            <a:noFill/>
          </a:ln>
        </p:spPr>
        <p:txBody>
          <a:bodyPr spcFirstLastPara="1" wrap="square" lIns="121900" tIns="121900" rIns="121900" bIns="121900" anchor="ctr" anchorCtr="0">
            <a:noAutofit/>
          </a:bodyPr>
          <a:lstStyle/>
          <a:p>
            <a:pPr algn="ctr"/>
            <a:r>
              <a:rPr lang="en-US" sz="3200" b="1" dirty="0"/>
              <a:t>01</a:t>
            </a:r>
            <a:endParaRPr sz="3200" b="1" dirty="0"/>
          </a:p>
        </p:txBody>
      </p:sp>
      <p:sp>
        <p:nvSpPr>
          <p:cNvPr id="504" name="Google Shape;504;p43"/>
          <p:cNvSpPr txBox="1">
            <a:spLocks noGrp="1"/>
          </p:cNvSpPr>
          <p:nvPr>
            <p:ph type="title"/>
          </p:nvPr>
        </p:nvSpPr>
        <p:spPr>
          <a:xfrm>
            <a:off x="923773" y="777665"/>
            <a:ext cx="10272000" cy="763600"/>
          </a:xfrm>
          <a:prstGeom prst="rect">
            <a:avLst/>
          </a:prstGeom>
        </p:spPr>
        <p:txBody>
          <a:bodyPr spcFirstLastPara="1" vert="horz" wrap="square" lIns="121900" tIns="121900" rIns="121900" bIns="121900" rtlCol="0" anchor="ctr" anchorCtr="0">
            <a:noAutofit/>
          </a:bodyPr>
          <a:lstStyle/>
          <a:p>
            <a:pPr algn="ctr"/>
            <a:r>
              <a:rPr lang="en-US" sz="4267" b="1" dirty="0">
                <a:solidFill>
                  <a:srgbClr val="FF0000"/>
                </a:solidFill>
                <a:latin typeface="Times New Roman" pitchFamily="18" charset="0"/>
                <a:cs typeface="Times New Roman" pitchFamily="18" charset="0"/>
              </a:rPr>
              <a:t>HƯỚNG DẪN VỀ NHÀ</a:t>
            </a:r>
            <a:endParaRPr sz="4267" b="1" dirty="0">
              <a:solidFill>
                <a:srgbClr val="FF0000"/>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xmlns="" id="{02FBCC01-EEEF-7CC4-DCC4-D3E69F82480C}"/>
              </a:ext>
            </a:extLst>
          </p:cNvPr>
          <p:cNvSpPr txBox="1"/>
          <p:nvPr/>
        </p:nvSpPr>
        <p:spPr>
          <a:xfrm>
            <a:off x="1394462" y="3454518"/>
            <a:ext cx="2446213" cy="2246769"/>
          </a:xfrm>
          <a:prstGeom prst="rect">
            <a:avLst/>
          </a:prstGeom>
          <a:noFill/>
        </p:spPr>
        <p:txBody>
          <a:bodyPr wrap="square">
            <a:spAutoFit/>
          </a:bodyPr>
          <a:lstStyle/>
          <a:p>
            <a:pPr algn="just">
              <a:spcAft>
                <a:spcPts val="1000"/>
              </a:spcAft>
            </a:pPr>
            <a:r>
              <a:rPr lang="en-US" sz="2800">
                <a:effectLst/>
                <a:latin typeface="Times New Roman" panose="02020603050405020304" pitchFamily="18" charset="0"/>
                <a:ea typeface="Calibri" panose="020F0502020204030204" pitchFamily="34" charset="0"/>
              </a:rPr>
              <a:t>Xem lại nội dung bài học. </a:t>
            </a:r>
            <a:r>
              <a:rPr lang="en-US" sz="2800">
                <a:latin typeface="Times New Roman" panose="02020603050405020304" pitchFamily="18" charset="0"/>
                <a:cs typeface="Times New Roman" panose="02020603050405020304" pitchFamily="18" charset="0"/>
              </a:rPr>
              <a:t>Một số lưu ý khi đọc và diễn giải biểu đồ </a:t>
            </a:r>
            <a:r>
              <a:rPr lang="en-US" sz="2800" smtClean="0">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4E2C850C-F293-C6C1-A9FB-8010A9B90CD0}"/>
              </a:ext>
            </a:extLst>
          </p:cNvPr>
          <p:cNvSpPr txBox="1"/>
          <p:nvPr/>
        </p:nvSpPr>
        <p:spPr>
          <a:xfrm>
            <a:off x="5206990" y="3160820"/>
            <a:ext cx="2347094" cy="1384995"/>
          </a:xfrm>
          <a:prstGeom prst="rect">
            <a:avLst/>
          </a:prstGeom>
          <a:noFill/>
        </p:spPr>
        <p:txBody>
          <a:bodyPr wrap="square">
            <a:spAutoFit/>
          </a:bodyPr>
          <a:lstStyle/>
          <a:p>
            <a:pPr algn="just">
              <a:spcAft>
                <a:spcPts val="1000"/>
              </a:spcAft>
            </a:pPr>
            <a:r>
              <a:rPr lang="en-US" sz="2800">
                <a:effectLst/>
                <a:latin typeface="Times New Roman" panose="02020603050405020304" pitchFamily="18" charset="0"/>
                <a:ea typeface="Times New Roman" panose="02020603050405020304" pitchFamily="18" charset="0"/>
              </a:rPr>
              <a:t>Làm bài tập về nhà </a:t>
            </a:r>
            <a:r>
              <a:rPr lang="en-US" sz="2800" smtClean="0">
                <a:effectLst/>
                <a:latin typeface="Times New Roman" panose="02020603050405020304" pitchFamily="18" charset="0"/>
                <a:ea typeface="Times New Roman" panose="02020603050405020304" pitchFamily="18" charset="0"/>
              </a:rPr>
              <a:t>trong SBT </a:t>
            </a:r>
            <a:r>
              <a:rPr lang="en-US" sz="2800">
                <a:effectLst/>
                <a:latin typeface="Times New Roman" panose="02020603050405020304" pitchFamily="18" charset="0"/>
                <a:ea typeface="Times New Roman" panose="02020603050405020304" pitchFamily="18" charset="0"/>
              </a:rPr>
              <a:t>trang 98.</a:t>
            </a:r>
            <a:endParaRPr lang="en-US" sz="2800">
              <a:effectLst/>
              <a:latin typeface="Times New Roman" panose="02020603050405020304" pitchFamily="18" charset="0"/>
              <a:ea typeface="Calibri" panose="020F0502020204030204" pitchFamily="34" charset="0"/>
            </a:endParaRPr>
          </a:p>
        </p:txBody>
      </p:sp>
      <p:sp>
        <p:nvSpPr>
          <p:cNvPr id="4" name="TextBox 3">
            <a:extLst>
              <a:ext uri="{FF2B5EF4-FFF2-40B4-BE49-F238E27FC236}">
                <a16:creationId xmlns:a16="http://schemas.microsoft.com/office/drawing/2014/main" xmlns="" id="{13BB43AC-8E6C-2982-44C4-285C21A235A1}"/>
              </a:ext>
            </a:extLst>
          </p:cNvPr>
          <p:cNvSpPr txBox="1"/>
          <p:nvPr/>
        </p:nvSpPr>
        <p:spPr>
          <a:xfrm>
            <a:off x="8785040" y="3141327"/>
            <a:ext cx="2354916" cy="3108543"/>
          </a:xfrm>
          <a:prstGeom prst="rect">
            <a:avLst/>
          </a:prstGeom>
          <a:noFill/>
        </p:spPr>
        <p:txBody>
          <a:bodyPr wrap="square">
            <a:spAutoFit/>
          </a:bodyPr>
          <a:lstStyle/>
          <a:p>
            <a:pPr algn="just">
              <a:spcAft>
                <a:spcPts val="1000"/>
              </a:spcAft>
            </a:pPr>
            <a:r>
              <a:rPr lang="en-US" sz="2800">
                <a:effectLst/>
                <a:latin typeface="Times New Roman" panose="02020603050405020304" pitchFamily="18" charset="0"/>
                <a:ea typeface="Calibri" panose="020F0502020204030204" pitchFamily="34" charset="0"/>
              </a:rPr>
              <a:t>Chuẩn bị cho tiết </a:t>
            </a:r>
            <a:r>
              <a:rPr lang="en-US" sz="2800" smtClean="0">
                <a:effectLst/>
                <a:latin typeface="Times New Roman" panose="02020603050405020304" pitchFamily="18" charset="0"/>
                <a:ea typeface="Calibri" panose="020F0502020204030204" pitchFamily="34" charset="0"/>
              </a:rPr>
              <a:t>sau: </a:t>
            </a:r>
            <a:r>
              <a:rPr lang="en-US" sz="2800" smtClean="0">
                <a:solidFill>
                  <a:schemeClr val="tx2"/>
                </a:solidFill>
                <a:effectLst/>
                <a:latin typeface="Times New Roman" panose="02020603050405020304" pitchFamily="18" charset="0"/>
                <a:ea typeface="Calibri" panose="020F0502020204030204" pitchFamily="34" charset="0"/>
              </a:rPr>
              <a:t>Bài </a:t>
            </a:r>
            <a:r>
              <a:rPr lang="en-US" sz="2800">
                <a:solidFill>
                  <a:schemeClr val="tx2"/>
                </a:solidFill>
                <a:effectLst/>
                <a:latin typeface="Times New Roman" panose="02020603050405020304" pitchFamily="18" charset="0"/>
                <a:ea typeface="Calibri" panose="020F0502020204030204" pitchFamily="34" charset="0"/>
              </a:rPr>
              <a:t>20. </a:t>
            </a:r>
            <a:r>
              <a:rPr lang="en-US" sz="2800" smtClean="0">
                <a:solidFill>
                  <a:schemeClr val="tx2"/>
                </a:solidFill>
                <a:effectLst/>
                <a:latin typeface="Times New Roman" panose="02020603050405020304" pitchFamily="18" charset="0"/>
                <a:ea typeface="Calibri" panose="020F0502020204030204" pitchFamily="34" charset="0"/>
              </a:rPr>
              <a:t>Phần 2. Phân </a:t>
            </a:r>
            <a:r>
              <a:rPr lang="en-US" sz="2800">
                <a:solidFill>
                  <a:schemeClr val="tx2"/>
                </a:solidFill>
                <a:effectLst/>
                <a:latin typeface="Times New Roman" panose="02020603050405020304" pitchFamily="18" charset="0"/>
                <a:ea typeface="Calibri" panose="020F0502020204030204" pitchFamily="34" charset="0"/>
              </a:rPr>
              <a:t>tích số liệu thống kê dựa vào biểu đồ”.</a:t>
            </a:r>
          </a:p>
        </p:txBody>
      </p:sp>
      <p:sp>
        <p:nvSpPr>
          <p:cNvPr id="5" name="Rectangle: Rounded Corners 4">
            <a:extLst>
              <a:ext uri="{FF2B5EF4-FFF2-40B4-BE49-F238E27FC236}">
                <a16:creationId xmlns:a16="http://schemas.microsoft.com/office/drawing/2014/main" xmlns="" id="{90B813BD-530E-8A87-671B-7B217974D64A}"/>
              </a:ext>
            </a:extLst>
          </p:cNvPr>
          <p:cNvSpPr/>
          <p:nvPr/>
        </p:nvSpPr>
        <p:spPr>
          <a:xfrm>
            <a:off x="1133358" y="2959398"/>
            <a:ext cx="2928990" cy="3891831"/>
          </a:xfrm>
          <a:prstGeom prst="roundRect">
            <a:avLst/>
          </a:prstGeom>
          <a:noFill/>
          <a:ln w="28575">
            <a:solidFill>
              <a:srgbClr val="CC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xmlns="" id="{8F49A1EA-697F-BC27-6C56-CDB29D315E08}"/>
              </a:ext>
            </a:extLst>
          </p:cNvPr>
          <p:cNvSpPr/>
          <p:nvPr/>
        </p:nvSpPr>
        <p:spPr>
          <a:xfrm>
            <a:off x="4871885" y="2858585"/>
            <a:ext cx="3228346" cy="3986946"/>
          </a:xfrm>
          <a:prstGeom prst="round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BAAE6EEF-1307-1FCF-6818-75A75D3434B5}"/>
              </a:ext>
            </a:extLst>
          </p:cNvPr>
          <p:cNvSpPr/>
          <p:nvPr/>
        </p:nvSpPr>
        <p:spPr>
          <a:xfrm>
            <a:off x="8395001" y="2919309"/>
            <a:ext cx="3186714" cy="3986945"/>
          </a:xfrm>
          <a:prstGeom prst="roundRect">
            <a:avLst/>
          </a:prstGeom>
          <a:noFill/>
          <a:ln w="28575">
            <a:solidFill>
              <a:srgbClr val="85B2F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oogle Shape;928;p59">
            <a:extLst>
              <a:ext uri="{FF2B5EF4-FFF2-40B4-BE49-F238E27FC236}">
                <a16:creationId xmlns:a16="http://schemas.microsoft.com/office/drawing/2014/main" xmlns="" id="{CD56E2F8-ABAE-8728-AF09-F32D5307BE11}"/>
              </a:ext>
            </a:extLst>
          </p:cNvPr>
          <p:cNvPicPr preferRelativeResize="0"/>
          <p:nvPr/>
        </p:nvPicPr>
        <p:blipFill rotWithShape="1">
          <a:blip r:embed="rId3">
            <a:alphaModFix/>
          </a:blip>
          <a:srcRect l="21809" r="21804"/>
          <a:stretch/>
        </p:blipFill>
        <p:spPr>
          <a:xfrm rot="-2468781">
            <a:off x="5986510" y="5060036"/>
            <a:ext cx="999097" cy="1662034"/>
          </a:xfrm>
          <a:prstGeom prst="rect">
            <a:avLst/>
          </a:prstGeom>
          <a:noFill/>
          <a:ln>
            <a:noFill/>
          </a:ln>
        </p:spPr>
      </p:pic>
      <p:pic>
        <p:nvPicPr>
          <p:cNvPr id="17" name="Google Shape;928;p59">
            <a:extLst>
              <a:ext uri="{FF2B5EF4-FFF2-40B4-BE49-F238E27FC236}">
                <a16:creationId xmlns:a16="http://schemas.microsoft.com/office/drawing/2014/main" xmlns="" id="{CD6ECC1A-1194-8D2B-E3D3-762F98A1B8BC}"/>
              </a:ext>
            </a:extLst>
          </p:cNvPr>
          <p:cNvPicPr preferRelativeResize="0"/>
          <p:nvPr/>
        </p:nvPicPr>
        <p:blipFill rotWithShape="1">
          <a:blip r:embed="rId3">
            <a:alphaModFix/>
          </a:blip>
          <a:srcRect l="21809" r="21804"/>
          <a:stretch/>
        </p:blipFill>
        <p:spPr>
          <a:xfrm rot="2785437" flipH="1">
            <a:off x="9818811" y="5039908"/>
            <a:ext cx="1014222" cy="1662034"/>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03"/>
                                        </p:tgtEl>
                                        <p:attrNameLst>
                                          <p:attrName>style.visibility</p:attrName>
                                        </p:attrNameLst>
                                      </p:cBhvr>
                                      <p:to>
                                        <p:strVal val="visible"/>
                                      </p:to>
                                    </p:set>
                                    <p:anim calcmode="lin" valueType="num">
                                      <p:cBhvr>
                                        <p:cTn id="7" dur="500" fill="hold"/>
                                        <p:tgtEl>
                                          <p:spTgt spid="503"/>
                                        </p:tgtEl>
                                        <p:attrNameLst>
                                          <p:attrName>ppt_w</p:attrName>
                                        </p:attrNameLst>
                                      </p:cBhvr>
                                      <p:tavLst>
                                        <p:tav tm="0">
                                          <p:val>
                                            <p:fltVal val="0"/>
                                          </p:val>
                                        </p:tav>
                                        <p:tav tm="100000">
                                          <p:val>
                                            <p:strVal val="#ppt_w"/>
                                          </p:val>
                                        </p:tav>
                                      </p:tavLst>
                                    </p:anim>
                                    <p:anim calcmode="lin" valueType="num">
                                      <p:cBhvr>
                                        <p:cTn id="8" dur="500" fill="hold"/>
                                        <p:tgtEl>
                                          <p:spTgt spid="503"/>
                                        </p:tgtEl>
                                        <p:attrNameLst>
                                          <p:attrName>ppt_h</p:attrName>
                                        </p:attrNameLst>
                                      </p:cBhvr>
                                      <p:tavLst>
                                        <p:tav tm="0">
                                          <p:val>
                                            <p:strVal val="#ppt_h"/>
                                          </p:val>
                                        </p:tav>
                                        <p:tav tm="100000">
                                          <p:val>
                                            <p:strVal val="#ppt_h"/>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502"/>
                                        </p:tgtEl>
                                        <p:attrNameLst>
                                          <p:attrName>style.visibility</p:attrName>
                                        </p:attrNameLst>
                                      </p:cBhvr>
                                      <p:to>
                                        <p:strVal val="visible"/>
                                      </p:to>
                                    </p:set>
                                    <p:anim calcmode="lin" valueType="num">
                                      <p:cBhvr>
                                        <p:cTn id="11" dur="500" fill="hold"/>
                                        <p:tgtEl>
                                          <p:spTgt spid="502"/>
                                        </p:tgtEl>
                                        <p:attrNameLst>
                                          <p:attrName>ppt_w</p:attrName>
                                        </p:attrNameLst>
                                      </p:cBhvr>
                                      <p:tavLst>
                                        <p:tav tm="0">
                                          <p:val>
                                            <p:strVal val="#ppt_w+.3"/>
                                          </p:val>
                                        </p:tav>
                                        <p:tav tm="100000">
                                          <p:val>
                                            <p:strVal val="#ppt_w"/>
                                          </p:val>
                                        </p:tav>
                                      </p:tavLst>
                                    </p:anim>
                                    <p:anim calcmode="lin" valueType="num">
                                      <p:cBhvr>
                                        <p:cTn id="12" dur="500" fill="hold"/>
                                        <p:tgtEl>
                                          <p:spTgt spid="502"/>
                                        </p:tgtEl>
                                        <p:attrNameLst>
                                          <p:attrName>ppt_h</p:attrName>
                                        </p:attrNameLst>
                                      </p:cBhvr>
                                      <p:tavLst>
                                        <p:tav tm="0">
                                          <p:val>
                                            <p:strVal val="#ppt_h"/>
                                          </p:val>
                                        </p:tav>
                                        <p:tav tm="100000">
                                          <p:val>
                                            <p:strVal val="#ppt_h"/>
                                          </p:val>
                                        </p:tav>
                                      </p:tavLst>
                                    </p:anim>
                                    <p:animEffect transition="in" filter="fade">
                                      <p:cBhvr>
                                        <p:cTn id="13" dur="500"/>
                                        <p:tgtEl>
                                          <p:spTgt spid="50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501"/>
                                        </p:tgtEl>
                                        <p:attrNameLst>
                                          <p:attrName>style.visibility</p:attrName>
                                        </p:attrNameLst>
                                      </p:cBhvr>
                                      <p:to>
                                        <p:strVal val="visible"/>
                                      </p:to>
                                    </p:set>
                                    <p:animEffect transition="in" filter="barn(outVertical)">
                                      <p:cBhvr>
                                        <p:cTn id="16" dur="500"/>
                                        <p:tgtEl>
                                          <p:spTgt spid="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 grpId="0" animBg="1"/>
      <p:bldP spid="502" grpId="0" animBg="1"/>
      <p:bldP spid="50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9539D3A3-F219-8770-3767-D55C6B89247C}"/>
              </a:ext>
            </a:extLst>
          </p:cNvPr>
          <p:cNvSpPr/>
          <p:nvPr/>
        </p:nvSpPr>
        <p:spPr>
          <a:xfrm>
            <a:off x="976709" y="125476"/>
            <a:ext cx="9861619" cy="461634"/>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tabLst/>
              <a:defRPr/>
            </a:pPr>
            <a:r>
              <a:rPr kumimoji="0" lang="en-US" sz="2800" b="0" i="0" u="none" strike="noStrike" kern="0" cap="none" spc="0" normalizeH="0" baseline="0" noProof="0" smtClean="0">
                <a:ln>
                  <a:noFill/>
                </a:ln>
                <a:solidFill>
                  <a:srgbClr val="33CC33"/>
                </a:solidFill>
                <a:effectLst/>
                <a:uLnTx/>
                <a:uFillTx/>
                <a:latin typeface="Times New Roman" panose="02020603050405020304" pitchFamily="18" charset="0"/>
                <a:ea typeface="+mn-ea"/>
                <a:cs typeface="Times New Roman" panose="02020603050405020304" pitchFamily="18" charset="0"/>
                <a:sym typeface="Arial"/>
              </a:rPr>
              <a:t>Hoạt </a:t>
            </a:r>
            <a:r>
              <a:rPr kumimoji="0" lang="en-US" sz="2800" b="0" i="0" u="none" strike="noStrike" kern="0" cap="none" spc="0" normalizeH="0" baseline="0" noProof="0">
                <a:ln>
                  <a:noFill/>
                </a:ln>
                <a:solidFill>
                  <a:srgbClr val="33CC33"/>
                </a:solidFill>
                <a:effectLst/>
                <a:uLnTx/>
                <a:uFillTx/>
                <a:latin typeface="Times New Roman" panose="02020603050405020304" pitchFamily="18" charset="0"/>
                <a:ea typeface="+mn-ea"/>
                <a:cs typeface="Times New Roman" panose="02020603050405020304" pitchFamily="18" charset="0"/>
                <a:sym typeface="Arial"/>
              </a:rPr>
              <a:t>động </a:t>
            </a:r>
            <a:r>
              <a:rPr kumimoji="0" lang="en-US" sz="2800" b="0" i="0" u="none" strike="noStrike" kern="0" cap="none" spc="0" normalizeH="0" baseline="0" noProof="0" smtClean="0">
                <a:ln>
                  <a:noFill/>
                </a:ln>
                <a:solidFill>
                  <a:srgbClr val="33CC33"/>
                </a:solidFill>
                <a:effectLst/>
                <a:uLnTx/>
                <a:uFillTx/>
                <a:latin typeface="Times New Roman" panose="02020603050405020304" pitchFamily="18" charset="0"/>
                <a:ea typeface="+mn-ea"/>
                <a:cs typeface="Times New Roman" panose="02020603050405020304" pitchFamily="18" charset="0"/>
                <a:sym typeface="Arial"/>
              </a:rPr>
              <a:t>nhóm</a:t>
            </a:r>
            <a:r>
              <a:rPr kumimoji="0" lang="en-US" sz="2800" b="0" i="0" u="none" strike="noStrike" kern="0" cap="none" spc="0" normalizeH="0" noProof="0" smtClean="0">
                <a:ln>
                  <a:noFill/>
                </a:ln>
                <a:solidFill>
                  <a:srgbClr val="33CC33"/>
                </a:solidFill>
                <a:effectLst/>
                <a:uLnTx/>
                <a:uFillTx/>
                <a:latin typeface="Times New Roman" panose="02020603050405020304" pitchFamily="18" charset="0"/>
                <a:ea typeface="+mn-ea"/>
                <a:cs typeface="Times New Roman" panose="02020603050405020304" pitchFamily="18" charset="0"/>
                <a:sym typeface="Arial"/>
              </a:rPr>
              <a:t> bàn, hoàn thành phiếu học tập 1, thời gian 5 phút</a:t>
            </a:r>
            <a:endParaRPr kumimoji="0" lang="en-US" sz="2800" b="0" i="0" u="none" strike="noStrike" kern="0" cap="none" spc="0" normalizeH="0" baseline="0" noProof="0">
              <a:ln>
                <a:noFill/>
              </a:ln>
              <a:solidFill>
                <a:srgbClr val="33CC33"/>
              </a:solidFill>
              <a:effectLst/>
              <a:uLnTx/>
              <a:uFillTx/>
              <a:latin typeface="Times New Roman" panose="02020603050405020304" pitchFamily="18" charset="0"/>
              <a:ea typeface="+mn-ea"/>
              <a:cs typeface="Times New Roman" panose="02020603050405020304" pitchFamily="18" charset="0"/>
              <a:sym typeface="Arial"/>
            </a:endParaRPr>
          </a:p>
        </p:txBody>
      </p:sp>
      <p:graphicFrame>
        <p:nvGraphicFramePr>
          <p:cNvPr id="10" name="Table 9"/>
          <p:cNvGraphicFramePr>
            <a:graphicFrameLocks noGrp="1"/>
          </p:cNvGraphicFramePr>
          <p:nvPr>
            <p:extLst>
              <p:ext uri="{D42A27DB-BD31-4B8C-83A1-F6EECF244321}">
                <p14:modId xmlns:p14="http://schemas.microsoft.com/office/powerpoint/2010/main" val="3801360865"/>
              </p:ext>
            </p:extLst>
          </p:nvPr>
        </p:nvGraphicFramePr>
        <p:xfrm>
          <a:off x="194649" y="1335042"/>
          <a:ext cx="11757865" cy="5013960"/>
        </p:xfrm>
        <a:graphic>
          <a:graphicData uri="http://schemas.openxmlformats.org/drawingml/2006/table">
            <a:tbl>
              <a:tblPr firstRow="1" firstCol="1" bandRow="1">
                <a:tableStyleId>{5940675A-B579-460E-94D1-54222C63F5DA}</a:tableStyleId>
              </a:tblPr>
              <a:tblGrid>
                <a:gridCol w="5500757">
                  <a:extLst>
                    <a:ext uri="{9D8B030D-6E8A-4147-A177-3AD203B41FA5}">
                      <a16:colId xmlns:a16="http://schemas.microsoft.com/office/drawing/2014/main" xmlns="" val="609656233"/>
                    </a:ext>
                  </a:extLst>
                </a:gridCol>
                <a:gridCol w="6257108">
                  <a:extLst>
                    <a:ext uri="{9D8B030D-6E8A-4147-A177-3AD203B41FA5}">
                      <a16:colId xmlns:a16="http://schemas.microsoft.com/office/drawing/2014/main" xmlns="" val="4197573634"/>
                    </a:ext>
                  </a:extLst>
                </a:gridCol>
              </a:tblGrid>
              <a:tr h="0">
                <a:tc gridSpan="2">
                  <a:txBody>
                    <a:bodyPr/>
                    <a:lstStyle/>
                    <a:p>
                      <a:pPr algn="ctr">
                        <a:lnSpc>
                          <a:spcPct val="125000"/>
                        </a:lnSpc>
                        <a:spcAft>
                          <a:spcPts val="0"/>
                        </a:spcAft>
                      </a:pPr>
                      <a:r>
                        <a:rPr lang="en-US" sz="2800" b="1" i="1" smtClean="0">
                          <a:effectLst/>
                          <a:latin typeface="Times New Roman" panose="02020603050405020304" pitchFamily="18" charset="0"/>
                          <a:cs typeface="Times New Roman" panose="02020603050405020304" pitchFamily="18" charset="0"/>
                        </a:rPr>
                        <a:t>Quan sát</a:t>
                      </a:r>
                      <a:r>
                        <a:rPr lang="en-US" sz="2800" b="1" i="1" baseline="0" smtClean="0">
                          <a:effectLst/>
                          <a:latin typeface="Times New Roman" panose="02020603050405020304" pitchFamily="18" charset="0"/>
                          <a:cs typeface="Times New Roman" panose="02020603050405020304" pitchFamily="18" charset="0"/>
                        </a:rPr>
                        <a:t> hai biểu đồ ví dụ 1, trả lời các câu hỏi sau:</a:t>
                      </a:r>
                      <a:endParaRPr lang="en-US" sz="2800" b="1"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xmlns="" val="964430324"/>
                  </a:ext>
                </a:extLst>
              </a:tr>
              <a:tr h="0">
                <a:tc>
                  <a:txBody>
                    <a:bodyPr/>
                    <a:lstStyle/>
                    <a:p>
                      <a:pPr marL="0" indent="0">
                        <a:buNone/>
                      </a:pPr>
                      <a:r>
                        <a:rPr lang="en-US" sz="2800" smtClean="0">
                          <a:latin typeface="Times New Roman" panose="02020603050405020304" pitchFamily="18" charset="0"/>
                          <a:cs typeface="Times New Roman" panose="02020603050405020304" pitchFamily="18" charset="0"/>
                        </a:rPr>
                        <a:t>-</a:t>
                      </a:r>
                      <a:r>
                        <a:rPr lang="en-US" sz="2800" baseline="0"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Hai biểu đồ trên có biểu diễn cùng một tập dữ liệu không? </a:t>
                      </a:r>
                    </a:p>
                  </a:txBody>
                  <a:tcPr marL="68580" marR="68580" marT="0" marB="0" anchor="ctr"/>
                </a:tc>
                <a:tc>
                  <a:txBody>
                    <a:bodyPr/>
                    <a:lstStyle/>
                    <a:p>
                      <a:pPr algn="ctr">
                        <a:lnSpc>
                          <a:spcPct val="125000"/>
                        </a:lnSpc>
                        <a:spcAft>
                          <a:spcPts val="0"/>
                        </a:spcAft>
                      </a:pPr>
                      <a:r>
                        <a:rPr lang="en-US" sz="2800" smtClean="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cs typeface="Times New Roman" panose="02020603050405020304" pitchFamily="18" charset="0"/>
                      </a:endParaRPr>
                    </a:p>
                    <a:p>
                      <a:pPr algn="ctr">
                        <a:lnSpc>
                          <a:spcPct val="125000"/>
                        </a:lnSpc>
                        <a:spcAft>
                          <a:spcPts val="0"/>
                        </a:spcAft>
                      </a:pPr>
                      <a:r>
                        <a:rPr lang="en-US" sz="2800" smtClean="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517178581"/>
                  </a:ext>
                </a:extLst>
              </a:tr>
              <a:tr h="0">
                <a:tc>
                  <a:txBody>
                    <a:bodyPr/>
                    <a:lstStyle/>
                    <a:p>
                      <a:pPr marL="0" indent="0">
                        <a:buNone/>
                      </a:pPr>
                      <a:r>
                        <a:rPr lang="en-US" sz="2800" smtClean="0">
                          <a:latin typeface="Times New Roman" panose="02020603050405020304" pitchFamily="18" charset="0"/>
                          <a:cs typeface="Times New Roman" panose="02020603050405020304" pitchFamily="18" charset="0"/>
                        </a:rPr>
                        <a:t>-</a:t>
                      </a:r>
                      <a:r>
                        <a:rPr lang="en-US" sz="2800" baseline="0" smtClean="0">
                          <a:latin typeface="Times New Roman" panose="02020603050405020304" pitchFamily="18" charset="0"/>
                          <a:cs typeface="Times New Roman" panose="02020603050405020304" pitchFamily="18" charset="0"/>
                        </a:rPr>
                        <a:t> Lập b</a:t>
                      </a:r>
                      <a:r>
                        <a:rPr lang="en-US" sz="2800" smtClean="0">
                          <a:latin typeface="Times New Roman" panose="02020603050405020304" pitchFamily="18" charset="0"/>
                          <a:cs typeface="Times New Roman" panose="02020603050405020304" pitchFamily="18" charset="0"/>
                        </a:rPr>
                        <a:t>ảng thống kê</a:t>
                      </a:r>
                    </a:p>
                  </a:txBody>
                  <a:tcPr marL="68580" marR="68580" marT="0" marB="0" anchor="ctr"/>
                </a:tc>
                <a:tc>
                  <a:txBody>
                    <a:bodyPr/>
                    <a:lstStyle/>
                    <a:p>
                      <a:pPr algn="ctr">
                        <a:lnSpc>
                          <a:spcPct val="125000"/>
                        </a:lnSpc>
                        <a:spcAft>
                          <a:spcPts val="0"/>
                        </a:spcAft>
                      </a:pPr>
                      <a:r>
                        <a:rPr lang="en-US" sz="2800" smtClean="0">
                          <a:effectLst/>
                          <a:latin typeface="Times New Roman" panose="02020603050405020304" pitchFamily="18" charset="0"/>
                          <a:cs typeface="Times New Roman" panose="02020603050405020304" pitchFamily="18" charset="0"/>
                        </a:rPr>
                        <a:t>……………………………………………</a:t>
                      </a:r>
                    </a:p>
                    <a:p>
                      <a:pPr algn="ctr">
                        <a:lnSpc>
                          <a:spcPct val="125000"/>
                        </a:lnSpc>
                        <a:spcAft>
                          <a:spcPts val="0"/>
                        </a:spcAft>
                      </a:pPr>
                      <a:r>
                        <a:rPr lang="en-US" sz="2800" smtClean="0">
                          <a:effectLst/>
                          <a:latin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xmlns="" val="1911172257"/>
                  </a:ext>
                </a:extLst>
              </a:tr>
              <a:tr h="0">
                <a:tc>
                  <a:txBody>
                    <a:bodyPr/>
                    <a:lstStyle/>
                    <a:p>
                      <a:pPr marL="0" indent="0">
                        <a:buNone/>
                      </a:pPr>
                      <a:r>
                        <a:rPr lang="en-US" sz="2800" smtClean="0">
                          <a:latin typeface="Times New Roman" panose="02020603050405020304" pitchFamily="18" charset="0"/>
                          <a:cs typeface="Times New Roman" panose="02020603050405020304" pitchFamily="18" charset="0"/>
                        </a:rPr>
                        <a:t>-</a:t>
                      </a:r>
                      <a:r>
                        <a:rPr lang="en-US" sz="2800" baseline="0" smtClean="0">
                          <a:latin typeface="Times New Roman" panose="02020603050405020304" pitchFamily="18" charset="0"/>
                          <a:cs typeface="Times New Roman" panose="02020603050405020304" pitchFamily="18" charset="0"/>
                        </a:rPr>
                        <a:t> S</a:t>
                      </a:r>
                      <a:r>
                        <a:rPr lang="en-US" sz="2800" smtClean="0">
                          <a:latin typeface="Times New Roman" panose="02020603050405020304" pitchFamily="18" charset="0"/>
                          <a:cs typeface="Times New Roman" panose="02020603050405020304" pitchFamily="18" charset="0"/>
                        </a:rPr>
                        <a:t>o sánh tỉ lệ chiều cao hai cột và tỉ lệ số liệu mà hai cột này biểu diễn. Giải thích tại sao có sự khác nhau đó</a:t>
                      </a:r>
                    </a:p>
                  </a:txBody>
                  <a:tcPr marL="68580" marR="68580" marT="0" marB="0" anchor="ctr"/>
                </a:tc>
                <a:tc>
                  <a:txBody>
                    <a:bodyPr/>
                    <a:lstStyle/>
                    <a:p>
                      <a:pPr algn="ctr">
                        <a:lnSpc>
                          <a:spcPct val="125000"/>
                        </a:lnSpc>
                        <a:spcAft>
                          <a:spcPts val="0"/>
                        </a:spcAft>
                      </a:pPr>
                      <a:r>
                        <a:rPr lang="en-US" sz="2800" smtClean="0">
                          <a:effectLst/>
                          <a:latin typeface="Times New Roman" panose="02020603050405020304" pitchFamily="18" charset="0"/>
                          <a:cs typeface="Times New Roman" panose="02020603050405020304" pitchFamily="18" charset="0"/>
                        </a:rPr>
                        <a:t>……………………………………………</a:t>
                      </a:r>
                    </a:p>
                    <a:p>
                      <a:pPr algn="ctr">
                        <a:lnSpc>
                          <a:spcPct val="125000"/>
                        </a:lnSpc>
                        <a:spcAft>
                          <a:spcPts val="0"/>
                        </a:spcAft>
                      </a:pPr>
                      <a:r>
                        <a:rPr lang="en-US" sz="2800" smtClean="0">
                          <a:effectLst/>
                          <a:latin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xmlns="" val="3807399977"/>
                  </a:ext>
                </a:extLst>
              </a:tr>
              <a:tr h="0">
                <a:tc>
                  <a:txBody>
                    <a:bodyPr/>
                    <a:lstStyle/>
                    <a:p>
                      <a:pPr>
                        <a:lnSpc>
                          <a:spcPct val="125000"/>
                        </a:lnSpc>
                        <a:spcAft>
                          <a:spcPts val="0"/>
                        </a:spcAft>
                      </a:pPr>
                      <a:r>
                        <a:rPr lang="en-US" sz="2800">
                          <a:effectLst/>
                          <a:latin typeface="Times New Roman" panose="02020603050405020304" pitchFamily="18" charset="0"/>
                          <a:cs typeface="Times New Roman" panose="02020603050405020304" pitchFamily="18" charset="0"/>
                        </a:rPr>
                        <a:t>Nêu nhận xét về lưu ý khi đọc và diễn giải một biểu đồ</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5000"/>
                        </a:lnSpc>
                        <a:spcAft>
                          <a:spcPts val="0"/>
                        </a:spcAft>
                      </a:pPr>
                      <a:r>
                        <a:rPr lang="en-US" sz="2800" smtClean="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cs typeface="Times New Roman" panose="02020603050405020304" pitchFamily="18" charset="0"/>
                      </a:endParaRPr>
                    </a:p>
                    <a:p>
                      <a:pPr algn="ctr">
                        <a:lnSpc>
                          <a:spcPct val="125000"/>
                        </a:lnSpc>
                        <a:spcAft>
                          <a:spcPts val="0"/>
                        </a:spcAft>
                      </a:pPr>
                      <a:r>
                        <a:rPr lang="en-US" sz="2800" smtClean="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806057425"/>
                  </a:ext>
                </a:extLst>
              </a:tr>
            </a:tbl>
          </a:graphicData>
        </a:graphic>
      </p:graphicFrame>
      <p:sp>
        <p:nvSpPr>
          <p:cNvPr id="12" name="Rectangle 1"/>
          <p:cNvSpPr>
            <a:spLocks noChangeArrowheads="1"/>
          </p:cNvSpPr>
          <p:nvPr/>
        </p:nvSpPr>
        <p:spPr bwMode="auto">
          <a:xfrm>
            <a:off x="3830861" y="662014"/>
            <a:ext cx="3699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sng"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PHIẾU HỌC TẬP 1</a:t>
            </a:r>
            <a:endParaRPr kumimoji="0" lang="en-US" altLang="en-US" sz="2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7404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EACA15C-3133-FCFE-02D1-6B7DFF3EB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3" y="116176"/>
            <a:ext cx="11469329" cy="6053619"/>
          </a:xfrm>
          <a:prstGeom prst="rect">
            <a:avLst/>
          </a:prstGeom>
        </p:spPr>
      </p:pic>
      <p:sp>
        <p:nvSpPr>
          <p:cNvPr id="3" name="TextBox 2">
            <a:extLst>
              <a:ext uri="{FF2B5EF4-FFF2-40B4-BE49-F238E27FC236}">
                <a16:creationId xmlns:a16="http://schemas.microsoft.com/office/drawing/2014/main" xmlns="" id="{629B8DFF-9CFC-FA62-ABEE-432A2D975AA4}"/>
              </a:ext>
            </a:extLst>
          </p:cNvPr>
          <p:cNvSpPr txBox="1"/>
          <p:nvPr/>
        </p:nvSpPr>
        <p:spPr>
          <a:xfrm>
            <a:off x="2907520" y="2220040"/>
            <a:ext cx="6376957" cy="1077218"/>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BÁO CÁO </a:t>
            </a:r>
          </a:p>
          <a:p>
            <a:pPr algn="ctr"/>
            <a:r>
              <a:rPr lang="en-US" sz="3200" b="1">
                <a:solidFill>
                  <a:srgbClr val="FF0000"/>
                </a:solidFill>
                <a:latin typeface="Times New Roman" panose="02020603050405020304" pitchFamily="18" charset="0"/>
                <a:cs typeface="Times New Roman" panose="02020603050405020304" pitchFamily="18" charset="0"/>
              </a:rPr>
              <a:t>HOẠT ĐỘNG NHÓM</a:t>
            </a:r>
          </a:p>
        </p:txBody>
      </p:sp>
      <p:sp>
        <p:nvSpPr>
          <p:cNvPr id="4" name="TextBox 3">
            <a:extLst>
              <a:ext uri="{FF2B5EF4-FFF2-40B4-BE49-F238E27FC236}">
                <a16:creationId xmlns:a16="http://schemas.microsoft.com/office/drawing/2014/main" xmlns="" id="{3CA5DD2E-00C7-5E42-91E9-D74B89436661}"/>
              </a:ext>
            </a:extLst>
          </p:cNvPr>
          <p:cNvSpPr txBox="1"/>
          <p:nvPr/>
        </p:nvSpPr>
        <p:spPr>
          <a:xfrm>
            <a:off x="2773048" y="3297258"/>
            <a:ext cx="6376957" cy="2031325"/>
          </a:xfrm>
          <a:prstGeom prst="rect">
            <a:avLst/>
          </a:prstGeom>
          <a:noFill/>
        </p:spPr>
        <p:txBody>
          <a:bodyPr wrap="square" rtlCol="0">
            <a:spAutoFit/>
          </a:bodyPr>
          <a:lstStyle/>
          <a:p>
            <a:pPr algn="ctr">
              <a:lnSpc>
                <a:spcPct val="150000"/>
              </a:lnSpc>
            </a:pPr>
            <a:r>
              <a:rPr lang="en-US" sz="2800" b="1">
                <a:solidFill>
                  <a:srgbClr val="0000FF"/>
                </a:solidFill>
                <a:latin typeface="Times New Roman" panose="02020603050405020304" pitchFamily="18" charset="0"/>
                <a:cs typeface="Times New Roman" panose="02020603050405020304" pitchFamily="18" charset="0"/>
              </a:rPr>
              <a:t>Hướng dẫn:</a:t>
            </a:r>
          </a:p>
          <a:p>
            <a:pPr algn="just">
              <a:lnSpc>
                <a:spcPct val="150000"/>
              </a:lnSpc>
            </a:pPr>
            <a:r>
              <a:rPr lang="en-US" sz="2800">
                <a:latin typeface="Times New Roman" panose="02020603050405020304" pitchFamily="18" charset="0"/>
                <a:ea typeface="Calibri" panose="020F0502020204030204" pitchFamily="34" charset="0"/>
                <a:cs typeface="Times New Roman" panose="02020603050405020304" pitchFamily="18" charset="0"/>
              </a:rPr>
              <a:t>+ Đ</a:t>
            </a:r>
            <a:r>
              <a:rPr lang="en-US" sz="2800">
                <a:effectLst/>
                <a:latin typeface="Times New Roman" panose="02020603050405020304" pitchFamily="18" charset="0"/>
                <a:ea typeface="Calibri" panose="020F0502020204030204" pitchFamily="34" charset="0"/>
                <a:cs typeface="Times New Roman" panose="02020603050405020304" pitchFamily="18" charset="0"/>
              </a:rPr>
              <a:t>ại diện </a:t>
            </a: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1 nhóm lên </a:t>
            </a:r>
            <a:r>
              <a:rPr lang="en-US" sz="2800">
                <a:effectLst/>
                <a:latin typeface="Times New Roman" panose="02020603050405020304" pitchFamily="18" charset="0"/>
                <a:ea typeface="Calibri" panose="020F0502020204030204" pitchFamily="34" charset="0"/>
                <a:cs typeface="Times New Roman" panose="02020603050405020304" pitchFamily="18" charset="0"/>
              </a:rPr>
              <a:t>báo cáo kết quả</a:t>
            </a:r>
          </a:p>
          <a:p>
            <a:pPr algn="just">
              <a:lnSpc>
                <a:spcPct val="150000"/>
              </a:lnSpc>
            </a:pPr>
            <a:r>
              <a:rPr lang="en-US" sz="2800">
                <a:effectLst/>
                <a:latin typeface="Times New Roman" panose="02020603050405020304" pitchFamily="18" charset="0"/>
                <a:ea typeface="Calibri" panose="020F0502020204030204" pitchFamily="34" charset="0"/>
              </a:rPr>
              <a:t>+ Đại diện </a:t>
            </a:r>
            <a:r>
              <a:rPr lang="en-US" sz="2800" smtClean="0">
                <a:effectLst/>
                <a:latin typeface="Times New Roman" panose="02020603050405020304" pitchFamily="18" charset="0"/>
                <a:ea typeface="Calibri" panose="020F0502020204030204" pitchFamily="34" charset="0"/>
              </a:rPr>
              <a:t>nhóm khác </a:t>
            </a:r>
            <a:r>
              <a:rPr lang="en-US" sz="2800">
                <a:effectLst/>
                <a:latin typeface="Times New Roman" panose="02020603050405020304" pitchFamily="18" charset="0"/>
                <a:ea typeface="Calibri" panose="020F0502020204030204" pitchFamily="34" charset="0"/>
              </a:rPr>
              <a:t>nhận xét </a:t>
            </a:r>
            <a:r>
              <a:rPr lang="en-US" sz="2800" smtClean="0">
                <a:latin typeface="Times New Roman" panose="02020603050405020304" pitchFamily="18" charset="0"/>
                <a:ea typeface="Calibri" panose="020F0502020204030204" pitchFamily="34" charset="0"/>
              </a:rPr>
              <a:t>kết quả</a:t>
            </a:r>
            <a:endParaRPr lang="en-US" sz="28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1051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552606B-2D02-D905-25B9-B1AD21C907F1}"/>
              </a:ext>
            </a:extLst>
          </p:cNvPr>
          <p:cNvSpPr txBox="1"/>
          <p:nvPr/>
        </p:nvSpPr>
        <p:spPr>
          <a:xfrm>
            <a:off x="3048000" y="136648"/>
            <a:ext cx="6096000" cy="658835"/>
          </a:xfrm>
          <a:prstGeom prst="rect">
            <a:avLst/>
          </a:prstGeom>
          <a:noFill/>
        </p:spPr>
        <p:txBody>
          <a:bodyPr wrap="square">
            <a:spAutoFit/>
          </a:bodyPr>
          <a:lstStyle/>
          <a:p>
            <a:pPr algn="ctr">
              <a:lnSpc>
                <a:spcPct val="150000"/>
              </a:lnSpc>
            </a:pPr>
            <a:r>
              <a:rPr lang="en-US" sz="2800" b="1">
                <a:solidFill>
                  <a:srgbClr val="0000FF"/>
                </a:solidFill>
                <a:latin typeface="Times New Roman" panose="02020603050405020304" pitchFamily="18" charset="0"/>
                <a:cs typeface="Times New Roman" panose="02020603050405020304" pitchFamily="18" charset="0"/>
              </a:rPr>
              <a:t>Đáp án:</a:t>
            </a:r>
          </a:p>
        </p:txBody>
      </p:sp>
      <p:graphicFrame>
        <p:nvGraphicFramePr>
          <p:cNvPr id="3" name="Table 2"/>
          <p:cNvGraphicFramePr>
            <a:graphicFrameLocks noGrp="1"/>
          </p:cNvGraphicFramePr>
          <p:nvPr>
            <p:extLst>
              <p:ext uri="{D42A27DB-BD31-4B8C-83A1-F6EECF244321}">
                <p14:modId xmlns:p14="http://schemas.microsoft.com/office/powerpoint/2010/main" val="1370666959"/>
              </p:ext>
            </p:extLst>
          </p:nvPr>
        </p:nvGraphicFramePr>
        <p:xfrm>
          <a:off x="444137" y="1977539"/>
          <a:ext cx="10358846" cy="1066800"/>
        </p:xfrm>
        <a:graphic>
          <a:graphicData uri="http://schemas.openxmlformats.org/drawingml/2006/table">
            <a:tbl>
              <a:tblPr firstRow="1" firstCol="1" bandRow="1">
                <a:tableStyleId>{5940675A-B579-460E-94D1-54222C63F5DA}</a:tableStyleId>
              </a:tblPr>
              <a:tblGrid>
                <a:gridCol w="4859383">
                  <a:extLst>
                    <a:ext uri="{9D8B030D-6E8A-4147-A177-3AD203B41FA5}">
                      <a16:colId xmlns:a16="http://schemas.microsoft.com/office/drawing/2014/main" xmlns="" val="4251587178"/>
                    </a:ext>
                  </a:extLst>
                </a:gridCol>
                <a:gridCol w="2690949">
                  <a:extLst>
                    <a:ext uri="{9D8B030D-6E8A-4147-A177-3AD203B41FA5}">
                      <a16:colId xmlns:a16="http://schemas.microsoft.com/office/drawing/2014/main" xmlns="" val="2075229096"/>
                    </a:ext>
                  </a:extLst>
                </a:gridCol>
                <a:gridCol w="2808514">
                  <a:extLst>
                    <a:ext uri="{9D8B030D-6E8A-4147-A177-3AD203B41FA5}">
                      <a16:colId xmlns:a16="http://schemas.microsoft.com/office/drawing/2014/main" xmlns="" val="1490680515"/>
                    </a:ext>
                  </a:extLst>
                </a:gridCol>
              </a:tblGrid>
              <a:tr h="0">
                <a:tc>
                  <a:txBody>
                    <a:bodyPr/>
                    <a:lstStyle/>
                    <a:p>
                      <a:pPr marL="457200" algn="ctr">
                        <a:lnSpc>
                          <a:spcPct val="125000"/>
                        </a:lnSpc>
                        <a:spcAft>
                          <a:spcPts val="0"/>
                        </a:spcAft>
                      </a:pPr>
                      <a:r>
                        <a:rPr lang="en-US" sz="2800">
                          <a:effectLst/>
                          <a:latin typeface="Times New Roman" panose="02020603050405020304" pitchFamily="18" charset="0"/>
                          <a:cs typeface="Times New Roman" panose="02020603050405020304" pitchFamily="18" charset="0"/>
                        </a:rPr>
                        <a:t>Năm học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25000"/>
                        </a:lnSpc>
                        <a:spcAft>
                          <a:spcPts val="0"/>
                        </a:spcAft>
                      </a:pPr>
                      <a:r>
                        <a:rPr lang="en-US" sz="2800">
                          <a:effectLst/>
                          <a:latin typeface="Times New Roman" panose="02020603050405020304" pitchFamily="18" charset="0"/>
                          <a:cs typeface="Times New Roman" panose="02020603050405020304" pitchFamily="18" charset="0"/>
                        </a:rPr>
                        <a:t>2019-2020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25000"/>
                        </a:lnSpc>
                        <a:spcAft>
                          <a:spcPts val="0"/>
                        </a:spcAft>
                      </a:pPr>
                      <a:r>
                        <a:rPr lang="en-US" sz="2800">
                          <a:effectLst/>
                          <a:latin typeface="Times New Roman" panose="02020603050405020304" pitchFamily="18" charset="0"/>
                          <a:cs typeface="Times New Roman" panose="02020603050405020304" pitchFamily="18" charset="0"/>
                        </a:rPr>
                        <a:t>2020-2021</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091689978"/>
                  </a:ext>
                </a:extLst>
              </a:tr>
              <a:tr h="0">
                <a:tc>
                  <a:txBody>
                    <a:bodyPr/>
                    <a:lstStyle/>
                    <a:p>
                      <a:pPr marL="457200" algn="ctr">
                        <a:lnSpc>
                          <a:spcPct val="125000"/>
                        </a:lnSpc>
                        <a:spcAft>
                          <a:spcPts val="0"/>
                        </a:spcAft>
                      </a:pPr>
                      <a:r>
                        <a:rPr lang="en-US" sz="2800">
                          <a:effectLst/>
                          <a:latin typeface="Times New Roman" panose="02020603050405020304" pitchFamily="18" charset="0"/>
                          <a:cs typeface="Times New Roman" panose="02020603050405020304" pitchFamily="18" charset="0"/>
                        </a:rPr>
                        <a:t>Tỉ lệ học sinh khá giỏi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25000"/>
                        </a:lnSpc>
                        <a:spcAft>
                          <a:spcPts val="0"/>
                        </a:spcAft>
                      </a:pPr>
                      <a:r>
                        <a:rPr lang="en-US" sz="2800">
                          <a:effectLst/>
                          <a:latin typeface="Times New Roman" panose="02020603050405020304" pitchFamily="18" charset="0"/>
                          <a:cs typeface="Times New Roman" panose="02020603050405020304" pitchFamily="18" charset="0"/>
                        </a:rPr>
                        <a:t>81</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25000"/>
                        </a:lnSpc>
                        <a:spcAft>
                          <a:spcPts val="0"/>
                        </a:spcAft>
                      </a:pPr>
                      <a:r>
                        <a:rPr lang="en-US" sz="2800">
                          <a:effectLst/>
                          <a:latin typeface="Times New Roman" panose="02020603050405020304" pitchFamily="18" charset="0"/>
                          <a:cs typeface="Times New Roman" panose="02020603050405020304" pitchFamily="18" charset="0"/>
                        </a:rPr>
                        <a:t>82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701388843"/>
                  </a:ext>
                </a:extLst>
              </a:tr>
            </a:tbl>
          </a:graphicData>
        </a:graphic>
      </p:graphicFrame>
      <p:sp>
        <p:nvSpPr>
          <p:cNvPr id="5" name="Rectangle 29"/>
          <p:cNvSpPr>
            <a:spLocks noChangeArrowheads="1"/>
          </p:cNvSpPr>
          <p:nvPr/>
        </p:nvSpPr>
        <p:spPr bwMode="auto">
          <a:xfrm>
            <a:off x="597409" y="725971"/>
            <a:ext cx="97745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14350" marR="0" lvl="0" indent="-514350" algn="just" defTabSz="914400" rtl="0" eaLnBrk="0" fontAlgn="base" latinLnBrk="0" hangingPunct="0">
              <a:lnSpc>
                <a:spcPct val="100000"/>
              </a:lnSpc>
              <a:spcBef>
                <a:spcPct val="0"/>
              </a:spcBef>
              <a:spcAft>
                <a:spcPct val="0"/>
              </a:spcAft>
              <a:buClrTx/>
              <a:buSzTx/>
              <a:buFontTx/>
              <a:buAutoNum type="alphaLcParenR"/>
              <a:tabLst/>
            </a:pPr>
            <a:r>
              <a:rPr kumimoji="0" lang="en-US" altLang="en-US"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Hai biểu đồ biểu diễn cùng một loại dữ liệu.</a:t>
            </a:r>
            <a:r>
              <a:rPr lang="en-US" altLang="en-US" sz="28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en-US" altLang="en-US" sz="280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Bảng thống kê: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31"/>
          <p:cNvSpPr>
            <a:spLocks noChangeArrowheads="1"/>
          </p:cNvSpPr>
          <p:nvPr/>
        </p:nvSpPr>
        <p:spPr bwMode="auto">
          <a:xfrm>
            <a:off x="177421" y="3626650"/>
            <a:ext cx="1142317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 Trong biểu đồ b) tỉ lệ hai cột xanh vàng bằng với tỉ lệ số liệu mà chúng </a:t>
            </a:r>
            <a:r>
              <a:rPr lang="en-US" alt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biểu diễn.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 biểu đồ a) cột màu xanh cao gấp đôi cột màu vàng nhưng số liệu mà nó biểu diễn không gấp đôi số liệu cột màu vàng biểu diễn.</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buClrTx/>
            </a:pP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 sự khác nhau này trong biểu đồ a) là do gốc của </a:t>
            </a:r>
            <a:r>
              <a:rPr lang="en-US" alt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trục </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đứng không phải là 0</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29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1133835" y="2329974"/>
            <a:ext cx="10215483" cy="1384995"/>
          </a:xfrm>
          <a:prstGeom prst="rect">
            <a:avLst/>
          </a:prstGeom>
          <a:solidFill>
            <a:schemeClr val="accent6">
              <a:lumMod val="20000"/>
              <a:lumOff val="80000"/>
            </a:schemeClr>
          </a:solidFill>
          <a:ln>
            <a:solidFill>
              <a:srgbClr val="33CC33"/>
            </a:solidFill>
          </a:ln>
          <a:effectLst/>
        </p:spPr>
        <p:txBody>
          <a:bodyPr vert="horz" wrap="square" lIns="91440" tIns="45720" rIns="91440" bIns="45720" numCol="1" anchor="ctr" anchorCtr="0" compatLnSpc="1">
            <a:prstTxWarp prst="textNoShape">
              <a:avLst/>
            </a:prstTxWarp>
            <a:spAutoFit/>
          </a:bodyPr>
          <a:lstStyle/>
          <a:p>
            <a:pPr marL="457200" lvl="0" indent="-457200" eaLnBrk="0" fontAlgn="base" hangingPunct="0">
              <a:spcBef>
                <a:spcPct val="0"/>
              </a:spcBef>
              <a:spcAft>
                <a:spcPct val="0"/>
              </a:spcAft>
              <a:buClrTx/>
              <a:buFontTx/>
              <a:buChar char="-"/>
            </a:pPr>
            <a:r>
              <a:rPr kumimoji="0" lang="en-US" altLang="en-US" sz="2800" b="1" i="1"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Nhận xét:</a:t>
            </a:r>
            <a:r>
              <a:rPr kumimoji="0" lang="vi-VN" altLang="en-US" sz="2800" b="0"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buClrTx/>
            </a:pPr>
            <a:r>
              <a:rPr kumimoji="0" lang="vi-VN" altLang="en-US" sz="2800" b="0" i="0" u="none" strike="noStrike" cap="none" normalizeH="0" baseline="0" smtClean="0">
                <a:ln>
                  <a:noFill/>
                </a:ln>
                <a:solidFill>
                  <a:schemeClr val="tx1"/>
                </a:solidFill>
                <a:effectLst/>
                <a:latin typeface="+mj-lt"/>
                <a:ea typeface="Calibri" panose="020F0502020204030204" pitchFamily="34" charset="0"/>
                <a:cs typeface="Times New Roman" panose="02020603050405020304" pitchFamily="18" charset="0"/>
              </a:rPr>
              <a:t>Trong biểu đồ cột, khi gốc của</a:t>
            </a:r>
            <a:r>
              <a:rPr kumimoji="0" lang="en-US" altLang="en-US" sz="2800" b="0" i="0" u="none" strike="noStrike" cap="none" normalizeH="0" baseline="0" smtClean="0">
                <a:ln>
                  <a:noFill/>
                </a:ln>
                <a:solidFill>
                  <a:schemeClr val="tx1"/>
                </a:solidFill>
                <a:effectLst/>
                <a:latin typeface="+mj-lt"/>
                <a:ea typeface="Calibri" panose="020F0502020204030204" pitchFamily="34" charset="0"/>
                <a:cs typeface="Times New Roman" panose="02020603050405020304" pitchFamily="18" charset="0"/>
              </a:rPr>
              <a:t> </a:t>
            </a:r>
            <a:r>
              <a:rPr kumimoji="0" lang="vi-VN" altLang="en-US" sz="2800" b="0" i="0" u="none" strike="noStrike" cap="none" normalizeH="0" baseline="0" smtClean="0">
                <a:ln>
                  <a:noFill/>
                </a:ln>
                <a:solidFill>
                  <a:schemeClr val="tx1"/>
                </a:solidFill>
                <a:effectLst/>
                <a:latin typeface="+mj-lt"/>
                <a:ea typeface="Calibri" panose="020F0502020204030204" pitchFamily="34" charset="0"/>
                <a:cs typeface="Times New Roman" panose="02020603050405020304" pitchFamily="18" charset="0"/>
              </a:rPr>
              <a:t>trục đứng khác</a:t>
            </a:r>
            <a:r>
              <a:rPr kumimoji="0" lang="vi-VN" altLang="en-US"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0</a:t>
            </a:r>
            <a:r>
              <a:rPr kumimoji="0" lang="en-US" altLang="en-US" sz="2800" b="0" i="0" u="none" strike="noStrike" cap="none" normalizeH="0" baseline="0" smtClean="0">
                <a:ln>
                  <a:noFill/>
                </a:ln>
                <a:solidFill>
                  <a:schemeClr val="tx1"/>
                </a:solidFill>
                <a:effectLst/>
                <a:latin typeface="+mj-lt"/>
                <a:ea typeface="Calibri" panose="020F0502020204030204" pitchFamily="34" charset="0"/>
                <a:cs typeface="Times New Roman" panose="02020603050405020304" pitchFamily="18" charset="0"/>
              </a:rPr>
              <a:t> </a:t>
            </a:r>
            <a:r>
              <a:rPr lang="vi-VN" altLang="en-US" sz="2800">
                <a:solidFill>
                  <a:schemeClr val="tx1"/>
                </a:solidFill>
                <a:latin typeface="+mj-lt"/>
                <a:ea typeface="Calibri" panose="020F0502020204030204" pitchFamily="34" charset="0"/>
                <a:cs typeface="Times New Roman" panose="02020603050405020304" pitchFamily="18" charset="0"/>
              </a:rPr>
              <a:t>thì tỉ lệ </a:t>
            </a:r>
            <a:r>
              <a:rPr lang="vi-VN" altLang="en-US" sz="2800" smtClean="0">
                <a:solidFill>
                  <a:schemeClr val="tx1"/>
                </a:solidFill>
                <a:latin typeface="+mj-lt"/>
                <a:ea typeface="Calibri" panose="020F0502020204030204" pitchFamily="34" charset="0"/>
                <a:cs typeface="Times New Roman" panose="02020603050405020304" pitchFamily="18" charset="0"/>
              </a:rPr>
              <a:t>chiều cao </a:t>
            </a:r>
            <a:r>
              <a:rPr lang="vi-VN" altLang="en-US" sz="2800">
                <a:solidFill>
                  <a:schemeClr val="tx1"/>
                </a:solidFill>
                <a:latin typeface="+mj-lt"/>
                <a:ea typeface="Calibri" panose="020F0502020204030204" pitchFamily="34" charset="0"/>
                <a:cs typeface="Times New Roman" panose="02020603050405020304" pitchFamily="18" charset="0"/>
              </a:rPr>
              <a:t>của các cột không bằng tỉ lệ số liệu mà </a:t>
            </a:r>
            <a:r>
              <a:rPr lang="vi-VN" altLang="en-US" sz="280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a:t>
            </a:r>
            <a:r>
              <a:rPr lang="en-US" altLang="en-US" sz="280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h</a:t>
            </a:r>
            <a:r>
              <a:rPr lang="vi-VN" altLang="en-US" sz="280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úng </a:t>
            </a:r>
            <a:r>
              <a:rPr lang="vi-VN" altLang="en-US" sz="2800">
                <a:solidFill>
                  <a:schemeClr val="tx1"/>
                </a:solidFill>
                <a:latin typeface="+mj-lt"/>
                <a:ea typeface="Calibri" panose="020F0502020204030204" pitchFamily="34" charset="0"/>
                <a:cs typeface="Times New Roman" panose="02020603050405020304" pitchFamily="18" charset="0"/>
              </a:rPr>
              <a:t>biểu </a:t>
            </a:r>
            <a:r>
              <a:rPr lang="vi-VN" altLang="en-US" sz="2800" smtClean="0">
                <a:solidFill>
                  <a:schemeClr val="tx1"/>
                </a:solidFill>
                <a:latin typeface="+mj-lt"/>
                <a:ea typeface="Calibri" panose="020F0502020204030204" pitchFamily="34" charset="0"/>
                <a:cs typeface="Times New Roman" panose="02020603050405020304" pitchFamily="18" charset="0"/>
              </a:rPr>
              <a:t>diễn</a:t>
            </a:r>
            <a:r>
              <a:rPr lang="en-US" altLang="en-US" sz="2800" smtClean="0">
                <a:solidFill>
                  <a:schemeClr val="tx1"/>
                </a:solidFill>
                <a:latin typeface="+mj-lt"/>
                <a:ea typeface="Calibri" panose="020F0502020204030204" pitchFamily="34" charset="0"/>
                <a:cs typeface="Times New Roman" panose="02020603050405020304" pitchFamily="18" charset="0"/>
              </a:rPr>
              <a:t>.</a:t>
            </a:r>
            <a:endParaRPr kumimoji="0" lang="vi-VN" altLang="en-US" sz="2800" b="0" i="0" u="none" strike="noStrike" cap="none" normalizeH="0" baseline="0" smtClean="0">
              <a:ln>
                <a:noFill/>
              </a:ln>
              <a:solidFill>
                <a:schemeClr val="tx1"/>
              </a:solidFill>
              <a:effectLst/>
              <a:latin typeface="+mj-lt"/>
            </a:endParaRPr>
          </a:p>
        </p:txBody>
      </p:sp>
    </p:spTree>
    <p:extLst>
      <p:ext uri="{BB962C8B-B14F-4D97-AF65-F5344CB8AC3E}">
        <p14:creationId xmlns:p14="http://schemas.microsoft.com/office/powerpoint/2010/main" val="1995840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Rectangle 2"/>
          <p:cNvSpPr/>
          <p:nvPr/>
        </p:nvSpPr>
        <p:spPr>
          <a:xfrm>
            <a:off x="223816" y="0"/>
            <a:ext cx="11046614" cy="954107"/>
          </a:xfrm>
          <a:prstGeom prst="rect">
            <a:avLst/>
          </a:prstGeom>
        </p:spPr>
        <p:txBody>
          <a:bodyPr wrap="none">
            <a:spAutoFit/>
          </a:bodyPr>
          <a:lstStyle/>
          <a:p>
            <a:r>
              <a:rPr lang="vi-VN" sz="28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Luyện tập 1</a:t>
            </a:r>
            <a:r>
              <a:rPr lang="vi-VN" sz="2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Dựa trên dữ liệu khảo sát về món ăn Việt Nam được ưa thích, </a:t>
            </a:r>
            <a:endParaRPr lang="en-US" sz="2800" smtClean="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một </a:t>
            </a:r>
            <a:r>
              <a:rPr lang="en-US" sz="2800">
                <a:latin typeface="Times New Roman" panose="02020603050405020304" pitchFamily="18" charset="0"/>
                <a:cs typeface="Times New Roman" panose="02020603050405020304" pitchFamily="18" charset="0"/>
              </a:rPr>
              <a:t>công ty du </a:t>
            </a:r>
            <a:r>
              <a:rPr lang="en-US" sz="2800" smtClean="0">
                <a:latin typeface="Times New Roman" panose="02020603050405020304" pitchFamily="18" charset="0"/>
                <a:cs typeface="Times New Roman" panose="02020603050405020304" pitchFamily="18" charset="0"/>
              </a:rPr>
              <a:t>lịch </a:t>
            </a:r>
            <a:r>
              <a:rPr lang="en-US" sz="2800">
                <a:latin typeface="Times New Roman" panose="02020603050405020304" pitchFamily="18" charset="0"/>
                <a:cs typeface="Times New Roman" panose="02020603050405020304" pitchFamily="18" charset="0"/>
              </a:rPr>
              <a:t>đã vẽ hai biểu đồ như sau</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38621" y="954107"/>
            <a:ext cx="4808502" cy="3424506"/>
          </a:xfrm>
          <a:prstGeom prst="rect">
            <a:avLst/>
          </a:prstGeom>
        </p:spPr>
      </p:pic>
      <p:pic>
        <p:nvPicPr>
          <p:cNvPr id="6" name="Picture 5"/>
          <p:cNvPicPr>
            <a:picLocks noChangeAspect="1"/>
          </p:cNvPicPr>
          <p:nvPr/>
        </p:nvPicPr>
        <p:blipFill>
          <a:blip r:embed="rId3"/>
          <a:stretch>
            <a:fillRect/>
          </a:stretch>
        </p:blipFill>
        <p:spPr>
          <a:xfrm>
            <a:off x="6051683" y="954107"/>
            <a:ext cx="4684298" cy="3424506"/>
          </a:xfrm>
          <a:prstGeom prst="rect">
            <a:avLst/>
          </a:prstGeom>
        </p:spPr>
      </p:pic>
      <p:sp>
        <p:nvSpPr>
          <p:cNvPr id="9" name="Rectangle 8"/>
          <p:cNvSpPr/>
          <p:nvPr/>
        </p:nvSpPr>
        <p:spPr>
          <a:xfrm>
            <a:off x="223816" y="4378613"/>
            <a:ext cx="11304945" cy="1169551"/>
          </a:xfrm>
          <a:prstGeom prst="rect">
            <a:avLst/>
          </a:prstGeom>
        </p:spPr>
        <p:txBody>
          <a:bodyPr wrap="square">
            <a:spAutoFit/>
          </a:bodyPr>
          <a:lstStyle/>
          <a:p>
            <a:pPr algn="just">
              <a:lnSpc>
                <a:spcPct val="125000"/>
              </a:lnSpc>
              <a:spcAft>
                <a:spcPts val="1000"/>
              </a:spcAft>
            </a:pPr>
            <a:r>
              <a:rPr lang="en-US" sz="2800">
                <a:latin typeface="Times New Roman" panose="02020603050405020304" pitchFamily="18" charset="0"/>
                <a:ea typeface="Calibri" panose="020F0502020204030204" pitchFamily="34" charset="0"/>
              </a:rPr>
              <a:t>a) Hai biểu đồ có biểu diễn cùng một dữ liệu </a:t>
            </a:r>
            <a:r>
              <a:rPr lang="en-US" sz="2800" smtClean="0">
                <a:latin typeface="Times New Roman" panose="02020603050405020304" pitchFamily="18" charset="0"/>
                <a:ea typeface="Calibri" panose="020F0502020204030204" pitchFamily="34" charset="0"/>
              </a:rPr>
              <a:t>không? Lập </a:t>
            </a:r>
            <a:r>
              <a:rPr lang="en-US" sz="2800">
                <a:latin typeface="Times New Roman" panose="02020603050405020304" pitchFamily="18" charset="0"/>
                <a:ea typeface="Calibri" panose="020F0502020204030204" pitchFamily="34" charset="0"/>
              </a:rPr>
              <a:t>bảng thống kê về dữ liệu đó</a:t>
            </a:r>
            <a:endParaRPr lang="en-US" sz="2800"/>
          </a:p>
        </p:txBody>
      </p:sp>
      <p:sp>
        <p:nvSpPr>
          <p:cNvPr id="11" name="Rectangle 10"/>
          <p:cNvSpPr/>
          <p:nvPr/>
        </p:nvSpPr>
        <p:spPr>
          <a:xfrm>
            <a:off x="223816" y="5437223"/>
            <a:ext cx="11233889" cy="1169551"/>
          </a:xfrm>
          <a:prstGeom prst="rect">
            <a:avLst/>
          </a:prstGeom>
        </p:spPr>
        <p:txBody>
          <a:bodyPr wrap="square">
            <a:spAutoFit/>
          </a:bodyPr>
          <a:lstStyle/>
          <a:p>
            <a:pPr algn="just">
              <a:lnSpc>
                <a:spcPct val="125000"/>
              </a:lnSpc>
              <a:spcAft>
                <a:spcPts val="1000"/>
              </a:spcAft>
            </a:pPr>
            <a:r>
              <a:rPr lang="en-US" sz="2800">
                <a:latin typeface="Times New Roman" panose="02020603050405020304" pitchFamily="18" charset="0"/>
                <a:ea typeface="Calibri" panose="020F0502020204030204" pitchFamily="34" charset="0"/>
              </a:rPr>
              <a:t>b) Trong biểu đồ a) tỉ lệ chiều cao giữa cột màu xanh và cột màu vàng có bằng tỉ lệ số liệu mà chúng biểu diễn </a:t>
            </a:r>
            <a:r>
              <a:rPr lang="en-US" sz="2800" smtClean="0">
                <a:latin typeface="Times New Roman" panose="02020603050405020304" pitchFamily="18" charset="0"/>
                <a:ea typeface="Calibri" panose="020F0502020204030204" pitchFamily="34" charset="0"/>
              </a:rPr>
              <a:t>không? Giải </a:t>
            </a:r>
            <a:r>
              <a:rPr lang="en-US" sz="2800">
                <a:latin typeface="Times New Roman" panose="02020603050405020304" pitchFamily="18" charset="0"/>
                <a:ea typeface="Calibri" panose="020F0502020204030204" pitchFamily="34" charset="0"/>
              </a:rPr>
              <a:t>thích tại sao?</a:t>
            </a:r>
            <a:endParaRPr lang="en-US" sz="2800"/>
          </a:p>
        </p:txBody>
      </p:sp>
    </p:spTree>
    <p:extLst>
      <p:ext uri="{BB962C8B-B14F-4D97-AF65-F5344CB8AC3E}">
        <p14:creationId xmlns:p14="http://schemas.microsoft.com/office/powerpoint/2010/main" val="624562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9539D3A3-F219-8770-3767-D55C6B89247C}"/>
              </a:ext>
            </a:extLst>
          </p:cNvPr>
          <p:cNvSpPr/>
          <p:nvPr/>
        </p:nvSpPr>
        <p:spPr>
          <a:xfrm>
            <a:off x="976709" y="125476"/>
            <a:ext cx="9861619" cy="461634"/>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smtClean="0">
                <a:ln>
                  <a:noFill/>
                </a:ln>
                <a:solidFill>
                  <a:srgbClr val="33CC33"/>
                </a:solidFill>
                <a:effectLst/>
                <a:uLnTx/>
                <a:uFillTx/>
                <a:latin typeface="Times New Roman" panose="02020603050405020304" pitchFamily="18" charset="0"/>
                <a:ea typeface="+mn-ea"/>
                <a:cs typeface="Times New Roman" panose="02020603050405020304" pitchFamily="18" charset="0"/>
                <a:sym typeface="Arial"/>
              </a:rPr>
              <a:t>Hoạt </a:t>
            </a:r>
            <a:r>
              <a:rPr kumimoji="0" lang="en-US" sz="2800" b="0" i="0" u="none" strike="noStrike" kern="0" cap="none" spc="0" normalizeH="0" baseline="0" noProof="0">
                <a:ln>
                  <a:noFill/>
                </a:ln>
                <a:solidFill>
                  <a:srgbClr val="33CC33"/>
                </a:solidFill>
                <a:effectLst/>
                <a:uLnTx/>
                <a:uFillTx/>
                <a:latin typeface="Times New Roman" panose="02020603050405020304" pitchFamily="18" charset="0"/>
                <a:ea typeface="+mn-ea"/>
                <a:cs typeface="Times New Roman" panose="02020603050405020304" pitchFamily="18" charset="0"/>
                <a:sym typeface="Arial"/>
              </a:rPr>
              <a:t>động </a:t>
            </a:r>
            <a:r>
              <a:rPr kumimoji="0" lang="en-US" sz="2800" b="0" i="0" u="none" strike="noStrike" kern="0" cap="none" spc="0" normalizeH="0" baseline="0" noProof="0" smtClean="0">
                <a:ln>
                  <a:noFill/>
                </a:ln>
                <a:solidFill>
                  <a:srgbClr val="33CC33"/>
                </a:solidFill>
                <a:effectLst/>
                <a:uLnTx/>
                <a:uFillTx/>
                <a:latin typeface="Times New Roman" panose="02020603050405020304" pitchFamily="18" charset="0"/>
                <a:ea typeface="+mn-ea"/>
                <a:cs typeface="Times New Roman" panose="02020603050405020304" pitchFamily="18" charset="0"/>
                <a:sym typeface="Arial"/>
              </a:rPr>
              <a:t>nhóm bàn, hoàn thành phiếu học tập 2, thời gian 5 phút</a:t>
            </a:r>
            <a:endParaRPr kumimoji="0" lang="en-US" sz="2800" b="0" i="0" u="none" strike="noStrike" kern="0" cap="none" spc="0" normalizeH="0" baseline="0" noProof="0">
              <a:ln>
                <a:noFill/>
              </a:ln>
              <a:solidFill>
                <a:srgbClr val="33CC33"/>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2" name="Rectangle 1"/>
          <p:cNvSpPr>
            <a:spLocks noChangeArrowheads="1"/>
          </p:cNvSpPr>
          <p:nvPr/>
        </p:nvSpPr>
        <p:spPr bwMode="auto">
          <a:xfrm>
            <a:off x="3871804" y="716633"/>
            <a:ext cx="3699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sng" strike="noStrike" kern="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PHIẾU HỌC TẬP 2</a:t>
            </a:r>
            <a:endParaRPr kumimoji="0" lang="en-US" altLang="en-US" sz="2800" b="0" i="0" u="none" strike="noStrike" kern="0" cap="none" spc="0" normalizeH="0" baseline="0" noProof="0" smtClean="0">
              <a:ln>
                <a:noFill/>
              </a:ln>
              <a:solidFill>
                <a:prstClr val="black"/>
              </a:solidFill>
              <a:effectLst/>
              <a:uLnTx/>
              <a:uFillTx/>
              <a:latin typeface="Arial" panose="020B0604020202020204" pitchFamily="34" charset="0"/>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1325699661"/>
              </p:ext>
            </p:extLst>
          </p:nvPr>
        </p:nvGraphicFramePr>
        <p:xfrm>
          <a:off x="299294" y="1450751"/>
          <a:ext cx="11612880" cy="4800600"/>
        </p:xfrm>
        <a:graphic>
          <a:graphicData uri="http://schemas.openxmlformats.org/drawingml/2006/table">
            <a:tbl>
              <a:tblPr firstRow="1" firstCol="1" bandRow="1">
                <a:tableStyleId>{5940675A-B579-460E-94D1-54222C63F5DA}</a:tableStyleId>
              </a:tblPr>
              <a:tblGrid>
                <a:gridCol w="4911633">
                  <a:extLst>
                    <a:ext uri="{9D8B030D-6E8A-4147-A177-3AD203B41FA5}">
                      <a16:colId xmlns:a16="http://schemas.microsoft.com/office/drawing/2014/main" xmlns="" val="682519089"/>
                    </a:ext>
                  </a:extLst>
                </a:gridCol>
                <a:gridCol w="6701247">
                  <a:extLst>
                    <a:ext uri="{9D8B030D-6E8A-4147-A177-3AD203B41FA5}">
                      <a16:colId xmlns:a16="http://schemas.microsoft.com/office/drawing/2014/main" xmlns="" val="1030805340"/>
                    </a:ext>
                  </a:extLst>
                </a:gridCol>
              </a:tblGrid>
              <a:tr h="0">
                <a:tc>
                  <a:txBody>
                    <a:bodyPr/>
                    <a:lstStyle/>
                    <a:p>
                      <a:pPr algn="just">
                        <a:lnSpc>
                          <a:spcPct val="125000"/>
                        </a:lnSpc>
                        <a:spcAft>
                          <a:spcPts val="0"/>
                        </a:spcAft>
                      </a:pPr>
                      <a:r>
                        <a:rPr lang="en-US" sz="2800">
                          <a:effectLst/>
                          <a:latin typeface="Times New Roman" panose="02020603050405020304" pitchFamily="18" charset="0"/>
                          <a:cs typeface="Times New Roman" panose="02020603050405020304" pitchFamily="18" charset="0"/>
                        </a:rPr>
                        <a:t>a) Hai biểu đồ có biểu diễn cùng một dữ liệu không?</a:t>
                      </a:r>
                    </a:p>
                    <a:p>
                      <a:pPr algn="just">
                        <a:lnSpc>
                          <a:spcPct val="125000"/>
                        </a:lnSpc>
                        <a:spcAft>
                          <a:spcPts val="0"/>
                        </a:spcAft>
                      </a:pPr>
                      <a:r>
                        <a:rPr lang="en-US" sz="2800">
                          <a:effectLst/>
                          <a:latin typeface="Times New Roman" panose="02020603050405020304" pitchFamily="18" charset="0"/>
                          <a:cs typeface="Times New Roman" panose="02020603050405020304" pitchFamily="18" charset="0"/>
                        </a:rPr>
                        <a:t>Lập bảng thống kê về dữ liệu đó</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5000"/>
                        </a:lnSpc>
                        <a:spcAft>
                          <a:spcPts val="0"/>
                        </a:spcAft>
                      </a:pPr>
                      <a:r>
                        <a:rPr lang="en-US" sz="2800" smtClean="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cs typeface="Times New Roman" panose="02020603050405020304" pitchFamily="18" charset="0"/>
                      </a:endParaRPr>
                    </a:p>
                    <a:p>
                      <a:pPr algn="ctr">
                        <a:lnSpc>
                          <a:spcPct val="125000"/>
                        </a:lnSpc>
                        <a:spcAft>
                          <a:spcPts val="0"/>
                        </a:spcAft>
                      </a:pPr>
                      <a:r>
                        <a:rPr lang="en-US" sz="2800" smtClean="0">
                          <a:effectLst/>
                          <a:latin typeface="Times New Roman" panose="02020603050405020304" pitchFamily="18" charset="0"/>
                          <a:cs typeface="Times New Roman" panose="02020603050405020304" pitchFamily="18" charset="0"/>
                        </a:rPr>
                        <a:t>.……………………………………………</a:t>
                      </a:r>
                    </a:p>
                    <a:p>
                      <a:pPr algn="ctr">
                        <a:lnSpc>
                          <a:spcPct val="125000"/>
                        </a:lnSpc>
                        <a:spcAft>
                          <a:spcPts val="0"/>
                        </a:spcAft>
                      </a:pPr>
                      <a:r>
                        <a:rPr lang="en-US" sz="2800" smtClean="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72055854"/>
                  </a:ext>
                </a:extLst>
              </a:tr>
              <a:tr h="0">
                <a:tc>
                  <a:txBody>
                    <a:bodyPr/>
                    <a:lstStyle/>
                    <a:p>
                      <a:pPr algn="just">
                        <a:lnSpc>
                          <a:spcPct val="125000"/>
                        </a:lnSpc>
                        <a:spcAft>
                          <a:spcPts val="0"/>
                        </a:spcAft>
                      </a:pPr>
                      <a:r>
                        <a:rPr lang="en-US" sz="2800">
                          <a:effectLst/>
                          <a:latin typeface="Times New Roman" panose="02020603050405020304" pitchFamily="18" charset="0"/>
                          <a:cs typeface="Times New Roman" panose="02020603050405020304" pitchFamily="18" charset="0"/>
                        </a:rPr>
                        <a:t>b) Trong biểu đồ a) tỉ lệ chiều cao giữa cột màu xanh và cột màu vàng có bằng tỉ lệ số liệu mà chúng biểu diễn không?</a:t>
                      </a:r>
                    </a:p>
                    <a:p>
                      <a:pPr algn="just">
                        <a:lnSpc>
                          <a:spcPct val="125000"/>
                        </a:lnSpc>
                        <a:spcAft>
                          <a:spcPts val="0"/>
                        </a:spcAft>
                      </a:pPr>
                      <a:r>
                        <a:rPr lang="en-US" sz="2800">
                          <a:effectLst/>
                          <a:latin typeface="Times New Roman" panose="02020603050405020304" pitchFamily="18" charset="0"/>
                          <a:cs typeface="Times New Roman" panose="02020603050405020304" pitchFamily="18" charset="0"/>
                        </a:rPr>
                        <a:t>Giải thích tại sao?</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5000"/>
                        </a:lnSpc>
                        <a:spcAft>
                          <a:spcPts val="0"/>
                        </a:spcAft>
                      </a:pPr>
                      <a:r>
                        <a:rPr lang="en-US" sz="2800" smtClean="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cs typeface="Times New Roman" panose="02020603050405020304" pitchFamily="18" charset="0"/>
                      </a:endParaRPr>
                    </a:p>
                    <a:p>
                      <a:pPr algn="ctr">
                        <a:lnSpc>
                          <a:spcPct val="125000"/>
                        </a:lnSpc>
                        <a:spcAft>
                          <a:spcPts val="0"/>
                        </a:spcAft>
                      </a:pPr>
                      <a:r>
                        <a:rPr lang="en-US" sz="2800" smtClean="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cs typeface="Times New Roman" panose="02020603050405020304" pitchFamily="18" charset="0"/>
                      </a:endParaRPr>
                    </a:p>
                    <a:p>
                      <a:pPr algn="ctr">
                        <a:lnSpc>
                          <a:spcPct val="125000"/>
                        </a:lnSpc>
                        <a:spcAft>
                          <a:spcPts val="0"/>
                        </a:spcAft>
                      </a:pPr>
                      <a:r>
                        <a:rPr lang="en-US" sz="2800" smtClean="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cs typeface="Times New Roman" panose="02020603050405020304" pitchFamily="18" charset="0"/>
                      </a:endParaRPr>
                    </a:p>
                    <a:p>
                      <a:pPr algn="ctr">
                        <a:lnSpc>
                          <a:spcPct val="125000"/>
                        </a:lnSpc>
                        <a:spcAft>
                          <a:spcPts val="0"/>
                        </a:spcAft>
                      </a:pPr>
                      <a:r>
                        <a:rPr lang="en-US" sz="2800" smtClean="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cs typeface="Times New Roman" panose="02020603050405020304" pitchFamily="18" charset="0"/>
                      </a:endParaRPr>
                    </a:p>
                    <a:p>
                      <a:pPr algn="ctr">
                        <a:lnSpc>
                          <a:spcPct val="125000"/>
                        </a:lnSpc>
                        <a:spcAft>
                          <a:spcPts val="0"/>
                        </a:spcAft>
                      </a:pPr>
                      <a:r>
                        <a:rPr lang="en-US" sz="2800" smtClean="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cs typeface="Times New Roman" panose="02020603050405020304" pitchFamily="18" charset="0"/>
                      </a:endParaRPr>
                    </a:p>
                    <a:p>
                      <a:pPr algn="ctr">
                        <a:lnSpc>
                          <a:spcPct val="125000"/>
                        </a:lnSpc>
                        <a:spcAft>
                          <a:spcPts val="0"/>
                        </a:spcAft>
                      </a:pPr>
                      <a:r>
                        <a:rPr lang="en-US" sz="2800" smtClean="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33953496"/>
                  </a:ext>
                </a:extLst>
              </a:tr>
            </a:tbl>
          </a:graphicData>
        </a:graphic>
      </p:graphicFrame>
    </p:spTree>
    <p:extLst>
      <p:ext uri="{BB962C8B-B14F-4D97-AF65-F5344CB8AC3E}">
        <p14:creationId xmlns:p14="http://schemas.microsoft.com/office/powerpoint/2010/main" val="150030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377DECB3-438C-8ECF-4DF0-EB3462A1BD32}"/>
              </a:ext>
            </a:extLst>
          </p:cNvPr>
          <p:cNvSpPr txBox="1"/>
          <p:nvPr/>
        </p:nvSpPr>
        <p:spPr>
          <a:xfrm>
            <a:off x="3713339" y="9067"/>
            <a:ext cx="2543769" cy="738664"/>
          </a:xfrm>
          <a:prstGeom prst="rect">
            <a:avLst/>
          </a:prstGeom>
          <a:noFill/>
        </p:spPr>
        <p:txBody>
          <a:bodyPr wrap="square">
            <a:spAutoFit/>
          </a:bodyPr>
          <a:lstStyle/>
          <a:p>
            <a:pPr algn="ctr">
              <a:lnSpc>
                <a:spcPct val="150000"/>
              </a:lnSpc>
            </a:pPr>
            <a:r>
              <a:rPr lang="en-US" sz="2800" b="1">
                <a:solidFill>
                  <a:srgbClr val="0000FF"/>
                </a:solidFill>
                <a:latin typeface="Times New Roman" panose="02020603050405020304" pitchFamily="18" charset="0"/>
                <a:cs typeface="Times New Roman" panose="02020603050405020304" pitchFamily="18" charset="0"/>
              </a:rPr>
              <a:t>Đáp án:</a:t>
            </a:r>
          </a:p>
        </p:txBody>
      </p:sp>
      <p:graphicFrame>
        <p:nvGraphicFramePr>
          <p:cNvPr id="7" name="Table 6"/>
          <p:cNvGraphicFramePr>
            <a:graphicFrameLocks noGrp="1"/>
          </p:cNvGraphicFramePr>
          <p:nvPr>
            <p:extLst>
              <p:ext uri="{D42A27DB-BD31-4B8C-83A1-F6EECF244321}">
                <p14:modId xmlns:p14="http://schemas.microsoft.com/office/powerpoint/2010/main" val="3510689746"/>
              </p:ext>
            </p:extLst>
          </p:nvPr>
        </p:nvGraphicFramePr>
        <p:xfrm>
          <a:off x="1079781" y="1868863"/>
          <a:ext cx="8673737" cy="1585101"/>
        </p:xfrm>
        <a:graphic>
          <a:graphicData uri="http://schemas.openxmlformats.org/drawingml/2006/table">
            <a:tbl>
              <a:tblPr firstRow="1" firstCol="1" bandRow="1">
                <a:tableStyleId>{5940675A-B579-460E-94D1-54222C63F5DA}</a:tableStyleId>
              </a:tblPr>
              <a:tblGrid>
                <a:gridCol w="3290038">
                  <a:extLst>
                    <a:ext uri="{9D8B030D-6E8A-4147-A177-3AD203B41FA5}">
                      <a16:colId xmlns:a16="http://schemas.microsoft.com/office/drawing/2014/main" xmlns="" val="974464211"/>
                    </a:ext>
                  </a:extLst>
                </a:gridCol>
                <a:gridCol w="1908979">
                  <a:extLst>
                    <a:ext uri="{9D8B030D-6E8A-4147-A177-3AD203B41FA5}">
                      <a16:colId xmlns:a16="http://schemas.microsoft.com/office/drawing/2014/main" xmlns="" val="1933820695"/>
                    </a:ext>
                  </a:extLst>
                </a:gridCol>
                <a:gridCol w="1672045">
                  <a:extLst>
                    <a:ext uri="{9D8B030D-6E8A-4147-A177-3AD203B41FA5}">
                      <a16:colId xmlns:a16="http://schemas.microsoft.com/office/drawing/2014/main" xmlns="" val="3139426674"/>
                    </a:ext>
                  </a:extLst>
                </a:gridCol>
                <a:gridCol w="1802675">
                  <a:extLst>
                    <a:ext uri="{9D8B030D-6E8A-4147-A177-3AD203B41FA5}">
                      <a16:colId xmlns:a16="http://schemas.microsoft.com/office/drawing/2014/main" xmlns="" val="1346825014"/>
                    </a:ext>
                  </a:extLst>
                </a:gridCol>
              </a:tblGrid>
              <a:tr h="513111">
                <a:tc>
                  <a:txBody>
                    <a:bodyPr/>
                    <a:lstStyle/>
                    <a:p>
                      <a:pPr algn="ctr">
                        <a:lnSpc>
                          <a:spcPct val="125000"/>
                        </a:lnSpc>
                        <a:spcAft>
                          <a:spcPts val="0"/>
                        </a:spcAft>
                      </a:pPr>
                      <a:r>
                        <a:rPr lang="vi-VN" sz="2800">
                          <a:effectLst/>
                          <a:latin typeface="Times New Roman" panose="02020603050405020304" pitchFamily="18" charset="0"/>
                          <a:cs typeface="Times New Roman" panose="02020603050405020304" pitchFamily="18" charset="0"/>
                        </a:rPr>
                        <a:t>Món ăn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5000"/>
                        </a:lnSpc>
                        <a:spcAft>
                          <a:spcPts val="0"/>
                        </a:spcAft>
                      </a:pPr>
                      <a:r>
                        <a:rPr lang="vi-VN" sz="2800">
                          <a:effectLst/>
                          <a:latin typeface="Times New Roman" panose="02020603050405020304" pitchFamily="18" charset="0"/>
                          <a:cs typeface="Times New Roman" panose="02020603050405020304" pitchFamily="18" charset="0"/>
                        </a:rPr>
                        <a:t>Phở</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5000"/>
                        </a:lnSpc>
                        <a:spcAft>
                          <a:spcPts val="0"/>
                        </a:spcAft>
                      </a:pPr>
                      <a:r>
                        <a:rPr lang="vi-VN" sz="2800">
                          <a:effectLst/>
                          <a:latin typeface="Times New Roman" panose="02020603050405020304" pitchFamily="18" charset="0"/>
                          <a:cs typeface="Times New Roman" panose="02020603050405020304" pitchFamily="18" charset="0"/>
                        </a:rPr>
                        <a:t>Nem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5000"/>
                        </a:lnSpc>
                        <a:spcAft>
                          <a:spcPts val="0"/>
                        </a:spcAft>
                      </a:pPr>
                      <a:r>
                        <a:rPr lang="vi-VN" sz="2800">
                          <a:effectLst/>
                          <a:latin typeface="Times New Roman" panose="02020603050405020304" pitchFamily="18" charset="0"/>
                          <a:cs typeface="Times New Roman" panose="02020603050405020304" pitchFamily="18" charset="0"/>
                        </a:rPr>
                        <a:t>Bánh mì</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051078887"/>
                  </a:ext>
                </a:extLst>
              </a:tr>
              <a:tr h="1051701">
                <a:tc>
                  <a:txBody>
                    <a:bodyPr/>
                    <a:lstStyle/>
                    <a:p>
                      <a:pPr algn="just">
                        <a:lnSpc>
                          <a:spcPct val="125000"/>
                        </a:lnSpc>
                        <a:spcAft>
                          <a:spcPts val="0"/>
                        </a:spcAft>
                      </a:pPr>
                      <a:r>
                        <a:rPr lang="vi-VN" sz="2800">
                          <a:effectLst/>
                          <a:latin typeface="Times New Roman" panose="02020603050405020304" pitchFamily="18" charset="0"/>
                          <a:cs typeface="Times New Roman" panose="02020603050405020304" pitchFamily="18" charset="0"/>
                        </a:rPr>
                        <a:t>Số lượt bình chọn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5000"/>
                        </a:lnSpc>
                        <a:spcAft>
                          <a:spcPts val="0"/>
                        </a:spcAft>
                      </a:pPr>
                      <a:r>
                        <a:rPr lang="vi-VN" sz="2800">
                          <a:effectLst/>
                          <a:latin typeface="Times New Roman" panose="02020603050405020304" pitchFamily="18" charset="0"/>
                          <a:cs typeface="Times New Roman" panose="02020603050405020304" pitchFamily="18" charset="0"/>
                        </a:rPr>
                        <a:t>972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5000"/>
                        </a:lnSpc>
                        <a:spcAft>
                          <a:spcPts val="0"/>
                        </a:spcAft>
                      </a:pPr>
                      <a:r>
                        <a:rPr lang="vi-VN" sz="2800">
                          <a:effectLst/>
                          <a:latin typeface="Times New Roman" panose="02020603050405020304" pitchFamily="18" charset="0"/>
                          <a:cs typeface="Times New Roman" panose="02020603050405020304" pitchFamily="18" charset="0"/>
                        </a:rPr>
                        <a:t>987</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5000"/>
                        </a:lnSpc>
                        <a:spcAft>
                          <a:spcPts val="0"/>
                        </a:spcAft>
                      </a:pPr>
                      <a:r>
                        <a:rPr lang="vi-VN" sz="2800">
                          <a:effectLst/>
                          <a:latin typeface="Times New Roman" panose="02020603050405020304" pitchFamily="18" charset="0"/>
                          <a:cs typeface="Times New Roman" panose="02020603050405020304" pitchFamily="18" charset="0"/>
                        </a:rPr>
                        <a:t>955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77363810"/>
                  </a:ext>
                </a:extLst>
              </a:tr>
            </a:tbl>
          </a:graphicData>
        </a:graphic>
      </p:graphicFrame>
      <p:sp>
        <p:nvSpPr>
          <p:cNvPr id="8" name="Rectangle 15"/>
          <p:cNvSpPr>
            <a:spLocks noChangeArrowheads="1"/>
          </p:cNvSpPr>
          <p:nvPr/>
        </p:nvSpPr>
        <p:spPr bwMode="auto">
          <a:xfrm>
            <a:off x="417888" y="758483"/>
            <a:ext cx="743583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Hai biểu đồ biểu diễn cùng một loại dữ liệu.</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Bảng thống kê:</a:t>
            </a:r>
          </a:p>
        </p:txBody>
      </p:sp>
      <p:sp>
        <p:nvSpPr>
          <p:cNvPr id="11" name="Rectangle 10"/>
          <p:cNvSpPr/>
          <p:nvPr/>
        </p:nvSpPr>
        <p:spPr>
          <a:xfrm>
            <a:off x="417887" y="3708514"/>
            <a:ext cx="10228341" cy="1384995"/>
          </a:xfrm>
          <a:prstGeom prst="rect">
            <a:avLst/>
          </a:prstGeom>
        </p:spPr>
        <p:txBody>
          <a:bodyPr wrap="square">
            <a:spAutoFit/>
          </a:bodyPr>
          <a:lstStyle/>
          <a:p>
            <a:pPr lvl="0" algn="just" eaLnBrk="0" fontAlgn="base" hangingPunct="0">
              <a:spcBef>
                <a:spcPct val="0"/>
              </a:spcBef>
              <a:spcAft>
                <a:spcPct val="0"/>
              </a:spcAft>
              <a:buClrTx/>
            </a:pPr>
            <a:r>
              <a:rPr lang="vi-VN" alt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 Trong biểu đồ a) tỉ lệ chiều cao giữa cột màu xanh </a:t>
            </a:r>
            <a:r>
              <a:rPr lang="vi-VN" alt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 </a:t>
            </a:r>
            <a:r>
              <a:rPr lang="vi-VN" alt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cột màu vàng không bằng tỉ lệ số liệu mà chúng biểu diễn là do trong biểu đồ a) gốc của trục đứng là </a:t>
            </a:r>
            <a:r>
              <a:rPr lang="en-US" alt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950</a:t>
            </a:r>
            <a:endParaRPr lang="vi-VN" altLang="en-US" sz="2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88983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out)">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theme/theme1.xml><?xml version="1.0" encoding="utf-8"?>
<a:theme xmlns:a="http://schemas.openxmlformats.org/drawingml/2006/main" name="Theme1">
  <a:themeElements>
    <a:clrScheme name="Simple Light">
      <a:dk1>
        <a:srgbClr val="FF9829"/>
      </a:dk1>
      <a:lt1>
        <a:srgbClr val="B58EC7"/>
      </a:lt1>
      <a:dk2>
        <a:srgbClr val="6FCACF"/>
      </a:dk2>
      <a:lt2>
        <a:srgbClr val="46251D"/>
      </a:lt2>
      <a:accent1>
        <a:srgbClr val="FFFFFF"/>
      </a:accent1>
      <a:accent2>
        <a:srgbClr val="FFFFFF"/>
      </a:accent2>
      <a:accent3>
        <a:srgbClr val="FFFFFF"/>
      </a:accent3>
      <a:accent4>
        <a:srgbClr val="FFFFFF"/>
      </a:accent4>
      <a:accent5>
        <a:srgbClr val="FFFFFF"/>
      </a:accent5>
      <a:accent6>
        <a:srgbClr val="FFFFFF"/>
      </a:accent6>
      <a:hlink>
        <a:srgbClr val="46251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heme1" id="{480FBA8C-8F38-436E-BC8B-4D8E11EC98AE}" vid="{6FF0FBE6-FFE4-4A49-B0CB-2A19C17D72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1279</TotalTime>
  <Words>1417</Words>
  <PresentationFormat>Custom</PresentationFormat>
  <Paragraphs>125</Paragraphs>
  <Slides>20</Slides>
  <Notes>1</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Theme1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2023-06-14T02:05:03Z</dcterms:created>
  <dcterms:modified xsi:type="dcterms:W3CDTF">2023-08-13T16:37:17Z</dcterms:modified>
</cp:coreProperties>
</file>