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8.xml" ContentType="application/vnd.openxmlformats-officedocument.presentationml.notesSlide+xml"/>
  <Override PartName="/ppt/tags/tag42.xml" ContentType="application/vnd.openxmlformats-officedocument.presentationml.tags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notesSlides/notesSlide10.xml" ContentType="application/vnd.openxmlformats-officedocument.presentationml.notesSlide+xml"/>
  <Override PartName="/ppt/tags/tag4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6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7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2" r:id="rId2"/>
    <p:sldId id="259" r:id="rId3"/>
    <p:sldId id="277" r:id="rId4"/>
    <p:sldId id="265" r:id="rId5"/>
    <p:sldId id="321" r:id="rId6"/>
    <p:sldId id="322" r:id="rId7"/>
    <p:sldId id="280" r:id="rId8"/>
    <p:sldId id="270" r:id="rId9"/>
    <p:sldId id="324" r:id="rId10"/>
    <p:sldId id="323" r:id="rId11"/>
    <p:sldId id="283" r:id="rId12"/>
    <p:sldId id="313" r:id="rId13"/>
    <p:sldId id="312" r:id="rId14"/>
    <p:sldId id="320" r:id="rId15"/>
    <p:sldId id="279" r:id="rId16"/>
    <p:sldId id="269" r:id="rId17"/>
    <p:sldId id="325" r:id="rId18"/>
    <p:sldId id="326" r:id="rId19"/>
    <p:sldId id="258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A6"/>
    <a:srgbClr val="00D5DA"/>
    <a:srgbClr val="F7EA5D"/>
    <a:srgbClr val="F29057"/>
    <a:srgbClr val="86C4EC"/>
    <a:srgbClr val="60AC30"/>
    <a:srgbClr val="EB5E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4" autoAdjust="0"/>
    <p:restoredTop sz="94660"/>
  </p:normalViewPr>
  <p:slideViewPr>
    <p:cSldViewPr snapToGrid="0" showGuides="1">
      <p:cViewPr>
        <p:scale>
          <a:sx n="46" d="100"/>
          <a:sy n="46" d="100"/>
        </p:scale>
        <p:origin x="174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1DE2D-E8BD-421F-894B-B974D2A15BEF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DD249-0DB2-4F81-88A3-9D46629C54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8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585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293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1C0057-A28F-4E9A-A4AA-7AB7745A1594}" type="slidenum">
              <a:rPr lang="zh-CN" altLang="en-US" smtClean="0">
                <a:latin typeface="Calibri" panose="020F0502020204030204" pitchFamily="34" charset="0"/>
              </a:rPr>
              <a:pPr/>
              <a:t>11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05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C13D-D929-4261-B8F5-C559A2912C0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049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C13D-D929-4261-B8F5-C559A2912C0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353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C13D-D929-4261-B8F5-C559A2912C0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999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2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524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908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479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330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368BBC3F-57D5-4A48-B2C4-7853D9121911}" type="slidenum">
              <a:rPr lang="zh-CN" altLang="en-US" smtClean="0">
                <a:latin typeface="Calibri" panose="020F0502020204030204" pitchFamily="34" charset="0"/>
              </a:rPr>
              <a:pPr/>
              <a:t>2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66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66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1C0057-A28F-4E9A-A4AA-7AB7745A1594}" type="slidenum">
              <a:rPr lang="zh-CN" altLang="en-US" smtClean="0">
                <a:latin typeface="Calibri" panose="020F0502020204030204" pitchFamily="34" charset="0"/>
              </a:rPr>
              <a:pPr/>
              <a:t>4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9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20D2708E-B361-4D65-AC90-E19AB6391D80}" type="slidenum">
              <a:rPr lang="zh-CN" altLang="en-US" smtClean="0">
                <a:latin typeface="Calibri" panose="020F0502020204030204" pitchFamily="34" charset="0"/>
              </a:rPr>
              <a:pPr/>
              <a:t>5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602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431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09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D5777-02BA-4B96-9D12-8336F935D34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693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2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95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1597-43B6-4500-898D-97D337DD2B86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7005-8269-48BA-9BF5-4447D8AFC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26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27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115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016533" y="3232356"/>
            <a:ext cx="1227818" cy="1187245"/>
          </a:xfrm>
          <a:custGeom>
            <a:avLst/>
            <a:gdLst>
              <a:gd name="connsiteX0" fmla="*/ 197878 w 1227818"/>
              <a:gd name="connsiteY0" fmla="*/ 0 h 1187245"/>
              <a:gd name="connsiteX1" fmla="*/ 1029940 w 1227818"/>
              <a:gd name="connsiteY1" fmla="*/ 0 h 1187245"/>
              <a:gd name="connsiteX2" fmla="*/ 1227818 w 1227818"/>
              <a:gd name="connsiteY2" fmla="*/ 197878 h 1187245"/>
              <a:gd name="connsiteX3" fmla="*/ 1227818 w 1227818"/>
              <a:gd name="connsiteY3" fmla="*/ 989367 h 1187245"/>
              <a:gd name="connsiteX4" fmla="*/ 1029940 w 1227818"/>
              <a:gd name="connsiteY4" fmla="*/ 1187245 h 1187245"/>
              <a:gd name="connsiteX5" fmla="*/ 197878 w 1227818"/>
              <a:gd name="connsiteY5" fmla="*/ 1187245 h 1187245"/>
              <a:gd name="connsiteX6" fmla="*/ 0 w 1227818"/>
              <a:gd name="connsiteY6" fmla="*/ 989367 h 1187245"/>
              <a:gd name="connsiteX7" fmla="*/ 0 w 1227818"/>
              <a:gd name="connsiteY7" fmla="*/ 197878 h 1187245"/>
              <a:gd name="connsiteX8" fmla="*/ 197878 w 1227818"/>
              <a:gd name="connsiteY8" fmla="*/ 0 h 118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818" h="1187245">
                <a:moveTo>
                  <a:pt x="197878" y="0"/>
                </a:moveTo>
                <a:lnTo>
                  <a:pt x="1029940" y="0"/>
                </a:lnTo>
                <a:cubicBezTo>
                  <a:pt x="1139225" y="0"/>
                  <a:pt x="1227818" y="88593"/>
                  <a:pt x="1227818" y="197878"/>
                </a:cubicBezTo>
                <a:lnTo>
                  <a:pt x="1227818" y="989367"/>
                </a:lnTo>
                <a:cubicBezTo>
                  <a:pt x="1227818" y="1098652"/>
                  <a:pt x="1139225" y="1187245"/>
                  <a:pt x="1029940" y="1187245"/>
                </a:cubicBezTo>
                <a:lnTo>
                  <a:pt x="197878" y="1187245"/>
                </a:lnTo>
                <a:cubicBezTo>
                  <a:pt x="88593" y="1187245"/>
                  <a:pt x="0" y="1098652"/>
                  <a:pt x="0" y="989367"/>
                </a:cubicBezTo>
                <a:lnTo>
                  <a:pt x="0" y="197878"/>
                </a:lnTo>
                <a:cubicBezTo>
                  <a:pt x="0" y="88593"/>
                  <a:pt x="88593" y="0"/>
                  <a:pt x="197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229172" y="4437606"/>
            <a:ext cx="1368571" cy="1456335"/>
          </a:xfrm>
          <a:custGeom>
            <a:avLst/>
            <a:gdLst>
              <a:gd name="connsiteX0" fmla="*/ 228100 w 1368571"/>
              <a:gd name="connsiteY0" fmla="*/ 0 h 1456335"/>
              <a:gd name="connsiteX1" fmla="*/ 1140471 w 1368571"/>
              <a:gd name="connsiteY1" fmla="*/ 0 h 1456335"/>
              <a:gd name="connsiteX2" fmla="*/ 1368571 w 1368571"/>
              <a:gd name="connsiteY2" fmla="*/ 228100 h 1456335"/>
              <a:gd name="connsiteX3" fmla="*/ 1368571 w 1368571"/>
              <a:gd name="connsiteY3" fmla="*/ 1228235 h 1456335"/>
              <a:gd name="connsiteX4" fmla="*/ 1140471 w 1368571"/>
              <a:gd name="connsiteY4" fmla="*/ 1456335 h 1456335"/>
              <a:gd name="connsiteX5" fmla="*/ 228100 w 1368571"/>
              <a:gd name="connsiteY5" fmla="*/ 1456335 h 1456335"/>
              <a:gd name="connsiteX6" fmla="*/ 0 w 1368571"/>
              <a:gd name="connsiteY6" fmla="*/ 1228235 h 1456335"/>
              <a:gd name="connsiteX7" fmla="*/ 0 w 1368571"/>
              <a:gd name="connsiteY7" fmla="*/ 228100 h 1456335"/>
              <a:gd name="connsiteX8" fmla="*/ 228100 w 1368571"/>
              <a:gd name="connsiteY8" fmla="*/ 0 h 145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571" h="1456335">
                <a:moveTo>
                  <a:pt x="228100" y="0"/>
                </a:moveTo>
                <a:lnTo>
                  <a:pt x="1140471" y="0"/>
                </a:lnTo>
                <a:cubicBezTo>
                  <a:pt x="1266447" y="0"/>
                  <a:pt x="1368571" y="102124"/>
                  <a:pt x="1368571" y="228100"/>
                </a:cubicBezTo>
                <a:lnTo>
                  <a:pt x="1368571" y="1228235"/>
                </a:lnTo>
                <a:cubicBezTo>
                  <a:pt x="1368571" y="1354211"/>
                  <a:pt x="1266447" y="1456335"/>
                  <a:pt x="1140471" y="1456335"/>
                </a:cubicBezTo>
                <a:lnTo>
                  <a:pt x="228100" y="1456335"/>
                </a:lnTo>
                <a:cubicBezTo>
                  <a:pt x="102124" y="1456335"/>
                  <a:pt x="0" y="1354211"/>
                  <a:pt x="0" y="1228235"/>
                </a:cubicBezTo>
                <a:lnTo>
                  <a:pt x="0" y="228100"/>
                </a:lnTo>
                <a:cubicBezTo>
                  <a:pt x="0" y="102124"/>
                  <a:pt x="102124" y="0"/>
                  <a:pt x="228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779937" y="4097250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92499" y="2953851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200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3956381" y="2020139"/>
            <a:ext cx="1292130" cy="1294272"/>
          </a:xfrm>
          <a:custGeom>
            <a:avLst/>
            <a:gdLst>
              <a:gd name="connsiteX0" fmla="*/ 646065 w 1292130"/>
              <a:gd name="connsiteY0" fmla="*/ 0 h 1294272"/>
              <a:gd name="connsiteX1" fmla="*/ 1292130 w 1292130"/>
              <a:gd name="connsiteY1" fmla="*/ 647136 h 1294272"/>
              <a:gd name="connsiteX2" fmla="*/ 646065 w 1292130"/>
              <a:gd name="connsiteY2" fmla="*/ 1294272 h 1294272"/>
              <a:gd name="connsiteX3" fmla="*/ 0 w 1292130"/>
              <a:gd name="connsiteY3" fmla="*/ 647136 h 1294272"/>
              <a:gd name="connsiteX4" fmla="*/ 646065 w 1292130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30" h="1294272">
                <a:moveTo>
                  <a:pt x="646065" y="0"/>
                </a:moveTo>
                <a:cubicBezTo>
                  <a:pt x="1002877" y="0"/>
                  <a:pt x="1292130" y="289733"/>
                  <a:pt x="1292130" y="647136"/>
                </a:cubicBezTo>
                <a:cubicBezTo>
                  <a:pt x="1292130" y="1004539"/>
                  <a:pt x="1002877" y="1294272"/>
                  <a:pt x="646065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932775" y="2020139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8419902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445649" y="4315113"/>
            <a:ext cx="1292128" cy="1294272"/>
          </a:xfrm>
          <a:custGeom>
            <a:avLst/>
            <a:gdLst>
              <a:gd name="connsiteX0" fmla="*/ 646064 w 1292128"/>
              <a:gd name="connsiteY0" fmla="*/ 0 h 1294272"/>
              <a:gd name="connsiteX1" fmla="*/ 1292128 w 1292128"/>
              <a:gd name="connsiteY1" fmla="*/ 647136 h 1294272"/>
              <a:gd name="connsiteX2" fmla="*/ 646064 w 1292128"/>
              <a:gd name="connsiteY2" fmla="*/ 1294272 h 1294272"/>
              <a:gd name="connsiteX3" fmla="*/ 0 w 1292128"/>
              <a:gd name="connsiteY3" fmla="*/ 647136 h 1294272"/>
              <a:gd name="connsiteX4" fmla="*/ 646064 w 1292128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28" h="1294272">
                <a:moveTo>
                  <a:pt x="646064" y="0"/>
                </a:moveTo>
                <a:cubicBezTo>
                  <a:pt x="1002875" y="0"/>
                  <a:pt x="1292128" y="289733"/>
                  <a:pt x="1292128" y="647136"/>
                </a:cubicBezTo>
                <a:cubicBezTo>
                  <a:pt x="1292128" y="1004539"/>
                  <a:pt x="1002875" y="1294272"/>
                  <a:pt x="646064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2477824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980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369282" y="2700483"/>
            <a:ext cx="2137680" cy="2182088"/>
          </a:xfrm>
          <a:custGeom>
            <a:avLst/>
            <a:gdLst>
              <a:gd name="connsiteX0" fmla="*/ 1068840 w 2137680"/>
              <a:gd name="connsiteY0" fmla="*/ 0 h 2182088"/>
              <a:gd name="connsiteX1" fmla="*/ 2137680 w 2137680"/>
              <a:gd name="connsiteY1" fmla="*/ 1091044 h 2182088"/>
              <a:gd name="connsiteX2" fmla="*/ 1068840 w 2137680"/>
              <a:gd name="connsiteY2" fmla="*/ 2182088 h 2182088"/>
              <a:gd name="connsiteX3" fmla="*/ 0 w 2137680"/>
              <a:gd name="connsiteY3" fmla="*/ 1091044 h 2182088"/>
              <a:gd name="connsiteX4" fmla="*/ 1068840 w 2137680"/>
              <a:gd name="connsiteY4" fmla="*/ 0 h 21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680" h="2182088">
                <a:moveTo>
                  <a:pt x="1068840" y="0"/>
                </a:moveTo>
                <a:cubicBezTo>
                  <a:pt x="1659144" y="0"/>
                  <a:pt x="2137680" y="488477"/>
                  <a:pt x="2137680" y="1091044"/>
                </a:cubicBezTo>
                <a:cubicBezTo>
                  <a:pt x="2137680" y="1693611"/>
                  <a:pt x="1659144" y="2182088"/>
                  <a:pt x="1068840" y="2182088"/>
                </a:cubicBezTo>
                <a:cubicBezTo>
                  <a:pt x="478536" y="2182088"/>
                  <a:pt x="0" y="1693611"/>
                  <a:pt x="0" y="1091044"/>
                </a:cubicBezTo>
                <a:cubicBezTo>
                  <a:pt x="0" y="488477"/>
                  <a:pt x="478536" y="0"/>
                  <a:pt x="10688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973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443119" y="2259999"/>
            <a:ext cx="1129386" cy="1129386"/>
          </a:xfrm>
          <a:custGeom>
            <a:avLst/>
            <a:gdLst>
              <a:gd name="connsiteX0" fmla="*/ 564693 w 1129386"/>
              <a:gd name="connsiteY0" fmla="*/ 0 h 1129386"/>
              <a:gd name="connsiteX1" fmla="*/ 1129386 w 1129386"/>
              <a:gd name="connsiteY1" fmla="*/ 564693 h 1129386"/>
              <a:gd name="connsiteX2" fmla="*/ 564693 w 1129386"/>
              <a:gd name="connsiteY2" fmla="*/ 1129386 h 1129386"/>
              <a:gd name="connsiteX3" fmla="*/ 0 w 1129386"/>
              <a:gd name="connsiteY3" fmla="*/ 564693 h 1129386"/>
              <a:gd name="connsiteX4" fmla="*/ 564693 w 1129386"/>
              <a:gd name="connsiteY4" fmla="*/ 0 h 112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386" h="1129386">
                <a:moveTo>
                  <a:pt x="564693" y="0"/>
                </a:moveTo>
                <a:cubicBezTo>
                  <a:pt x="876564" y="0"/>
                  <a:pt x="1129386" y="252822"/>
                  <a:pt x="1129386" y="564693"/>
                </a:cubicBezTo>
                <a:cubicBezTo>
                  <a:pt x="1129386" y="876564"/>
                  <a:pt x="876564" y="1129386"/>
                  <a:pt x="564693" y="1129386"/>
                </a:cubicBezTo>
                <a:cubicBezTo>
                  <a:pt x="252822" y="1129386"/>
                  <a:pt x="0" y="876564"/>
                  <a:pt x="0" y="564693"/>
                </a:cubicBezTo>
                <a:cubicBezTo>
                  <a:pt x="0" y="252822"/>
                  <a:pt x="252822" y="0"/>
                  <a:pt x="5646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143815" y="2260816"/>
            <a:ext cx="1663484" cy="1663484"/>
          </a:xfrm>
          <a:custGeom>
            <a:avLst/>
            <a:gdLst>
              <a:gd name="connsiteX0" fmla="*/ 831742 w 1663484"/>
              <a:gd name="connsiteY0" fmla="*/ 0 h 1663484"/>
              <a:gd name="connsiteX1" fmla="*/ 1663484 w 1663484"/>
              <a:gd name="connsiteY1" fmla="*/ 831742 h 1663484"/>
              <a:gd name="connsiteX2" fmla="*/ 831742 w 1663484"/>
              <a:gd name="connsiteY2" fmla="*/ 1663484 h 1663484"/>
              <a:gd name="connsiteX3" fmla="*/ 0 w 1663484"/>
              <a:gd name="connsiteY3" fmla="*/ 831742 h 1663484"/>
              <a:gd name="connsiteX4" fmla="*/ 831742 w 1663484"/>
              <a:gd name="connsiteY4" fmla="*/ 0 h 16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484" h="1663484">
                <a:moveTo>
                  <a:pt x="831742" y="0"/>
                </a:moveTo>
                <a:cubicBezTo>
                  <a:pt x="1291100" y="0"/>
                  <a:pt x="1663484" y="372384"/>
                  <a:pt x="1663484" y="831742"/>
                </a:cubicBezTo>
                <a:cubicBezTo>
                  <a:pt x="1663484" y="1291100"/>
                  <a:pt x="1291100" y="1663484"/>
                  <a:pt x="831742" y="1663484"/>
                </a:cubicBezTo>
                <a:cubicBezTo>
                  <a:pt x="372384" y="1663484"/>
                  <a:pt x="0" y="1291100"/>
                  <a:pt x="0" y="831742"/>
                </a:cubicBezTo>
                <a:cubicBezTo>
                  <a:pt x="0" y="372384"/>
                  <a:pt x="372384" y="0"/>
                  <a:pt x="8317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254638" y="2930023"/>
            <a:ext cx="2223978" cy="2223978"/>
          </a:xfrm>
          <a:custGeom>
            <a:avLst/>
            <a:gdLst>
              <a:gd name="connsiteX0" fmla="*/ 1111989 w 2223978"/>
              <a:gd name="connsiteY0" fmla="*/ 0 h 2223978"/>
              <a:gd name="connsiteX1" fmla="*/ 2223978 w 2223978"/>
              <a:gd name="connsiteY1" fmla="*/ 1111989 h 2223978"/>
              <a:gd name="connsiteX2" fmla="*/ 1111989 w 2223978"/>
              <a:gd name="connsiteY2" fmla="*/ 2223978 h 2223978"/>
              <a:gd name="connsiteX3" fmla="*/ 0 w 2223978"/>
              <a:gd name="connsiteY3" fmla="*/ 1111989 h 2223978"/>
              <a:gd name="connsiteX4" fmla="*/ 1111989 w 2223978"/>
              <a:gd name="connsiteY4" fmla="*/ 0 h 222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3978" h="2223978">
                <a:moveTo>
                  <a:pt x="1111989" y="0"/>
                </a:moveTo>
                <a:cubicBezTo>
                  <a:pt x="1726124" y="0"/>
                  <a:pt x="2223978" y="497854"/>
                  <a:pt x="2223978" y="1111989"/>
                </a:cubicBezTo>
                <a:cubicBezTo>
                  <a:pt x="2223978" y="1726124"/>
                  <a:pt x="1726124" y="2223978"/>
                  <a:pt x="1111989" y="2223978"/>
                </a:cubicBezTo>
                <a:cubicBezTo>
                  <a:pt x="497854" y="2223978"/>
                  <a:pt x="0" y="1726124"/>
                  <a:pt x="0" y="1111989"/>
                </a:cubicBezTo>
                <a:cubicBezTo>
                  <a:pt x="0" y="497854"/>
                  <a:pt x="497854" y="0"/>
                  <a:pt x="1111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8587534" y="2105719"/>
            <a:ext cx="1225798" cy="1225798"/>
          </a:xfrm>
          <a:custGeom>
            <a:avLst/>
            <a:gdLst>
              <a:gd name="connsiteX0" fmla="*/ 612899 w 1225798"/>
              <a:gd name="connsiteY0" fmla="*/ 0 h 1225798"/>
              <a:gd name="connsiteX1" fmla="*/ 1225798 w 1225798"/>
              <a:gd name="connsiteY1" fmla="*/ 612899 h 1225798"/>
              <a:gd name="connsiteX2" fmla="*/ 612899 w 1225798"/>
              <a:gd name="connsiteY2" fmla="*/ 1225798 h 1225798"/>
              <a:gd name="connsiteX3" fmla="*/ 0 w 1225798"/>
              <a:gd name="connsiteY3" fmla="*/ 612899 h 1225798"/>
              <a:gd name="connsiteX4" fmla="*/ 612899 w 1225798"/>
              <a:gd name="connsiteY4" fmla="*/ 0 h 122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98" h="1225798">
                <a:moveTo>
                  <a:pt x="612899" y="0"/>
                </a:moveTo>
                <a:cubicBezTo>
                  <a:pt x="951394" y="0"/>
                  <a:pt x="1225798" y="274404"/>
                  <a:pt x="1225798" y="612899"/>
                </a:cubicBezTo>
                <a:cubicBezTo>
                  <a:pt x="1225798" y="951394"/>
                  <a:pt x="951394" y="1225798"/>
                  <a:pt x="612899" y="1225798"/>
                </a:cubicBezTo>
                <a:cubicBezTo>
                  <a:pt x="274404" y="1225798"/>
                  <a:pt x="0" y="951394"/>
                  <a:pt x="0" y="612899"/>
                </a:cubicBezTo>
                <a:cubicBezTo>
                  <a:pt x="0" y="274404"/>
                  <a:pt x="274404" y="0"/>
                  <a:pt x="6128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029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64715" y="2584216"/>
            <a:ext cx="2690741" cy="1549594"/>
          </a:xfrm>
          <a:custGeom>
            <a:avLst/>
            <a:gdLst>
              <a:gd name="connsiteX0" fmla="*/ 2478259 w 2690741"/>
              <a:gd name="connsiteY0" fmla="*/ 426 h 1549594"/>
              <a:gd name="connsiteX1" fmla="*/ 2585884 w 2690741"/>
              <a:gd name="connsiteY1" fmla="*/ 89859 h 1549594"/>
              <a:gd name="connsiteX2" fmla="*/ 2690316 w 2690741"/>
              <a:gd name="connsiteY2" fmla="*/ 1221046 h 1549594"/>
              <a:gd name="connsiteX3" fmla="*/ 2600883 w 2690741"/>
              <a:gd name="connsiteY3" fmla="*/ 1328671 h 1549594"/>
              <a:gd name="connsiteX4" fmla="*/ 212483 w 2690741"/>
              <a:gd name="connsiteY4" fmla="*/ 1549169 h 1549594"/>
              <a:gd name="connsiteX5" fmla="*/ 104857 w 2690741"/>
              <a:gd name="connsiteY5" fmla="*/ 1459736 h 1549594"/>
              <a:gd name="connsiteX6" fmla="*/ 426 w 2690741"/>
              <a:gd name="connsiteY6" fmla="*/ 328550 h 1549594"/>
              <a:gd name="connsiteX7" fmla="*/ 89858 w 2690741"/>
              <a:gd name="connsiteY7" fmla="*/ 220924 h 154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41" h="1549594">
                <a:moveTo>
                  <a:pt x="2478259" y="426"/>
                </a:moveTo>
                <a:cubicBezTo>
                  <a:pt x="2532674" y="-4597"/>
                  <a:pt x="2580860" y="35443"/>
                  <a:pt x="2585884" y="89859"/>
                </a:cubicBezTo>
                <a:lnTo>
                  <a:pt x="2690316" y="1221046"/>
                </a:lnTo>
                <a:cubicBezTo>
                  <a:pt x="2695339" y="1275461"/>
                  <a:pt x="2655298" y="1323647"/>
                  <a:pt x="2600883" y="1328671"/>
                </a:cubicBezTo>
                <a:lnTo>
                  <a:pt x="212483" y="1549169"/>
                </a:lnTo>
                <a:cubicBezTo>
                  <a:pt x="158067" y="1554193"/>
                  <a:pt x="109881" y="1514152"/>
                  <a:pt x="104857" y="1459736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8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105879" y="4155802"/>
            <a:ext cx="2690739" cy="1549593"/>
          </a:xfrm>
          <a:custGeom>
            <a:avLst/>
            <a:gdLst>
              <a:gd name="connsiteX0" fmla="*/ 2478258 w 2690739"/>
              <a:gd name="connsiteY0" fmla="*/ 426 h 1549593"/>
              <a:gd name="connsiteX1" fmla="*/ 2585883 w 2690739"/>
              <a:gd name="connsiteY1" fmla="*/ 89859 h 1549593"/>
              <a:gd name="connsiteX2" fmla="*/ 2690314 w 2690739"/>
              <a:gd name="connsiteY2" fmla="*/ 1221045 h 1549593"/>
              <a:gd name="connsiteX3" fmla="*/ 2600882 w 2690739"/>
              <a:gd name="connsiteY3" fmla="*/ 1328670 h 1549593"/>
              <a:gd name="connsiteX4" fmla="*/ 212483 w 2690739"/>
              <a:gd name="connsiteY4" fmla="*/ 1549168 h 1549593"/>
              <a:gd name="connsiteX5" fmla="*/ 104857 w 2690739"/>
              <a:gd name="connsiteY5" fmla="*/ 1459735 h 1549593"/>
              <a:gd name="connsiteX6" fmla="*/ 426 w 2690739"/>
              <a:gd name="connsiteY6" fmla="*/ 328550 h 1549593"/>
              <a:gd name="connsiteX7" fmla="*/ 89859 w 2690739"/>
              <a:gd name="connsiteY7" fmla="*/ 220924 h 154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39" h="1549593">
                <a:moveTo>
                  <a:pt x="2478258" y="426"/>
                </a:moveTo>
                <a:cubicBezTo>
                  <a:pt x="2532673" y="-4597"/>
                  <a:pt x="2580859" y="35443"/>
                  <a:pt x="2585883" y="89859"/>
                </a:cubicBezTo>
                <a:lnTo>
                  <a:pt x="2690314" y="1221045"/>
                </a:lnTo>
                <a:cubicBezTo>
                  <a:pt x="2695338" y="1275460"/>
                  <a:pt x="2655297" y="1323646"/>
                  <a:pt x="2600882" y="1328670"/>
                </a:cubicBezTo>
                <a:lnTo>
                  <a:pt x="212483" y="1549168"/>
                </a:lnTo>
                <a:cubicBezTo>
                  <a:pt x="158067" y="1554192"/>
                  <a:pt x="109881" y="1514151"/>
                  <a:pt x="104857" y="1459735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9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88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562226" y="2382840"/>
            <a:ext cx="1325563" cy="1317625"/>
          </a:xfrm>
          <a:custGeom>
            <a:avLst/>
            <a:gdLst>
              <a:gd name="connsiteX0" fmla="*/ 0 w 1325563"/>
              <a:gd name="connsiteY0" fmla="*/ 0 h 1317625"/>
              <a:gd name="connsiteX1" fmla="*/ 1325563 w 1325563"/>
              <a:gd name="connsiteY1" fmla="*/ 0 h 1317625"/>
              <a:gd name="connsiteX2" fmla="*/ 1325563 w 1325563"/>
              <a:gd name="connsiteY2" fmla="*/ 1317625 h 1317625"/>
              <a:gd name="connsiteX3" fmla="*/ 0 w 1325563"/>
              <a:gd name="connsiteY3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563" h="1317625">
                <a:moveTo>
                  <a:pt x="0" y="0"/>
                </a:moveTo>
                <a:lnTo>
                  <a:pt x="1325563" y="0"/>
                </a:lnTo>
                <a:lnTo>
                  <a:pt x="1325563" y="1317625"/>
                </a:lnTo>
                <a:lnTo>
                  <a:pt x="0" y="131762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76761" y="2382839"/>
            <a:ext cx="2325688" cy="2303462"/>
          </a:xfrm>
          <a:custGeom>
            <a:avLst/>
            <a:gdLst>
              <a:gd name="connsiteX0" fmla="*/ 0 w 2325688"/>
              <a:gd name="connsiteY0" fmla="*/ 0 h 2303462"/>
              <a:gd name="connsiteX1" fmla="*/ 2325688 w 2325688"/>
              <a:gd name="connsiteY1" fmla="*/ 0 h 2303462"/>
              <a:gd name="connsiteX2" fmla="*/ 2325688 w 2325688"/>
              <a:gd name="connsiteY2" fmla="*/ 2303462 h 2303462"/>
              <a:gd name="connsiteX3" fmla="*/ 0 w 2325688"/>
              <a:gd name="connsiteY3" fmla="*/ 2303462 h 23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5688" h="2303462">
                <a:moveTo>
                  <a:pt x="0" y="0"/>
                </a:moveTo>
                <a:lnTo>
                  <a:pt x="2325688" y="0"/>
                </a:lnTo>
                <a:lnTo>
                  <a:pt x="2325688" y="2303462"/>
                </a:lnTo>
                <a:lnTo>
                  <a:pt x="0" y="2303462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02550" y="1663700"/>
            <a:ext cx="2300288" cy="2281238"/>
          </a:xfrm>
          <a:custGeom>
            <a:avLst/>
            <a:gdLst>
              <a:gd name="connsiteX0" fmla="*/ 0 w 2300288"/>
              <a:gd name="connsiteY0" fmla="*/ 0 h 2281238"/>
              <a:gd name="connsiteX1" fmla="*/ 2300288 w 2300288"/>
              <a:gd name="connsiteY1" fmla="*/ 0 h 2281238"/>
              <a:gd name="connsiteX2" fmla="*/ 2300288 w 2300288"/>
              <a:gd name="connsiteY2" fmla="*/ 2281238 h 2281238"/>
              <a:gd name="connsiteX3" fmla="*/ 0 w 2300288"/>
              <a:gd name="connsiteY3" fmla="*/ 2281238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8" h="2281238">
                <a:moveTo>
                  <a:pt x="0" y="0"/>
                </a:moveTo>
                <a:lnTo>
                  <a:pt x="2300288" y="0"/>
                </a:lnTo>
                <a:lnTo>
                  <a:pt x="2300288" y="2281238"/>
                </a:lnTo>
                <a:lnTo>
                  <a:pt x="0" y="2281238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07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139701" y="127000"/>
            <a:ext cx="11912598" cy="66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14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62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openxmlformats.org/officeDocument/2006/relationships/tags" Target="../tags/tag62.xml"/><Relationship Id="rId3" Type="http://schemas.openxmlformats.org/officeDocument/2006/relationships/tags" Target="../tags/tag47.xml"/><Relationship Id="rId21" Type="http://schemas.openxmlformats.org/officeDocument/2006/relationships/tags" Target="../tags/tag65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2" Type="http://schemas.openxmlformats.org/officeDocument/2006/relationships/tags" Target="../tags/tag46.xml"/><Relationship Id="rId16" Type="http://schemas.openxmlformats.org/officeDocument/2006/relationships/tags" Target="../tags/tag60.xml"/><Relationship Id="rId20" Type="http://schemas.openxmlformats.org/officeDocument/2006/relationships/tags" Target="../tags/tag64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23" Type="http://schemas.openxmlformats.org/officeDocument/2006/relationships/notesSlide" Target="../notesSlides/notesSlide16.xml"/><Relationship Id="rId10" Type="http://schemas.openxmlformats.org/officeDocument/2006/relationships/tags" Target="../tags/tag54.xml"/><Relationship Id="rId19" Type="http://schemas.openxmlformats.org/officeDocument/2006/relationships/tags" Target="../tags/tag63.xml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3" Type="http://schemas.openxmlformats.org/officeDocument/2006/relationships/tags" Target="../tags/tag68.xml"/><Relationship Id="rId21" Type="http://schemas.openxmlformats.org/officeDocument/2006/relationships/tags" Target="../tags/tag86.xml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notesSlide" Target="../notesSlides/notesSlide17.xml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tags" Target="../tags/tag99.xml"/><Relationship Id="rId18" Type="http://schemas.openxmlformats.org/officeDocument/2006/relationships/tags" Target="../tags/tag104.xml"/><Relationship Id="rId3" Type="http://schemas.openxmlformats.org/officeDocument/2006/relationships/tags" Target="../tags/tag89.xml"/><Relationship Id="rId21" Type="http://schemas.openxmlformats.org/officeDocument/2006/relationships/tags" Target="../tags/tag107.xml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tags" Target="../tags/tag103.xml"/><Relationship Id="rId2" Type="http://schemas.openxmlformats.org/officeDocument/2006/relationships/tags" Target="../tags/tag88.xml"/><Relationship Id="rId16" Type="http://schemas.openxmlformats.org/officeDocument/2006/relationships/tags" Target="../tags/tag102.xml"/><Relationship Id="rId20" Type="http://schemas.openxmlformats.org/officeDocument/2006/relationships/tags" Target="../tags/tag106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23" Type="http://schemas.openxmlformats.org/officeDocument/2006/relationships/notesSlide" Target="../notesSlides/notesSlide18.xml"/><Relationship Id="rId10" Type="http://schemas.openxmlformats.org/officeDocument/2006/relationships/tags" Target="../tags/tag96.xml"/><Relationship Id="rId19" Type="http://schemas.openxmlformats.org/officeDocument/2006/relationships/tags" Target="../tags/tag105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Relationship Id="rId22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notesSlide" Target="../notesSlides/notesSlide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10" Type="http://schemas.openxmlformats.org/officeDocument/2006/relationships/image" Target="../media/image6.png"/><Relationship Id="rId4" Type="http://schemas.openxmlformats.org/officeDocument/2006/relationships/tags" Target="../tags/tag16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notesSlide" Target="../notesSlides/notesSlide6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notesSlide" Target="../notesSlides/notesSlide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587477" y="1239704"/>
            <a:ext cx="11017045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F7EA5D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zh-CN" sz="4800" b="1" dirty="0">
                <a:solidFill>
                  <a:srgbClr val="F7EA5D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7:</a:t>
            </a:r>
          </a:p>
          <a:p>
            <a:pPr algn="ctr"/>
            <a:r>
              <a:rPr lang="en-US" altLang="zh-CN" sz="4800" b="1" dirty="0">
                <a:solidFill>
                  <a:srgbClr val="F7EA5D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XU HƯỚNG BIẾN ĐỔI THÀNH PHẦN VÀ MỘT SỐ TÍNH CHẤT CỦA HỢP CHẤT TRONG MỘT CHU KỲ</a:t>
            </a:r>
            <a:endParaRPr lang="zh-CN" altLang="en-US" sz="4800" b="1" dirty="0">
              <a:solidFill>
                <a:srgbClr val="F7EA5D"/>
              </a:solidFill>
              <a:effectLst>
                <a:outerShdw blurRad="76200" dist="38100" dir="2700000" algn="tl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7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2">
            <a:extLst>
              <a:ext uri="{FF2B5EF4-FFF2-40B4-BE49-F238E27FC236}">
                <a16:creationId xmlns:a16="http://schemas.microsoft.com/office/drawing/2014/main" id="{653F42A2-364A-B65A-E2DE-B23234FCB36E}"/>
              </a:ext>
            </a:extLst>
          </p:cNvPr>
          <p:cNvSpPr txBox="1"/>
          <p:nvPr/>
        </p:nvSpPr>
        <p:spPr>
          <a:xfrm>
            <a:off x="2281320" y="31101"/>
            <a:ext cx="8551045" cy="523220"/>
          </a:xfrm>
          <a:prstGeom prst="rect">
            <a:avLst/>
          </a:prstGeom>
          <a:solidFill>
            <a:srgbClr val="00A2A6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 CHẤT CỦA CÁC OXIDE VÀ HYDROXIDE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3E21DB-401B-0AE1-6CC6-BAA2C555CFCC}"/>
              </a:ext>
            </a:extLst>
          </p:cNvPr>
          <p:cNvSpPr txBox="1"/>
          <p:nvPr/>
        </p:nvSpPr>
        <p:spPr>
          <a:xfrm>
            <a:off x="334401" y="874917"/>
            <a:ext cx="4773634" cy="2269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sát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thí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nghiệm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dung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Na</a:t>
            </a:r>
            <a:r>
              <a:rPr lang="en-US" altLang="zh-CN" sz="24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</a:t>
            </a:r>
            <a:r>
              <a:rPr lang="en-US" altLang="zh-CN" sz="24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dung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HNO</a:t>
            </a:r>
            <a:r>
              <a:rPr lang="en-US" altLang="zh-CN" sz="24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Nêu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tượng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sát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phương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so </a:t>
            </a:r>
            <a:r>
              <a:rPr lang="en-US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sánh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acid </a:t>
            </a:r>
            <a:r>
              <a:rPr lang="en-US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HNO</a:t>
            </a:r>
            <a:r>
              <a:rPr lang="en-US" sz="24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en-US" sz="24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</a:t>
            </a:r>
            <a:r>
              <a:rPr lang="en-US" sz="24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605A54B-D728-EAAB-EF98-C2B398BCA1CD}"/>
              </a:ext>
            </a:extLst>
          </p:cNvPr>
          <p:cNvSpPr/>
          <p:nvPr/>
        </p:nvSpPr>
        <p:spPr>
          <a:xfrm>
            <a:off x="4994664" y="5548184"/>
            <a:ext cx="6508652" cy="13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a2CO3 +HNO3 (Թշթշիկ)">
            <a:hlinkClick r:id="" action="ppaction://media"/>
            <a:extLst>
              <a:ext uri="{FF2B5EF4-FFF2-40B4-BE49-F238E27FC236}">
                <a16:creationId xmlns:a16="http://schemas.microsoft.com/office/drawing/2014/main" id="{41661564-F3E8-6A1F-1E49-E2C30E77B4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2797" y="641609"/>
            <a:ext cx="6514802" cy="42625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654F9E-CE65-C435-BFFD-CD353EEFBF6C}"/>
              </a:ext>
            </a:extLst>
          </p:cNvPr>
          <p:cNvSpPr txBox="1"/>
          <p:nvPr/>
        </p:nvSpPr>
        <p:spPr>
          <a:xfrm>
            <a:off x="478229" y="3237099"/>
            <a:ext cx="4485978" cy="1938992"/>
          </a:xfrm>
          <a:prstGeom prst="rect">
            <a:avLst/>
          </a:prstGeom>
          <a:solidFill>
            <a:srgbClr val="00A2A6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tượng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Sủi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bọt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màu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acid: HNO</a:t>
            </a:r>
            <a:r>
              <a:rPr 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&gt; H</a:t>
            </a:r>
            <a:r>
              <a:rPr 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</a:t>
            </a:r>
            <a:r>
              <a:rPr lang="en-US" sz="2400" kern="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(acid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mạnh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đẩy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acid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yếu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khỏi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dung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muối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8B9289-C521-FB66-597B-7BFB6EACA97F}"/>
              </a:ext>
            </a:extLst>
          </p:cNvPr>
          <p:cNvSpPr txBox="1"/>
          <p:nvPr/>
        </p:nvSpPr>
        <p:spPr>
          <a:xfrm>
            <a:off x="688684" y="5329888"/>
            <a:ext cx="8551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Na</a:t>
            </a:r>
            <a:r>
              <a:rPr lang="en-US" sz="28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</a:t>
            </a:r>
            <a:r>
              <a:rPr lang="en-US" sz="28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28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+ 2HNO</a:t>
            </a:r>
            <a:r>
              <a:rPr lang="en-US" sz="28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 </a:t>
            </a:r>
            <a:r>
              <a:rPr lang="vi-VN" sz="28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2NaNO</a:t>
            </a:r>
            <a:r>
              <a:rPr lang="en-US" sz="28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28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 CO</a:t>
            </a:r>
            <a:r>
              <a:rPr lang="en-US" sz="28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 H</a:t>
            </a:r>
            <a:r>
              <a:rPr lang="en-US" sz="28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 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2867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  <p:bldP spid="5" grpId="0" animBg="1"/>
      <p:bldP spid="15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07E07B93-1613-2D97-CEFB-41D365EC11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352278"/>
              </p:ext>
            </p:extLst>
          </p:nvPr>
        </p:nvGraphicFramePr>
        <p:xfrm>
          <a:off x="329380" y="1397298"/>
          <a:ext cx="11533239" cy="319241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687097">
                  <a:extLst>
                    <a:ext uri="{9D8B030D-6E8A-4147-A177-3AD203B41FA5}">
                      <a16:colId xmlns:a16="http://schemas.microsoft.com/office/drawing/2014/main" val="3066178898"/>
                    </a:ext>
                  </a:extLst>
                </a:gridCol>
                <a:gridCol w="1023042">
                  <a:extLst>
                    <a:ext uri="{9D8B030D-6E8A-4147-A177-3AD203B41FA5}">
                      <a16:colId xmlns:a16="http://schemas.microsoft.com/office/drawing/2014/main" val="1600957734"/>
                    </a:ext>
                  </a:extLst>
                </a:gridCol>
                <a:gridCol w="1173867">
                  <a:extLst>
                    <a:ext uri="{9D8B030D-6E8A-4147-A177-3AD203B41FA5}">
                      <a16:colId xmlns:a16="http://schemas.microsoft.com/office/drawing/2014/main" val="1049459111"/>
                    </a:ext>
                  </a:extLst>
                </a:gridCol>
                <a:gridCol w="1217886">
                  <a:extLst>
                    <a:ext uri="{9D8B030D-6E8A-4147-A177-3AD203B41FA5}">
                      <a16:colId xmlns:a16="http://schemas.microsoft.com/office/drawing/2014/main" val="3953552243"/>
                    </a:ext>
                  </a:extLst>
                </a:gridCol>
                <a:gridCol w="1144520">
                  <a:extLst>
                    <a:ext uri="{9D8B030D-6E8A-4147-A177-3AD203B41FA5}">
                      <a16:colId xmlns:a16="http://schemas.microsoft.com/office/drawing/2014/main" val="1852894483"/>
                    </a:ext>
                  </a:extLst>
                </a:gridCol>
                <a:gridCol w="1173867">
                  <a:extLst>
                    <a:ext uri="{9D8B030D-6E8A-4147-A177-3AD203B41FA5}">
                      <a16:colId xmlns:a16="http://schemas.microsoft.com/office/drawing/2014/main" val="344847046"/>
                    </a:ext>
                  </a:extLst>
                </a:gridCol>
                <a:gridCol w="1115172">
                  <a:extLst>
                    <a:ext uri="{9D8B030D-6E8A-4147-A177-3AD203B41FA5}">
                      <a16:colId xmlns:a16="http://schemas.microsoft.com/office/drawing/2014/main" val="2546851812"/>
                    </a:ext>
                  </a:extLst>
                </a:gridCol>
                <a:gridCol w="997788">
                  <a:extLst>
                    <a:ext uri="{9D8B030D-6E8A-4147-A177-3AD203B41FA5}">
                      <a16:colId xmlns:a16="http://schemas.microsoft.com/office/drawing/2014/main" val="4263664186"/>
                    </a:ext>
                  </a:extLst>
                </a:gridCol>
              </a:tblGrid>
              <a:tr h="547117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Nhóm</a:t>
                      </a:r>
                      <a:endParaRPr lang="en-US" sz="2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434125"/>
                  </a:ext>
                </a:extLst>
              </a:tr>
              <a:tr h="978488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Hóa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trị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nguyên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tố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oxide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cao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nhất</a:t>
                      </a:r>
                      <a:endParaRPr lang="en-US" sz="2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09279"/>
                  </a:ext>
                </a:extLst>
              </a:tr>
              <a:tr h="86678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Công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thức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oxide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cao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nhất</a:t>
                      </a:r>
                      <a:endParaRPr lang="en-US" sz="2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254378"/>
                  </a:ext>
                </a:extLst>
              </a:tr>
              <a:tr h="800021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Ví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dụ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55741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E7428B74-EF7B-654F-9AD9-C558CAD495A8}"/>
              </a:ext>
            </a:extLst>
          </p:cNvPr>
          <p:cNvSpPr txBox="1"/>
          <p:nvPr/>
        </p:nvSpPr>
        <p:spPr>
          <a:xfrm>
            <a:off x="4225757" y="1468160"/>
            <a:ext cx="7808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IA          IIA         IIIA       IVA         VA         VIA      VIIA 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8797F5-9C28-74FD-BB5A-401591B269B2}"/>
              </a:ext>
            </a:extLst>
          </p:cNvPr>
          <p:cNvSpPr txBox="1"/>
          <p:nvPr/>
        </p:nvSpPr>
        <p:spPr>
          <a:xfrm>
            <a:off x="4345992" y="2211360"/>
            <a:ext cx="7884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I           II          III        IV         V          VI       VII 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B49CD2-E56F-2725-9784-B0A0BCF2CEAB}"/>
              </a:ext>
            </a:extLst>
          </p:cNvPr>
          <p:cNvSpPr txBox="1"/>
          <p:nvPr/>
        </p:nvSpPr>
        <p:spPr>
          <a:xfrm>
            <a:off x="4081775" y="3229496"/>
            <a:ext cx="1039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94DE68-B6BE-E9BB-BE9E-5B602F05288D}"/>
              </a:ext>
            </a:extLst>
          </p:cNvPr>
          <p:cNvSpPr txBox="1"/>
          <p:nvPr/>
        </p:nvSpPr>
        <p:spPr>
          <a:xfrm>
            <a:off x="5165712" y="3068314"/>
            <a:ext cx="1185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RO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EDE883-FC05-1D10-8AF0-8D8E968922A2}"/>
              </a:ext>
            </a:extLst>
          </p:cNvPr>
          <p:cNvSpPr txBox="1"/>
          <p:nvPr/>
        </p:nvSpPr>
        <p:spPr>
          <a:xfrm>
            <a:off x="6307139" y="3039906"/>
            <a:ext cx="1534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</a:t>
            </a:r>
            <a:endParaRPr lang="en-US" sz="2800" baseline="-25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C2AD54-F644-C7B9-D565-41992714C1B7}"/>
              </a:ext>
            </a:extLst>
          </p:cNvPr>
          <p:cNvSpPr txBox="1"/>
          <p:nvPr/>
        </p:nvSpPr>
        <p:spPr>
          <a:xfrm>
            <a:off x="7581634" y="3023777"/>
            <a:ext cx="1300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800" baseline="-25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6534A5-75C2-55EF-692F-5282F94B9BD7}"/>
              </a:ext>
            </a:extLst>
          </p:cNvPr>
          <p:cNvSpPr txBox="1"/>
          <p:nvPr/>
        </p:nvSpPr>
        <p:spPr>
          <a:xfrm>
            <a:off x="4099595" y="2965541"/>
            <a:ext cx="344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I</a:t>
            </a:r>
            <a:endParaRPr lang="en-US" baseline="-25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76EF18-06DC-73A0-0BA7-996883E6C67D}"/>
              </a:ext>
            </a:extLst>
          </p:cNvPr>
          <p:cNvSpPr txBox="1"/>
          <p:nvPr/>
        </p:nvSpPr>
        <p:spPr>
          <a:xfrm>
            <a:off x="4493358" y="2975188"/>
            <a:ext cx="533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II</a:t>
            </a:r>
            <a:endParaRPr lang="en-US" sz="2400" baseline="-25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1AC6E3-96CE-49AA-D717-057D11E60DCD}"/>
              </a:ext>
            </a:extLst>
          </p:cNvPr>
          <p:cNvSpPr txBox="1"/>
          <p:nvPr/>
        </p:nvSpPr>
        <p:spPr>
          <a:xfrm>
            <a:off x="8681859" y="3031916"/>
            <a:ext cx="4891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  RO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       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7</a:t>
            </a:r>
            <a:endParaRPr lang="en-US" sz="2800" baseline="-25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0B4D6F-B275-80C4-C51B-CAAAE081C2FB}"/>
              </a:ext>
            </a:extLst>
          </p:cNvPr>
          <p:cNvSpPr txBox="1"/>
          <p:nvPr/>
        </p:nvSpPr>
        <p:spPr>
          <a:xfrm>
            <a:off x="4047858" y="3920701"/>
            <a:ext cx="1185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Na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ED7DCD-7E54-BAF5-F2BB-14C7D117A23F}"/>
              </a:ext>
            </a:extLst>
          </p:cNvPr>
          <p:cNvSpPr txBox="1"/>
          <p:nvPr/>
        </p:nvSpPr>
        <p:spPr>
          <a:xfrm>
            <a:off x="5165712" y="3963998"/>
            <a:ext cx="1185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BaO</a:t>
            </a:r>
            <a:endParaRPr 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900966-50C9-03B9-6DD5-D09F45824A8C}"/>
              </a:ext>
            </a:extLst>
          </p:cNvPr>
          <p:cNvSpPr txBox="1"/>
          <p:nvPr/>
        </p:nvSpPr>
        <p:spPr>
          <a:xfrm>
            <a:off x="6351495" y="3860462"/>
            <a:ext cx="7884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Al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  CO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    P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   SO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     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Cl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7</a:t>
            </a:r>
            <a:endParaRPr lang="en-US" sz="2800" baseline="-25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7" name="文本框 2">
            <a:extLst>
              <a:ext uri="{FF2B5EF4-FFF2-40B4-BE49-F238E27FC236}">
                <a16:creationId xmlns:a16="http://schemas.microsoft.com/office/drawing/2014/main" id="{EAB29CA9-6562-E436-D15E-617FDF898B45}"/>
              </a:ext>
            </a:extLst>
          </p:cNvPr>
          <p:cNvSpPr txBox="1"/>
          <p:nvPr/>
        </p:nvSpPr>
        <p:spPr>
          <a:xfrm>
            <a:off x="2182846" y="376885"/>
            <a:ext cx="8551045" cy="523220"/>
          </a:xfrm>
          <a:prstGeom prst="rect">
            <a:avLst/>
          </a:prstGeom>
          <a:solidFill>
            <a:srgbClr val="00A2A6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 CHẤT CỦA CÁC OXIDE VÀ HYDROXIDE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AFF3AEC-36BE-E746-E9B4-BB2251FF5349}"/>
              </a:ext>
            </a:extLst>
          </p:cNvPr>
          <p:cNvSpPr/>
          <p:nvPr/>
        </p:nvSpPr>
        <p:spPr>
          <a:xfrm>
            <a:off x="2619974" y="4726896"/>
            <a:ext cx="7454005" cy="696836"/>
          </a:xfrm>
          <a:prstGeom prst="rightArrow">
            <a:avLst/>
          </a:prstGeom>
          <a:solidFill>
            <a:srgbClr val="00A2A6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7A9B0A-096F-C34F-79E6-6FCF57FEE647}"/>
              </a:ext>
            </a:extLst>
          </p:cNvPr>
          <p:cNvSpPr txBox="1"/>
          <p:nvPr/>
        </p:nvSpPr>
        <p:spPr>
          <a:xfrm>
            <a:off x="634442" y="5423732"/>
            <a:ext cx="10923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Tính</a:t>
            </a:r>
            <a:r>
              <a:rPr lang="vi-VN" sz="32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acid </a:t>
            </a:r>
            <a:r>
              <a:rPr lang="en-US" sz="32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oxide </a:t>
            </a:r>
            <a:r>
              <a:rPr lang="en-US" sz="32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cao</a:t>
            </a:r>
            <a:r>
              <a:rPr lang="en-US" sz="32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nhất</a:t>
            </a:r>
            <a:r>
              <a:rPr lang="en-US" sz="32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tăng</a:t>
            </a:r>
            <a:r>
              <a:rPr lang="en-US" sz="32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dần</a:t>
            </a:r>
            <a:r>
              <a:rPr lang="vi-VN" sz="32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, </a:t>
            </a:r>
            <a:r>
              <a:rPr lang="vi-VN" sz="32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tính</a:t>
            </a:r>
            <a:r>
              <a:rPr lang="vi-VN" sz="32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base </a:t>
            </a:r>
            <a:r>
              <a:rPr lang="en-US" sz="32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giảm</a:t>
            </a:r>
            <a:r>
              <a:rPr lang="en-US" sz="32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dần</a:t>
            </a:r>
            <a:endParaRPr lang="vi-VN" sz="3200" b="1" i="1" dirty="0">
              <a:latin typeface="Times New Roman" panose="02020603050405020304" pitchFamily="18" charset="0"/>
              <a:ea typeface="Microsoft YaHei" panose="020B0503020204020204" pitchFamily="34" charset="-122"/>
              <a:cs typeface="#9Slide03 Arima Madurai Black" panose="00000A00000000000000" pitchFamily="2" charset="0"/>
              <a:sym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155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2">
            <a:extLst>
              <a:ext uri="{FF2B5EF4-FFF2-40B4-BE49-F238E27FC236}">
                <a16:creationId xmlns:a16="http://schemas.microsoft.com/office/drawing/2014/main" id="{4CEC2EE4-5F02-239F-A6FC-35B0E801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6316" y="5251461"/>
            <a:ext cx="773725" cy="1592963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4A8CF24-7945-EF54-9190-D441D8788238}"/>
              </a:ext>
            </a:extLst>
          </p:cNvPr>
          <p:cNvGraphicFramePr>
            <a:graphicFrameLocks noGrp="1"/>
          </p:cNvGraphicFramePr>
          <p:nvPr/>
        </p:nvGraphicFramePr>
        <p:xfrm>
          <a:off x="2031999" y="1007631"/>
          <a:ext cx="9107864" cy="1706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03828">
                  <a:extLst>
                    <a:ext uri="{9D8B030D-6E8A-4147-A177-3AD203B41FA5}">
                      <a16:colId xmlns:a16="http://schemas.microsoft.com/office/drawing/2014/main" val="1365200745"/>
                    </a:ext>
                  </a:extLst>
                </a:gridCol>
                <a:gridCol w="3068081">
                  <a:extLst>
                    <a:ext uri="{9D8B030D-6E8A-4147-A177-3AD203B41FA5}">
                      <a16:colId xmlns:a16="http://schemas.microsoft.com/office/drawing/2014/main" val="2899105931"/>
                    </a:ext>
                  </a:extLst>
                </a:gridCol>
                <a:gridCol w="3035955">
                  <a:extLst>
                    <a:ext uri="{9D8B030D-6E8A-4147-A177-3AD203B41FA5}">
                      <a16:colId xmlns:a16="http://schemas.microsoft.com/office/drawing/2014/main" val="89570867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2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Kim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loại</a:t>
                      </a:r>
                      <a:endParaRPr lang="en-US" sz="32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Phi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kim</a:t>
                      </a:r>
                      <a:endParaRPr lang="en-US" sz="32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4627925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Công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thức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Hydroxide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M(OH)</a:t>
                      </a:r>
                      <a:r>
                        <a:rPr lang="en-US" sz="43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</a:t>
                      </a:r>
                      <a:endParaRPr lang="en-US" sz="4300" baseline="-250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Dạng</a:t>
                      </a:r>
                      <a:r>
                        <a:rPr lang="en-US" sz="4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4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axit</a:t>
                      </a:r>
                      <a:endParaRPr lang="en-US" sz="43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1033691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F8D5F69-100F-E143-A376-EAB9B7B75046}"/>
              </a:ext>
            </a:extLst>
          </p:cNvPr>
          <p:cNvGraphicFramePr>
            <a:graphicFrameLocks noGrp="1"/>
          </p:cNvGraphicFramePr>
          <p:nvPr/>
        </p:nvGraphicFramePr>
        <p:xfrm>
          <a:off x="1006226" y="2898715"/>
          <a:ext cx="10179549" cy="178256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91496">
                  <a:extLst>
                    <a:ext uri="{9D8B030D-6E8A-4147-A177-3AD203B41FA5}">
                      <a16:colId xmlns:a16="http://schemas.microsoft.com/office/drawing/2014/main" val="4141565363"/>
                    </a:ext>
                  </a:extLst>
                </a:gridCol>
                <a:gridCol w="1716947">
                  <a:extLst>
                    <a:ext uri="{9D8B030D-6E8A-4147-A177-3AD203B41FA5}">
                      <a16:colId xmlns:a16="http://schemas.microsoft.com/office/drawing/2014/main" val="4052602669"/>
                    </a:ext>
                  </a:extLst>
                </a:gridCol>
                <a:gridCol w="1454221">
                  <a:extLst>
                    <a:ext uri="{9D8B030D-6E8A-4147-A177-3AD203B41FA5}">
                      <a16:colId xmlns:a16="http://schemas.microsoft.com/office/drawing/2014/main" val="1867780378"/>
                    </a:ext>
                  </a:extLst>
                </a:gridCol>
                <a:gridCol w="1454221">
                  <a:extLst>
                    <a:ext uri="{9D8B030D-6E8A-4147-A177-3AD203B41FA5}">
                      <a16:colId xmlns:a16="http://schemas.microsoft.com/office/drawing/2014/main" val="951369464"/>
                    </a:ext>
                  </a:extLst>
                </a:gridCol>
                <a:gridCol w="1454221">
                  <a:extLst>
                    <a:ext uri="{9D8B030D-6E8A-4147-A177-3AD203B41FA5}">
                      <a16:colId xmlns:a16="http://schemas.microsoft.com/office/drawing/2014/main" val="3663374133"/>
                    </a:ext>
                  </a:extLst>
                </a:gridCol>
                <a:gridCol w="1530859">
                  <a:extLst>
                    <a:ext uri="{9D8B030D-6E8A-4147-A177-3AD203B41FA5}">
                      <a16:colId xmlns:a16="http://schemas.microsoft.com/office/drawing/2014/main" val="367717454"/>
                    </a:ext>
                  </a:extLst>
                </a:gridCol>
                <a:gridCol w="1377584">
                  <a:extLst>
                    <a:ext uri="{9D8B030D-6E8A-4147-A177-3AD203B41FA5}">
                      <a16:colId xmlns:a16="http://schemas.microsoft.com/office/drawing/2014/main" val="3252920605"/>
                    </a:ext>
                  </a:extLst>
                </a:gridCol>
              </a:tblGrid>
              <a:tr h="891283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Na</a:t>
                      </a:r>
                      <a:endParaRPr kumimoji="0" lang="en-US" sz="27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Mg</a:t>
                      </a:r>
                      <a:endParaRPr kumimoji="0" lang="en-US" sz="27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Al</a:t>
                      </a:r>
                      <a:endParaRPr kumimoji="0" lang="en-US" sz="27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Si</a:t>
                      </a:r>
                      <a:endParaRPr kumimoji="0" lang="en-US" sz="27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</a:t>
                      </a:r>
                      <a:endParaRPr kumimoji="0" lang="en-US" sz="27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S</a:t>
                      </a:r>
                      <a:endParaRPr kumimoji="0" lang="en-US" sz="27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Cl</a:t>
                      </a:r>
                      <a:endParaRPr kumimoji="0" lang="en-US" sz="27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718404"/>
                  </a:ext>
                </a:extLst>
              </a:tr>
              <a:tr h="891283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NaOH</a:t>
                      </a:r>
                      <a:endParaRPr kumimoji="0" lang="vi-VN" sz="2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Mg(OH)</a:t>
                      </a:r>
                      <a:r>
                        <a:rPr lang="en-US" sz="2700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endParaRPr lang="vi-VN" sz="2700" baseline="-25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Al(OH)</a:t>
                      </a:r>
                      <a:r>
                        <a:rPr kumimoji="0" lang="en-US" sz="2700" b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endParaRPr kumimoji="0" lang="vi-VN" sz="27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</a:t>
                      </a:r>
                      <a:r>
                        <a:rPr kumimoji="0" lang="en-US" sz="2700" b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SiO</a:t>
                      </a:r>
                      <a:r>
                        <a:rPr kumimoji="0" lang="en-US" sz="2700" b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endParaRPr kumimoji="0" lang="vi-VN" sz="27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</a:t>
                      </a:r>
                      <a:r>
                        <a:rPr kumimoji="0" lang="en-US" sz="2700" b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PO</a:t>
                      </a:r>
                      <a:r>
                        <a:rPr kumimoji="0" lang="en-US" sz="2700" b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4</a:t>
                      </a:r>
                      <a:endParaRPr kumimoji="0" lang="vi-VN" sz="27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</a:t>
                      </a:r>
                      <a:r>
                        <a:rPr kumimoji="0" lang="en-US" sz="2700" b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SO</a:t>
                      </a:r>
                      <a:r>
                        <a:rPr kumimoji="0" lang="en-US" sz="2700" b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4</a:t>
                      </a:r>
                      <a:endParaRPr kumimoji="0" lang="vi-VN" sz="27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HClO</a:t>
                      </a:r>
                      <a:r>
                        <a:rPr kumimoji="0" lang="en-US" sz="2700" b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4</a:t>
                      </a:r>
                      <a:endParaRPr kumimoji="0" lang="vi-VN" sz="27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0952040"/>
                  </a:ext>
                </a:extLst>
              </a:tr>
            </a:tbl>
          </a:graphicData>
        </a:graphic>
      </p:graphicFrame>
      <p:sp>
        <p:nvSpPr>
          <p:cNvPr id="15" name="Arrow: Right 14">
            <a:extLst>
              <a:ext uri="{FF2B5EF4-FFF2-40B4-BE49-F238E27FC236}">
                <a16:creationId xmlns:a16="http://schemas.microsoft.com/office/drawing/2014/main" id="{0CD73F9E-4223-8044-F75F-1300FAF4414C}"/>
              </a:ext>
            </a:extLst>
          </p:cNvPr>
          <p:cNvSpPr/>
          <p:nvPr/>
        </p:nvSpPr>
        <p:spPr>
          <a:xfrm>
            <a:off x="1821491" y="4868084"/>
            <a:ext cx="7822096" cy="517080"/>
          </a:xfrm>
          <a:prstGeom prst="rightArrow">
            <a:avLst/>
          </a:prstGeom>
          <a:solidFill>
            <a:srgbClr val="00A2A6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938FE-7BCE-EC28-3A49-A10B7E65122F}"/>
              </a:ext>
            </a:extLst>
          </p:cNvPr>
          <p:cNvSpPr txBox="1"/>
          <p:nvPr/>
        </p:nvSpPr>
        <p:spPr>
          <a:xfrm>
            <a:off x="712173" y="5387693"/>
            <a:ext cx="10314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Tính</a:t>
            </a:r>
            <a:r>
              <a:rPr lang="vi-V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acid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hydroxide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xu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tăng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dần</a:t>
            </a:r>
            <a:r>
              <a:rPr lang="vi-V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, </a:t>
            </a:r>
            <a:r>
              <a:rPr lang="vi-V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tính</a:t>
            </a:r>
            <a:r>
              <a:rPr lang="vi-V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base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xu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giảm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dần</a:t>
            </a:r>
            <a:endParaRPr lang="vi-VN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#9Slide03 Arima Madurai Black" panose="00000A00000000000000" pitchFamily="2" charset="0"/>
              <a:sym typeface="Times New Roman" panose="02020603050405020304" pitchFamily="18" charset="0"/>
            </a:endParaRPr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id="{CDF70999-B844-AC1F-143C-247A9F88B355}"/>
              </a:ext>
            </a:extLst>
          </p:cNvPr>
          <p:cNvSpPr txBox="1"/>
          <p:nvPr/>
        </p:nvSpPr>
        <p:spPr>
          <a:xfrm>
            <a:off x="2182846" y="376885"/>
            <a:ext cx="8551045" cy="523220"/>
          </a:xfrm>
          <a:prstGeom prst="rect">
            <a:avLst/>
          </a:prstGeom>
          <a:solidFill>
            <a:srgbClr val="00A2A6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 CHẤT CỦA CÁC OXIDE VÀ HYDROXIDE</a:t>
            </a:r>
          </a:p>
        </p:txBody>
      </p:sp>
    </p:spTree>
    <p:extLst>
      <p:ext uri="{BB962C8B-B14F-4D97-AF65-F5344CB8AC3E}">
        <p14:creationId xmlns:p14="http://schemas.microsoft.com/office/powerpoint/2010/main" val="139868697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2">
            <a:extLst>
              <a:ext uri="{FF2B5EF4-FFF2-40B4-BE49-F238E27FC236}">
                <a16:creationId xmlns:a16="http://schemas.microsoft.com/office/drawing/2014/main" id="{4CEC2EE4-5F02-239F-A6FC-35B0E801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387" y="5265037"/>
            <a:ext cx="773725" cy="1592963"/>
          </a:xfrm>
          <a:prstGeom prst="rect">
            <a:avLst/>
          </a:prstGeom>
        </p:spPr>
      </p:pic>
      <p:sp>
        <p:nvSpPr>
          <p:cNvPr id="21" name="矩形 32">
            <a:extLst>
              <a:ext uri="{FF2B5EF4-FFF2-40B4-BE49-F238E27FC236}">
                <a16:creationId xmlns:a16="http://schemas.microsoft.com/office/drawing/2014/main" id="{507B01FD-7901-C01D-7E10-271BA2E07A99}"/>
              </a:ext>
            </a:extLst>
          </p:cNvPr>
          <p:cNvSpPr/>
          <p:nvPr/>
        </p:nvSpPr>
        <p:spPr>
          <a:xfrm>
            <a:off x="1" y="4329611"/>
            <a:ext cx="632128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ctr">
              <a:buFont typeface="Arial" panose="020B0604020202020204" pitchFamily="34" charset="0"/>
              <a:buChar char="•"/>
            </a:pP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Na</a:t>
            </a:r>
            <a:r>
              <a:rPr lang="en-US" altLang="zh-CN" sz="2667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oxide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base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mạnh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endParaRPr lang="zh-CN" altLang="en-US" sz="2667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1D3BF18-5B30-293D-65C0-36FA10BD5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021511"/>
              </p:ext>
            </p:extLst>
          </p:nvPr>
        </p:nvGraphicFramePr>
        <p:xfrm>
          <a:off x="1382709" y="1534446"/>
          <a:ext cx="9592508" cy="16690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39103">
                  <a:extLst>
                    <a:ext uri="{9D8B030D-6E8A-4147-A177-3AD203B41FA5}">
                      <a16:colId xmlns:a16="http://schemas.microsoft.com/office/drawing/2014/main" val="2884965410"/>
                    </a:ext>
                  </a:extLst>
                </a:gridCol>
                <a:gridCol w="1164772">
                  <a:extLst>
                    <a:ext uri="{9D8B030D-6E8A-4147-A177-3AD203B41FA5}">
                      <a16:colId xmlns:a16="http://schemas.microsoft.com/office/drawing/2014/main" val="4141565363"/>
                    </a:ext>
                  </a:extLst>
                </a:gridCol>
                <a:gridCol w="1164772">
                  <a:extLst>
                    <a:ext uri="{9D8B030D-6E8A-4147-A177-3AD203B41FA5}">
                      <a16:colId xmlns:a16="http://schemas.microsoft.com/office/drawing/2014/main" val="4052602669"/>
                    </a:ext>
                  </a:extLst>
                </a:gridCol>
                <a:gridCol w="1164772">
                  <a:extLst>
                    <a:ext uri="{9D8B030D-6E8A-4147-A177-3AD203B41FA5}">
                      <a16:colId xmlns:a16="http://schemas.microsoft.com/office/drawing/2014/main" val="1867780378"/>
                    </a:ext>
                  </a:extLst>
                </a:gridCol>
                <a:gridCol w="1164772">
                  <a:extLst>
                    <a:ext uri="{9D8B030D-6E8A-4147-A177-3AD203B41FA5}">
                      <a16:colId xmlns:a16="http://schemas.microsoft.com/office/drawing/2014/main" val="951369464"/>
                    </a:ext>
                  </a:extLst>
                </a:gridCol>
                <a:gridCol w="1164772">
                  <a:extLst>
                    <a:ext uri="{9D8B030D-6E8A-4147-A177-3AD203B41FA5}">
                      <a16:colId xmlns:a16="http://schemas.microsoft.com/office/drawing/2014/main" val="3663374133"/>
                    </a:ext>
                  </a:extLst>
                </a:gridCol>
                <a:gridCol w="1226156">
                  <a:extLst>
                    <a:ext uri="{9D8B030D-6E8A-4147-A177-3AD203B41FA5}">
                      <a16:colId xmlns:a16="http://schemas.microsoft.com/office/drawing/2014/main" val="367717454"/>
                    </a:ext>
                  </a:extLst>
                </a:gridCol>
                <a:gridCol w="1103389">
                  <a:extLst>
                    <a:ext uri="{9D8B030D-6E8A-4147-A177-3AD203B41FA5}">
                      <a16:colId xmlns:a16="http://schemas.microsoft.com/office/drawing/2014/main" val="3252920605"/>
                    </a:ext>
                  </a:extLst>
                </a:gridCol>
              </a:tblGrid>
              <a:tr h="83453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3</a:t>
                      </a:r>
                      <a:endPara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Na</a:t>
                      </a:r>
                    </a:p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3s</a:t>
                      </a:r>
                      <a:r>
                        <a:rPr kumimoji="0" lang="en-US" sz="24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1</a:t>
                      </a:r>
                      <a:endParaRPr kumimoji="0" lang="vi-VN" sz="2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+mn-cs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Mg</a:t>
                      </a:r>
                    </a:p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3s</a:t>
                      </a:r>
                      <a:r>
                        <a:rPr kumimoji="0" lang="en-US" sz="24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2</a:t>
                      </a:r>
                      <a:endParaRPr lang="vi-VN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Al</a:t>
                      </a:r>
                    </a:p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3s</a:t>
                      </a:r>
                      <a:r>
                        <a:rPr kumimoji="0" lang="en-US" sz="24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3p</a:t>
                      </a:r>
                      <a:r>
                        <a:rPr kumimoji="0" lang="en-US" sz="24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1</a:t>
                      </a:r>
                      <a:endParaRPr kumimoji="0" lang="vi-VN" sz="2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+mn-cs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Si</a:t>
                      </a:r>
                    </a:p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3s</a:t>
                      </a:r>
                      <a:r>
                        <a:rPr kumimoji="0" lang="en-US" sz="24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3p</a:t>
                      </a:r>
                      <a:r>
                        <a:rPr kumimoji="0" lang="en-US" sz="24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2</a:t>
                      </a:r>
                      <a:endParaRPr kumimoji="0" lang="vi-VN" sz="2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+mn-cs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P</a:t>
                      </a:r>
                    </a:p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3s</a:t>
                      </a:r>
                      <a:r>
                        <a:rPr kumimoji="0" lang="en-US" sz="24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3p</a:t>
                      </a:r>
                      <a:r>
                        <a:rPr kumimoji="0" lang="en-US" sz="24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3</a:t>
                      </a:r>
                      <a:endParaRPr kumimoji="0" lang="vi-VN" sz="2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+mn-cs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S</a:t>
                      </a:r>
                    </a:p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3s</a:t>
                      </a:r>
                      <a:r>
                        <a:rPr kumimoji="0" lang="en-US" sz="24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3p</a:t>
                      </a:r>
                      <a:r>
                        <a:rPr kumimoji="0" lang="en-US" sz="24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4</a:t>
                      </a:r>
                      <a:endParaRPr kumimoji="0" lang="vi-VN" sz="2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+mn-cs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A2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Cl</a:t>
                      </a:r>
                    </a:p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3s</a:t>
                      </a:r>
                      <a:r>
                        <a:rPr kumimoji="0" lang="en-US" sz="24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3p</a:t>
                      </a:r>
                      <a:r>
                        <a:rPr kumimoji="0" lang="en-US" sz="2400" b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5</a:t>
                      </a:r>
                      <a:endParaRPr kumimoji="0" lang="vi-VN" sz="24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+mn-cs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A2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718404"/>
                  </a:ext>
                </a:extLst>
              </a:tr>
              <a:tr h="834537">
                <a:tc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Na</a:t>
                      </a:r>
                      <a:r>
                        <a:rPr kumimoji="0" lang="en-US" sz="27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kumimoji="0" lang="en-US" sz="2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O</a:t>
                      </a:r>
                      <a:endParaRPr kumimoji="0" lang="vi-VN" sz="2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MgO</a:t>
                      </a:r>
                      <a:endParaRPr lang="vi-VN" sz="27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Al</a:t>
                      </a:r>
                      <a:r>
                        <a:rPr kumimoji="0" lang="en-US" sz="27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kumimoji="0" lang="en-US" sz="2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O</a:t>
                      </a:r>
                      <a:r>
                        <a:rPr kumimoji="0" lang="en-US" sz="27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endParaRPr kumimoji="0" lang="vi-VN" sz="27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SiO</a:t>
                      </a:r>
                      <a:r>
                        <a:rPr kumimoji="0" lang="en-US" sz="27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endParaRPr kumimoji="0" lang="vi-VN" sz="27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</a:t>
                      </a:r>
                      <a:r>
                        <a:rPr kumimoji="0" lang="en-US" sz="27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kumimoji="0" lang="en-US" sz="2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O</a:t>
                      </a:r>
                      <a:r>
                        <a:rPr kumimoji="0" lang="en-US" sz="27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5</a:t>
                      </a:r>
                      <a:endParaRPr kumimoji="0" lang="vi-VN" sz="27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SO</a:t>
                      </a:r>
                      <a:r>
                        <a:rPr kumimoji="0" lang="en-US" sz="27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endParaRPr kumimoji="0" lang="vi-VN" sz="27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Cl</a:t>
                      </a:r>
                      <a:r>
                        <a:rPr kumimoji="0" lang="en-US" sz="27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kumimoji="0" lang="en-US" sz="2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O</a:t>
                      </a:r>
                      <a:r>
                        <a:rPr kumimoji="0" lang="en-US" sz="27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7</a:t>
                      </a:r>
                      <a:endParaRPr kumimoji="0" lang="vi-VN" sz="2700" b="0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0952040"/>
                  </a:ext>
                </a:extLst>
              </a:tr>
            </a:tbl>
          </a:graphicData>
        </a:graphic>
      </p:graphicFrame>
      <p:sp>
        <p:nvSpPr>
          <p:cNvPr id="23" name="矩形 32">
            <a:extLst>
              <a:ext uri="{FF2B5EF4-FFF2-40B4-BE49-F238E27FC236}">
                <a16:creationId xmlns:a16="http://schemas.microsoft.com/office/drawing/2014/main" id="{EAA6D33F-5BA5-7862-6F84-582BE7E5B373}"/>
              </a:ext>
            </a:extLst>
          </p:cNvPr>
          <p:cNvSpPr/>
          <p:nvPr/>
        </p:nvSpPr>
        <p:spPr>
          <a:xfrm>
            <a:off x="-676674" y="987222"/>
            <a:ext cx="571904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667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zh-CN" sz="2667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67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zh-CN" sz="2667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</a:t>
            </a:r>
            <a:r>
              <a:rPr lang="en-US" altLang="zh-CN" sz="2667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667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chu </a:t>
            </a:r>
            <a:r>
              <a:rPr lang="en-US" altLang="zh-CN" sz="2667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kì</a:t>
            </a:r>
            <a:r>
              <a:rPr lang="en-US" altLang="zh-CN" sz="2667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3:</a:t>
            </a:r>
            <a:endParaRPr lang="zh-CN" altLang="en-US" sz="2667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12DC2E-C75A-A07F-5A8B-C9ECCF177550}"/>
              </a:ext>
            </a:extLst>
          </p:cNvPr>
          <p:cNvSpPr txBox="1"/>
          <p:nvPr/>
        </p:nvSpPr>
        <p:spPr>
          <a:xfrm>
            <a:off x="1888502" y="3703595"/>
            <a:ext cx="898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Tính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acid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tăng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dần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, </a:t>
            </a:r>
            <a:r>
              <a:rPr lang="vi-VN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tính</a:t>
            </a:r>
            <a:r>
              <a:rPr lang="vi-VN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base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giảm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#9Slide03 Arima Madurai Black" panose="00000A00000000000000" pitchFamily="2" charset="0"/>
                <a:sym typeface="Times New Roman" panose="02020603050405020304" pitchFamily="18" charset="0"/>
              </a:rPr>
              <a:t>dần</a:t>
            </a:r>
            <a:endParaRPr lang="vi-VN" sz="2800" b="1" i="1" dirty="0">
              <a:latin typeface="Times New Roman" panose="02020603050405020304" pitchFamily="18" charset="0"/>
              <a:ea typeface="Microsoft YaHei" panose="020B0503020204020204" pitchFamily="34" charset="-122"/>
              <a:cs typeface="#9Slide03 Arima Madurai Black" panose="00000A00000000000000" pitchFamily="2" charset="0"/>
              <a:sym typeface="Times New Roman" panose="02020603050405020304" pitchFamily="18" charset="0"/>
            </a:endParaRPr>
          </a:p>
        </p:txBody>
      </p:sp>
      <p:sp>
        <p:nvSpPr>
          <p:cNvPr id="26" name="矩形 32">
            <a:extLst>
              <a:ext uri="{FF2B5EF4-FFF2-40B4-BE49-F238E27FC236}">
                <a16:creationId xmlns:a16="http://schemas.microsoft.com/office/drawing/2014/main" id="{632E69A8-7922-F589-13EC-D7176A6138A0}"/>
              </a:ext>
            </a:extLst>
          </p:cNvPr>
          <p:cNvSpPr/>
          <p:nvPr/>
        </p:nvSpPr>
        <p:spPr>
          <a:xfrm>
            <a:off x="6178963" y="4323213"/>
            <a:ext cx="5950112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ctr">
              <a:buFont typeface="Arial" panose="020B0604020202020204" pitchFamily="34" charset="0"/>
              <a:buChar char="•"/>
            </a:pP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Cl</a:t>
            </a:r>
            <a:r>
              <a:rPr lang="en-US" altLang="zh-CN" sz="2667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altLang="zh-CN" sz="2667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7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oxide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acid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mạnh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endParaRPr lang="zh-CN" altLang="en-US" sz="2667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矩形 32">
            <a:extLst>
              <a:ext uri="{FF2B5EF4-FFF2-40B4-BE49-F238E27FC236}">
                <a16:creationId xmlns:a16="http://schemas.microsoft.com/office/drawing/2014/main" id="{6FD36AA9-FD73-784E-36F3-3268BABB94B9}"/>
              </a:ext>
            </a:extLst>
          </p:cNvPr>
          <p:cNvSpPr/>
          <p:nvPr/>
        </p:nvSpPr>
        <p:spPr>
          <a:xfrm>
            <a:off x="270943" y="4856693"/>
            <a:ext cx="1076640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Al</a:t>
            </a:r>
            <a:r>
              <a:rPr lang="en-US" altLang="zh-CN" sz="2667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altLang="zh-CN" sz="2667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oxide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lưỡng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vừa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acid,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vừa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67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base).</a:t>
            </a:r>
            <a:endParaRPr lang="zh-CN" altLang="en-US" sz="2667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矩形 32">
            <a:extLst>
              <a:ext uri="{FF2B5EF4-FFF2-40B4-BE49-F238E27FC236}">
                <a16:creationId xmlns:a16="http://schemas.microsoft.com/office/drawing/2014/main" id="{9A2A7E9B-4613-BBC5-734C-108FA8CBF939}"/>
              </a:ext>
            </a:extLst>
          </p:cNvPr>
          <p:cNvSpPr/>
          <p:nvPr/>
        </p:nvSpPr>
        <p:spPr>
          <a:xfrm>
            <a:off x="920005" y="5396571"/>
            <a:ext cx="8441635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Al</a:t>
            </a:r>
            <a:r>
              <a:rPr lang="en-US" altLang="zh-CN" sz="2667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altLang="zh-CN" sz="2667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+ 2NaOH </a:t>
            </a:r>
            <a:r>
              <a:rPr lang="en-US" sz="26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→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2NaAlO</a:t>
            </a:r>
            <a:r>
              <a:rPr lang="en-US" altLang="zh-CN" sz="2667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+ H</a:t>
            </a:r>
            <a:r>
              <a:rPr lang="en-US" altLang="zh-CN" sz="2667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</a:p>
          <a:p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Al</a:t>
            </a:r>
            <a:r>
              <a:rPr lang="en-US" altLang="zh-CN" sz="2667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altLang="zh-CN" sz="2667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+ 6HCl </a:t>
            </a:r>
            <a:r>
              <a:rPr lang="en-US" sz="26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→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2AlCl</a:t>
            </a:r>
            <a:r>
              <a:rPr lang="en-US" altLang="zh-CN" sz="2667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+ 3H</a:t>
            </a:r>
            <a:r>
              <a:rPr lang="en-US" altLang="zh-CN" sz="2667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667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endParaRPr lang="zh-CN" altLang="en-US" sz="2667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5407F7E-12DF-5B3D-9708-9C9E2E479F43}"/>
              </a:ext>
            </a:extLst>
          </p:cNvPr>
          <p:cNvSpPr/>
          <p:nvPr/>
        </p:nvSpPr>
        <p:spPr>
          <a:xfrm>
            <a:off x="2656108" y="3110493"/>
            <a:ext cx="7454005" cy="696836"/>
          </a:xfrm>
          <a:prstGeom prst="rightArrow">
            <a:avLst/>
          </a:prstGeom>
          <a:solidFill>
            <a:srgbClr val="00A2A6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文本框 2">
            <a:extLst>
              <a:ext uri="{FF2B5EF4-FFF2-40B4-BE49-F238E27FC236}">
                <a16:creationId xmlns:a16="http://schemas.microsoft.com/office/drawing/2014/main" id="{1CB2C12B-BEED-3910-0EFC-8D79DEE674BE}"/>
              </a:ext>
            </a:extLst>
          </p:cNvPr>
          <p:cNvSpPr txBox="1"/>
          <p:nvPr/>
        </p:nvSpPr>
        <p:spPr>
          <a:xfrm>
            <a:off x="2182846" y="376885"/>
            <a:ext cx="8551045" cy="523220"/>
          </a:xfrm>
          <a:prstGeom prst="rect">
            <a:avLst/>
          </a:prstGeom>
          <a:solidFill>
            <a:srgbClr val="00A2A6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 CHẤT CỦA CÁC OXIDE VÀ HYDROXIDE</a:t>
            </a:r>
          </a:p>
        </p:txBody>
      </p:sp>
    </p:spTree>
    <p:extLst>
      <p:ext uri="{BB962C8B-B14F-4D97-AF65-F5344CB8AC3E}">
        <p14:creationId xmlns:p14="http://schemas.microsoft.com/office/powerpoint/2010/main" val="297929549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6" grpId="0"/>
      <p:bldP spid="27" grpId="0"/>
      <p:bldP spid="28" grpId="0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2">
            <a:extLst>
              <a:ext uri="{FF2B5EF4-FFF2-40B4-BE49-F238E27FC236}">
                <a16:creationId xmlns:a16="http://schemas.microsoft.com/office/drawing/2014/main" id="{4CEC2EE4-5F02-239F-A6FC-35B0E801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387" y="5265037"/>
            <a:ext cx="773725" cy="15929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80E814-E8E0-FF3F-9663-D87052B9B57C}"/>
              </a:ext>
            </a:extLst>
          </p:cNvPr>
          <p:cNvSpPr txBox="1"/>
          <p:nvPr/>
        </p:nvSpPr>
        <p:spPr>
          <a:xfrm>
            <a:off x="567105" y="2891459"/>
            <a:ext cx="7197387" cy="2800382"/>
          </a:xfrm>
          <a:prstGeom prst="rect">
            <a:avLst/>
          </a:prstGeom>
          <a:solidFill>
            <a:srgbClr val="00A2A6"/>
          </a:solidFill>
          <a:ln>
            <a:solidFill>
              <a:srgbClr val="00D5D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vôi,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vôi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Ca(OH)</a:t>
            </a:r>
            <a:r>
              <a:rPr lang="vi-VN" sz="2933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nhôm do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vi-VN" sz="2933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933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Ca(OH)</a:t>
            </a:r>
            <a:r>
              <a:rPr lang="vi-VN" sz="2933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Ca(AlO</a:t>
            </a:r>
            <a:r>
              <a:rPr lang="vi-VN" sz="2933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933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lang="vi-VN" sz="2933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pPr algn="just"/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2Al + Ca(OH)</a:t>
            </a:r>
            <a:r>
              <a:rPr lang="vi-VN" sz="2933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933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   → Ca(AlO</a:t>
            </a:r>
            <a:r>
              <a:rPr lang="vi-VN" sz="2933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933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+ 3H</a:t>
            </a:r>
            <a:r>
              <a:rPr lang="vi-VN" sz="2933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9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4BF63C-61B5-3E42-61F7-0B74EC4BA8EC}"/>
              </a:ext>
            </a:extLst>
          </p:cNvPr>
          <p:cNvSpPr txBox="1"/>
          <p:nvPr/>
        </p:nvSpPr>
        <p:spPr>
          <a:xfrm>
            <a:off x="663225" y="1324744"/>
            <a:ext cx="7096328" cy="1200329"/>
          </a:xfrm>
          <a:prstGeom prst="rect">
            <a:avLst/>
          </a:prstGeom>
          <a:noFill/>
          <a:ln>
            <a:solidFill>
              <a:srgbClr val="00A2A6"/>
            </a:solidFill>
          </a:ln>
        </p:spPr>
        <p:txBody>
          <a:bodyPr wrap="square">
            <a:spAutoFit/>
          </a:bodyPr>
          <a:lstStyle/>
          <a:p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không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vôi 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9" name="Picture 2" descr="dau hoi – Rủng Rỉnh">
            <a:extLst>
              <a:ext uri="{FF2B5EF4-FFF2-40B4-BE49-F238E27FC236}">
                <a16:creationId xmlns:a16="http://schemas.microsoft.com/office/drawing/2014/main" id="{98D1CA88-B0E1-BE71-B204-E5110BB73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1" y="958358"/>
            <a:ext cx="732772" cy="7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Nước Vôi Trong Là Gì? Cách Làm Và Công Dụng Của Nước Vôi Trong">
            <a:extLst>
              <a:ext uri="{FF2B5EF4-FFF2-40B4-BE49-F238E27FC236}">
                <a16:creationId xmlns:a16="http://schemas.microsoft.com/office/drawing/2014/main" id="{441C68FE-9307-99FC-A000-1CC43A4C17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999D35-B228-C10D-CC58-CBDB213AB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082" y="1783697"/>
            <a:ext cx="4129505" cy="2670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文本框 2">
            <a:extLst>
              <a:ext uri="{FF2B5EF4-FFF2-40B4-BE49-F238E27FC236}">
                <a16:creationId xmlns:a16="http://schemas.microsoft.com/office/drawing/2014/main" id="{366BA686-F91E-BD03-1EBF-413434752239}"/>
              </a:ext>
            </a:extLst>
          </p:cNvPr>
          <p:cNvSpPr txBox="1"/>
          <p:nvPr/>
        </p:nvSpPr>
        <p:spPr>
          <a:xfrm>
            <a:off x="2182846" y="376885"/>
            <a:ext cx="8551045" cy="523220"/>
          </a:xfrm>
          <a:prstGeom prst="rect">
            <a:avLst/>
          </a:prstGeom>
          <a:solidFill>
            <a:srgbClr val="00A2A6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 CHẤT CỦA CÁC OXIDE VÀ HYDROXIDE</a:t>
            </a:r>
          </a:p>
        </p:txBody>
      </p:sp>
    </p:spTree>
    <p:extLst>
      <p:ext uri="{BB962C8B-B14F-4D97-AF65-F5344CB8AC3E}">
        <p14:creationId xmlns:p14="http://schemas.microsoft.com/office/powerpoint/2010/main" val="184621700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7678" y="3137279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04730" y="2218164"/>
            <a:ext cx="298254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PART 03</a:t>
            </a:r>
            <a:endParaRPr lang="zh-CN" altLang="en-US" sz="6000" dirty="0">
              <a:solidFill>
                <a:srgbClr val="F7E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944600" y="701357"/>
            <a:ext cx="2892893" cy="24902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914" y="3952316"/>
            <a:ext cx="2422399" cy="20547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5023">
            <a:off x="7820607" y="898473"/>
            <a:ext cx="2863123" cy="1695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654" y="3892981"/>
            <a:ext cx="1803546" cy="19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08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75015" y="2102746"/>
            <a:ext cx="2170837" cy="2455838"/>
            <a:chOff x="1244600" y="1715201"/>
            <a:chExt cx="2170837" cy="4004342"/>
          </a:xfrm>
        </p:grpSpPr>
        <p:sp>
          <p:nvSpPr>
            <p:cNvPr id="35" name="MH_SubTitle_1"/>
            <p:cNvSpPr/>
            <p:nvPr>
              <p:custDataLst>
                <p:tags r:id="rId17"/>
              </p:custDataLst>
            </p:nvPr>
          </p:nvSpPr>
          <p:spPr>
            <a:xfrm>
              <a:off x="1244600" y="1715201"/>
              <a:ext cx="2170837" cy="2717099"/>
            </a:xfrm>
            <a:prstGeom prst="roundRect">
              <a:avLst>
                <a:gd name="adj" fmla="val 9062"/>
              </a:avLst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di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di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3" name="MH_SubTitle_1"/>
            <p:cNvSpPr/>
            <p:nvPr>
              <p:custDataLst>
                <p:tags r:id="rId18"/>
              </p:custDataLst>
            </p:nvPr>
          </p:nvSpPr>
          <p:spPr>
            <a:xfrm>
              <a:off x="1244600" y="1859183"/>
              <a:ext cx="2170837" cy="3860360"/>
            </a:xfrm>
            <a:custGeom>
              <a:avLst/>
              <a:gdLst/>
              <a:ahLst/>
              <a:cxnLst/>
              <a:rect l="l" t="t" r="r" b="b"/>
              <a:pathLst>
                <a:path w="2088232" h="4968552">
                  <a:moveTo>
                    <a:pt x="348046" y="0"/>
                  </a:moveTo>
                  <a:lnTo>
                    <a:pt x="1740186" y="0"/>
                  </a:lnTo>
                  <a:cubicBezTo>
                    <a:pt x="1932406" y="0"/>
                    <a:pt x="2088232" y="155826"/>
                    <a:pt x="2088232" y="348046"/>
                  </a:cubicBezTo>
                  <a:lnTo>
                    <a:pt x="2088232" y="4965280"/>
                  </a:lnTo>
                  <a:lnTo>
                    <a:pt x="2014428" y="4838031"/>
                  </a:lnTo>
                  <a:lnTo>
                    <a:pt x="1938726" y="4968552"/>
                  </a:lnTo>
                  <a:lnTo>
                    <a:pt x="1872033" y="4968552"/>
                  </a:lnTo>
                  <a:lnTo>
                    <a:pt x="1796331" y="4838031"/>
                  </a:lnTo>
                  <a:lnTo>
                    <a:pt x="1720629" y="4968552"/>
                  </a:lnTo>
                  <a:lnTo>
                    <a:pt x="1653936" y="4968552"/>
                  </a:lnTo>
                  <a:lnTo>
                    <a:pt x="1578234" y="4838031"/>
                  </a:lnTo>
                  <a:lnTo>
                    <a:pt x="1502532" y="4968552"/>
                  </a:lnTo>
                  <a:lnTo>
                    <a:pt x="1435839" y="4968552"/>
                  </a:lnTo>
                  <a:lnTo>
                    <a:pt x="1360137" y="4838031"/>
                  </a:lnTo>
                  <a:lnTo>
                    <a:pt x="1284435" y="4968552"/>
                  </a:lnTo>
                  <a:lnTo>
                    <a:pt x="1217742" y="4968552"/>
                  </a:lnTo>
                  <a:lnTo>
                    <a:pt x="1142040" y="4838031"/>
                  </a:lnTo>
                  <a:lnTo>
                    <a:pt x="1066338" y="4968552"/>
                  </a:lnTo>
                  <a:lnTo>
                    <a:pt x="999645" y="4968552"/>
                  </a:lnTo>
                  <a:lnTo>
                    <a:pt x="923943" y="4838031"/>
                  </a:lnTo>
                  <a:lnTo>
                    <a:pt x="848241" y="4968552"/>
                  </a:lnTo>
                  <a:lnTo>
                    <a:pt x="781548" y="4968552"/>
                  </a:lnTo>
                  <a:lnTo>
                    <a:pt x="705846" y="4838031"/>
                  </a:lnTo>
                  <a:lnTo>
                    <a:pt x="630144" y="4968552"/>
                  </a:lnTo>
                  <a:lnTo>
                    <a:pt x="563451" y="4968552"/>
                  </a:lnTo>
                  <a:lnTo>
                    <a:pt x="487749" y="4838031"/>
                  </a:lnTo>
                  <a:lnTo>
                    <a:pt x="412047" y="4968552"/>
                  </a:lnTo>
                  <a:lnTo>
                    <a:pt x="345354" y="4968552"/>
                  </a:lnTo>
                  <a:lnTo>
                    <a:pt x="269652" y="4838031"/>
                  </a:lnTo>
                  <a:lnTo>
                    <a:pt x="193950" y="4968552"/>
                  </a:lnTo>
                  <a:lnTo>
                    <a:pt x="127257" y="4968552"/>
                  </a:lnTo>
                  <a:lnTo>
                    <a:pt x="51555" y="4838031"/>
                  </a:lnTo>
                  <a:lnTo>
                    <a:pt x="0" y="4926919"/>
                  </a:lnTo>
                  <a:lnTo>
                    <a:pt x="0" y="348046"/>
                  </a:lnTo>
                  <a:cubicBezTo>
                    <a:pt x="0" y="155826"/>
                    <a:pt x="155826" y="0"/>
                    <a:pt x="348046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di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4" name="MH_Other_1"/>
            <p:cNvSpPr txBox="1"/>
            <p:nvPr>
              <p:custDataLst>
                <p:tags r:id="rId19"/>
              </p:custDataLst>
            </p:nvPr>
          </p:nvSpPr>
          <p:spPr>
            <a:xfrm>
              <a:off x="1874621" y="2250501"/>
              <a:ext cx="837113" cy="71958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4000" dirty="0">
                  <a:ln w="18415" cmpd="sng">
                    <a:solidFill>
                      <a:sysClr val="window" lastClr="FFFFFF">
                        <a:lumMod val="95000"/>
                      </a:sys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88900" dir="5400000" algn="t" rotWithShape="0">
                      <a:prstClr val="black">
                        <a:alpha val="2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A</a:t>
              </a:r>
              <a:endParaRPr lang="zh-CN" altLang="en-US" sz="4000" dirty="0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20"/>
              </p:custDataLst>
            </p:nvPr>
          </p:nvSpPr>
          <p:spPr>
            <a:xfrm>
              <a:off x="2232827" y="2116460"/>
              <a:ext cx="187142" cy="13404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6" name="MH_Other_3"/>
            <p:cNvSpPr/>
            <p:nvPr>
              <p:custDataLst>
                <p:tags r:id="rId21"/>
              </p:custDataLst>
            </p:nvPr>
          </p:nvSpPr>
          <p:spPr>
            <a:xfrm>
              <a:off x="2293178" y="1859186"/>
              <a:ext cx="93570" cy="324294"/>
            </a:xfrm>
            <a:prstGeom prst="rect">
              <a:avLst/>
            </a:prstGeom>
            <a:gradFill flip="none" rotWithShape="1">
              <a:gsLst>
                <a:gs pos="62000">
                  <a:srgbClr val="674313"/>
                </a:gs>
                <a:gs pos="0">
                  <a:srgbClr val="A2702E">
                    <a:shade val="30000"/>
                    <a:satMod val="115000"/>
                  </a:srgbClr>
                </a:gs>
                <a:gs pos="20000">
                  <a:srgbClr val="A2702E">
                    <a:shade val="67500"/>
                    <a:satMod val="115000"/>
                  </a:srgbClr>
                </a:gs>
                <a:gs pos="38000">
                  <a:srgbClr val="A16A22"/>
                </a:gs>
                <a:gs pos="100000">
                  <a:srgbClr val="A2702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862244" y="2102746"/>
            <a:ext cx="2170837" cy="2455838"/>
            <a:chOff x="3756932" y="1715201"/>
            <a:chExt cx="2170837" cy="4004342"/>
          </a:xfrm>
        </p:grpSpPr>
        <p:sp>
          <p:nvSpPr>
            <p:cNvPr id="36" name="MH_SubTitle_2"/>
            <p:cNvSpPr/>
            <p:nvPr>
              <p:custDataLst>
                <p:tags r:id="rId12"/>
              </p:custDataLst>
            </p:nvPr>
          </p:nvSpPr>
          <p:spPr>
            <a:xfrm>
              <a:off x="3756932" y="1715201"/>
              <a:ext cx="2170837" cy="2717099"/>
            </a:xfrm>
            <a:prstGeom prst="roundRect">
              <a:avLst>
                <a:gd name="adj" fmla="val 8477"/>
              </a:avLst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7" name="MH_SubTitle_2"/>
            <p:cNvSpPr/>
            <p:nvPr>
              <p:custDataLst>
                <p:tags r:id="rId13"/>
              </p:custDataLst>
            </p:nvPr>
          </p:nvSpPr>
          <p:spPr>
            <a:xfrm>
              <a:off x="3756932" y="1859183"/>
              <a:ext cx="2170837" cy="3860360"/>
            </a:xfrm>
            <a:custGeom>
              <a:avLst/>
              <a:gdLst/>
              <a:ahLst/>
              <a:cxnLst/>
              <a:rect l="l" t="t" r="r" b="b"/>
              <a:pathLst>
                <a:path w="2088232" h="4968552">
                  <a:moveTo>
                    <a:pt x="348046" y="0"/>
                  </a:moveTo>
                  <a:lnTo>
                    <a:pt x="1740186" y="0"/>
                  </a:lnTo>
                  <a:cubicBezTo>
                    <a:pt x="1932406" y="0"/>
                    <a:pt x="2088232" y="155826"/>
                    <a:pt x="2088232" y="348046"/>
                  </a:cubicBezTo>
                  <a:lnTo>
                    <a:pt x="2088232" y="4965280"/>
                  </a:lnTo>
                  <a:lnTo>
                    <a:pt x="2014428" y="4838031"/>
                  </a:lnTo>
                  <a:lnTo>
                    <a:pt x="1938726" y="4968552"/>
                  </a:lnTo>
                  <a:lnTo>
                    <a:pt x="1872033" y="4968552"/>
                  </a:lnTo>
                  <a:lnTo>
                    <a:pt x="1796331" y="4838031"/>
                  </a:lnTo>
                  <a:lnTo>
                    <a:pt x="1720629" y="4968552"/>
                  </a:lnTo>
                  <a:lnTo>
                    <a:pt x="1653936" y="4968552"/>
                  </a:lnTo>
                  <a:lnTo>
                    <a:pt x="1578234" y="4838031"/>
                  </a:lnTo>
                  <a:lnTo>
                    <a:pt x="1502532" y="4968552"/>
                  </a:lnTo>
                  <a:lnTo>
                    <a:pt x="1435839" y="4968552"/>
                  </a:lnTo>
                  <a:lnTo>
                    <a:pt x="1360137" y="4838031"/>
                  </a:lnTo>
                  <a:lnTo>
                    <a:pt x="1284435" y="4968552"/>
                  </a:lnTo>
                  <a:lnTo>
                    <a:pt x="1217742" y="4968552"/>
                  </a:lnTo>
                  <a:lnTo>
                    <a:pt x="1142040" y="4838031"/>
                  </a:lnTo>
                  <a:lnTo>
                    <a:pt x="1066338" y="4968552"/>
                  </a:lnTo>
                  <a:lnTo>
                    <a:pt x="999645" y="4968552"/>
                  </a:lnTo>
                  <a:lnTo>
                    <a:pt x="923943" y="4838031"/>
                  </a:lnTo>
                  <a:lnTo>
                    <a:pt x="848241" y="4968552"/>
                  </a:lnTo>
                  <a:lnTo>
                    <a:pt x="781548" y="4968552"/>
                  </a:lnTo>
                  <a:lnTo>
                    <a:pt x="705846" y="4838031"/>
                  </a:lnTo>
                  <a:lnTo>
                    <a:pt x="630144" y="4968552"/>
                  </a:lnTo>
                  <a:lnTo>
                    <a:pt x="563451" y="4968552"/>
                  </a:lnTo>
                  <a:lnTo>
                    <a:pt x="487749" y="4838031"/>
                  </a:lnTo>
                  <a:lnTo>
                    <a:pt x="412047" y="4968552"/>
                  </a:lnTo>
                  <a:lnTo>
                    <a:pt x="345354" y="4968552"/>
                  </a:lnTo>
                  <a:lnTo>
                    <a:pt x="269652" y="4838031"/>
                  </a:lnTo>
                  <a:lnTo>
                    <a:pt x="193950" y="4968552"/>
                  </a:lnTo>
                  <a:lnTo>
                    <a:pt x="127257" y="4968552"/>
                  </a:lnTo>
                  <a:lnTo>
                    <a:pt x="51555" y="4838031"/>
                  </a:lnTo>
                  <a:lnTo>
                    <a:pt x="0" y="4926919"/>
                  </a:lnTo>
                  <a:lnTo>
                    <a:pt x="0" y="348046"/>
                  </a:lnTo>
                  <a:cubicBezTo>
                    <a:pt x="0" y="155826"/>
                    <a:pt x="155826" y="0"/>
                    <a:pt x="348046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8" name="MH_Other_4"/>
            <p:cNvSpPr txBox="1"/>
            <p:nvPr>
              <p:custDataLst>
                <p:tags r:id="rId14"/>
              </p:custDataLst>
            </p:nvPr>
          </p:nvSpPr>
          <p:spPr>
            <a:xfrm>
              <a:off x="4115999" y="1825255"/>
              <a:ext cx="1479843" cy="157007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4000" dirty="0">
                  <a:ln w="18415" cmpd="sng">
                    <a:solidFill>
                      <a:sysClr val="window" lastClr="FFFFFF">
                        <a:lumMod val="95000"/>
                      </a:sys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88900" dir="5400000" algn="t" rotWithShape="0">
                      <a:prstClr val="black">
                        <a:alpha val="2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B</a:t>
              </a:r>
              <a:endParaRPr lang="zh-CN" altLang="en-US" sz="4000" dirty="0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9" name="MH_Other_5"/>
            <p:cNvSpPr/>
            <p:nvPr>
              <p:custDataLst>
                <p:tags r:id="rId15"/>
              </p:custDataLst>
            </p:nvPr>
          </p:nvSpPr>
          <p:spPr>
            <a:xfrm>
              <a:off x="4748782" y="2116460"/>
              <a:ext cx="187142" cy="13404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0" name="MH_Other_6"/>
            <p:cNvSpPr/>
            <p:nvPr>
              <p:custDataLst>
                <p:tags r:id="rId16"/>
              </p:custDataLst>
            </p:nvPr>
          </p:nvSpPr>
          <p:spPr>
            <a:xfrm>
              <a:off x="4809136" y="1859186"/>
              <a:ext cx="93570" cy="324294"/>
            </a:xfrm>
            <a:prstGeom prst="rect">
              <a:avLst/>
            </a:prstGeom>
            <a:gradFill flip="none" rotWithShape="1">
              <a:gsLst>
                <a:gs pos="62000">
                  <a:srgbClr val="674313"/>
                </a:gs>
                <a:gs pos="0">
                  <a:srgbClr val="A2702E">
                    <a:shade val="30000"/>
                    <a:satMod val="115000"/>
                  </a:srgbClr>
                </a:gs>
                <a:gs pos="20000">
                  <a:srgbClr val="A2702E">
                    <a:shade val="67500"/>
                    <a:satMod val="115000"/>
                  </a:srgbClr>
                </a:gs>
                <a:gs pos="38000">
                  <a:srgbClr val="A16A22"/>
                </a:gs>
                <a:gs pos="100000">
                  <a:srgbClr val="A2702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374576" y="2102746"/>
            <a:ext cx="2170837" cy="2455838"/>
            <a:chOff x="6269264" y="1715201"/>
            <a:chExt cx="2170837" cy="4004342"/>
          </a:xfrm>
        </p:grpSpPr>
        <p:sp>
          <p:nvSpPr>
            <p:cNvPr id="37" name="MH_SubTitle_3"/>
            <p:cNvSpPr/>
            <p:nvPr>
              <p:custDataLst>
                <p:tags r:id="rId7"/>
              </p:custDataLst>
            </p:nvPr>
          </p:nvSpPr>
          <p:spPr>
            <a:xfrm>
              <a:off x="6269264" y="1715201"/>
              <a:ext cx="2170837" cy="2717099"/>
            </a:xfrm>
            <a:prstGeom prst="roundRect">
              <a:avLst>
                <a:gd name="adj" fmla="val 9062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1" name="MH_SubTitle_3"/>
            <p:cNvSpPr/>
            <p:nvPr>
              <p:custDataLst>
                <p:tags r:id="rId8"/>
              </p:custDataLst>
            </p:nvPr>
          </p:nvSpPr>
          <p:spPr>
            <a:xfrm>
              <a:off x="6269264" y="1859183"/>
              <a:ext cx="2170837" cy="3860360"/>
            </a:xfrm>
            <a:custGeom>
              <a:avLst/>
              <a:gdLst/>
              <a:ahLst/>
              <a:cxnLst/>
              <a:rect l="l" t="t" r="r" b="b"/>
              <a:pathLst>
                <a:path w="2088232" h="4968552">
                  <a:moveTo>
                    <a:pt x="348046" y="0"/>
                  </a:moveTo>
                  <a:lnTo>
                    <a:pt x="1740186" y="0"/>
                  </a:lnTo>
                  <a:cubicBezTo>
                    <a:pt x="1932406" y="0"/>
                    <a:pt x="2088232" y="155826"/>
                    <a:pt x="2088232" y="348046"/>
                  </a:cubicBezTo>
                  <a:lnTo>
                    <a:pt x="2088232" y="4965280"/>
                  </a:lnTo>
                  <a:lnTo>
                    <a:pt x="2014428" y="4838031"/>
                  </a:lnTo>
                  <a:lnTo>
                    <a:pt x="1938726" y="4968552"/>
                  </a:lnTo>
                  <a:lnTo>
                    <a:pt x="1872033" y="4968552"/>
                  </a:lnTo>
                  <a:lnTo>
                    <a:pt x="1796331" y="4838031"/>
                  </a:lnTo>
                  <a:lnTo>
                    <a:pt x="1720629" y="4968552"/>
                  </a:lnTo>
                  <a:lnTo>
                    <a:pt x="1653936" y="4968552"/>
                  </a:lnTo>
                  <a:lnTo>
                    <a:pt x="1578234" y="4838031"/>
                  </a:lnTo>
                  <a:lnTo>
                    <a:pt x="1502532" y="4968552"/>
                  </a:lnTo>
                  <a:lnTo>
                    <a:pt x="1435839" y="4968552"/>
                  </a:lnTo>
                  <a:lnTo>
                    <a:pt x="1360137" y="4838031"/>
                  </a:lnTo>
                  <a:lnTo>
                    <a:pt x="1284435" y="4968552"/>
                  </a:lnTo>
                  <a:lnTo>
                    <a:pt x="1217742" y="4968552"/>
                  </a:lnTo>
                  <a:lnTo>
                    <a:pt x="1142040" y="4838031"/>
                  </a:lnTo>
                  <a:lnTo>
                    <a:pt x="1066338" y="4968552"/>
                  </a:lnTo>
                  <a:lnTo>
                    <a:pt x="999645" y="4968552"/>
                  </a:lnTo>
                  <a:lnTo>
                    <a:pt x="923943" y="4838031"/>
                  </a:lnTo>
                  <a:lnTo>
                    <a:pt x="848241" y="4968552"/>
                  </a:lnTo>
                  <a:lnTo>
                    <a:pt x="781548" y="4968552"/>
                  </a:lnTo>
                  <a:lnTo>
                    <a:pt x="705846" y="4838031"/>
                  </a:lnTo>
                  <a:lnTo>
                    <a:pt x="630144" y="4968552"/>
                  </a:lnTo>
                  <a:lnTo>
                    <a:pt x="563451" y="4968552"/>
                  </a:lnTo>
                  <a:lnTo>
                    <a:pt x="487749" y="4838031"/>
                  </a:lnTo>
                  <a:lnTo>
                    <a:pt x="412047" y="4968552"/>
                  </a:lnTo>
                  <a:lnTo>
                    <a:pt x="345354" y="4968552"/>
                  </a:lnTo>
                  <a:lnTo>
                    <a:pt x="269652" y="4838031"/>
                  </a:lnTo>
                  <a:lnTo>
                    <a:pt x="193950" y="4968552"/>
                  </a:lnTo>
                  <a:lnTo>
                    <a:pt x="127257" y="4968552"/>
                  </a:lnTo>
                  <a:lnTo>
                    <a:pt x="51555" y="4838031"/>
                  </a:lnTo>
                  <a:lnTo>
                    <a:pt x="0" y="4926919"/>
                  </a:lnTo>
                  <a:lnTo>
                    <a:pt x="0" y="348046"/>
                  </a:lnTo>
                  <a:cubicBezTo>
                    <a:pt x="0" y="155826"/>
                    <a:pt x="155826" y="0"/>
                    <a:pt x="348046" y="0"/>
                  </a:cubicBezTo>
                  <a:close/>
                </a:path>
              </a:pathLst>
            </a:cu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2" name="MH_Other_7"/>
            <p:cNvSpPr txBox="1"/>
            <p:nvPr>
              <p:custDataLst>
                <p:tags r:id="rId9"/>
              </p:custDataLst>
            </p:nvPr>
          </p:nvSpPr>
          <p:spPr>
            <a:xfrm>
              <a:off x="6599451" y="1825254"/>
              <a:ext cx="1479843" cy="157007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4000" dirty="0">
                  <a:ln w="18415" cmpd="sng">
                    <a:solidFill>
                      <a:sysClr val="window" lastClr="FFFFFF">
                        <a:lumMod val="95000"/>
                      </a:sys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88900" dir="5400000" algn="t" rotWithShape="0">
                      <a:prstClr val="black">
                        <a:alpha val="2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</a:t>
              </a:r>
              <a:endParaRPr lang="zh-CN" altLang="en-US" sz="4000" dirty="0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3" name="MH_Other_8"/>
            <p:cNvSpPr/>
            <p:nvPr>
              <p:custDataLst>
                <p:tags r:id="rId10"/>
              </p:custDataLst>
            </p:nvPr>
          </p:nvSpPr>
          <p:spPr>
            <a:xfrm>
              <a:off x="7261115" y="2116460"/>
              <a:ext cx="187142" cy="13404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4" name="MH_Other_9"/>
            <p:cNvSpPr/>
            <p:nvPr>
              <p:custDataLst>
                <p:tags r:id="rId11"/>
              </p:custDataLst>
            </p:nvPr>
          </p:nvSpPr>
          <p:spPr>
            <a:xfrm>
              <a:off x="7321468" y="1859186"/>
              <a:ext cx="93570" cy="324294"/>
            </a:xfrm>
            <a:prstGeom prst="rect">
              <a:avLst/>
            </a:prstGeom>
            <a:gradFill flip="none" rotWithShape="1">
              <a:gsLst>
                <a:gs pos="62000">
                  <a:srgbClr val="674313"/>
                </a:gs>
                <a:gs pos="0">
                  <a:srgbClr val="A2702E">
                    <a:shade val="30000"/>
                    <a:satMod val="115000"/>
                  </a:srgbClr>
                </a:gs>
                <a:gs pos="20000">
                  <a:srgbClr val="A2702E">
                    <a:shade val="67500"/>
                    <a:satMod val="115000"/>
                  </a:srgbClr>
                </a:gs>
                <a:gs pos="38000">
                  <a:srgbClr val="A16A22"/>
                </a:gs>
                <a:gs pos="100000">
                  <a:srgbClr val="A2702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881875" y="2102746"/>
            <a:ext cx="2170837" cy="2455838"/>
            <a:chOff x="8776563" y="1715201"/>
            <a:chExt cx="2170837" cy="4004342"/>
          </a:xfrm>
        </p:grpSpPr>
        <p:sp>
          <p:nvSpPr>
            <p:cNvPr id="38" name="MH_SubTitle_4"/>
            <p:cNvSpPr/>
            <p:nvPr>
              <p:custDataLst>
                <p:tags r:id="rId2"/>
              </p:custDataLst>
            </p:nvPr>
          </p:nvSpPr>
          <p:spPr>
            <a:xfrm>
              <a:off x="8776563" y="1715201"/>
              <a:ext cx="2170837" cy="2717099"/>
            </a:xfrm>
            <a:prstGeom prst="roundRect">
              <a:avLst>
                <a:gd name="adj" fmla="val 8477"/>
              </a:avLst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ctr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9" name="MH_SubTitle_4"/>
            <p:cNvSpPr/>
            <p:nvPr>
              <p:custDataLst>
                <p:tags r:id="rId3"/>
              </p:custDataLst>
            </p:nvPr>
          </p:nvSpPr>
          <p:spPr>
            <a:xfrm>
              <a:off x="8776563" y="1859183"/>
              <a:ext cx="2170837" cy="3860360"/>
            </a:xfrm>
            <a:custGeom>
              <a:avLst/>
              <a:gdLst/>
              <a:ahLst/>
              <a:cxnLst/>
              <a:rect l="l" t="t" r="r" b="b"/>
              <a:pathLst>
                <a:path w="2088232" h="4968552">
                  <a:moveTo>
                    <a:pt x="348046" y="0"/>
                  </a:moveTo>
                  <a:lnTo>
                    <a:pt x="1740186" y="0"/>
                  </a:lnTo>
                  <a:cubicBezTo>
                    <a:pt x="1932406" y="0"/>
                    <a:pt x="2088232" y="155826"/>
                    <a:pt x="2088232" y="348046"/>
                  </a:cubicBezTo>
                  <a:lnTo>
                    <a:pt x="2088232" y="4965280"/>
                  </a:lnTo>
                  <a:lnTo>
                    <a:pt x="2014428" y="4838031"/>
                  </a:lnTo>
                  <a:lnTo>
                    <a:pt x="1938726" y="4968552"/>
                  </a:lnTo>
                  <a:lnTo>
                    <a:pt x="1872033" y="4968552"/>
                  </a:lnTo>
                  <a:lnTo>
                    <a:pt x="1796331" y="4838031"/>
                  </a:lnTo>
                  <a:lnTo>
                    <a:pt x="1720629" y="4968552"/>
                  </a:lnTo>
                  <a:lnTo>
                    <a:pt x="1653936" y="4968552"/>
                  </a:lnTo>
                  <a:lnTo>
                    <a:pt x="1578234" y="4838031"/>
                  </a:lnTo>
                  <a:lnTo>
                    <a:pt x="1502532" y="4968552"/>
                  </a:lnTo>
                  <a:lnTo>
                    <a:pt x="1435839" y="4968552"/>
                  </a:lnTo>
                  <a:lnTo>
                    <a:pt x="1360137" y="4838031"/>
                  </a:lnTo>
                  <a:lnTo>
                    <a:pt x="1284435" y="4968552"/>
                  </a:lnTo>
                  <a:lnTo>
                    <a:pt x="1217742" y="4968552"/>
                  </a:lnTo>
                  <a:lnTo>
                    <a:pt x="1142040" y="4838031"/>
                  </a:lnTo>
                  <a:lnTo>
                    <a:pt x="1066338" y="4968552"/>
                  </a:lnTo>
                  <a:lnTo>
                    <a:pt x="999645" y="4968552"/>
                  </a:lnTo>
                  <a:lnTo>
                    <a:pt x="923943" y="4838031"/>
                  </a:lnTo>
                  <a:lnTo>
                    <a:pt x="848241" y="4968552"/>
                  </a:lnTo>
                  <a:lnTo>
                    <a:pt x="781548" y="4968552"/>
                  </a:lnTo>
                  <a:lnTo>
                    <a:pt x="705846" y="4838031"/>
                  </a:lnTo>
                  <a:lnTo>
                    <a:pt x="630144" y="4968552"/>
                  </a:lnTo>
                  <a:lnTo>
                    <a:pt x="563451" y="4968552"/>
                  </a:lnTo>
                  <a:lnTo>
                    <a:pt x="487749" y="4838031"/>
                  </a:lnTo>
                  <a:lnTo>
                    <a:pt x="412047" y="4968552"/>
                  </a:lnTo>
                  <a:lnTo>
                    <a:pt x="345354" y="4968552"/>
                  </a:lnTo>
                  <a:lnTo>
                    <a:pt x="269652" y="4838031"/>
                  </a:lnTo>
                  <a:lnTo>
                    <a:pt x="193950" y="4968552"/>
                  </a:lnTo>
                  <a:lnTo>
                    <a:pt x="127257" y="4968552"/>
                  </a:lnTo>
                  <a:lnTo>
                    <a:pt x="51555" y="4838031"/>
                  </a:lnTo>
                  <a:lnTo>
                    <a:pt x="0" y="4926919"/>
                  </a:lnTo>
                  <a:lnTo>
                    <a:pt x="0" y="348046"/>
                  </a:lnTo>
                  <a:cubicBezTo>
                    <a:pt x="0" y="155826"/>
                    <a:pt x="155826" y="0"/>
                    <a:pt x="348046" y="0"/>
                  </a:cubicBezTo>
                  <a:close/>
                </a:path>
              </a:pathLst>
            </a:cu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ctr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0" name="MH_Other_10"/>
            <p:cNvSpPr txBox="1"/>
            <p:nvPr>
              <p:custDataLst>
                <p:tags r:id="rId4"/>
              </p:custDataLst>
            </p:nvPr>
          </p:nvSpPr>
          <p:spPr>
            <a:xfrm>
              <a:off x="9122059" y="1799365"/>
              <a:ext cx="1479843" cy="157007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4000" dirty="0">
                  <a:ln w="18415" cmpd="sng">
                    <a:solidFill>
                      <a:sysClr val="window" lastClr="FFFFFF">
                        <a:lumMod val="95000"/>
                      </a:sys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88900" dir="5400000" algn="t" rotWithShape="0">
                      <a:prstClr val="black">
                        <a:alpha val="2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D</a:t>
              </a:r>
              <a:endParaRPr lang="zh-CN" altLang="en-US" sz="4000" dirty="0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1" name="MH_Other_11"/>
            <p:cNvSpPr/>
            <p:nvPr>
              <p:custDataLst>
                <p:tags r:id="rId5"/>
              </p:custDataLst>
            </p:nvPr>
          </p:nvSpPr>
          <p:spPr>
            <a:xfrm>
              <a:off x="9768413" y="2116460"/>
              <a:ext cx="187142" cy="13404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2" name="MH_Other_12"/>
            <p:cNvSpPr/>
            <p:nvPr>
              <p:custDataLst>
                <p:tags r:id="rId6"/>
              </p:custDataLst>
            </p:nvPr>
          </p:nvSpPr>
          <p:spPr>
            <a:xfrm>
              <a:off x="9828766" y="1859186"/>
              <a:ext cx="93570" cy="324294"/>
            </a:xfrm>
            <a:prstGeom prst="rect">
              <a:avLst/>
            </a:prstGeom>
            <a:gradFill flip="none" rotWithShape="1">
              <a:gsLst>
                <a:gs pos="62000">
                  <a:srgbClr val="674313"/>
                </a:gs>
                <a:gs pos="0">
                  <a:srgbClr val="A2702E">
                    <a:shade val="30000"/>
                    <a:satMod val="115000"/>
                  </a:srgbClr>
                </a:gs>
                <a:gs pos="20000">
                  <a:srgbClr val="A2702E">
                    <a:shade val="67500"/>
                    <a:satMod val="115000"/>
                  </a:srgbClr>
                </a:gs>
                <a:gs pos="38000">
                  <a:srgbClr val="A16A22"/>
                </a:gs>
                <a:gs pos="100000">
                  <a:srgbClr val="A2702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45" name="文本框 2">
            <a:extLst>
              <a:ext uri="{FF2B5EF4-FFF2-40B4-BE49-F238E27FC236}">
                <a16:creationId xmlns:a16="http://schemas.microsoft.com/office/drawing/2014/main" id="{C3A46058-FA7E-3B50-4267-23CDBDF5B59A}"/>
              </a:ext>
            </a:extLst>
          </p:cNvPr>
          <p:cNvSpPr txBox="1"/>
          <p:nvPr/>
        </p:nvSpPr>
        <p:spPr>
          <a:xfrm>
            <a:off x="4751029" y="320129"/>
            <a:ext cx="3134742" cy="523220"/>
          </a:xfrm>
          <a:prstGeom prst="rect">
            <a:avLst/>
          </a:prstGeom>
          <a:solidFill>
            <a:srgbClr val="00A2A6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919FEE-A27B-1257-BC2F-4D3AE596F3F7}"/>
              </a:ext>
            </a:extLst>
          </p:cNvPr>
          <p:cNvSpPr txBox="1"/>
          <p:nvPr/>
        </p:nvSpPr>
        <p:spPr>
          <a:xfrm>
            <a:off x="1349912" y="1180660"/>
            <a:ext cx="98198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73656C-DAFF-FC37-3ED4-307D56A6BAC7}"/>
              </a:ext>
            </a:extLst>
          </p:cNvPr>
          <p:cNvSpPr txBox="1"/>
          <p:nvPr/>
        </p:nvSpPr>
        <p:spPr>
          <a:xfrm>
            <a:off x="1575700" y="3058356"/>
            <a:ext cx="17893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4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aseline="-25000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ADEEF9-07DD-962D-839C-AE52B0D76789}"/>
              </a:ext>
            </a:extLst>
          </p:cNvPr>
          <p:cNvSpPr txBox="1"/>
          <p:nvPr/>
        </p:nvSpPr>
        <p:spPr>
          <a:xfrm>
            <a:off x="4113340" y="3058356"/>
            <a:ext cx="17893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HClO</a:t>
            </a:r>
            <a:r>
              <a:rPr lang="en-US" sz="4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aseline="-25000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27F2B2C-B16B-AD38-23DA-D0D041F6B4D9}"/>
              </a:ext>
            </a:extLst>
          </p:cNvPr>
          <p:cNvSpPr txBox="1"/>
          <p:nvPr/>
        </p:nvSpPr>
        <p:spPr>
          <a:xfrm>
            <a:off x="6578887" y="3058356"/>
            <a:ext cx="17893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4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aseline="-25000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5C723F8-47DB-C778-97F9-1BACD35E21A2}"/>
              </a:ext>
            </a:extLst>
          </p:cNvPr>
          <p:cNvSpPr txBox="1"/>
          <p:nvPr/>
        </p:nvSpPr>
        <p:spPr>
          <a:xfrm>
            <a:off x="9039400" y="3020873"/>
            <a:ext cx="17893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-US" sz="4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aseline="-25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42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1" grpId="0"/>
      <p:bldP spid="52" grpId="0"/>
      <p:bldP spid="53" grpId="0"/>
      <p:bldP spid="5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75015" y="2102746"/>
            <a:ext cx="2170837" cy="2455838"/>
            <a:chOff x="1244600" y="1715201"/>
            <a:chExt cx="2170837" cy="4004342"/>
          </a:xfrm>
        </p:grpSpPr>
        <p:sp>
          <p:nvSpPr>
            <p:cNvPr id="35" name="MH_SubTitle_1"/>
            <p:cNvSpPr/>
            <p:nvPr>
              <p:custDataLst>
                <p:tags r:id="rId17"/>
              </p:custDataLst>
            </p:nvPr>
          </p:nvSpPr>
          <p:spPr>
            <a:xfrm>
              <a:off x="1244600" y="1715201"/>
              <a:ext cx="2170837" cy="2717099"/>
            </a:xfrm>
            <a:prstGeom prst="roundRect">
              <a:avLst>
                <a:gd name="adj" fmla="val 9062"/>
              </a:avLst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di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di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3" name="MH_SubTitle_1"/>
            <p:cNvSpPr/>
            <p:nvPr>
              <p:custDataLst>
                <p:tags r:id="rId18"/>
              </p:custDataLst>
            </p:nvPr>
          </p:nvSpPr>
          <p:spPr>
            <a:xfrm>
              <a:off x="1244600" y="1859183"/>
              <a:ext cx="2170837" cy="3860360"/>
            </a:xfrm>
            <a:custGeom>
              <a:avLst/>
              <a:gdLst/>
              <a:ahLst/>
              <a:cxnLst/>
              <a:rect l="l" t="t" r="r" b="b"/>
              <a:pathLst>
                <a:path w="2088232" h="4968552">
                  <a:moveTo>
                    <a:pt x="348046" y="0"/>
                  </a:moveTo>
                  <a:lnTo>
                    <a:pt x="1740186" y="0"/>
                  </a:lnTo>
                  <a:cubicBezTo>
                    <a:pt x="1932406" y="0"/>
                    <a:pt x="2088232" y="155826"/>
                    <a:pt x="2088232" y="348046"/>
                  </a:cubicBezTo>
                  <a:lnTo>
                    <a:pt x="2088232" y="4965280"/>
                  </a:lnTo>
                  <a:lnTo>
                    <a:pt x="2014428" y="4838031"/>
                  </a:lnTo>
                  <a:lnTo>
                    <a:pt x="1938726" y="4968552"/>
                  </a:lnTo>
                  <a:lnTo>
                    <a:pt x="1872033" y="4968552"/>
                  </a:lnTo>
                  <a:lnTo>
                    <a:pt x="1796331" y="4838031"/>
                  </a:lnTo>
                  <a:lnTo>
                    <a:pt x="1720629" y="4968552"/>
                  </a:lnTo>
                  <a:lnTo>
                    <a:pt x="1653936" y="4968552"/>
                  </a:lnTo>
                  <a:lnTo>
                    <a:pt x="1578234" y="4838031"/>
                  </a:lnTo>
                  <a:lnTo>
                    <a:pt x="1502532" y="4968552"/>
                  </a:lnTo>
                  <a:lnTo>
                    <a:pt x="1435839" y="4968552"/>
                  </a:lnTo>
                  <a:lnTo>
                    <a:pt x="1360137" y="4838031"/>
                  </a:lnTo>
                  <a:lnTo>
                    <a:pt x="1284435" y="4968552"/>
                  </a:lnTo>
                  <a:lnTo>
                    <a:pt x="1217742" y="4968552"/>
                  </a:lnTo>
                  <a:lnTo>
                    <a:pt x="1142040" y="4838031"/>
                  </a:lnTo>
                  <a:lnTo>
                    <a:pt x="1066338" y="4968552"/>
                  </a:lnTo>
                  <a:lnTo>
                    <a:pt x="999645" y="4968552"/>
                  </a:lnTo>
                  <a:lnTo>
                    <a:pt x="923943" y="4838031"/>
                  </a:lnTo>
                  <a:lnTo>
                    <a:pt x="848241" y="4968552"/>
                  </a:lnTo>
                  <a:lnTo>
                    <a:pt x="781548" y="4968552"/>
                  </a:lnTo>
                  <a:lnTo>
                    <a:pt x="705846" y="4838031"/>
                  </a:lnTo>
                  <a:lnTo>
                    <a:pt x="630144" y="4968552"/>
                  </a:lnTo>
                  <a:lnTo>
                    <a:pt x="563451" y="4968552"/>
                  </a:lnTo>
                  <a:lnTo>
                    <a:pt x="487749" y="4838031"/>
                  </a:lnTo>
                  <a:lnTo>
                    <a:pt x="412047" y="4968552"/>
                  </a:lnTo>
                  <a:lnTo>
                    <a:pt x="345354" y="4968552"/>
                  </a:lnTo>
                  <a:lnTo>
                    <a:pt x="269652" y="4838031"/>
                  </a:lnTo>
                  <a:lnTo>
                    <a:pt x="193950" y="4968552"/>
                  </a:lnTo>
                  <a:lnTo>
                    <a:pt x="127257" y="4968552"/>
                  </a:lnTo>
                  <a:lnTo>
                    <a:pt x="51555" y="4838031"/>
                  </a:lnTo>
                  <a:lnTo>
                    <a:pt x="0" y="4926919"/>
                  </a:lnTo>
                  <a:lnTo>
                    <a:pt x="0" y="348046"/>
                  </a:lnTo>
                  <a:cubicBezTo>
                    <a:pt x="0" y="155826"/>
                    <a:pt x="155826" y="0"/>
                    <a:pt x="348046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di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4" name="MH_Other_1"/>
            <p:cNvSpPr txBox="1"/>
            <p:nvPr>
              <p:custDataLst>
                <p:tags r:id="rId19"/>
              </p:custDataLst>
            </p:nvPr>
          </p:nvSpPr>
          <p:spPr>
            <a:xfrm>
              <a:off x="1874621" y="2250501"/>
              <a:ext cx="837113" cy="71958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4000" dirty="0">
                  <a:ln w="18415" cmpd="sng">
                    <a:solidFill>
                      <a:sysClr val="window" lastClr="FFFFFF">
                        <a:lumMod val="95000"/>
                      </a:sys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88900" dir="5400000" algn="t" rotWithShape="0">
                      <a:prstClr val="black">
                        <a:alpha val="2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A</a:t>
              </a:r>
              <a:endParaRPr lang="zh-CN" altLang="en-US" sz="4000" dirty="0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20"/>
              </p:custDataLst>
            </p:nvPr>
          </p:nvSpPr>
          <p:spPr>
            <a:xfrm>
              <a:off x="2232827" y="2116460"/>
              <a:ext cx="187142" cy="13404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6" name="MH_Other_3"/>
            <p:cNvSpPr/>
            <p:nvPr>
              <p:custDataLst>
                <p:tags r:id="rId21"/>
              </p:custDataLst>
            </p:nvPr>
          </p:nvSpPr>
          <p:spPr>
            <a:xfrm>
              <a:off x="2293178" y="1859186"/>
              <a:ext cx="93570" cy="324294"/>
            </a:xfrm>
            <a:prstGeom prst="rect">
              <a:avLst/>
            </a:prstGeom>
            <a:gradFill flip="none" rotWithShape="1">
              <a:gsLst>
                <a:gs pos="62000">
                  <a:srgbClr val="674313"/>
                </a:gs>
                <a:gs pos="0">
                  <a:srgbClr val="A2702E">
                    <a:shade val="30000"/>
                    <a:satMod val="115000"/>
                  </a:srgbClr>
                </a:gs>
                <a:gs pos="20000">
                  <a:srgbClr val="A2702E">
                    <a:shade val="67500"/>
                    <a:satMod val="115000"/>
                  </a:srgbClr>
                </a:gs>
                <a:gs pos="38000">
                  <a:srgbClr val="A16A22"/>
                </a:gs>
                <a:gs pos="100000">
                  <a:srgbClr val="A2702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862244" y="2102746"/>
            <a:ext cx="2170837" cy="2455838"/>
            <a:chOff x="3756932" y="1715201"/>
            <a:chExt cx="2170837" cy="4004342"/>
          </a:xfrm>
        </p:grpSpPr>
        <p:sp>
          <p:nvSpPr>
            <p:cNvPr id="36" name="MH_SubTitle_2"/>
            <p:cNvSpPr/>
            <p:nvPr>
              <p:custDataLst>
                <p:tags r:id="rId12"/>
              </p:custDataLst>
            </p:nvPr>
          </p:nvSpPr>
          <p:spPr>
            <a:xfrm>
              <a:off x="3756932" y="1715201"/>
              <a:ext cx="2170837" cy="2717099"/>
            </a:xfrm>
            <a:prstGeom prst="roundRect">
              <a:avLst>
                <a:gd name="adj" fmla="val 8477"/>
              </a:avLst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7" name="MH_SubTitle_2"/>
            <p:cNvSpPr/>
            <p:nvPr>
              <p:custDataLst>
                <p:tags r:id="rId13"/>
              </p:custDataLst>
            </p:nvPr>
          </p:nvSpPr>
          <p:spPr>
            <a:xfrm>
              <a:off x="3756932" y="1859183"/>
              <a:ext cx="2170837" cy="3860360"/>
            </a:xfrm>
            <a:custGeom>
              <a:avLst/>
              <a:gdLst/>
              <a:ahLst/>
              <a:cxnLst/>
              <a:rect l="l" t="t" r="r" b="b"/>
              <a:pathLst>
                <a:path w="2088232" h="4968552">
                  <a:moveTo>
                    <a:pt x="348046" y="0"/>
                  </a:moveTo>
                  <a:lnTo>
                    <a:pt x="1740186" y="0"/>
                  </a:lnTo>
                  <a:cubicBezTo>
                    <a:pt x="1932406" y="0"/>
                    <a:pt x="2088232" y="155826"/>
                    <a:pt x="2088232" y="348046"/>
                  </a:cubicBezTo>
                  <a:lnTo>
                    <a:pt x="2088232" y="4965280"/>
                  </a:lnTo>
                  <a:lnTo>
                    <a:pt x="2014428" y="4838031"/>
                  </a:lnTo>
                  <a:lnTo>
                    <a:pt x="1938726" y="4968552"/>
                  </a:lnTo>
                  <a:lnTo>
                    <a:pt x="1872033" y="4968552"/>
                  </a:lnTo>
                  <a:lnTo>
                    <a:pt x="1796331" y="4838031"/>
                  </a:lnTo>
                  <a:lnTo>
                    <a:pt x="1720629" y="4968552"/>
                  </a:lnTo>
                  <a:lnTo>
                    <a:pt x="1653936" y="4968552"/>
                  </a:lnTo>
                  <a:lnTo>
                    <a:pt x="1578234" y="4838031"/>
                  </a:lnTo>
                  <a:lnTo>
                    <a:pt x="1502532" y="4968552"/>
                  </a:lnTo>
                  <a:lnTo>
                    <a:pt x="1435839" y="4968552"/>
                  </a:lnTo>
                  <a:lnTo>
                    <a:pt x="1360137" y="4838031"/>
                  </a:lnTo>
                  <a:lnTo>
                    <a:pt x="1284435" y="4968552"/>
                  </a:lnTo>
                  <a:lnTo>
                    <a:pt x="1217742" y="4968552"/>
                  </a:lnTo>
                  <a:lnTo>
                    <a:pt x="1142040" y="4838031"/>
                  </a:lnTo>
                  <a:lnTo>
                    <a:pt x="1066338" y="4968552"/>
                  </a:lnTo>
                  <a:lnTo>
                    <a:pt x="999645" y="4968552"/>
                  </a:lnTo>
                  <a:lnTo>
                    <a:pt x="923943" y="4838031"/>
                  </a:lnTo>
                  <a:lnTo>
                    <a:pt x="848241" y="4968552"/>
                  </a:lnTo>
                  <a:lnTo>
                    <a:pt x="781548" y="4968552"/>
                  </a:lnTo>
                  <a:lnTo>
                    <a:pt x="705846" y="4838031"/>
                  </a:lnTo>
                  <a:lnTo>
                    <a:pt x="630144" y="4968552"/>
                  </a:lnTo>
                  <a:lnTo>
                    <a:pt x="563451" y="4968552"/>
                  </a:lnTo>
                  <a:lnTo>
                    <a:pt x="487749" y="4838031"/>
                  </a:lnTo>
                  <a:lnTo>
                    <a:pt x="412047" y="4968552"/>
                  </a:lnTo>
                  <a:lnTo>
                    <a:pt x="345354" y="4968552"/>
                  </a:lnTo>
                  <a:lnTo>
                    <a:pt x="269652" y="4838031"/>
                  </a:lnTo>
                  <a:lnTo>
                    <a:pt x="193950" y="4968552"/>
                  </a:lnTo>
                  <a:lnTo>
                    <a:pt x="127257" y="4968552"/>
                  </a:lnTo>
                  <a:lnTo>
                    <a:pt x="51555" y="4838031"/>
                  </a:lnTo>
                  <a:lnTo>
                    <a:pt x="0" y="4926919"/>
                  </a:lnTo>
                  <a:lnTo>
                    <a:pt x="0" y="348046"/>
                  </a:lnTo>
                  <a:cubicBezTo>
                    <a:pt x="0" y="155826"/>
                    <a:pt x="155826" y="0"/>
                    <a:pt x="348046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8" name="MH_Other_4"/>
            <p:cNvSpPr txBox="1"/>
            <p:nvPr>
              <p:custDataLst>
                <p:tags r:id="rId14"/>
              </p:custDataLst>
            </p:nvPr>
          </p:nvSpPr>
          <p:spPr>
            <a:xfrm>
              <a:off x="4115999" y="1825255"/>
              <a:ext cx="1479843" cy="157007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4000" dirty="0">
                  <a:ln w="18415" cmpd="sng">
                    <a:solidFill>
                      <a:sysClr val="window" lastClr="FFFFFF">
                        <a:lumMod val="95000"/>
                      </a:sys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88900" dir="5400000" algn="t" rotWithShape="0">
                      <a:prstClr val="black">
                        <a:alpha val="2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B</a:t>
              </a:r>
              <a:endParaRPr lang="zh-CN" altLang="en-US" sz="4000" dirty="0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9" name="MH_Other_5"/>
            <p:cNvSpPr/>
            <p:nvPr>
              <p:custDataLst>
                <p:tags r:id="rId15"/>
              </p:custDataLst>
            </p:nvPr>
          </p:nvSpPr>
          <p:spPr>
            <a:xfrm>
              <a:off x="4748782" y="2116460"/>
              <a:ext cx="187142" cy="13404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0" name="MH_Other_6"/>
            <p:cNvSpPr/>
            <p:nvPr>
              <p:custDataLst>
                <p:tags r:id="rId16"/>
              </p:custDataLst>
            </p:nvPr>
          </p:nvSpPr>
          <p:spPr>
            <a:xfrm>
              <a:off x="4809136" y="1859186"/>
              <a:ext cx="93570" cy="324294"/>
            </a:xfrm>
            <a:prstGeom prst="rect">
              <a:avLst/>
            </a:prstGeom>
            <a:gradFill flip="none" rotWithShape="1">
              <a:gsLst>
                <a:gs pos="62000">
                  <a:srgbClr val="674313"/>
                </a:gs>
                <a:gs pos="0">
                  <a:srgbClr val="A2702E">
                    <a:shade val="30000"/>
                    <a:satMod val="115000"/>
                  </a:srgbClr>
                </a:gs>
                <a:gs pos="20000">
                  <a:srgbClr val="A2702E">
                    <a:shade val="67500"/>
                    <a:satMod val="115000"/>
                  </a:srgbClr>
                </a:gs>
                <a:gs pos="38000">
                  <a:srgbClr val="A16A22"/>
                </a:gs>
                <a:gs pos="100000">
                  <a:srgbClr val="A2702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374576" y="2102746"/>
            <a:ext cx="2170837" cy="2455838"/>
            <a:chOff x="6269264" y="1715201"/>
            <a:chExt cx="2170837" cy="4004342"/>
          </a:xfrm>
        </p:grpSpPr>
        <p:sp>
          <p:nvSpPr>
            <p:cNvPr id="37" name="MH_SubTitle_3"/>
            <p:cNvSpPr/>
            <p:nvPr>
              <p:custDataLst>
                <p:tags r:id="rId7"/>
              </p:custDataLst>
            </p:nvPr>
          </p:nvSpPr>
          <p:spPr>
            <a:xfrm>
              <a:off x="6269264" y="1715201"/>
              <a:ext cx="2170837" cy="2717099"/>
            </a:xfrm>
            <a:prstGeom prst="roundRect">
              <a:avLst>
                <a:gd name="adj" fmla="val 9062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1" name="MH_SubTitle_3"/>
            <p:cNvSpPr/>
            <p:nvPr>
              <p:custDataLst>
                <p:tags r:id="rId8"/>
              </p:custDataLst>
            </p:nvPr>
          </p:nvSpPr>
          <p:spPr>
            <a:xfrm>
              <a:off x="6269264" y="1859183"/>
              <a:ext cx="2170837" cy="3860360"/>
            </a:xfrm>
            <a:custGeom>
              <a:avLst/>
              <a:gdLst/>
              <a:ahLst/>
              <a:cxnLst/>
              <a:rect l="l" t="t" r="r" b="b"/>
              <a:pathLst>
                <a:path w="2088232" h="4968552">
                  <a:moveTo>
                    <a:pt x="348046" y="0"/>
                  </a:moveTo>
                  <a:lnTo>
                    <a:pt x="1740186" y="0"/>
                  </a:lnTo>
                  <a:cubicBezTo>
                    <a:pt x="1932406" y="0"/>
                    <a:pt x="2088232" y="155826"/>
                    <a:pt x="2088232" y="348046"/>
                  </a:cubicBezTo>
                  <a:lnTo>
                    <a:pt x="2088232" y="4965280"/>
                  </a:lnTo>
                  <a:lnTo>
                    <a:pt x="2014428" y="4838031"/>
                  </a:lnTo>
                  <a:lnTo>
                    <a:pt x="1938726" y="4968552"/>
                  </a:lnTo>
                  <a:lnTo>
                    <a:pt x="1872033" y="4968552"/>
                  </a:lnTo>
                  <a:lnTo>
                    <a:pt x="1796331" y="4838031"/>
                  </a:lnTo>
                  <a:lnTo>
                    <a:pt x="1720629" y="4968552"/>
                  </a:lnTo>
                  <a:lnTo>
                    <a:pt x="1653936" y="4968552"/>
                  </a:lnTo>
                  <a:lnTo>
                    <a:pt x="1578234" y="4838031"/>
                  </a:lnTo>
                  <a:lnTo>
                    <a:pt x="1502532" y="4968552"/>
                  </a:lnTo>
                  <a:lnTo>
                    <a:pt x="1435839" y="4968552"/>
                  </a:lnTo>
                  <a:lnTo>
                    <a:pt x="1360137" y="4838031"/>
                  </a:lnTo>
                  <a:lnTo>
                    <a:pt x="1284435" y="4968552"/>
                  </a:lnTo>
                  <a:lnTo>
                    <a:pt x="1217742" y="4968552"/>
                  </a:lnTo>
                  <a:lnTo>
                    <a:pt x="1142040" y="4838031"/>
                  </a:lnTo>
                  <a:lnTo>
                    <a:pt x="1066338" y="4968552"/>
                  </a:lnTo>
                  <a:lnTo>
                    <a:pt x="999645" y="4968552"/>
                  </a:lnTo>
                  <a:lnTo>
                    <a:pt x="923943" y="4838031"/>
                  </a:lnTo>
                  <a:lnTo>
                    <a:pt x="848241" y="4968552"/>
                  </a:lnTo>
                  <a:lnTo>
                    <a:pt x="781548" y="4968552"/>
                  </a:lnTo>
                  <a:lnTo>
                    <a:pt x="705846" y="4838031"/>
                  </a:lnTo>
                  <a:lnTo>
                    <a:pt x="630144" y="4968552"/>
                  </a:lnTo>
                  <a:lnTo>
                    <a:pt x="563451" y="4968552"/>
                  </a:lnTo>
                  <a:lnTo>
                    <a:pt x="487749" y="4838031"/>
                  </a:lnTo>
                  <a:lnTo>
                    <a:pt x="412047" y="4968552"/>
                  </a:lnTo>
                  <a:lnTo>
                    <a:pt x="345354" y="4968552"/>
                  </a:lnTo>
                  <a:lnTo>
                    <a:pt x="269652" y="4838031"/>
                  </a:lnTo>
                  <a:lnTo>
                    <a:pt x="193950" y="4968552"/>
                  </a:lnTo>
                  <a:lnTo>
                    <a:pt x="127257" y="4968552"/>
                  </a:lnTo>
                  <a:lnTo>
                    <a:pt x="51555" y="4838031"/>
                  </a:lnTo>
                  <a:lnTo>
                    <a:pt x="0" y="4926919"/>
                  </a:lnTo>
                  <a:lnTo>
                    <a:pt x="0" y="348046"/>
                  </a:lnTo>
                  <a:cubicBezTo>
                    <a:pt x="0" y="155826"/>
                    <a:pt x="155826" y="0"/>
                    <a:pt x="348046" y="0"/>
                  </a:cubicBezTo>
                  <a:close/>
                </a:path>
              </a:pathLst>
            </a:cu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2" name="MH_Other_7"/>
            <p:cNvSpPr txBox="1"/>
            <p:nvPr>
              <p:custDataLst>
                <p:tags r:id="rId9"/>
              </p:custDataLst>
            </p:nvPr>
          </p:nvSpPr>
          <p:spPr>
            <a:xfrm>
              <a:off x="6599451" y="1825254"/>
              <a:ext cx="1479843" cy="157007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4000" dirty="0">
                  <a:ln w="18415" cmpd="sng">
                    <a:solidFill>
                      <a:sysClr val="window" lastClr="FFFFFF">
                        <a:lumMod val="95000"/>
                      </a:sys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88900" dir="5400000" algn="t" rotWithShape="0">
                      <a:prstClr val="black">
                        <a:alpha val="2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</a:t>
              </a:r>
              <a:endParaRPr lang="zh-CN" altLang="en-US" sz="4000" dirty="0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3" name="MH_Other_8"/>
            <p:cNvSpPr/>
            <p:nvPr>
              <p:custDataLst>
                <p:tags r:id="rId10"/>
              </p:custDataLst>
            </p:nvPr>
          </p:nvSpPr>
          <p:spPr>
            <a:xfrm>
              <a:off x="7261115" y="2116460"/>
              <a:ext cx="187142" cy="13404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4" name="MH_Other_9"/>
            <p:cNvSpPr/>
            <p:nvPr>
              <p:custDataLst>
                <p:tags r:id="rId11"/>
              </p:custDataLst>
            </p:nvPr>
          </p:nvSpPr>
          <p:spPr>
            <a:xfrm>
              <a:off x="7321468" y="1859186"/>
              <a:ext cx="93570" cy="324294"/>
            </a:xfrm>
            <a:prstGeom prst="rect">
              <a:avLst/>
            </a:prstGeom>
            <a:gradFill flip="none" rotWithShape="1">
              <a:gsLst>
                <a:gs pos="62000">
                  <a:srgbClr val="674313"/>
                </a:gs>
                <a:gs pos="0">
                  <a:srgbClr val="A2702E">
                    <a:shade val="30000"/>
                    <a:satMod val="115000"/>
                  </a:srgbClr>
                </a:gs>
                <a:gs pos="20000">
                  <a:srgbClr val="A2702E">
                    <a:shade val="67500"/>
                    <a:satMod val="115000"/>
                  </a:srgbClr>
                </a:gs>
                <a:gs pos="38000">
                  <a:srgbClr val="A16A22"/>
                </a:gs>
                <a:gs pos="100000">
                  <a:srgbClr val="A2702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881875" y="2102746"/>
            <a:ext cx="2170837" cy="2455838"/>
            <a:chOff x="8776563" y="1715201"/>
            <a:chExt cx="2170837" cy="4004342"/>
          </a:xfrm>
        </p:grpSpPr>
        <p:sp>
          <p:nvSpPr>
            <p:cNvPr id="38" name="MH_SubTitle_4"/>
            <p:cNvSpPr/>
            <p:nvPr>
              <p:custDataLst>
                <p:tags r:id="rId2"/>
              </p:custDataLst>
            </p:nvPr>
          </p:nvSpPr>
          <p:spPr>
            <a:xfrm>
              <a:off x="8776563" y="1715201"/>
              <a:ext cx="2170837" cy="2717099"/>
            </a:xfrm>
            <a:prstGeom prst="roundRect">
              <a:avLst>
                <a:gd name="adj" fmla="val 8477"/>
              </a:avLst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ctr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9" name="MH_SubTitle_4"/>
            <p:cNvSpPr/>
            <p:nvPr>
              <p:custDataLst>
                <p:tags r:id="rId3"/>
              </p:custDataLst>
            </p:nvPr>
          </p:nvSpPr>
          <p:spPr>
            <a:xfrm>
              <a:off x="8776563" y="1859183"/>
              <a:ext cx="2170837" cy="3860360"/>
            </a:xfrm>
            <a:custGeom>
              <a:avLst/>
              <a:gdLst/>
              <a:ahLst/>
              <a:cxnLst/>
              <a:rect l="l" t="t" r="r" b="b"/>
              <a:pathLst>
                <a:path w="2088232" h="4968552">
                  <a:moveTo>
                    <a:pt x="348046" y="0"/>
                  </a:moveTo>
                  <a:lnTo>
                    <a:pt x="1740186" y="0"/>
                  </a:lnTo>
                  <a:cubicBezTo>
                    <a:pt x="1932406" y="0"/>
                    <a:pt x="2088232" y="155826"/>
                    <a:pt x="2088232" y="348046"/>
                  </a:cubicBezTo>
                  <a:lnTo>
                    <a:pt x="2088232" y="4965280"/>
                  </a:lnTo>
                  <a:lnTo>
                    <a:pt x="2014428" y="4838031"/>
                  </a:lnTo>
                  <a:lnTo>
                    <a:pt x="1938726" y="4968552"/>
                  </a:lnTo>
                  <a:lnTo>
                    <a:pt x="1872033" y="4968552"/>
                  </a:lnTo>
                  <a:lnTo>
                    <a:pt x="1796331" y="4838031"/>
                  </a:lnTo>
                  <a:lnTo>
                    <a:pt x="1720629" y="4968552"/>
                  </a:lnTo>
                  <a:lnTo>
                    <a:pt x="1653936" y="4968552"/>
                  </a:lnTo>
                  <a:lnTo>
                    <a:pt x="1578234" y="4838031"/>
                  </a:lnTo>
                  <a:lnTo>
                    <a:pt x="1502532" y="4968552"/>
                  </a:lnTo>
                  <a:lnTo>
                    <a:pt x="1435839" y="4968552"/>
                  </a:lnTo>
                  <a:lnTo>
                    <a:pt x="1360137" y="4838031"/>
                  </a:lnTo>
                  <a:lnTo>
                    <a:pt x="1284435" y="4968552"/>
                  </a:lnTo>
                  <a:lnTo>
                    <a:pt x="1217742" y="4968552"/>
                  </a:lnTo>
                  <a:lnTo>
                    <a:pt x="1142040" y="4838031"/>
                  </a:lnTo>
                  <a:lnTo>
                    <a:pt x="1066338" y="4968552"/>
                  </a:lnTo>
                  <a:lnTo>
                    <a:pt x="999645" y="4968552"/>
                  </a:lnTo>
                  <a:lnTo>
                    <a:pt x="923943" y="4838031"/>
                  </a:lnTo>
                  <a:lnTo>
                    <a:pt x="848241" y="4968552"/>
                  </a:lnTo>
                  <a:lnTo>
                    <a:pt x="781548" y="4968552"/>
                  </a:lnTo>
                  <a:lnTo>
                    <a:pt x="705846" y="4838031"/>
                  </a:lnTo>
                  <a:lnTo>
                    <a:pt x="630144" y="4968552"/>
                  </a:lnTo>
                  <a:lnTo>
                    <a:pt x="563451" y="4968552"/>
                  </a:lnTo>
                  <a:lnTo>
                    <a:pt x="487749" y="4838031"/>
                  </a:lnTo>
                  <a:lnTo>
                    <a:pt x="412047" y="4968552"/>
                  </a:lnTo>
                  <a:lnTo>
                    <a:pt x="345354" y="4968552"/>
                  </a:lnTo>
                  <a:lnTo>
                    <a:pt x="269652" y="4838031"/>
                  </a:lnTo>
                  <a:lnTo>
                    <a:pt x="193950" y="4968552"/>
                  </a:lnTo>
                  <a:lnTo>
                    <a:pt x="127257" y="4968552"/>
                  </a:lnTo>
                  <a:lnTo>
                    <a:pt x="51555" y="4838031"/>
                  </a:lnTo>
                  <a:lnTo>
                    <a:pt x="0" y="4926919"/>
                  </a:lnTo>
                  <a:lnTo>
                    <a:pt x="0" y="348046"/>
                  </a:lnTo>
                  <a:cubicBezTo>
                    <a:pt x="0" y="155826"/>
                    <a:pt x="155826" y="0"/>
                    <a:pt x="348046" y="0"/>
                  </a:cubicBezTo>
                  <a:close/>
                </a:path>
              </a:pathLst>
            </a:cu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ctr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0" name="MH_Other_10"/>
            <p:cNvSpPr txBox="1"/>
            <p:nvPr>
              <p:custDataLst>
                <p:tags r:id="rId4"/>
              </p:custDataLst>
            </p:nvPr>
          </p:nvSpPr>
          <p:spPr>
            <a:xfrm>
              <a:off x="9122059" y="1799365"/>
              <a:ext cx="1479843" cy="157007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4000" dirty="0">
                  <a:ln w="18415" cmpd="sng">
                    <a:solidFill>
                      <a:sysClr val="window" lastClr="FFFFFF">
                        <a:lumMod val="95000"/>
                      </a:sys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88900" dir="5400000" algn="t" rotWithShape="0">
                      <a:prstClr val="black">
                        <a:alpha val="2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D</a:t>
              </a:r>
              <a:endParaRPr lang="zh-CN" altLang="en-US" sz="4000" dirty="0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1" name="MH_Other_11"/>
            <p:cNvSpPr/>
            <p:nvPr>
              <p:custDataLst>
                <p:tags r:id="rId5"/>
              </p:custDataLst>
            </p:nvPr>
          </p:nvSpPr>
          <p:spPr>
            <a:xfrm>
              <a:off x="9768413" y="2116460"/>
              <a:ext cx="187142" cy="13404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2" name="MH_Other_12"/>
            <p:cNvSpPr/>
            <p:nvPr>
              <p:custDataLst>
                <p:tags r:id="rId6"/>
              </p:custDataLst>
            </p:nvPr>
          </p:nvSpPr>
          <p:spPr>
            <a:xfrm>
              <a:off x="9828766" y="1859186"/>
              <a:ext cx="93570" cy="324294"/>
            </a:xfrm>
            <a:prstGeom prst="rect">
              <a:avLst/>
            </a:prstGeom>
            <a:gradFill flip="none" rotWithShape="1">
              <a:gsLst>
                <a:gs pos="62000">
                  <a:srgbClr val="674313"/>
                </a:gs>
                <a:gs pos="0">
                  <a:srgbClr val="A2702E">
                    <a:shade val="30000"/>
                    <a:satMod val="115000"/>
                  </a:srgbClr>
                </a:gs>
                <a:gs pos="20000">
                  <a:srgbClr val="A2702E">
                    <a:shade val="67500"/>
                    <a:satMod val="115000"/>
                  </a:srgbClr>
                </a:gs>
                <a:gs pos="38000">
                  <a:srgbClr val="A16A22"/>
                </a:gs>
                <a:gs pos="100000">
                  <a:srgbClr val="A2702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45" name="文本框 2">
            <a:extLst>
              <a:ext uri="{FF2B5EF4-FFF2-40B4-BE49-F238E27FC236}">
                <a16:creationId xmlns:a16="http://schemas.microsoft.com/office/drawing/2014/main" id="{C3A46058-FA7E-3B50-4267-23CDBDF5B59A}"/>
              </a:ext>
            </a:extLst>
          </p:cNvPr>
          <p:cNvSpPr txBox="1"/>
          <p:nvPr/>
        </p:nvSpPr>
        <p:spPr>
          <a:xfrm>
            <a:off x="4751029" y="320129"/>
            <a:ext cx="3134742" cy="523220"/>
          </a:xfrm>
          <a:prstGeom prst="rect">
            <a:avLst/>
          </a:prstGeom>
          <a:solidFill>
            <a:srgbClr val="00A2A6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919FEE-A27B-1257-BC2F-4D3AE596F3F7}"/>
              </a:ext>
            </a:extLst>
          </p:cNvPr>
          <p:cNvSpPr txBox="1"/>
          <p:nvPr/>
        </p:nvSpPr>
        <p:spPr>
          <a:xfrm>
            <a:off x="1349912" y="1180660"/>
            <a:ext cx="98198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73656C-DAFF-FC37-3ED4-307D56A6BAC7}"/>
              </a:ext>
            </a:extLst>
          </p:cNvPr>
          <p:cNvSpPr txBox="1"/>
          <p:nvPr/>
        </p:nvSpPr>
        <p:spPr>
          <a:xfrm>
            <a:off x="1461372" y="3124760"/>
            <a:ext cx="2111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Mg(OH)</a:t>
            </a:r>
            <a:r>
              <a:rPr lang="en-US" sz="36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aseline="-250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5EA543C-DCE7-D713-5D84-E45EEE161614}"/>
              </a:ext>
            </a:extLst>
          </p:cNvPr>
          <p:cNvSpPr txBox="1"/>
          <p:nvPr/>
        </p:nvSpPr>
        <p:spPr>
          <a:xfrm>
            <a:off x="3952227" y="3105834"/>
            <a:ext cx="2111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Al(OH)</a:t>
            </a:r>
            <a:r>
              <a:rPr lang="en-US" sz="36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aseline="-250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3DF2B5-8499-B23D-7EDC-88432E6502A7}"/>
              </a:ext>
            </a:extLst>
          </p:cNvPr>
          <p:cNvSpPr txBox="1"/>
          <p:nvPr/>
        </p:nvSpPr>
        <p:spPr>
          <a:xfrm>
            <a:off x="6602063" y="3105833"/>
            <a:ext cx="2111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endParaRPr lang="en-US" sz="3600" baseline="-25000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3B88DA8-B450-627E-1104-1CB6C1DA76D8}"/>
              </a:ext>
            </a:extLst>
          </p:cNvPr>
          <p:cNvSpPr txBox="1"/>
          <p:nvPr/>
        </p:nvSpPr>
        <p:spPr>
          <a:xfrm>
            <a:off x="9227371" y="3091728"/>
            <a:ext cx="2111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Fe(OH)</a:t>
            </a:r>
            <a:r>
              <a:rPr lang="en-US" sz="36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aseline="-25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066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9" grpId="0"/>
      <p:bldP spid="50" grpId="0"/>
      <p:bldP spid="43" grpId="0"/>
      <p:bldP spid="44" grpId="0"/>
      <p:bldP spid="44" grpId="1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27286" y="2651386"/>
            <a:ext cx="2170837" cy="2455838"/>
            <a:chOff x="1244600" y="1715201"/>
            <a:chExt cx="2170837" cy="4004342"/>
          </a:xfrm>
        </p:grpSpPr>
        <p:sp>
          <p:nvSpPr>
            <p:cNvPr id="35" name="MH_SubTitle_1"/>
            <p:cNvSpPr/>
            <p:nvPr>
              <p:custDataLst>
                <p:tags r:id="rId17"/>
              </p:custDataLst>
            </p:nvPr>
          </p:nvSpPr>
          <p:spPr>
            <a:xfrm>
              <a:off x="1244600" y="1715201"/>
              <a:ext cx="2170837" cy="2717099"/>
            </a:xfrm>
            <a:prstGeom prst="roundRect">
              <a:avLst>
                <a:gd name="adj" fmla="val 9062"/>
              </a:avLst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di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di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3" name="MH_SubTitle_1"/>
            <p:cNvSpPr/>
            <p:nvPr>
              <p:custDataLst>
                <p:tags r:id="rId18"/>
              </p:custDataLst>
            </p:nvPr>
          </p:nvSpPr>
          <p:spPr>
            <a:xfrm>
              <a:off x="1244600" y="1859183"/>
              <a:ext cx="2170837" cy="3860360"/>
            </a:xfrm>
            <a:custGeom>
              <a:avLst/>
              <a:gdLst/>
              <a:ahLst/>
              <a:cxnLst/>
              <a:rect l="l" t="t" r="r" b="b"/>
              <a:pathLst>
                <a:path w="2088232" h="4968552">
                  <a:moveTo>
                    <a:pt x="348046" y="0"/>
                  </a:moveTo>
                  <a:lnTo>
                    <a:pt x="1740186" y="0"/>
                  </a:lnTo>
                  <a:cubicBezTo>
                    <a:pt x="1932406" y="0"/>
                    <a:pt x="2088232" y="155826"/>
                    <a:pt x="2088232" y="348046"/>
                  </a:cubicBezTo>
                  <a:lnTo>
                    <a:pt x="2088232" y="4965280"/>
                  </a:lnTo>
                  <a:lnTo>
                    <a:pt x="2014428" y="4838031"/>
                  </a:lnTo>
                  <a:lnTo>
                    <a:pt x="1938726" y="4968552"/>
                  </a:lnTo>
                  <a:lnTo>
                    <a:pt x="1872033" y="4968552"/>
                  </a:lnTo>
                  <a:lnTo>
                    <a:pt x="1796331" y="4838031"/>
                  </a:lnTo>
                  <a:lnTo>
                    <a:pt x="1720629" y="4968552"/>
                  </a:lnTo>
                  <a:lnTo>
                    <a:pt x="1653936" y="4968552"/>
                  </a:lnTo>
                  <a:lnTo>
                    <a:pt x="1578234" y="4838031"/>
                  </a:lnTo>
                  <a:lnTo>
                    <a:pt x="1502532" y="4968552"/>
                  </a:lnTo>
                  <a:lnTo>
                    <a:pt x="1435839" y="4968552"/>
                  </a:lnTo>
                  <a:lnTo>
                    <a:pt x="1360137" y="4838031"/>
                  </a:lnTo>
                  <a:lnTo>
                    <a:pt x="1284435" y="4968552"/>
                  </a:lnTo>
                  <a:lnTo>
                    <a:pt x="1217742" y="4968552"/>
                  </a:lnTo>
                  <a:lnTo>
                    <a:pt x="1142040" y="4838031"/>
                  </a:lnTo>
                  <a:lnTo>
                    <a:pt x="1066338" y="4968552"/>
                  </a:lnTo>
                  <a:lnTo>
                    <a:pt x="999645" y="4968552"/>
                  </a:lnTo>
                  <a:lnTo>
                    <a:pt x="923943" y="4838031"/>
                  </a:lnTo>
                  <a:lnTo>
                    <a:pt x="848241" y="4968552"/>
                  </a:lnTo>
                  <a:lnTo>
                    <a:pt x="781548" y="4968552"/>
                  </a:lnTo>
                  <a:lnTo>
                    <a:pt x="705846" y="4838031"/>
                  </a:lnTo>
                  <a:lnTo>
                    <a:pt x="630144" y="4968552"/>
                  </a:lnTo>
                  <a:lnTo>
                    <a:pt x="563451" y="4968552"/>
                  </a:lnTo>
                  <a:lnTo>
                    <a:pt x="487749" y="4838031"/>
                  </a:lnTo>
                  <a:lnTo>
                    <a:pt x="412047" y="4968552"/>
                  </a:lnTo>
                  <a:lnTo>
                    <a:pt x="345354" y="4968552"/>
                  </a:lnTo>
                  <a:lnTo>
                    <a:pt x="269652" y="4838031"/>
                  </a:lnTo>
                  <a:lnTo>
                    <a:pt x="193950" y="4968552"/>
                  </a:lnTo>
                  <a:lnTo>
                    <a:pt x="127257" y="4968552"/>
                  </a:lnTo>
                  <a:lnTo>
                    <a:pt x="51555" y="4838031"/>
                  </a:lnTo>
                  <a:lnTo>
                    <a:pt x="0" y="4926919"/>
                  </a:lnTo>
                  <a:lnTo>
                    <a:pt x="0" y="348046"/>
                  </a:lnTo>
                  <a:cubicBezTo>
                    <a:pt x="0" y="155826"/>
                    <a:pt x="155826" y="0"/>
                    <a:pt x="348046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di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4" name="MH_Other_1"/>
            <p:cNvSpPr txBox="1"/>
            <p:nvPr>
              <p:custDataLst>
                <p:tags r:id="rId19"/>
              </p:custDataLst>
            </p:nvPr>
          </p:nvSpPr>
          <p:spPr>
            <a:xfrm>
              <a:off x="1874621" y="2250501"/>
              <a:ext cx="837113" cy="71958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4000" dirty="0">
                  <a:ln w="18415" cmpd="sng">
                    <a:solidFill>
                      <a:sysClr val="window" lastClr="FFFFFF">
                        <a:lumMod val="95000"/>
                      </a:sys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88900" dir="5400000" algn="t" rotWithShape="0">
                      <a:prstClr val="black">
                        <a:alpha val="2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A</a:t>
              </a:r>
              <a:endParaRPr lang="zh-CN" altLang="en-US" sz="4000" dirty="0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20"/>
              </p:custDataLst>
            </p:nvPr>
          </p:nvSpPr>
          <p:spPr>
            <a:xfrm>
              <a:off x="2232827" y="2116460"/>
              <a:ext cx="187142" cy="13404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6" name="MH_Other_3"/>
            <p:cNvSpPr/>
            <p:nvPr>
              <p:custDataLst>
                <p:tags r:id="rId21"/>
              </p:custDataLst>
            </p:nvPr>
          </p:nvSpPr>
          <p:spPr>
            <a:xfrm>
              <a:off x="2293178" y="1859186"/>
              <a:ext cx="93570" cy="324294"/>
            </a:xfrm>
            <a:prstGeom prst="rect">
              <a:avLst/>
            </a:prstGeom>
            <a:gradFill flip="none" rotWithShape="1">
              <a:gsLst>
                <a:gs pos="62000">
                  <a:srgbClr val="674313"/>
                </a:gs>
                <a:gs pos="0">
                  <a:srgbClr val="A2702E">
                    <a:shade val="30000"/>
                    <a:satMod val="115000"/>
                  </a:srgbClr>
                </a:gs>
                <a:gs pos="20000">
                  <a:srgbClr val="A2702E">
                    <a:shade val="67500"/>
                    <a:satMod val="115000"/>
                  </a:srgbClr>
                </a:gs>
                <a:gs pos="38000">
                  <a:srgbClr val="A16A22"/>
                </a:gs>
                <a:gs pos="100000">
                  <a:srgbClr val="A2702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814515" y="2651386"/>
            <a:ext cx="2170837" cy="2455838"/>
            <a:chOff x="3756932" y="1715201"/>
            <a:chExt cx="2170837" cy="4004342"/>
          </a:xfrm>
        </p:grpSpPr>
        <p:sp>
          <p:nvSpPr>
            <p:cNvPr id="36" name="MH_SubTitle_2"/>
            <p:cNvSpPr/>
            <p:nvPr>
              <p:custDataLst>
                <p:tags r:id="rId12"/>
              </p:custDataLst>
            </p:nvPr>
          </p:nvSpPr>
          <p:spPr>
            <a:xfrm>
              <a:off x="3756932" y="1715201"/>
              <a:ext cx="2170837" cy="2717099"/>
            </a:xfrm>
            <a:prstGeom prst="roundRect">
              <a:avLst>
                <a:gd name="adj" fmla="val 8477"/>
              </a:avLst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7" name="MH_SubTitle_2"/>
            <p:cNvSpPr/>
            <p:nvPr>
              <p:custDataLst>
                <p:tags r:id="rId13"/>
              </p:custDataLst>
            </p:nvPr>
          </p:nvSpPr>
          <p:spPr>
            <a:xfrm>
              <a:off x="3756932" y="1859183"/>
              <a:ext cx="2170837" cy="3860360"/>
            </a:xfrm>
            <a:custGeom>
              <a:avLst/>
              <a:gdLst/>
              <a:ahLst/>
              <a:cxnLst/>
              <a:rect l="l" t="t" r="r" b="b"/>
              <a:pathLst>
                <a:path w="2088232" h="4968552">
                  <a:moveTo>
                    <a:pt x="348046" y="0"/>
                  </a:moveTo>
                  <a:lnTo>
                    <a:pt x="1740186" y="0"/>
                  </a:lnTo>
                  <a:cubicBezTo>
                    <a:pt x="1932406" y="0"/>
                    <a:pt x="2088232" y="155826"/>
                    <a:pt x="2088232" y="348046"/>
                  </a:cubicBezTo>
                  <a:lnTo>
                    <a:pt x="2088232" y="4965280"/>
                  </a:lnTo>
                  <a:lnTo>
                    <a:pt x="2014428" y="4838031"/>
                  </a:lnTo>
                  <a:lnTo>
                    <a:pt x="1938726" y="4968552"/>
                  </a:lnTo>
                  <a:lnTo>
                    <a:pt x="1872033" y="4968552"/>
                  </a:lnTo>
                  <a:lnTo>
                    <a:pt x="1796331" y="4838031"/>
                  </a:lnTo>
                  <a:lnTo>
                    <a:pt x="1720629" y="4968552"/>
                  </a:lnTo>
                  <a:lnTo>
                    <a:pt x="1653936" y="4968552"/>
                  </a:lnTo>
                  <a:lnTo>
                    <a:pt x="1578234" y="4838031"/>
                  </a:lnTo>
                  <a:lnTo>
                    <a:pt x="1502532" y="4968552"/>
                  </a:lnTo>
                  <a:lnTo>
                    <a:pt x="1435839" y="4968552"/>
                  </a:lnTo>
                  <a:lnTo>
                    <a:pt x="1360137" y="4838031"/>
                  </a:lnTo>
                  <a:lnTo>
                    <a:pt x="1284435" y="4968552"/>
                  </a:lnTo>
                  <a:lnTo>
                    <a:pt x="1217742" y="4968552"/>
                  </a:lnTo>
                  <a:lnTo>
                    <a:pt x="1142040" y="4838031"/>
                  </a:lnTo>
                  <a:lnTo>
                    <a:pt x="1066338" y="4968552"/>
                  </a:lnTo>
                  <a:lnTo>
                    <a:pt x="999645" y="4968552"/>
                  </a:lnTo>
                  <a:lnTo>
                    <a:pt x="923943" y="4838031"/>
                  </a:lnTo>
                  <a:lnTo>
                    <a:pt x="848241" y="4968552"/>
                  </a:lnTo>
                  <a:lnTo>
                    <a:pt x="781548" y="4968552"/>
                  </a:lnTo>
                  <a:lnTo>
                    <a:pt x="705846" y="4838031"/>
                  </a:lnTo>
                  <a:lnTo>
                    <a:pt x="630144" y="4968552"/>
                  </a:lnTo>
                  <a:lnTo>
                    <a:pt x="563451" y="4968552"/>
                  </a:lnTo>
                  <a:lnTo>
                    <a:pt x="487749" y="4838031"/>
                  </a:lnTo>
                  <a:lnTo>
                    <a:pt x="412047" y="4968552"/>
                  </a:lnTo>
                  <a:lnTo>
                    <a:pt x="345354" y="4968552"/>
                  </a:lnTo>
                  <a:lnTo>
                    <a:pt x="269652" y="4838031"/>
                  </a:lnTo>
                  <a:lnTo>
                    <a:pt x="193950" y="4968552"/>
                  </a:lnTo>
                  <a:lnTo>
                    <a:pt x="127257" y="4968552"/>
                  </a:lnTo>
                  <a:lnTo>
                    <a:pt x="51555" y="4838031"/>
                  </a:lnTo>
                  <a:lnTo>
                    <a:pt x="0" y="4926919"/>
                  </a:lnTo>
                  <a:lnTo>
                    <a:pt x="0" y="348046"/>
                  </a:lnTo>
                  <a:cubicBezTo>
                    <a:pt x="0" y="155826"/>
                    <a:pt x="155826" y="0"/>
                    <a:pt x="348046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8" name="MH_Other_4"/>
            <p:cNvSpPr txBox="1"/>
            <p:nvPr>
              <p:custDataLst>
                <p:tags r:id="rId14"/>
              </p:custDataLst>
            </p:nvPr>
          </p:nvSpPr>
          <p:spPr>
            <a:xfrm>
              <a:off x="4115999" y="1825255"/>
              <a:ext cx="1479843" cy="157007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4000" dirty="0">
                  <a:ln w="18415" cmpd="sng">
                    <a:solidFill>
                      <a:sysClr val="window" lastClr="FFFFFF">
                        <a:lumMod val="95000"/>
                      </a:sys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88900" dir="5400000" algn="t" rotWithShape="0">
                      <a:prstClr val="black">
                        <a:alpha val="2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B</a:t>
              </a:r>
              <a:endParaRPr lang="zh-CN" altLang="en-US" sz="4000" dirty="0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9" name="MH_Other_5"/>
            <p:cNvSpPr/>
            <p:nvPr>
              <p:custDataLst>
                <p:tags r:id="rId15"/>
              </p:custDataLst>
            </p:nvPr>
          </p:nvSpPr>
          <p:spPr>
            <a:xfrm>
              <a:off x="4748782" y="2116460"/>
              <a:ext cx="187142" cy="13404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0" name="MH_Other_6"/>
            <p:cNvSpPr/>
            <p:nvPr>
              <p:custDataLst>
                <p:tags r:id="rId16"/>
              </p:custDataLst>
            </p:nvPr>
          </p:nvSpPr>
          <p:spPr>
            <a:xfrm>
              <a:off x="4809136" y="1859186"/>
              <a:ext cx="93570" cy="324294"/>
            </a:xfrm>
            <a:prstGeom prst="rect">
              <a:avLst/>
            </a:prstGeom>
            <a:gradFill flip="none" rotWithShape="1">
              <a:gsLst>
                <a:gs pos="62000">
                  <a:srgbClr val="674313"/>
                </a:gs>
                <a:gs pos="0">
                  <a:srgbClr val="A2702E">
                    <a:shade val="30000"/>
                    <a:satMod val="115000"/>
                  </a:srgbClr>
                </a:gs>
                <a:gs pos="20000">
                  <a:srgbClr val="A2702E">
                    <a:shade val="67500"/>
                    <a:satMod val="115000"/>
                  </a:srgbClr>
                </a:gs>
                <a:gs pos="38000">
                  <a:srgbClr val="A16A22"/>
                </a:gs>
                <a:gs pos="100000">
                  <a:srgbClr val="A2702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326847" y="2651386"/>
            <a:ext cx="2170837" cy="2455838"/>
            <a:chOff x="6269264" y="1715201"/>
            <a:chExt cx="2170837" cy="4004342"/>
          </a:xfrm>
        </p:grpSpPr>
        <p:sp>
          <p:nvSpPr>
            <p:cNvPr id="37" name="MH_SubTitle_3"/>
            <p:cNvSpPr/>
            <p:nvPr>
              <p:custDataLst>
                <p:tags r:id="rId7"/>
              </p:custDataLst>
            </p:nvPr>
          </p:nvSpPr>
          <p:spPr>
            <a:xfrm>
              <a:off x="6269264" y="1715201"/>
              <a:ext cx="2170837" cy="2717099"/>
            </a:xfrm>
            <a:prstGeom prst="roundRect">
              <a:avLst>
                <a:gd name="adj" fmla="val 9062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1" name="MH_SubTitle_3"/>
            <p:cNvSpPr/>
            <p:nvPr>
              <p:custDataLst>
                <p:tags r:id="rId8"/>
              </p:custDataLst>
            </p:nvPr>
          </p:nvSpPr>
          <p:spPr>
            <a:xfrm>
              <a:off x="6269264" y="1859183"/>
              <a:ext cx="2170837" cy="3860360"/>
            </a:xfrm>
            <a:custGeom>
              <a:avLst/>
              <a:gdLst/>
              <a:ahLst/>
              <a:cxnLst/>
              <a:rect l="l" t="t" r="r" b="b"/>
              <a:pathLst>
                <a:path w="2088232" h="4968552">
                  <a:moveTo>
                    <a:pt x="348046" y="0"/>
                  </a:moveTo>
                  <a:lnTo>
                    <a:pt x="1740186" y="0"/>
                  </a:lnTo>
                  <a:cubicBezTo>
                    <a:pt x="1932406" y="0"/>
                    <a:pt x="2088232" y="155826"/>
                    <a:pt x="2088232" y="348046"/>
                  </a:cubicBezTo>
                  <a:lnTo>
                    <a:pt x="2088232" y="4965280"/>
                  </a:lnTo>
                  <a:lnTo>
                    <a:pt x="2014428" y="4838031"/>
                  </a:lnTo>
                  <a:lnTo>
                    <a:pt x="1938726" y="4968552"/>
                  </a:lnTo>
                  <a:lnTo>
                    <a:pt x="1872033" y="4968552"/>
                  </a:lnTo>
                  <a:lnTo>
                    <a:pt x="1796331" y="4838031"/>
                  </a:lnTo>
                  <a:lnTo>
                    <a:pt x="1720629" y="4968552"/>
                  </a:lnTo>
                  <a:lnTo>
                    <a:pt x="1653936" y="4968552"/>
                  </a:lnTo>
                  <a:lnTo>
                    <a:pt x="1578234" y="4838031"/>
                  </a:lnTo>
                  <a:lnTo>
                    <a:pt x="1502532" y="4968552"/>
                  </a:lnTo>
                  <a:lnTo>
                    <a:pt x="1435839" y="4968552"/>
                  </a:lnTo>
                  <a:lnTo>
                    <a:pt x="1360137" y="4838031"/>
                  </a:lnTo>
                  <a:lnTo>
                    <a:pt x="1284435" y="4968552"/>
                  </a:lnTo>
                  <a:lnTo>
                    <a:pt x="1217742" y="4968552"/>
                  </a:lnTo>
                  <a:lnTo>
                    <a:pt x="1142040" y="4838031"/>
                  </a:lnTo>
                  <a:lnTo>
                    <a:pt x="1066338" y="4968552"/>
                  </a:lnTo>
                  <a:lnTo>
                    <a:pt x="999645" y="4968552"/>
                  </a:lnTo>
                  <a:lnTo>
                    <a:pt x="923943" y="4838031"/>
                  </a:lnTo>
                  <a:lnTo>
                    <a:pt x="848241" y="4968552"/>
                  </a:lnTo>
                  <a:lnTo>
                    <a:pt x="781548" y="4968552"/>
                  </a:lnTo>
                  <a:lnTo>
                    <a:pt x="705846" y="4838031"/>
                  </a:lnTo>
                  <a:lnTo>
                    <a:pt x="630144" y="4968552"/>
                  </a:lnTo>
                  <a:lnTo>
                    <a:pt x="563451" y="4968552"/>
                  </a:lnTo>
                  <a:lnTo>
                    <a:pt x="487749" y="4838031"/>
                  </a:lnTo>
                  <a:lnTo>
                    <a:pt x="412047" y="4968552"/>
                  </a:lnTo>
                  <a:lnTo>
                    <a:pt x="345354" y="4968552"/>
                  </a:lnTo>
                  <a:lnTo>
                    <a:pt x="269652" y="4838031"/>
                  </a:lnTo>
                  <a:lnTo>
                    <a:pt x="193950" y="4968552"/>
                  </a:lnTo>
                  <a:lnTo>
                    <a:pt x="127257" y="4968552"/>
                  </a:lnTo>
                  <a:lnTo>
                    <a:pt x="51555" y="4838031"/>
                  </a:lnTo>
                  <a:lnTo>
                    <a:pt x="0" y="4926919"/>
                  </a:lnTo>
                  <a:lnTo>
                    <a:pt x="0" y="348046"/>
                  </a:lnTo>
                  <a:cubicBezTo>
                    <a:pt x="0" y="155826"/>
                    <a:pt x="155826" y="0"/>
                    <a:pt x="348046" y="0"/>
                  </a:cubicBezTo>
                  <a:close/>
                </a:path>
              </a:pathLst>
            </a:cu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2" name="MH_Other_7"/>
            <p:cNvSpPr txBox="1"/>
            <p:nvPr>
              <p:custDataLst>
                <p:tags r:id="rId9"/>
              </p:custDataLst>
            </p:nvPr>
          </p:nvSpPr>
          <p:spPr>
            <a:xfrm>
              <a:off x="6599451" y="1825254"/>
              <a:ext cx="1479843" cy="157007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4000" dirty="0">
                  <a:ln w="18415" cmpd="sng">
                    <a:solidFill>
                      <a:sysClr val="window" lastClr="FFFFFF">
                        <a:lumMod val="95000"/>
                      </a:sys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88900" dir="5400000" algn="t" rotWithShape="0">
                      <a:prstClr val="black">
                        <a:alpha val="2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</a:t>
              </a:r>
              <a:endParaRPr lang="zh-CN" altLang="en-US" sz="4000" dirty="0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3" name="MH_Other_8"/>
            <p:cNvSpPr/>
            <p:nvPr>
              <p:custDataLst>
                <p:tags r:id="rId10"/>
              </p:custDataLst>
            </p:nvPr>
          </p:nvSpPr>
          <p:spPr>
            <a:xfrm>
              <a:off x="7261115" y="2116460"/>
              <a:ext cx="187142" cy="13404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4" name="MH_Other_9"/>
            <p:cNvSpPr/>
            <p:nvPr>
              <p:custDataLst>
                <p:tags r:id="rId11"/>
              </p:custDataLst>
            </p:nvPr>
          </p:nvSpPr>
          <p:spPr>
            <a:xfrm>
              <a:off x="7321468" y="1859186"/>
              <a:ext cx="93570" cy="324294"/>
            </a:xfrm>
            <a:prstGeom prst="rect">
              <a:avLst/>
            </a:prstGeom>
            <a:gradFill flip="none" rotWithShape="1">
              <a:gsLst>
                <a:gs pos="62000">
                  <a:srgbClr val="674313"/>
                </a:gs>
                <a:gs pos="0">
                  <a:srgbClr val="A2702E">
                    <a:shade val="30000"/>
                    <a:satMod val="115000"/>
                  </a:srgbClr>
                </a:gs>
                <a:gs pos="20000">
                  <a:srgbClr val="A2702E">
                    <a:shade val="67500"/>
                    <a:satMod val="115000"/>
                  </a:srgbClr>
                </a:gs>
                <a:gs pos="38000">
                  <a:srgbClr val="A16A22"/>
                </a:gs>
                <a:gs pos="100000">
                  <a:srgbClr val="A2702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834146" y="2651386"/>
            <a:ext cx="2170837" cy="2455838"/>
            <a:chOff x="8776563" y="1715201"/>
            <a:chExt cx="2170837" cy="4004342"/>
          </a:xfrm>
        </p:grpSpPr>
        <p:sp>
          <p:nvSpPr>
            <p:cNvPr id="38" name="MH_SubTitle_4"/>
            <p:cNvSpPr/>
            <p:nvPr>
              <p:custDataLst>
                <p:tags r:id="rId2"/>
              </p:custDataLst>
            </p:nvPr>
          </p:nvSpPr>
          <p:spPr>
            <a:xfrm>
              <a:off x="8776563" y="1715201"/>
              <a:ext cx="2170837" cy="2717099"/>
            </a:xfrm>
            <a:prstGeom prst="roundRect">
              <a:avLst>
                <a:gd name="adj" fmla="val 8477"/>
              </a:avLst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ctr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9" name="MH_SubTitle_4"/>
            <p:cNvSpPr/>
            <p:nvPr>
              <p:custDataLst>
                <p:tags r:id="rId3"/>
              </p:custDataLst>
            </p:nvPr>
          </p:nvSpPr>
          <p:spPr>
            <a:xfrm>
              <a:off x="8776563" y="1859183"/>
              <a:ext cx="2170837" cy="3860360"/>
            </a:xfrm>
            <a:custGeom>
              <a:avLst/>
              <a:gdLst/>
              <a:ahLst/>
              <a:cxnLst/>
              <a:rect l="l" t="t" r="r" b="b"/>
              <a:pathLst>
                <a:path w="2088232" h="4968552">
                  <a:moveTo>
                    <a:pt x="348046" y="0"/>
                  </a:moveTo>
                  <a:lnTo>
                    <a:pt x="1740186" y="0"/>
                  </a:lnTo>
                  <a:cubicBezTo>
                    <a:pt x="1932406" y="0"/>
                    <a:pt x="2088232" y="155826"/>
                    <a:pt x="2088232" y="348046"/>
                  </a:cubicBezTo>
                  <a:lnTo>
                    <a:pt x="2088232" y="4965280"/>
                  </a:lnTo>
                  <a:lnTo>
                    <a:pt x="2014428" y="4838031"/>
                  </a:lnTo>
                  <a:lnTo>
                    <a:pt x="1938726" y="4968552"/>
                  </a:lnTo>
                  <a:lnTo>
                    <a:pt x="1872033" y="4968552"/>
                  </a:lnTo>
                  <a:lnTo>
                    <a:pt x="1796331" y="4838031"/>
                  </a:lnTo>
                  <a:lnTo>
                    <a:pt x="1720629" y="4968552"/>
                  </a:lnTo>
                  <a:lnTo>
                    <a:pt x="1653936" y="4968552"/>
                  </a:lnTo>
                  <a:lnTo>
                    <a:pt x="1578234" y="4838031"/>
                  </a:lnTo>
                  <a:lnTo>
                    <a:pt x="1502532" y="4968552"/>
                  </a:lnTo>
                  <a:lnTo>
                    <a:pt x="1435839" y="4968552"/>
                  </a:lnTo>
                  <a:lnTo>
                    <a:pt x="1360137" y="4838031"/>
                  </a:lnTo>
                  <a:lnTo>
                    <a:pt x="1284435" y="4968552"/>
                  </a:lnTo>
                  <a:lnTo>
                    <a:pt x="1217742" y="4968552"/>
                  </a:lnTo>
                  <a:lnTo>
                    <a:pt x="1142040" y="4838031"/>
                  </a:lnTo>
                  <a:lnTo>
                    <a:pt x="1066338" y="4968552"/>
                  </a:lnTo>
                  <a:lnTo>
                    <a:pt x="999645" y="4968552"/>
                  </a:lnTo>
                  <a:lnTo>
                    <a:pt x="923943" y="4838031"/>
                  </a:lnTo>
                  <a:lnTo>
                    <a:pt x="848241" y="4968552"/>
                  </a:lnTo>
                  <a:lnTo>
                    <a:pt x="781548" y="4968552"/>
                  </a:lnTo>
                  <a:lnTo>
                    <a:pt x="705846" y="4838031"/>
                  </a:lnTo>
                  <a:lnTo>
                    <a:pt x="630144" y="4968552"/>
                  </a:lnTo>
                  <a:lnTo>
                    <a:pt x="563451" y="4968552"/>
                  </a:lnTo>
                  <a:lnTo>
                    <a:pt x="487749" y="4838031"/>
                  </a:lnTo>
                  <a:lnTo>
                    <a:pt x="412047" y="4968552"/>
                  </a:lnTo>
                  <a:lnTo>
                    <a:pt x="345354" y="4968552"/>
                  </a:lnTo>
                  <a:lnTo>
                    <a:pt x="269652" y="4838031"/>
                  </a:lnTo>
                  <a:lnTo>
                    <a:pt x="193950" y="4968552"/>
                  </a:lnTo>
                  <a:lnTo>
                    <a:pt x="127257" y="4968552"/>
                  </a:lnTo>
                  <a:lnTo>
                    <a:pt x="51555" y="4838031"/>
                  </a:lnTo>
                  <a:lnTo>
                    <a:pt x="0" y="4926919"/>
                  </a:lnTo>
                  <a:lnTo>
                    <a:pt x="0" y="348046"/>
                  </a:lnTo>
                  <a:cubicBezTo>
                    <a:pt x="0" y="155826"/>
                    <a:pt x="155826" y="0"/>
                    <a:pt x="348046" y="0"/>
                  </a:cubicBezTo>
                  <a:close/>
                </a:path>
              </a:pathLst>
            </a:cu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ctr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0" name="MH_Other_10"/>
            <p:cNvSpPr txBox="1"/>
            <p:nvPr>
              <p:custDataLst>
                <p:tags r:id="rId4"/>
              </p:custDataLst>
            </p:nvPr>
          </p:nvSpPr>
          <p:spPr>
            <a:xfrm>
              <a:off x="9122059" y="1799365"/>
              <a:ext cx="1479843" cy="157007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4000" dirty="0">
                  <a:ln w="18415" cmpd="sng">
                    <a:solidFill>
                      <a:sysClr val="window" lastClr="FFFFFF">
                        <a:lumMod val="95000"/>
                      </a:sys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88900" dir="5400000" algn="t" rotWithShape="0">
                      <a:prstClr val="black">
                        <a:alpha val="2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D</a:t>
              </a:r>
              <a:endParaRPr lang="zh-CN" altLang="en-US" sz="4000" dirty="0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1" name="MH_Other_11"/>
            <p:cNvSpPr/>
            <p:nvPr>
              <p:custDataLst>
                <p:tags r:id="rId5"/>
              </p:custDataLst>
            </p:nvPr>
          </p:nvSpPr>
          <p:spPr>
            <a:xfrm>
              <a:off x="9768413" y="2116460"/>
              <a:ext cx="187142" cy="13404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2" name="MH_Other_12"/>
            <p:cNvSpPr/>
            <p:nvPr>
              <p:custDataLst>
                <p:tags r:id="rId6"/>
              </p:custDataLst>
            </p:nvPr>
          </p:nvSpPr>
          <p:spPr>
            <a:xfrm>
              <a:off x="9828766" y="1859186"/>
              <a:ext cx="93570" cy="324294"/>
            </a:xfrm>
            <a:prstGeom prst="rect">
              <a:avLst/>
            </a:prstGeom>
            <a:gradFill flip="none" rotWithShape="1">
              <a:gsLst>
                <a:gs pos="62000">
                  <a:srgbClr val="674313"/>
                </a:gs>
                <a:gs pos="0">
                  <a:srgbClr val="A2702E">
                    <a:shade val="30000"/>
                    <a:satMod val="115000"/>
                  </a:srgbClr>
                </a:gs>
                <a:gs pos="20000">
                  <a:srgbClr val="A2702E">
                    <a:shade val="67500"/>
                    <a:satMod val="115000"/>
                  </a:srgbClr>
                </a:gs>
                <a:gs pos="38000">
                  <a:srgbClr val="A16A22"/>
                </a:gs>
                <a:gs pos="100000">
                  <a:srgbClr val="A2702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45" name="文本框 2">
            <a:extLst>
              <a:ext uri="{FF2B5EF4-FFF2-40B4-BE49-F238E27FC236}">
                <a16:creationId xmlns:a16="http://schemas.microsoft.com/office/drawing/2014/main" id="{C3A46058-FA7E-3B50-4267-23CDBDF5B59A}"/>
              </a:ext>
            </a:extLst>
          </p:cNvPr>
          <p:cNvSpPr txBox="1"/>
          <p:nvPr/>
        </p:nvSpPr>
        <p:spPr>
          <a:xfrm>
            <a:off x="4751029" y="320129"/>
            <a:ext cx="3134742" cy="523220"/>
          </a:xfrm>
          <a:prstGeom prst="rect">
            <a:avLst/>
          </a:prstGeom>
          <a:solidFill>
            <a:srgbClr val="00A2A6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919FEE-A27B-1257-BC2F-4D3AE596F3F7}"/>
              </a:ext>
            </a:extLst>
          </p:cNvPr>
          <p:cNvSpPr txBox="1"/>
          <p:nvPr/>
        </p:nvSpPr>
        <p:spPr>
          <a:xfrm>
            <a:off x="1306738" y="1140119"/>
            <a:ext cx="107005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3s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3p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73656C-DAFF-FC37-3ED4-307D56A6BAC7}"/>
              </a:ext>
            </a:extLst>
          </p:cNvPr>
          <p:cNvSpPr txBox="1"/>
          <p:nvPr/>
        </p:nvSpPr>
        <p:spPr>
          <a:xfrm>
            <a:off x="1882467" y="3618500"/>
            <a:ext cx="2111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</a:t>
            </a:r>
            <a:r>
              <a:rPr lang="en-US" sz="36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aseline="-250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5EA543C-DCE7-D713-5D84-E45EEE161614}"/>
              </a:ext>
            </a:extLst>
          </p:cNvPr>
          <p:cNvSpPr txBox="1"/>
          <p:nvPr/>
        </p:nvSpPr>
        <p:spPr>
          <a:xfrm>
            <a:off x="4404255" y="3600290"/>
            <a:ext cx="1561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600" baseline="-250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3DF2B5-8499-B23D-7EDC-88432E6502A7}"/>
              </a:ext>
            </a:extLst>
          </p:cNvPr>
          <p:cNvSpPr txBox="1"/>
          <p:nvPr/>
        </p:nvSpPr>
        <p:spPr>
          <a:xfrm>
            <a:off x="6895313" y="3555152"/>
            <a:ext cx="2111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</a:t>
            </a:r>
            <a:r>
              <a:rPr lang="en-US" sz="36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aseline="-25000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3B88DA8-B450-627E-1104-1CB6C1DA76D8}"/>
              </a:ext>
            </a:extLst>
          </p:cNvPr>
          <p:cNvSpPr txBox="1"/>
          <p:nvPr/>
        </p:nvSpPr>
        <p:spPr>
          <a:xfrm>
            <a:off x="9475064" y="3640891"/>
            <a:ext cx="2111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aseline="-25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161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9" grpId="0"/>
      <p:bldP spid="50" grpId="0"/>
      <p:bldP spid="50" grpId="1"/>
      <p:bldP spid="43" grpId="0"/>
      <p:bldP spid="44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04455" y="2807233"/>
            <a:ext cx="10583090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rgbClr val="FFFF00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XIN CHÀO VÀ HẸN GẶP LẠI</a:t>
            </a:r>
            <a:endParaRPr lang="zh-CN" altLang="en-US" sz="6000" b="1" dirty="0">
              <a:solidFill>
                <a:srgbClr val="FFFF00"/>
              </a:solidFill>
              <a:effectLst>
                <a:outerShdw blurRad="76200" dist="38100" dir="2700000" algn="tl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54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53008" y="1364392"/>
            <a:ext cx="7439231" cy="2052010"/>
            <a:chOff x="4403725" y="1425576"/>
            <a:chExt cx="5253038" cy="930275"/>
          </a:xfrm>
        </p:grpSpPr>
        <p:sp>
          <p:nvSpPr>
            <p:cNvPr id="31" name="MH_Other_1"/>
            <p:cNvSpPr/>
            <p:nvPr>
              <p:custDataLst>
                <p:tags r:id="rId7"/>
              </p:custDataLst>
            </p:nvPr>
          </p:nvSpPr>
          <p:spPr>
            <a:xfrm>
              <a:off x="4403725" y="1425576"/>
              <a:ext cx="5253038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2" name="MH_Other_2"/>
            <p:cNvSpPr/>
            <p:nvPr>
              <p:custDataLst>
                <p:tags r:id="rId8"/>
              </p:custDataLst>
            </p:nvPr>
          </p:nvSpPr>
          <p:spPr>
            <a:xfrm>
              <a:off x="8174038" y="1528763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sz="7200" kern="0" dirty="0">
                  <a:ln w="18415" cmpd="sng">
                    <a:noFill/>
                    <a:prstDash val="solid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33" name="MH_SubTitle_1"/>
            <p:cNvSpPr/>
            <p:nvPr>
              <p:custDataLst>
                <p:tags r:id="rId9"/>
              </p:custDataLst>
            </p:nvPr>
          </p:nvSpPr>
          <p:spPr>
            <a:xfrm>
              <a:off x="4491038" y="1612900"/>
              <a:ext cx="4203700" cy="515938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28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THÀNH PHẦN CỦA CÁC OXIDE VÀ HYDROXIDE</a:t>
              </a:r>
            </a:p>
          </p:txBody>
        </p:sp>
        <p:sp>
          <p:nvSpPr>
            <p:cNvPr id="34" name="MH_Other_3"/>
            <p:cNvSpPr/>
            <p:nvPr>
              <p:custDataLst>
                <p:tags r:id="rId10"/>
              </p:custDataLst>
            </p:nvPr>
          </p:nvSpPr>
          <p:spPr>
            <a:xfrm>
              <a:off x="8050214" y="1641476"/>
              <a:ext cx="592137" cy="460375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228366" y="3891885"/>
            <a:ext cx="7439231" cy="1948476"/>
            <a:chOff x="4403725" y="2490789"/>
            <a:chExt cx="5253038" cy="930275"/>
          </a:xfrm>
        </p:grpSpPr>
        <p:sp>
          <p:nvSpPr>
            <p:cNvPr id="37" name="MH_Other_4"/>
            <p:cNvSpPr/>
            <p:nvPr>
              <p:custDataLst>
                <p:tags r:id="rId3"/>
              </p:custDataLst>
            </p:nvPr>
          </p:nvSpPr>
          <p:spPr>
            <a:xfrm>
              <a:off x="4403725" y="2490789"/>
              <a:ext cx="5253038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8" name="MH_Other_5"/>
            <p:cNvSpPr/>
            <p:nvPr>
              <p:custDataLst>
                <p:tags r:id="rId4"/>
              </p:custDataLst>
            </p:nvPr>
          </p:nvSpPr>
          <p:spPr>
            <a:xfrm>
              <a:off x="8174038" y="2593975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altLang="zh-CN" sz="6600" kern="0" dirty="0">
                  <a:ln w="18415" cmpd="sng">
                    <a:noFill/>
                    <a:prstDash val="solid"/>
                  </a:ln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02</a:t>
              </a:r>
            </a:p>
          </p:txBody>
        </p:sp>
        <p:sp>
          <p:nvSpPr>
            <p:cNvPr id="39" name="MH_SubTitle_2"/>
            <p:cNvSpPr/>
            <p:nvPr>
              <p:custDataLst>
                <p:tags r:id="rId5"/>
              </p:custDataLst>
            </p:nvPr>
          </p:nvSpPr>
          <p:spPr>
            <a:xfrm>
              <a:off x="4491038" y="2678114"/>
              <a:ext cx="4203700" cy="515937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8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TÍNH CHẤT CỦA OXIDE VÀ HYDROXIDE</a:t>
              </a:r>
            </a:p>
          </p:txBody>
        </p:sp>
        <p:sp>
          <p:nvSpPr>
            <p:cNvPr id="40" name="MH_Other_6"/>
            <p:cNvSpPr/>
            <p:nvPr>
              <p:custDataLst>
                <p:tags r:id="rId6"/>
              </p:custDataLst>
            </p:nvPr>
          </p:nvSpPr>
          <p:spPr>
            <a:xfrm>
              <a:off x="8050214" y="2705101"/>
              <a:ext cx="592137" cy="461963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2" name="MH_Other_1"/>
          <p:cNvSpPr txBox="1"/>
          <p:nvPr>
            <p:custDataLst>
              <p:tags r:id="rId2"/>
            </p:custDataLst>
          </p:nvPr>
        </p:nvSpPr>
        <p:spPr>
          <a:xfrm rot="16200000">
            <a:off x="311944" y="2808199"/>
            <a:ext cx="5205413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7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NỘI DUNG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9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20475" y="2894871"/>
            <a:ext cx="8551045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4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 PHẦN CỦA CÁC OXIDE VÀ HYDROXIDE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604725" y="1681813"/>
            <a:ext cx="298254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PART 01</a:t>
            </a:r>
            <a:endParaRPr lang="zh-CN" altLang="en-US" sz="6000" dirty="0">
              <a:solidFill>
                <a:srgbClr val="F7E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944600" y="701357"/>
            <a:ext cx="2892893" cy="24902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330" y="5005210"/>
            <a:ext cx="2422399" cy="20547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5023">
            <a:off x="7820607" y="898473"/>
            <a:ext cx="2863123" cy="1695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273" y="4666525"/>
            <a:ext cx="1803546" cy="19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0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07E07B93-1613-2D97-CEFB-41D365EC11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446117"/>
              </p:ext>
            </p:extLst>
          </p:nvPr>
        </p:nvGraphicFramePr>
        <p:xfrm>
          <a:off x="398206" y="2367969"/>
          <a:ext cx="11533239" cy="319241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687097">
                  <a:extLst>
                    <a:ext uri="{9D8B030D-6E8A-4147-A177-3AD203B41FA5}">
                      <a16:colId xmlns:a16="http://schemas.microsoft.com/office/drawing/2014/main" val="3066178898"/>
                    </a:ext>
                  </a:extLst>
                </a:gridCol>
                <a:gridCol w="1023042">
                  <a:extLst>
                    <a:ext uri="{9D8B030D-6E8A-4147-A177-3AD203B41FA5}">
                      <a16:colId xmlns:a16="http://schemas.microsoft.com/office/drawing/2014/main" val="1600957734"/>
                    </a:ext>
                  </a:extLst>
                </a:gridCol>
                <a:gridCol w="1173867">
                  <a:extLst>
                    <a:ext uri="{9D8B030D-6E8A-4147-A177-3AD203B41FA5}">
                      <a16:colId xmlns:a16="http://schemas.microsoft.com/office/drawing/2014/main" val="1049459111"/>
                    </a:ext>
                  </a:extLst>
                </a:gridCol>
                <a:gridCol w="1217886">
                  <a:extLst>
                    <a:ext uri="{9D8B030D-6E8A-4147-A177-3AD203B41FA5}">
                      <a16:colId xmlns:a16="http://schemas.microsoft.com/office/drawing/2014/main" val="3953552243"/>
                    </a:ext>
                  </a:extLst>
                </a:gridCol>
                <a:gridCol w="1144520">
                  <a:extLst>
                    <a:ext uri="{9D8B030D-6E8A-4147-A177-3AD203B41FA5}">
                      <a16:colId xmlns:a16="http://schemas.microsoft.com/office/drawing/2014/main" val="1852894483"/>
                    </a:ext>
                  </a:extLst>
                </a:gridCol>
                <a:gridCol w="1173867">
                  <a:extLst>
                    <a:ext uri="{9D8B030D-6E8A-4147-A177-3AD203B41FA5}">
                      <a16:colId xmlns:a16="http://schemas.microsoft.com/office/drawing/2014/main" val="344847046"/>
                    </a:ext>
                  </a:extLst>
                </a:gridCol>
                <a:gridCol w="1115172">
                  <a:extLst>
                    <a:ext uri="{9D8B030D-6E8A-4147-A177-3AD203B41FA5}">
                      <a16:colId xmlns:a16="http://schemas.microsoft.com/office/drawing/2014/main" val="2546851812"/>
                    </a:ext>
                  </a:extLst>
                </a:gridCol>
                <a:gridCol w="997788">
                  <a:extLst>
                    <a:ext uri="{9D8B030D-6E8A-4147-A177-3AD203B41FA5}">
                      <a16:colId xmlns:a16="http://schemas.microsoft.com/office/drawing/2014/main" val="4263664186"/>
                    </a:ext>
                  </a:extLst>
                </a:gridCol>
              </a:tblGrid>
              <a:tr h="547117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Nhóm</a:t>
                      </a:r>
                      <a:endParaRPr lang="en-US" sz="2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434125"/>
                  </a:ext>
                </a:extLst>
              </a:tr>
              <a:tr h="978488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Hóa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trị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nguyên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tố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oxide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cao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nhất</a:t>
                      </a:r>
                      <a:endParaRPr lang="en-US" sz="2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09279"/>
                  </a:ext>
                </a:extLst>
              </a:tr>
              <a:tr h="86678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Công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thức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oxide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cao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nhất</a:t>
                      </a:r>
                      <a:endParaRPr lang="en-US" sz="26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254378"/>
                  </a:ext>
                </a:extLst>
              </a:tr>
              <a:tr h="800021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Ví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dụ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55741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E7428B74-EF7B-654F-9AD9-C558CAD495A8}"/>
              </a:ext>
            </a:extLst>
          </p:cNvPr>
          <p:cNvSpPr txBox="1"/>
          <p:nvPr/>
        </p:nvSpPr>
        <p:spPr>
          <a:xfrm>
            <a:off x="4294583" y="2438831"/>
            <a:ext cx="7808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IA          IIA         IIIA       IVA         VA         VIA      VIIA 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8797F5-9C28-74FD-BB5A-401591B269B2}"/>
              </a:ext>
            </a:extLst>
          </p:cNvPr>
          <p:cNvSpPr txBox="1"/>
          <p:nvPr/>
        </p:nvSpPr>
        <p:spPr>
          <a:xfrm>
            <a:off x="4414818" y="3182031"/>
            <a:ext cx="7884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I           II          III        IV         V          VI       VII 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B49CD2-E56F-2725-9784-B0A0BCF2CEAB}"/>
              </a:ext>
            </a:extLst>
          </p:cNvPr>
          <p:cNvSpPr txBox="1"/>
          <p:nvPr/>
        </p:nvSpPr>
        <p:spPr>
          <a:xfrm>
            <a:off x="4150601" y="4200167"/>
            <a:ext cx="1039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94DE68-B6BE-E9BB-BE9E-5B602F05288D}"/>
              </a:ext>
            </a:extLst>
          </p:cNvPr>
          <p:cNvSpPr txBox="1"/>
          <p:nvPr/>
        </p:nvSpPr>
        <p:spPr>
          <a:xfrm>
            <a:off x="5234538" y="4038985"/>
            <a:ext cx="1185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RO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EDE883-FC05-1D10-8AF0-8D8E968922A2}"/>
              </a:ext>
            </a:extLst>
          </p:cNvPr>
          <p:cNvSpPr txBox="1"/>
          <p:nvPr/>
        </p:nvSpPr>
        <p:spPr>
          <a:xfrm>
            <a:off x="6375965" y="4010577"/>
            <a:ext cx="1534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</a:t>
            </a:r>
            <a:endParaRPr lang="en-US" sz="2800" baseline="-25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C2AD54-F644-C7B9-D565-41992714C1B7}"/>
              </a:ext>
            </a:extLst>
          </p:cNvPr>
          <p:cNvSpPr txBox="1"/>
          <p:nvPr/>
        </p:nvSpPr>
        <p:spPr>
          <a:xfrm>
            <a:off x="7650460" y="3994448"/>
            <a:ext cx="1300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800" baseline="-25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6534A5-75C2-55EF-692F-5282F94B9BD7}"/>
              </a:ext>
            </a:extLst>
          </p:cNvPr>
          <p:cNvSpPr txBox="1"/>
          <p:nvPr/>
        </p:nvSpPr>
        <p:spPr>
          <a:xfrm>
            <a:off x="4168421" y="3936212"/>
            <a:ext cx="344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I</a:t>
            </a:r>
            <a:endParaRPr lang="en-US" baseline="-25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76EF18-06DC-73A0-0BA7-996883E6C67D}"/>
              </a:ext>
            </a:extLst>
          </p:cNvPr>
          <p:cNvSpPr txBox="1"/>
          <p:nvPr/>
        </p:nvSpPr>
        <p:spPr>
          <a:xfrm>
            <a:off x="4562184" y="3945859"/>
            <a:ext cx="533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II</a:t>
            </a:r>
            <a:endParaRPr lang="en-US" sz="2400" baseline="-25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1AC6E3-96CE-49AA-D717-057D11E60DCD}"/>
              </a:ext>
            </a:extLst>
          </p:cNvPr>
          <p:cNvSpPr txBox="1"/>
          <p:nvPr/>
        </p:nvSpPr>
        <p:spPr>
          <a:xfrm>
            <a:off x="8750685" y="4002587"/>
            <a:ext cx="4891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  RO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       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7</a:t>
            </a:r>
            <a:endParaRPr lang="en-US" sz="2800" baseline="-25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0B4D6F-B275-80C4-C51B-CAAAE081C2FB}"/>
              </a:ext>
            </a:extLst>
          </p:cNvPr>
          <p:cNvSpPr txBox="1"/>
          <p:nvPr/>
        </p:nvSpPr>
        <p:spPr>
          <a:xfrm>
            <a:off x="4116684" y="4891372"/>
            <a:ext cx="1185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Na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ED7DCD-7E54-BAF5-F2BB-14C7D117A23F}"/>
              </a:ext>
            </a:extLst>
          </p:cNvPr>
          <p:cNvSpPr txBox="1"/>
          <p:nvPr/>
        </p:nvSpPr>
        <p:spPr>
          <a:xfrm>
            <a:off x="5234538" y="4934669"/>
            <a:ext cx="1185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BaO</a:t>
            </a:r>
            <a:endParaRPr 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900966-50C9-03B9-6DD5-D09F45824A8C}"/>
              </a:ext>
            </a:extLst>
          </p:cNvPr>
          <p:cNvSpPr txBox="1"/>
          <p:nvPr/>
        </p:nvSpPr>
        <p:spPr>
          <a:xfrm>
            <a:off x="6420321" y="4831133"/>
            <a:ext cx="7884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Al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  CO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    P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   SO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     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Cl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7</a:t>
            </a:r>
            <a:endParaRPr lang="en-US" sz="2800" baseline="-25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4" name="矩形 32">
            <a:extLst>
              <a:ext uri="{FF2B5EF4-FFF2-40B4-BE49-F238E27FC236}">
                <a16:creationId xmlns:a16="http://schemas.microsoft.com/office/drawing/2014/main" id="{3859E39D-A8A1-69D5-5ACD-0F70B3959E6C}"/>
              </a:ext>
            </a:extLst>
          </p:cNvPr>
          <p:cNvSpPr/>
          <p:nvPr/>
        </p:nvSpPr>
        <p:spPr>
          <a:xfrm>
            <a:off x="635583" y="1140542"/>
            <a:ext cx="11295862" cy="954107"/>
          </a:xfrm>
          <a:prstGeom prst="rect">
            <a:avLst/>
          </a:prstGeom>
          <a:ln w="19050">
            <a:solidFill>
              <a:srgbClr val="00A2A6"/>
            </a:solidFill>
            <a:prstDash val="lgDashDot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Hóa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trị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cao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từ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nhóm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IA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đến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VIIA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oxide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cao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= STT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nhóm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(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Trừ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Flourine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)</a:t>
            </a:r>
            <a:endParaRPr lang="zh-CN" alt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7" name="文本框 2">
            <a:extLst>
              <a:ext uri="{FF2B5EF4-FFF2-40B4-BE49-F238E27FC236}">
                <a16:creationId xmlns:a16="http://schemas.microsoft.com/office/drawing/2014/main" id="{EAB29CA9-6562-E436-D15E-617FDF898B45}"/>
              </a:ext>
            </a:extLst>
          </p:cNvPr>
          <p:cNvSpPr txBox="1"/>
          <p:nvPr/>
        </p:nvSpPr>
        <p:spPr>
          <a:xfrm>
            <a:off x="2182846" y="405020"/>
            <a:ext cx="8551045" cy="523220"/>
          </a:xfrm>
          <a:prstGeom prst="rect">
            <a:avLst/>
          </a:prstGeom>
          <a:solidFill>
            <a:srgbClr val="00A2A6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 PHẦN CỦA CÁC OXIDE VÀ HYDROXIDE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5780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37" grpId="0"/>
      <p:bldP spid="39" grpId="0"/>
      <p:bldP spid="40" grpId="0"/>
      <p:bldP spid="42" grpId="0"/>
      <p:bldP spid="43" grpId="0"/>
      <p:bldP spid="44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61181" y="1340682"/>
            <a:ext cx="7794151" cy="2529420"/>
            <a:chOff x="1574802" y="1613127"/>
            <a:chExt cx="4406291" cy="2217998"/>
          </a:xfrm>
        </p:grpSpPr>
        <p:sp>
          <p:nvSpPr>
            <p:cNvPr id="3" name="MH_SubTitle_1"/>
            <p:cNvSpPr/>
            <p:nvPr>
              <p:custDataLst>
                <p:tags r:id="rId5"/>
              </p:custDataLst>
            </p:nvPr>
          </p:nvSpPr>
          <p:spPr>
            <a:xfrm>
              <a:off x="1574802" y="1613127"/>
              <a:ext cx="4406291" cy="19403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48000" tIns="0" rIns="108000" bIns="0" anchor="ctr">
              <a:normAutofit/>
            </a:bodyPr>
            <a:lstStyle/>
            <a:p>
              <a:pPr algn="r">
                <a:lnSpc>
                  <a:spcPct val="130000"/>
                </a:lnSpc>
                <a:defRPr/>
              </a:pPr>
              <a:endParaRPr lang="en-US" altLang="zh-CN" sz="1600" dirty="0">
                <a:solidFill>
                  <a:srgbClr val="FDFDF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" name="MH_Other_1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1644168" y="2081851"/>
              <a:ext cx="751622" cy="1127489"/>
            </a:xfrm>
            <a:prstGeom prst="ellipse">
              <a:avLst/>
            </a:prstGeom>
            <a:solidFill>
              <a:srgbClr val="FDFDFD"/>
            </a:solidFill>
            <a:ln>
              <a:noFill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9" name="MH_Other_2"/>
            <p:cNvSpPr/>
            <p:nvPr>
              <p:custDataLst>
                <p:tags r:id="rId7"/>
              </p:custDataLst>
            </p:nvPr>
          </p:nvSpPr>
          <p:spPr>
            <a:xfrm>
              <a:off x="1856907" y="2456767"/>
              <a:ext cx="326144" cy="377656"/>
            </a:xfrm>
            <a:custGeom>
              <a:avLst/>
              <a:gdLst/>
              <a:ahLst/>
              <a:cxnLst/>
              <a:rect l="l" t="t" r="r" b="b"/>
              <a:pathLst>
                <a:path w="612000" h="972000">
                  <a:moveTo>
                    <a:pt x="306000" y="873069"/>
                  </a:moveTo>
                  <a:cubicBezTo>
                    <a:pt x="281147" y="873069"/>
                    <a:pt x="261000" y="893216"/>
                    <a:pt x="261000" y="918069"/>
                  </a:cubicBezTo>
                  <a:cubicBezTo>
                    <a:pt x="261000" y="942922"/>
                    <a:pt x="281147" y="963069"/>
                    <a:pt x="306000" y="963069"/>
                  </a:cubicBezTo>
                  <a:cubicBezTo>
                    <a:pt x="330853" y="963069"/>
                    <a:pt x="351000" y="942922"/>
                    <a:pt x="351000" y="918069"/>
                  </a:cubicBezTo>
                  <a:cubicBezTo>
                    <a:pt x="351000" y="893216"/>
                    <a:pt x="330853" y="873069"/>
                    <a:pt x="306000" y="873069"/>
                  </a:cubicBezTo>
                  <a:close/>
                  <a:moveTo>
                    <a:pt x="54000" y="130499"/>
                  </a:moveTo>
                  <a:lnTo>
                    <a:pt x="54000" y="841501"/>
                  </a:lnTo>
                  <a:lnTo>
                    <a:pt x="558000" y="841501"/>
                  </a:lnTo>
                  <a:lnTo>
                    <a:pt x="558000" y="130499"/>
                  </a:lnTo>
                  <a:close/>
                  <a:moveTo>
                    <a:pt x="0" y="0"/>
                  </a:moveTo>
                  <a:lnTo>
                    <a:pt x="612000" y="0"/>
                  </a:lnTo>
                  <a:lnTo>
                    <a:pt x="612000" y="972000"/>
                  </a:lnTo>
                  <a:lnTo>
                    <a:pt x="0" y="972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506329" y="1681786"/>
              <a:ext cx="3419691" cy="21493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Bàn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lẻ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: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Nguyên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tố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Gallium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thuộc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nhóm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IIIA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trong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bảng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tuần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hoàn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,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Viết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công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thức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hóa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học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của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oxide, hydroxide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ứng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với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hóa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trị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cao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nhất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của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nguyên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tố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. </a:t>
              </a:r>
              <a:endParaRPr lang="zh-CN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152923" y="3906161"/>
            <a:ext cx="7794150" cy="2171082"/>
            <a:chOff x="6210909" y="1613127"/>
            <a:chExt cx="4406291" cy="1940392"/>
          </a:xfrm>
        </p:grpSpPr>
        <p:sp>
          <p:nvSpPr>
            <p:cNvPr id="5" name="MH_SubTitle_2"/>
            <p:cNvSpPr/>
            <p:nvPr>
              <p:custDataLst>
                <p:tags r:id="rId2"/>
              </p:custDataLst>
            </p:nvPr>
          </p:nvSpPr>
          <p:spPr>
            <a:xfrm>
              <a:off x="6210909" y="1613127"/>
              <a:ext cx="4406291" cy="194039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48000" tIns="0" rIns="108000" bIns="0" anchor="ctr">
              <a:normAutofit/>
            </a:bodyPr>
            <a:lstStyle/>
            <a:p>
              <a:pPr algn="r">
                <a:lnSpc>
                  <a:spcPct val="130000"/>
                </a:lnSpc>
                <a:defRPr/>
              </a:pPr>
              <a:endParaRPr lang="en-US" altLang="zh-CN" sz="1600" dirty="0">
                <a:solidFill>
                  <a:srgbClr val="FDFDF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MH_Other_3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6291000" y="1899323"/>
              <a:ext cx="928262" cy="1368000"/>
            </a:xfrm>
            <a:prstGeom prst="ellipse">
              <a:avLst/>
            </a:prstGeom>
            <a:solidFill>
              <a:srgbClr val="FDFDFD"/>
            </a:solidFill>
            <a:ln>
              <a:noFill/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0" name="MH_Other_4"/>
            <p:cNvSpPr/>
            <p:nvPr>
              <p:custDataLst>
                <p:tags r:id="rId4"/>
              </p:custDataLst>
            </p:nvPr>
          </p:nvSpPr>
          <p:spPr>
            <a:xfrm>
              <a:off x="6494725" y="2318876"/>
              <a:ext cx="520812" cy="528892"/>
            </a:xfrm>
            <a:custGeom>
              <a:avLst/>
              <a:gdLst/>
              <a:ahLst/>
              <a:cxnLst/>
              <a:rect l="l" t="t" r="r" b="b"/>
              <a:pathLst>
                <a:path w="969654" h="903534">
                  <a:moveTo>
                    <a:pt x="813088" y="487443"/>
                  </a:moveTo>
                  <a:cubicBezTo>
                    <a:pt x="793206" y="487443"/>
                    <a:pt x="777088" y="503561"/>
                    <a:pt x="777088" y="523443"/>
                  </a:cubicBezTo>
                  <a:cubicBezTo>
                    <a:pt x="777088" y="543325"/>
                    <a:pt x="793206" y="559443"/>
                    <a:pt x="813088" y="559443"/>
                  </a:cubicBezTo>
                  <a:cubicBezTo>
                    <a:pt x="832970" y="559443"/>
                    <a:pt x="849088" y="543325"/>
                    <a:pt x="849088" y="523443"/>
                  </a:cubicBezTo>
                  <a:cubicBezTo>
                    <a:pt x="849088" y="503561"/>
                    <a:pt x="832970" y="487443"/>
                    <a:pt x="813088" y="487443"/>
                  </a:cubicBezTo>
                  <a:close/>
                  <a:moveTo>
                    <a:pt x="606961" y="487443"/>
                  </a:moveTo>
                  <a:cubicBezTo>
                    <a:pt x="587079" y="487443"/>
                    <a:pt x="570961" y="503561"/>
                    <a:pt x="570961" y="523443"/>
                  </a:cubicBezTo>
                  <a:cubicBezTo>
                    <a:pt x="570961" y="543325"/>
                    <a:pt x="587079" y="559443"/>
                    <a:pt x="606961" y="559443"/>
                  </a:cubicBezTo>
                  <a:cubicBezTo>
                    <a:pt x="626843" y="559443"/>
                    <a:pt x="642961" y="543325"/>
                    <a:pt x="642961" y="523443"/>
                  </a:cubicBezTo>
                  <a:cubicBezTo>
                    <a:pt x="642961" y="503561"/>
                    <a:pt x="626843" y="487443"/>
                    <a:pt x="606961" y="487443"/>
                  </a:cubicBezTo>
                  <a:close/>
                  <a:moveTo>
                    <a:pt x="691345" y="336511"/>
                  </a:moveTo>
                  <a:cubicBezTo>
                    <a:pt x="769490" y="335080"/>
                    <a:pt x="847112" y="364668"/>
                    <a:pt x="901758" y="422110"/>
                  </a:cubicBezTo>
                  <a:cubicBezTo>
                    <a:pt x="999759" y="525126"/>
                    <a:pt x="990612" y="681640"/>
                    <a:pt x="881173" y="774306"/>
                  </a:cubicBezTo>
                  <a:lnTo>
                    <a:pt x="905846" y="903534"/>
                  </a:lnTo>
                  <a:lnTo>
                    <a:pt x="792422" y="824563"/>
                  </a:lnTo>
                  <a:cubicBezTo>
                    <a:pt x="666952" y="867914"/>
                    <a:pt x="525982" y="820668"/>
                    <a:pt x="459770" y="713074"/>
                  </a:cubicBezTo>
                  <a:cubicBezTo>
                    <a:pt x="386891" y="594648"/>
                    <a:pt x="429055" y="444146"/>
                    <a:pt x="554971" y="373268"/>
                  </a:cubicBezTo>
                  <a:cubicBezTo>
                    <a:pt x="597384" y="349394"/>
                    <a:pt x="644458" y="337369"/>
                    <a:pt x="691345" y="336511"/>
                  </a:cubicBezTo>
                  <a:close/>
                  <a:moveTo>
                    <a:pt x="547874" y="187267"/>
                  </a:moveTo>
                  <a:cubicBezTo>
                    <a:pt x="518051" y="187267"/>
                    <a:pt x="493874" y="211444"/>
                    <a:pt x="493874" y="241267"/>
                  </a:cubicBezTo>
                  <a:cubicBezTo>
                    <a:pt x="493874" y="271090"/>
                    <a:pt x="518051" y="295267"/>
                    <a:pt x="547874" y="295267"/>
                  </a:cubicBezTo>
                  <a:cubicBezTo>
                    <a:pt x="577697" y="295267"/>
                    <a:pt x="601874" y="271090"/>
                    <a:pt x="601874" y="241267"/>
                  </a:cubicBezTo>
                  <a:cubicBezTo>
                    <a:pt x="601874" y="211444"/>
                    <a:pt x="577697" y="187267"/>
                    <a:pt x="547874" y="187267"/>
                  </a:cubicBezTo>
                  <a:close/>
                  <a:moveTo>
                    <a:pt x="294449" y="187267"/>
                  </a:moveTo>
                  <a:cubicBezTo>
                    <a:pt x="264626" y="187267"/>
                    <a:pt x="240449" y="211444"/>
                    <a:pt x="240449" y="241267"/>
                  </a:cubicBezTo>
                  <a:cubicBezTo>
                    <a:pt x="240449" y="271090"/>
                    <a:pt x="264626" y="295267"/>
                    <a:pt x="294449" y="295267"/>
                  </a:cubicBezTo>
                  <a:cubicBezTo>
                    <a:pt x="324272" y="295267"/>
                    <a:pt x="348449" y="271090"/>
                    <a:pt x="348449" y="241267"/>
                  </a:cubicBezTo>
                  <a:cubicBezTo>
                    <a:pt x="348449" y="211444"/>
                    <a:pt x="324272" y="187267"/>
                    <a:pt x="294449" y="187267"/>
                  </a:cubicBezTo>
                  <a:close/>
                  <a:moveTo>
                    <a:pt x="408549" y="168"/>
                  </a:moveTo>
                  <a:cubicBezTo>
                    <a:pt x="456533" y="-1113"/>
                    <a:pt x="505397" y="4870"/>
                    <a:pt x="553141" y="18800"/>
                  </a:cubicBezTo>
                  <a:cubicBezTo>
                    <a:pt x="730896" y="70663"/>
                    <a:pt x="843952" y="217556"/>
                    <a:pt x="840274" y="375462"/>
                  </a:cubicBezTo>
                  <a:cubicBezTo>
                    <a:pt x="754752" y="310337"/>
                    <a:pt x="632797" y="302687"/>
                    <a:pt x="535419" y="357502"/>
                  </a:cubicBezTo>
                  <a:cubicBezTo>
                    <a:pt x="409503" y="428380"/>
                    <a:pt x="367339" y="578882"/>
                    <a:pt x="440218" y="697308"/>
                  </a:cubicBezTo>
                  <a:cubicBezTo>
                    <a:pt x="450352" y="713775"/>
                    <a:pt x="462237" y="728829"/>
                    <a:pt x="478397" y="739559"/>
                  </a:cubicBezTo>
                  <a:cubicBezTo>
                    <a:pt x="442192" y="745523"/>
                    <a:pt x="404623" y="745773"/>
                    <a:pt x="366675" y="741395"/>
                  </a:cubicBezTo>
                  <a:lnTo>
                    <a:pt x="245711" y="837584"/>
                  </a:lnTo>
                  <a:lnTo>
                    <a:pt x="214226" y="696474"/>
                  </a:lnTo>
                  <a:cubicBezTo>
                    <a:pt x="11680" y="595442"/>
                    <a:pt x="-59861" y="368389"/>
                    <a:pt x="54436" y="189343"/>
                  </a:cubicBezTo>
                  <a:cubicBezTo>
                    <a:pt x="128564" y="73222"/>
                    <a:pt x="264598" y="4010"/>
                    <a:pt x="408549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6" name="文本框 2">
            <a:extLst>
              <a:ext uri="{FF2B5EF4-FFF2-40B4-BE49-F238E27FC236}">
                <a16:creationId xmlns:a16="http://schemas.microsoft.com/office/drawing/2014/main" id="{86424F91-D947-9766-AEF6-13972BF8798A}"/>
              </a:ext>
            </a:extLst>
          </p:cNvPr>
          <p:cNvSpPr txBox="1"/>
          <p:nvPr/>
        </p:nvSpPr>
        <p:spPr>
          <a:xfrm>
            <a:off x="2182846" y="405020"/>
            <a:ext cx="8551045" cy="523220"/>
          </a:xfrm>
          <a:prstGeom prst="rect">
            <a:avLst/>
          </a:prstGeom>
          <a:solidFill>
            <a:srgbClr val="00A2A6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 PHẦN CỦA CÁC OXIDE VÀ HYDROXIDE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5CA3AC-A712-222F-23DE-7C31C362E221}"/>
              </a:ext>
            </a:extLst>
          </p:cNvPr>
          <p:cNvSpPr txBox="1"/>
          <p:nvPr/>
        </p:nvSpPr>
        <p:spPr>
          <a:xfrm>
            <a:off x="5936567" y="4006205"/>
            <a:ext cx="6010506" cy="1970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Bàn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chẵn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Selenium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VIA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oxide, hydroxide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4869EB-B8EB-3FAD-787C-6F34286392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1640" y="1200420"/>
            <a:ext cx="2699908" cy="2529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5731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19150" y="1447400"/>
            <a:ext cx="4818659" cy="4471970"/>
            <a:chOff x="1244600" y="1651862"/>
            <a:chExt cx="2170837" cy="4067681"/>
          </a:xfrm>
        </p:grpSpPr>
        <p:sp>
          <p:nvSpPr>
            <p:cNvPr id="35" name="MH_SubTitle_1"/>
            <p:cNvSpPr/>
            <p:nvPr>
              <p:custDataLst>
                <p:tags r:id="rId7"/>
              </p:custDataLst>
            </p:nvPr>
          </p:nvSpPr>
          <p:spPr>
            <a:xfrm>
              <a:off x="1244600" y="1715201"/>
              <a:ext cx="2170837" cy="2717099"/>
            </a:xfrm>
            <a:prstGeom prst="roundRect">
              <a:avLst>
                <a:gd name="adj" fmla="val 9062"/>
              </a:avLst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di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di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3" name="MH_SubTitle_1"/>
            <p:cNvSpPr/>
            <p:nvPr>
              <p:custDataLst>
                <p:tags r:id="rId8"/>
              </p:custDataLst>
            </p:nvPr>
          </p:nvSpPr>
          <p:spPr>
            <a:xfrm>
              <a:off x="1244600" y="1859183"/>
              <a:ext cx="2170837" cy="3860360"/>
            </a:xfrm>
            <a:custGeom>
              <a:avLst/>
              <a:gdLst/>
              <a:ahLst/>
              <a:cxnLst/>
              <a:rect l="l" t="t" r="r" b="b"/>
              <a:pathLst>
                <a:path w="2088232" h="4968552">
                  <a:moveTo>
                    <a:pt x="348046" y="0"/>
                  </a:moveTo>
                  <a:lnTo>
                    <a:pt x="1740186" y="0"/>
                  </a:lnTo>
                  <a:cubicBezTo>
                    <a:pt x="1932406" y="0"/>
                    <a:pt x="2088232" y="155826"/>
                    <a:pt x="2088232" y="348046"/>
                  </a:cubicBezTo>
                  <a:lnTo>
                    <a:pt x="2088232" y="4965280"/>
                  </a:lnTo>
                  <a:lnTo>
                    <a:pt x="2014428" y="4838031"/>
                  </a:lnTo>
                  <a:lnTo>
                    <a:pt x="1938726" y="4968552"/>
                  </a:lnTo>
                  <a:lnTo>
                    <a:pt x="1872033" y="4968552"/>
                  </a:lnTo>
                  <a:lnTo>
                    <a:pt x="1796331" y="4838031"/>
                  </a:lnTo>
                  <a:lnTo>
                    <a:pt x="1720629" y="4968552"/>
                  </a:lnTo>
                  <a:lnTo>
                    <a:pt x="1653936" y="4968552"/>
                  </a:lnTo>
                  <a:lnTo>
                    <a:pt x="1578234" y="4838031"/>
                  </a:lnTo>
                  <a:lnTo>
                    <a:pt x="1502532" y="4968552"/>
                  </a:lnTo>
                  <a:lnTo>
                    <a:pt x="1435839" y="4968552"/>
                  </a:lnTo>
                  <a:lnTo>
                    <a:pt x="1360137" y="4838031"/>
                  </a:lnTo>
                  <a:lnTo>
                    <a:pt x="1284435" y="4968552"/>
                  </a:lnTo>
                  <a:lnTo>
                    <a:pt x="1217742" y="4968552"/>
                  </a:lnTo>
                  <a:lnTo>
                    <a:pt x="1142040" y="4838031"/>
                  </a:lnTo>
                  <a:lnTo>
                    <a:pt x="1066338" y="4968552"/>
                  </a:lnTo>
                  <a:lnTo>
                    <a:pt x="999645" y="4968552"/>
                  </a:lnTo>
                  <a:lnTo>
                    <a:pt x="923943" y="4838031"/>
                  </a:lnTo>
                  <a:lnTo>
                    <a:pt x="848241" y="4968552"/>
                  </a:lnTo>
                  <a:lnTo>
                    <a:pt x="781548" y="4968552"/>
                  </a:lnTo>
                  <a:lnTo>
                    <a:pt x="705846" y="4838031"/>
                  </a:lnTo>
                  <a:lnTo>
                    <a:pt x="630144" y="4968552"/>
                  </a:lnTo>
                  <a:lnTo>
                    <a:pt x="563451" y="4968552"/>
                  </a:lnTo>
                  <a:lnTo>
                    <a:pt x="487749" y="4838031"/>
                  </a:lnTo>
                  <a:lnTo>
                    <a:pt x="412047" y="4968552"/>
                  </a:lnTo>
                  <a:lnTo>
                    <a:pt x="345354" y="4968552"/>
                  </a:lnTo>
                  <a:lnTo>
                    <a:pt x="269652" y="4838031"/>
                  </a:lnTo>
                  <a:lnTo>
                    <a:pt x="193950" y="4968552"/>
                  </a:lnTo>
                  <a:lnTo>
                    <a:pt x="127257" y="4968552"/>
                  </a:lnTo>
                  <a:lnTo>
                    <a:pt x="51555" y="4838031"/>
                  </a:lnTo>
                  <a:lnTo>
                    <a:pt x="0" y="4926919"/>
                  </a:lnTo>
                  <a:lnTo>
                    <a:pt x="0" y="348046"/>
                  </a:lnTo>
                  <a:cubicBezTo>
                    <a:pt x="0" y="155826"/>
                    <a:pt x="155826" y="0"/>
                    <a:pt x="348046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di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di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4" name="MH_Other_1"/>
            <p:cNvSpPr txBox="1"/>
            <p:nvPr>
              <p:custDataLst>
                <p:tags r:id="rId9"/>
              </p:custDataLst>
            </p:nvPr>
          </p:nvSpPr>
          <p:spPr>
            <a:xfrm>
              <a:off x="1543311" y="1651862"/>
              <a:ext cx="1479843" cy="157007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dirty="0" err="1">
                  <a:ln w="18415" cmpd="sng">
                    <a:solidFill>
                      <a:sysClr val="window" lastClr="FFFFFF">
                        <a:lumMod val="95000"/>
                      </a:sys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88900" dir="5400000" algn="t" rotWithShape="0">
                      <a:prstClr val="black">
                        <a:alpha val="2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Bàn</a:t>
              </a:r>
              <a:r>
                <a:rPr lang="en-US" altLang="zh-CN" dirty="0">
                  <a:ln w="18415" cmpd="sng">
                    <a:solidFill>
                      <a:sysClr val="window" lastClr="FFFFFF">
                        <a:lumMod val="95000"/>
                      </a:sys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88900" dir="5400000" algn="t" rotWithShape="0">
                      <a:prstClr val="black">
                        <a:alpha val="2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dirty="0" err="1">
                  <a:ln w="18415" cmpd="sng">
                    <a:solidFill>
                      <a:sysClr val="window" lastClr="FFFFFF">
                        <a:lumMod val="95000"/>
                      </a:sys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88900" dir="5400000" algn="t" rotWithShape="0">
                      <a:prstClr val="black">
                        <a:alpha val="2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lẻ</a:t>
              </a:r>
              <a:endParaRPr lang="zh-CN" altLang="en-US" dirty="0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10"/>
              </p:custDataLst>
            </p:nvPr>
          </p:nvSpPr>
          <p:spPr>
            <a:xfrm>
              <a:off x="2236447" y="1974303"/>
              <a:ext cx="187142" cy="13404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6" name="MH_Other_3"/>
            <p:cNvSpPr/>
            <p:nvPr>
              <p:custDataLst>
                <p:tags r:id="rId11"/>
              </p:custDataLst>
            </p:nvPr>
          </p:nvSpPr>
          <p:spPr>
            <a:xfrm>
              <a:off x="2283233" y="1681194"/>
              <a:ext cx="93570" cy="324294"/>
            </a:xfrm>
            <a:prstGeom prst="rect">
              <a:avLst/>
            </a:prstGeom>
            <a:gradFill flip="none" rotWithShape="1">
              <a:gsLst>
                <a:gs pos="62000">
                  <a:srgbClr val="674313"/>
                </a:gs>
                <a:gs pos="0">
                  <a:srgbClr val="A2702E">
                    <a:shade val="30000"/>
                    <a:satMod val="115000"/>
                  </a:srgbClr>
                </a:gs>
                <a:gs pos="20000">
                  <a:srgbClr val="A2702E">
                    <a:shade val="67500"/>
                    <a:satMod val="115000"/>
                  </a:srgbClr>
                </a:gs>
                <a:gs pos="38000">
                  <a:srgbClr val="A16A22"/>
                </a:gs>
                <a:gs pos="100000">
                  <a:srgbClr val="A2702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361721" y="2694882"/>
              <a:ext cx="1967325" cy="26662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Gallinium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thuộc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nhóm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IIIA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trong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bảng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tuần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hoàn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=&gt;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hóa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trị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cao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nhất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với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oxygen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III.</a:t>
              </a:r>
            </a:p>
            <a:p>
              <a:pPr marL="342900" indent="-3429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Công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thức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oxide: Ga</a:t>
              </a:r>
              <a:r>
                <a:rPr lang="en-US" altLang="zh-CN" sz="26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O</a:t>
              </a:r>
              <a:r>
                <a:rPr lang="en-US" altLang="zh-CN" sz="26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3</a:t>
              </a:r>
            </a:p>
            <a:p>
              <a:pPr marL="342900" indent="-3429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Công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thức</a:t>
              </a:r>
              <a:r>
                <a:rPr lang="en-US" altLang="zh-CN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hydroxide: Ga(OH)</a:t>
              </a:r>
              <a:r>
                <a:rPr lang="en-US" altLang="zh-CN" sz="26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3</a:t>
              </a:r>
              <a:endParaRPr lang="zh-CN" altLang="en-US" sz="26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409101" y="1479647"/>
            <a:ext cx="5050916" cy="4402337"/>
            <a:chOff x="3756932" y="1715201"/>
            <a:chExt cx="2170837" cy="4004342"/>
          </a:xfrm>
        </p:grpSpPr>
        <p:sp>
          <p:nvSpPr>
            <p:cNvPr id="36" name="MH_SubTitle_2"/>
            <p:cNvSpPr/>
            <p:nvPr>
              <p:custDataLst>
                <p:tags r:id="rId3"/>
              </p:custDataLst>
            </p:nvPr>
          </p:nvSpPr>
          <p:spPr>
            <a:xfrm>
              <a:off x="3756932" y="1715201"/>
              <a:ext cx="2170837" cy="2717099"/>
            </a:xfrm>
            <a:prstGeom prst="roundRect">
              <a:avLst>
                <a:gd name="adj" fmla="val 8477"/>
              </a:avLst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7" name="MH_SubTitle_2"/>
            <p:cNvSpPr/>
            <p:nvPr>
              <p:custDataLst>
                <p:tags r:id="rId4"/>
              </p:custDataLst>
            </p:nvPr>
          </p:nvSpPr>
          <p:spPr>
            <a:xfrm>
              <a:off x="3756932" y="1859183"/>
              <a:ext cx="2170837" cy="3860360"/>
            </a:xfrm>
            <a:custGeom>
              <a:avLst/>
              <a:gdLst/>
              <a:ahLst/>
              <a:cxnLst/>
              <a:rect l="l" t="t" r="r" b="b"/>
              <a:pathLst>
                <a:path w="2088232" h="4968552">
                  <a:moveTo>
                    <a:pt x="348046" y="0"/>
                  </a:moveTo>
                  <a:lnTo>
                    <a:pt x="1740186" y="0"/>
                  </a:lnTo>
                  <a:cubicBezTo>
                    <a:pt x="1932406" y="0"/>
                    <a:pt x="2088232" y="155826"/>
                    <a:pt x="2088232" y="348046"/>
                  </a:cubicBezTo>
                  <a:lnTo>
                    <a:pt x="2088232" y="4965280"/>
                  </a:lnTo>
                  <a:lnTo>
                    <a:pt x="2014428" y="4838031"/>
                  </a:lnTo>
                  <a:lnTo>
                    <a:pt x="1938726" y="4968552"/>
                  </a:lnTo>
                  <a:lnTo>
                    <a:pt x="1872033" y="4968552"/>
                  </a:lnTo>
                  <a:lnTo>
                    <a:pt x="1796331" y="4838031"/>
                  </a:lnTo>
                  <a:lnTo>
                    <a:pt x="1720629" y="4968552"/>
                  </a:lnTo>
                  <a:lnTo>
                    <a:pt x="1653936" y="4968552"/>
                  </a:lnTo>
                  <a:lnTo>
                    <a:pt x="1578234" y="4838031"/>
                  </a:lnTo>
                  <a:lnTo>
                    <a:pt x="1502532" y="4968552"/>
                  </a:lnTo>
                  <a:lnTo>
                    <a:pt x="1435839" y="4968552"/>
                  </a:lnTo>
                  <a:lnTo>
                    <a:pt x="1360137" y="4838031"/>
                  </a:lnTo>
                  <a:lnTo>
                    <a:pt x="1284435" y="4968552"/>
                  </a:lnTo>
                  <a:lnTo>
                    <a:pt x="1217742" y="4968552"/>
                  </a:lnTo>
                  <a:lnTo>
                    <a:pt x="1142040" y="4838031"/>
                  </a:lnTo>
                  <a:lnTo>
                    <a:pt x="1066338" y="4968552"/>
                  </a:lnTo>
                  <a:lnTo>
                    <a:pt x="999645" y="4968552"/>
                  </a:lnTo>
                  <a:lnTo>
                    <a:pt x="923943" y="4838031"/>
                  </a:lnTo>
                  <a:lnTo>
                    <a:pt x="848241" y="4968552"/>
                  </a:lnTo>
                  <a:lnTo>
                    <a:pt x="781548" y="4968552"/>
                  </a:lnTo>
                  <a:lnTo>
                    <a:pt x="705846" y="4838031"/>
                  </a:lnTo>
                  <a:lnTo>
                    <a:pt x="630144" y="4968552"/>
                  </a:lnTo>
                  <a:lnTo>
                    <a:pt x="563451" y="4968552"/>
                  </a:lnTo>
                  <a:lnTo>
                    <a:pt x="487749" y="4838031"/>
                  </a:lnTo>
                  <a:lnTo>
                    <a:pt x="412047" y="4968552"/>
                  </a:lnTo>
                  <a:lnTo>
                    <a:pt x="345354" y="4968552"/>
                  </a:lnTo>
                  <a:lnTo>
                    <a:pt x="269652" y="4838031"/>
                  </a:lnTo>
                  <a:lnTo>
                    <a:pt x="193950" y="4968552"/>
                  </a:lnTo>
                  <a:lnTo>
                    <a:pt x="127257" y="4968552"/>
                  </a:lnTo>
                  <a:lnTo>
                    <a:pt x="51555" y="4838031"/>
                  </a:lnTo>
                  <a:lnTo>
                    <a:pt x="0" y="4926919"/>
                  </a:lnTo>
                  <a:lnTo>
                    <a:pt x="0" y="348046"/>
                  </a:lnTo>
                  <a:cubicBezTo>
                    <a:pt x="0" y="155826"/>
                    <a:pt x="155826" y="0"/>
                    <a:pt x="348046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360000" rIns="108000" bIns="7200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defRPr/>
              </a:pPr>
              <a:endPara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9" name="MH_Other_5"/>
            <p:cNvSpPr/>
            <p:nvPr>
              <p:custDataLst>
                <p:tags r:id="rId5"/>
              </p:custDataLst>
            </p:nvPr>
          </p:nvSpPr>
          <p:spPr>
            <a:xfrm>
              <a:off x="4748782" y="2116460"/>
              <a:ext cx="187142" cy="13404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0" name="MH_Other_6"/>
            <p:cNvSpPr/>
            <p:nvPr>
              <p:custDataLst>
                <p:tags r:id="rId6"/>
              </p:custDataLst>
            </p:nvPr>
          </p:nvSpPr>
          <p:spPr>
            <a:xfrm>
              <a:off x="4809136" y="1859186"/>
              <a:ext cx="93570" cy="324294"/>
            </a:xfrm>
            <a:prstGeom prst="rect">
              <a:avLst/>
            </a:prstGeom>
            <a:gradFill flip="none" rotWithShape="1">
              <a:gsLst>
                <a:gs pos="62000">
                  <a:srgbClr val="674313"/>
                </a:gs>
                <a:gs pos="0">
                  <a:srgbClr val="A2702E">
                    <a:shade val="30000"/>
                    <a:satMod val="115000"/>
                  </a:srgbClr>
                </a:gs>
                <a:gs pos="20000">
                  <a:srgbClr val="A2702E">
                    <a:shade val="67500"/>
                    <a:satMod val="115000"/>
                  </a:srgbClr>
                </a:gs>
                <a:gs pos="38000">
                  <a:srgbClr val="A16A22"/>
                </a:gs>
                <a:gs pos="100000">
                  <a:srgbClr val="A2702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43" name="文本框 2">
            <a:extLst>
              <a:ext uri="{FF2B5EF4-FFF2-40B4-BE49-F238E27FC236}">
                <a16:creationId xmlns:a16="http://schemas.microsoft.com/office/drawing/2014/main" id="{03A8D101-C803-F3FD-49DE-7B7183744C3D}"/>
              </a:ext>
            </a:extLst>
          </p:cNvPr>
          <p:cNvSpPr txBox="1"/>
          <p:nvPr/>
        </p:nvSpPr>
        <p:spPr>
          <a:xfrm>
            <a:off x="2182846" y="405020"/>
            <a:ext cx="8551045" cy="523220"/>
          </a:xfrm>
          <a:prstGeom prst="rect">
            <a:avLst/>
          </a:prstGeom>
          <a:solidFill>
            <a:srgbClr val="00A2A6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 PHẦN CỦA CÁC OXIDE VÀ HYDROXIDE</a:t>
            </a:r>
          </a:p>
        </p:txBody>
      </p:sp>
      <p:sp>
        <p:nvSpPr>
          <p:cNvPr id="45" name="MH_Other_1">
            <a:extLst>
              <a:ext uri="{FF2B5EF4-FFF2-40B4-BE49-F238E27FC236}">
                <a16:creationId xmlns:a16="http://schemas.microsoft.com/office/drawing/2014/main" id="{0F684F1E-48F1-80A1-407C-6C9DC683D5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214856" y="1479647"/>
            <a:ext cx="3284843" cy="17261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>
              <a:defRPr/>
            </a:pPr>
            <a:r>
              <a:rPr lang="en-US" altLang="zh-CN" dirty="0" err="1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Bàn</a:t>
            </a:r>
            <a:r>
              <a:rPr lang="en-US" altLang="zh-CN" dirty="0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n w="18415" cmpd="sng">
                  <a:solidFill>
                    <a:sysClr val="window" lastClr="FFFFFF">
                      <a:lumMod val="95000"/>
                    </a:sysClr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5400000" algn="t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chẵn</a:t>
            </a:r>
            <a:endParaRPr lang="zh-CN" altLang="en-US" dirty="0">
              <a:ln w="18415" cmpd="sng">
                <a:solidFill>
                  <a:sysClr val="window" lastClr="FFFFFF">
                    <a:lumMod val="95000"/>
                  </a:sysClr>
                </a:solidFill>
                <a:prstDash val="solid"/>
              </a:ln>
              <a:solidFill>
                <a:srgbClr val="FFFFFF"/>
              </a:solidFill>
              <a:effectLst>
                <a:outerShdw dist="88900" dir="5400000" algn="t" rotWithShape="0">
                  <a:prstClr val="black">
                    <a:alpha val="2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9" name="矩形 43">
            <a:extLst>
              <a:ext uri="{FF2B5EF4-FFF2-40B4-BE49-F238E27FC236}">
                <a16:creationId xmlns:a16="http://schemas.microsoft.com/office/drawing/2014/main" id="{0438DFFC-09FF-CDA6-5A06-A6F79B8FE7BD}"/>
              </a:ext>
            </a:extLst>
          </p:cNvPr>
          <p:cNvSpPr/>
          <p:nvPr/>
        </p:nvSpPr>
        <p:spPr>
          <a:xfrm>
            <a:off x="6709472" y="2749395"/>
            <a:ext cx="4366919" cy="29312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Selenium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VIA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=&gt;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oxygen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VI.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oxide: SeO</a:t>
            </a:r>
            <a:r>
              <a:rPr lang="en-US" altLang="zh-CN" sz="26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hydroxide: H</a:t>
            </a:r>
            <a:r>
              <a:rPr lang="en-US" altLang="zh-CN" sz="26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SeO</a:t>
            </a:r>
            <a:r>
              <a:rPr lang="en-US" altLang="zh-CN" sz="26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endParaRPr lang="zh-CN" altLang="en-US" sz="2600" b="1" baseline="-250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20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55168" y="1535708"/>
            <a:ext cx="298254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PART 02</a:t>
            </a:r>
            <a:endParaRPr lang="zh-CN" altLang="en-US" sz="6000" dirty="0">
              <a:solidFill>
                <a:srgbClr val="F7E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944600" y="701357"/>
            <a:ext cx="2892893" cy="24902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914" y="3952316"/>
            <a:ext cx="2422399" cy="20547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5023">
            <a:off x="7820607" y="898473"/>
            <a:ext cx="2863123" cy="1695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654" y="3892981"/>
            <a:ext cx="1803546" cy="19584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54F044-EDED-1D04-6643-808B098F4C49}"/>
              </a:ext>
            </a:extLst>
          </p:cNvPr>
          <p:cNvSpPr txBox="1"/>
          <p:nvPr/>
        </p:nvSpPr>
        <p:spPr>
          <a:xfrm>
            <a:off x="1604799" y="2541044"/>
            <a:ext cx="8683283" cy="1765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4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 CHẤT CỦA OXIDE VÀ HYDROXIDE</a:t>
            </a:r>
          </a:p>
        </p:txBody>
      </p:sp>
    </p:spTree>
    <p:extLst>
      <p:ext uri="{BB962C8B-B14F-4D97-AF65-F5344CB8AC3E}">
        <p14:creationId xmlns:p14="http://schemas.microsoft.com/office/powerpoint/2010/main" val="648905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05789" y="2267763"/>
            <a:ext cx="5852822" cy="3654898"/>
            <a:chOff x="1974421" y="2408439"/>
            <a:chExt cx="4277728" cy="2913638"/>
          </a:xfrm>
        </p:grpSpPr>
        <p:sp>
          <p:nvSpPr>
            <p:cNvPr id="4" name="MH_Other_1"/>
            <p:cNvSpPr/>
            <p:nvPr>
              <p:custDataLst>
                <p:tags r:id="rId7"/>
              </p:custDataLst>
            </p:nvPr>
          </p:nvSpPr>
          <p:spPr>
            <a:xfrm rot="21074577">
              <a:off x="2850323" y="2506022"/>
              <a:ext cx="3048239" cy="2803904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99227 w 2958182"/>
                <a:gd name="connsiteY3" fmla="*/ 2774555 h 2855644"/>
                <a:gd name="connsiteX4" fmla="*/ 0 w 2958182"/>
                <a:gd name="connsiteY4" fmla="*/ 0 h 2855644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48460 w 3007415"/>
                <a:gd name="connsiteY3" fmla="*/ 2830326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48460 w 3007415"/>
                <a:gd name="connsiteY3" fmla="*/ 2830326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48460 w 3007415"/>
                <a:gd name="connsiteY3" fmla="*/ 2830326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52810 w 3007415"/>
                <a:gd name="connsiteY3" fmla="*/ 2802085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52810 w 3007415"/>
                <a:gd name="connsiteY3" fmla="*/ 2802085 h 2911415"/>
                <a:gd name="connsiteX4" fmla="*/ 0 w 3007415"/>
                <a:gd name="connsiteY4" fmla="*/ 0 h 2911415"/>
                <a:gd name="connsiteX0" fmla="*/ 0 w 3007415"/>
                <a:gd name="connsiteY0" fmla="*/ 0 h 2802085"/>
                <a:gd name="connsiteX1" fmla="*/ 3007415 w 3007415"/>
                <a:gd name="connsiteY1" fmla="*/ 55771 h 2802085"/>
                <a:gd name="connsiteX2" fmla="*/ 2795981 w 3007415"/>
                <a:gd name="connsiteY2" fmla="*/ 2782473 h 2802085"/>
                <a:gd name="connsiteX3" fmla="*/ 152810 w 3007415"/>
                <a:gd name="connsiteY3" fmla="*/ 2802085 h 2802085"/>
                <a:gd name="connsiteX4" fmla="*/ 0 w 3007415"/>
                <a:gd name="connsiteY4" fmla="*/ 0 h 2802085"/>
                <a:gd name="connsiteX0" fmla="*/ 0 w 3007415"/>
                <a:gd name="connsiteY0" fmla="*/ 0 h 2910528"/>
                <a:gd name="connsiteX1" fmla="*/ 3007415 w 3007415"/>
                <a:gd name="connsiteY1" fmla="*/ 55771 h 2910528"/>
                <a:gd name="connsiteX2" fmla="*/ 2795981 w 3007415"/>
                <a:gd name="connsiteY2" fmla="*/ 2782473 h 2910528"/>
                <a:gd name="connsiteX3" fmla="*/ 152810 w 3007415"/>
                <a:gd name="connsiteY3" fmla="*/ 2802085 h 2910528"/>
                <a:gd name="connsiteX4" fmla="*/ 0 w 3007415"/>
                <a:gd name="connsiteY4" fmla="*/ 0 h 2910528"/>
                <a:gd name="connsiteX0" fmla="*/ 0 w 3016462"/>
                <a:gd name="connsiteY0" fmla="*/ 0 h 2910528"/>
                <a:gd name="connsiteX1" fmla="*/ 3007415 w 3016462"/>
                <a:gd name="connsiteY1" fmla="*/ 55771 h 2910528"/>
                <a:gd name="connsiteX2" fmla="*/ 2795981 w 3016462"/>
                <a:gd name="connsiteY2" fmla="*/ 2782473 h 2910528"/>
                <a:gd name="connsiteX3" fmla="*/ 152810 w 3016462"/>
                <a:gd name="connsiteY3" fmla="*/ 2802085 h 2910528"/>
                <a:gd name="connsiteX4" fmla="*/ 0 w 3016462"/>
                <a:gd name="connsiteY4" fmla="*/ 0 h 2910528"/>
                <a:gd name="connsiteX0" fmla="*/ 0 w 3064249"/>
                <a:gd name="connsiteY0" fmla="*/ 0 h 2898641"/>
                <a:gd name="connsiteX1" fmla="*/ 3007415 w 3064249"/>
                <a:gd name="connsiteY1" fmla="*/ 55771 h 2898641"/>
                <a:gd name="connsiteX2" fmla="*/ 2875643 w 3064249"/>
                <a:gd name="connsiteY2" fmla="*/ 2765832 h 2898641"/>
                <a:gd name="connsiteX3" fmla="*/ 152810 w 3064249"/>
                <a:gd name="connsiteY3" fmla="*/ 2802085 h 2898641"/>
                <a:gd name="connsiteX4" fmla="*/ 0 w 3064249"/>
                <a:gd name="connsiteY4" fmla="*/ 0 h 2898641"/>
                <a:gd name="connsiteX0" fmla="*/ 0 w 3070540"/>
                <a:gd name="connsiteY0" fmla="*/ 0 h 2898641"/>
                <a:gd name="connsiteX1" fmla="*/ 3007415 w 3070540"/>
                <a:gd name="connsiteY1" fmla="*/ 55771 h 2898641"/>
                <a:gd name="connsiteX2" fmla="*/ 2875643 w 3070540"/>
                <a:gd name="connsiteY2" fmla="*/ 2765832 h 2898641"/>
                <a:gd name="connsiteX3" fmla="*/ 152810 w 3070540"/>
                <a:gd name="connsiteY3" fmla="*/ 2802085 h 2898641"/>
                <a:gd name="connsiteX4" fmla="*/ 0 w 3070540"/>
                <a:gd name="connsiteY4" fmla="*/ 0 h 2898641"/>
                <a:gd name="connsiteX0" fmla="*/ 0 w 3050496"/>
                <a:gd name="connsiteY0" fmla="*/ 0 h 2831008"/>
                <a:gd name="connsiteX1" fmla="*/ 3007415 w 3050496"/>
                <a:gd name="connsiteY1" fmla="*/ 55771 h 2831008"/>
                <a:gd name="connsiteX2" fmla="*/ 2844527 w 3050496"/>
                <a:gd name="connsiteY2" fmla="*/ 2655027 h 2831008"/>
                <a:gd name="connsiteX3" fmla="*/ 152810 w 3050496"/>
                <a:gd name="connsiteY3" fmla="*/ 2802085 h 2831008"/>
                <a:gd name="connsiteX4" fmla="*/ 0 w 3050496"/>
                <a:gd name="connsiteY4" fmla="*/ 0 h 2831008"/>
                <a:gd name="connsiteX0" fmla="*/ 0 w 3083026"/>
                <a:gd name="connsiteY0" fmla="*/ 0 h 2802085"/>
                <a:gd name="connsiteX1" fmla="*/ 3007415 w 3083026"/>
                <a:gd name="connsiteY1" fmla="*/ 55771 h 2802085"/>
                <a:gd name="connsiteX2" fmla="*/ 2894153 w 3083026"/>
                <a:gd name="connsiteY2" fmla="*/ 2551842 h 2802085"/>
                <a:gd name="connsiteX3" fmla="*/ 152810 w 3083026"/>
                <a:gd name="connsiteY3" fmla="*/ 2802085 h 2802085"/>
                <a:gd name="connsiteX4" fmla="*/ 0 w 3083026"/>
                <a:gd name="connsiteY4" fmla="*/ 0 h 2802085"/>
                <a:gd name="connsiteX0" fmla="*/ 0 w 3077100"/>
                <a:gd name="connsiteY0" fmla="*/ 0 h 2839147"/>
                <a:gd name="connsiteX1" fmla="*/ 3007415 w 3077100"/>
                <a:gd name="connsiteY1" fmla="*/ 55771 h 2839147"/>
                <a:gd name="connsiteX2" fmla="*/ 2885440 w 3077100"/>
                <a:gd name="connsiteY2" fmla="*/ 2670966 h 2839147"/>
                <a:gd name="connsiteX3" fmla="*/ 152810 w 3077100"/>
                <a:gd name="connsiteY3" fmla="*/ 2802085 h 2839147"/>
                <a:gd name="connsiteX4" fmla="*/ 0 w 3077100"/>
                <a:gd name="connsiteY4" fmla="*/ 0 h 2839147"/>
                <a:gd name="connsiteX0" fmla="*/ 0 w 3084012"/>
                <a:gd name="connsiteY0" fmla="*/ 0 h 2810619"/>
                <a:gd name="connsiteX1" fmla="*/ 3007415 w 3084012"/>
                <a:gd name="connsiteY1" fmla="*/ 55771 h 2810619"/>
                <a:gd name="connsiteX2" fmla="*/ 2895591 w 3084012"/>
                <a:gd name="connsiteY2" fmla="*/ 2605068 h 2810619"/>
                <a:gd name="connsiteX3" fmla="*/ 152810 w 3084012"/>
                <a:gd name="connsiteY3" fmla="*/ 2802085 h 2810619"/>
                <a:gd name="connsiteX4" fmla="*/ 0 w 3084012"/>
                <a:gd name="connsiteY4" fmla="*/ 0 h 2810619"/>
                <a:gd name="connsiteX0" fmla="*/ 0 w 3108841"/>
                <a:gd name="connsiteY0" fmla="*/ 0 h 2802085"/>
                <a:gd name="connsiteX1" fmla="*/ 3007415 w 3108841"/>
                <a:gd name="connsiteY1" fmla="*/ 55771 h 2802085"/>
                <a:gd name="connsiteX2" fmla="*/ 2930854 w 3108841"/>
                <a:gd name="connsiteY2" fmla="*/ 2501276 h 2802085"/>
                <a:gd name="connsiteX3" fmla="*/ 152810 w 3108841"/>
                <a:gd name="connsiteY3" fmla="*/ 2802085 h 2802085"/>
                <a:gd name="connsiteX4" fmla="*/ 0 w 3108841"/>
                <a:gd name="connsiteY4" fmla="*/ 0 h 2802085"/>
                <a:gd name="connsiteX0" fmla="*/ 0 w 3073089"/>
                <a:gd name="connsiteY0" fmla="*/ 0 h 2802085"/>
                <a:gd name="connsiteX1" fmla="*/ 3007415 w 3073089"/>
                <a:gd name="connsiteY1" fmla="*/ 55771 h 2802085"/>
                <a:gd name="connsiteX2" fmla="*/ 2879470 w 3073089"/>
                <a:gd name="connsiteY2" fmla="*/ 2334344 h 2802085"/>
                <a:gd name="connsiteX3" fmla="*/ 152810 w 3073089"/>
                <a:gd name="connsiteY3" fmla="*/ 2802085 h 2802085"/>
                <a:gd name="connsiteX4" fmla="*/ 0 w 3073089"/>
                <a:gd name="connsiteY4" fmla="*/ 0 h 2802085"/>
                <a:gd name="connsiteX0" fmla="*/ 0 w 3142862"/>
                <a:gd name="connsiteY0" fmla="*/ 0 h 2802085"/>
                <a:gd name="connsiteX1" fmla="*/ 3007415 w 3142862"/>
                <a:gd name="connsiteY1" fmla="*/ 55771 h 2802085"/>
                <a:gd name="connsiteX2" fmla="*/ 2879470 w 3142862"/>
                <a:gd name="connsiteY2" fmla="*/ 2334344 h 2802085"/>
                <a:gd name="connsiteX3" fmla="*/ 152810 w 3142862"/>
                <a:gd name="connsiteY3" fmla="*/ 2802085 h 2802085"/>
                <a:gd name="connsiteX4" fmla="*/ 0 w 3142862"/>
                <a:gd name="connsiteY4" fmla="*/ 0 h 2802085"/>
                <a:gd name="connsiteX0" fmla="*/ 0 w 3142862"/>
                <a:gd name="connsiteY0" fmla="*/ 0 h 2860388"/>
                <a:gd name="connsiteX1" fmla="*/ 3007415 w 3142862"/>
                <a:gd name="connsiteY1" fmla="*/ 55771 h 2860388"/>
                <a:gd name="connsiteX2" fmla="*/ 2879470 w 3142862"/>
                <a:gd name="connsiteY2" fmla="*/ 2334344 h 2860388"/>
                <a:gd name="connsiteX3" fmla="*/ 187196 w 3142862"/>
                <a:gd name="connsiteY3" fmla="*/ 2860388 h 2860388"/>
                <a:gd name="connsiteX4" fmla="*/ 0 w 3142862"/>
                <a:gd name="connsiteY4" fmla="*/ 0 h 2860388"/>
                <a:gd name="connsiteX0" fmla="*/ 0 w 3142862"/>
                <a:gd name="connsiteY0" fmla="*/ 0 h 2876373"/>
                <a:gd name="connsiteX1" fmla="*/ 3007415 w 3142862"/>
                <a:gd name="connsiteY1" fmla="*/ 55771 h 2876373"/>
                <a:gd name="connsiteX2" fmla="*/ 2879470 w 3142862"/>
                <a:gd name="connsiteY2" fmla="*/ 2334344 h 2876373"/>
                <a:gd name="connsiteX3" fmla="*/ 187196 w 3142862"/>
                <a:gd name="connsiteY3" fmla="*/ 2860388 h 2876373"/>
                <a:gd name="connsiteX4" fmla="*/ 0 w 3142862"/>
                <a:gd name="connsiteY4" fmla="*/ 0 h 2876373"/>
                <a:gd name="connsiteX0" fmla="*/ 0 w 3142862"/>
                <a:gd name="connsiteY0" fmla="*/ 0 h 2869960"/>
                <a:gd name="connsiteX1" fmla="*/ 3007415 w 3142862"/>
                <a:gd name="connsiteY1" fmla="*/ 55771 h 2869960"/>
                <a:gd name="connsiteX2" fmla="*/ 2879470 w 3142862"/>
                <a:gd name="connsiteY2" fmla="*/ 2334344 h 2869960"/>
                <a:gd name="connsiteX3" fmla="*/ 187196 w 3142862"/>
                <a:gd name="connsiteY3" fmla="*/ 2860388 h 2869960"/>
                <a:gd name="connsiteX4" fmla="*/ 0 w 3142862"/>
                <a:gd name="connsiteY4" fmla="*/ 0 h 2869960"/>
                <a:gd name="connsiteX0" fmla="*/ 0 w 3142862"/>
                <a:gd name="connsiteY0" fmla="*/ 0 h 2875403"/>
                <a:gd name="connsiteX1" fmla="*/ 3007415 w 3142862"/>
                <a:gd name="connsiteY1" fmla="*/ 55771 h 2875403"/>
                <a:gd name="connsiteX2" fmla="*/ 2879470 w 3142862"/>
                <a:gd name="connsiteY2" fmla="*/ 2334344 h 2875403"/>
                <a:gd name="connsiteX3" fmla="*/ 187196 w 3142862"/>
                <a:gd name="connsiteY3" fmla="*/ 2860388 h 2875403"/>
                <a:gd name="connsiteX4" fmla="*/ 0 w 3142862"/>
                <a:gd name="connsiteY4" fmla="*/ 0 h 2875403"/>
                <a:gd name="connsiteX0" fmla="*/ 0 w 3155056"/>
                <a:gd name="connsiteY0" fmla="*/ 0 h 2875403"/>
                <a:gd name="connsiteX1" fmla="*/ 3007415 w 3155056"/>
                <a:gd name="connsiteY1" fmla="*/ 55771 h 2875403"/>
                <a:gd name="connsiteX2" fmla="*/ 2879470 w 3155056"/>
                <a:gd name="connsiteY2" fmla="*/ 2334344 h 2875403"/>
                <a:gd name="connsiteX3" fmla="*/ 187196 w 3155056"/>
                <a:gd name="connsiteY3" fmla="*/ 2860388 h 2875403"/>
                <a:gd name="connsiteX4" fmla="*/ 0 w 3155056"/>
                <a:gd name="connsiteY4" fmla="*/ 0 h 2875403"/>
                <a:gd name="connsiteX0" fmla="*/ 0 w 3111070"/>
                <a:gd name="connsiteY0" fmla="*/ 0 h 2875403"/>
                <a:gd name="connsiteX1" fmla="*/ 3007415 w 3111070"/>
                <a:gd name="connsiteY1" fmla="*/ 55771 h 2875403"/>
                <a:gd name="connsiteX2" fmla="*/ 2879470 w 3111070"/>
                <a:gd name="connsiteY2" fmla="*/ 2334344 h 2875403"/>
                <a:gd name="connsiteX3" fmla="*/ 187196 w 3111070"/>
                <a:gd name="connsiteY3" fmla="*/ 2860388 h 2875403"/>
                <a:gd name="connsiteX4" fmla="*/ 0 w 3111070"/>
                <a:gd name="connsiteY4" fmla="*/ 0 h 2875403"/>
                <a:gd name="connsiteX0" fmla="*/ 0 w 3116300"/>
                <a:gd name="connsiteY0" fmla="*/ 0 h 2875403"/>
                <a:gd name="connsiteX1" fmla="*/ 3007415 w 3116300"/>
                <a:gd name="connsiteY1" fmla="*/ 55771 h 2875403"/>
                <a:gd name="connsiteX2" fmla="*/ 2879470 w 3116300"/>
                <a:gd name="connsiteY2" fmla="*/ 2334344 h 2875403"/>
                <a:gd name="connsiteX3" fmla="*/ 187196 w 3116300"/>
                <a:gd name="connsiteY3" fmla="*/ 2860388 h 2875403"/>
                <a:gd name="connsiteX4" fmla="*/ 0 w 3116300"/>
                <a:gd name="connsiteY4" fmla="*/ 0 h 2875403"/>
                <a:gd name="connsiteX0" fmla="*/ 0 w 3083363"/>
                <a:gd name="connsiteY0" fmla="*/ 0 h 2875403"/>
                <a:gd name="connsiteX1" fmla="*/ 2885378 w 3083363"/>
                <a:gd name="connsiteY1" fmla="*/ 56216 h 2875403"/>
                <a:gd name="connsiteX2" fmla="*/ 2879470 w 3083363"/>
                <a:gd name="connsiteY2" fmla="*/ 2334344 h 2875403"/>
                <a:gd name="connsiteX3" fmla="*/ 187196 w 3083363"/>
                <a:gd name="connsiteY3" fmla="*/ 2860388 h 2875403"/>
                <a:gd name="connsiteX4" fmla="*/ 0 w 3083363"/>
                <a:gd name="connsiteY4" fmla="*/ 0 h 2875403"/>
                <a:gd name="connsiteX0" fmla="*/ 0 w 3096263"/>
                <a:gd name="connsiteY0" fmla="*/ 0 h 2875403"/>
                <a:gd name="connsiteX1" fmla="*/ 2937628 w 3096263"/>
                <a:gd name="connsiteY1" fmla="*/ 51384 h 2875403"/>
                <a:gd name="connsiteX2" fmla="*/ 2879470 w 3096263"/>
                <a:gd name="connsiteY2" fmla="*/ 2334344 h 2875403"/>
                <a:gd name="connsiteX3" fmla="*/ 187196 w 3096263"/>
                <a:gd name="connsiteY3" fmla="*/ 2860388 h 2875403"/>
                <a:gd name="connsiteX4" fmla="*/ 0 w 3096263"/>
                <a:gd name="connsiteY4" fmla="*/ 0 h 2875403"/>
                <a:gd name="connsiteX0" fmla="*/ 0 w 3094279"/>
                <a:gd name="connsiteY0" fmla="*/ 0 h 2875403"/>
                <a:gd name="connsiteX1" fmla="*/ 2930002 w 3094279"/>
                <a:gd name="connsiteY1" fmla="*/ 101565 h 2875403"/>
                <a:gd name="connsiteX2" fmla="*/ 2879470 w 3094279"/>
                <a:gd name="connsiteY2" fmla="*/ 2334344 h 2875403"/>
                <a:gd name="connsiteX3" fmla="*/ 187196 w 3094279"/>
                <a:gd name="connsiteY3" fmla="*/ 2860388 h 2875403"/>
                <a:gd name="connsiteX4" fmla="*/ 0 w 3094279"/>
                <a:gd name="connsiteY4" fmla="*/ 0 h 2875403"/>
                <a:gd name="connsiteX0" fmla="*/ 0 w 3102449"/>
                <a:gd name="connsiteY0" fmla="*/ 0 h 2875403"/>
                <a:gd name="connsiteX1" fmla="*/ 2960524 w 3102449"/>
                <a:gd name="connsiteY1" fmla="*/ 112644 h 2875403"/>
                <a:gd name="connsiteX2" fmla="*/ 2879470 w 3102449"/>
                <a:gd name="connsiteY2" fmla="*/ 2334344 h 2875403"/>
                <a:gd name="connsiteX3" fmla="*/ 187196 w 3102449"/>
                <a:gd name="connsiteY3" fmla="*/ 2860388 h 2875403"/>
                <a:gd name="connsiteX4" fmla="*/ 0 w 3102449"/>
                <a:gd name="connsiteY4" fmla="*/ 0 h 2875403"/>
                <a:gd name="connsiteX0" fmla="*/ 0 w 3104921"/>
                <a:gd name="connsiteY0" fmla="*/ 0 h 2875403"/>
                <a:gd name="connsiteX1" fmla="*/ 2969318 w 3104921"/>
                <a:gd name="connsiteY1" fmla="*/ 139644 h 2875403"/>
                <a:gd name="connsiteX2" fmla="*/ 2879470 w 3104921"/>
                <a:gd name="connsiteY2" fmla="*/ 2334344 h 2875403"/>
                <a:gd name="connsiteX3" fmla="*/ 187196 w 3104921"/>
                <a:gd name="connsiteY3" fmla="*/ 2860388 h 2875403"/>
                <a:gd name="connsiteX4" fmla="*/ 0 w 3104921"/>
                <a:gd name="connsiteY4" fmla="*/ 0 h 2875403"/>
                <a:gd name="connsiteX0" fmla="*/ 0 w 3097647"/>
                <a:gd name="connsiteY0" fmla="*/ 0 h 2875403"/>
                <a:gd name="connsiteX1" fmla="*/ 2942864 w 3097647"/>
                <a:gd name="connsiteY1" fmla="*/ 186902 h 2875403"/>
                <a:gd name="connsiteX2" fmla="*/ 2879470 w 3097647"/>
                <a:gd name="connsiteY2" fmla="*/ 2334344 h 2875403"/>
                <a:gd name="connsiteX3" fmla="*/ 187196 w 3097647"/>
                <a:gd name="connsiteY3" fmla="*/ 2860388 h 2875403"/>
                <a:gd name="connsiteX4" fmla="*/ 0 w 3097647"/>
                <a:gd name="connsiteY4" fmla="*/ 0 h 2875403"/>
                <a:gd name="connsiteX0" fmla="*/ 0 w 3053237"/>
                <a:gd name="connsiteY0" fmla="*/ 0 h 2830026"/>
                <a:gd name="connsiteX1" fmla="*/ 2898454 w 3053237"/>
                <a:gd name="connsiteY1" fmla="*/ 141525 h 2830026"/>
                <a:gd name="connsiteX2" fmla="*/ 2835060 w 3053237"/>
                <a:gd name="connsiteY2" fmla="*/ 2288967 h 2830026"/>
                <a:gd name="connsiteX3" fmla="*/ 142786 w 3053237"/>
                <a:gd name="connsiteY3" fmla="*/ 2815011 h 2830026"/>
                <a:gd name="connsiteX4" fmla="*/ 0 w 3053237"/>
                <a:gd name="connsiteY4" fmla="*/ 0 h 2830026"/>
                <a:gd name="connsiteX0" fmla="*/ 0 w 3002552"/>
                <a:gd name="connsiteY0" fmla="*/ 0 h 2783683"/>
                <a:gd name="connsiteX1" fmla="*/ 2847769 w 3002552"/>
                <a:gd name="connsiteY1" fmla="*/ 95182 h 2783683"/>
                <a:gd name="connsiteX2" fmla="*/ 2784375 w 3002552"/>
                <a:gd name="connsiteY2" fmla="*/ 2242624 h 2783683"/>
                <a:gd name="connsiteX3" fmla="*/ 92101 w 3002552"/>
                <a:gd name="connsiteY3" fmla="*/ 2768668 h 2783683"/>
                <a:gd name="connsiteX4" fmla="*/ 0 w 3002552"/>
                <a:gd name="connsiteY4" fmla="*/ 0 h 2783683"/>
                <a:gd name="connsiteX0" fmla="*/ 0 w 3002552"/>
                <a:gd name="connsiteY0" fmla="*/ 0 h 2780993"/>
                <a:gd name="connsiteX1" fmla="*/ 2847769 w 3002552"/>
                <a:gd name="connsiteY1" fmla="*/ 95182 h 2780993"/>
                <a:gd name="connsiteX2" fmla="*/ 2784375 w 3002552"/>
                <a:gd name="connsiteY2" fmla="*/ 2242624 h 2780993"/>
                <a:gd name="connsiteX3" fmla="*/ 92101 w 3002552"/>
                <a:gd name="connsiteY3" fmla="*/ 2768668 h 2780993"/>
                <a:gd name="connsiteX4" fmla="*/ 0 w 3002552"/>
                <a:gd name="connsiteY4" fmla="*/ 0 h 2780993"/>
                <a:gd name="connsiteX0" fmla="*/ 0 w 3008312"/>
                <a:gd name="connsiteY0" fmla="*/ 0 h 2781844"/>
                <a:gd name="connsiteX1" fmla="*/ 2847769 w 3008312"/>
                <a:gd name="connsiteY1" fmla="*/ 95182 h 2781844"/>
                <a:gd name="connsiteX2" fmla="*/ 2792196 w 3008312"/>
                <a:gd name="connsiteY2" fmla="*/ 2275334 h 2781844"/>
                <a:gd name="connsiteX3" fmla="*/ 92101 w 3008312"/>
                <a:gd name="connsiteY3" fmla="*/ 2768668 h 2781844"/>
                <a:gd name="connsiteX4" fmla="*/ 0 w 3008312"/>
                <a:gd name="connsiteY4" fmla="*/ 0 h 2781844"/>
                <a:gd name="connsiteX0" fmla="*/ 0 w 2989495"/>
                <a:gd name="connsiteY0" fmla="*/ 0 h 2781844"/>
                <a:gd name="connsiteX1" fmla="*/ 2847769 w 2989495"/>
                <a:gd name="connsiteY1" fmla="*/ 95182 h 2781844"/>
                <a:gd name="connsiteX2" fmla="*/ 2792196 w 2989495"/>
                <a:gd name="connsiteY2" fmla="*/ 2275334 h 2781844"/>
                <a:gd name="connsiteX3" fmla="*/ 92101 w 2989495"/>
                <a:gd name="connsiteY3" fmla="*/ 2768668 h 2781844"/>
                <a:gd name="connsiteX4" fmla="*/ 0 w 2989495"/>
                <a:gd name="connsiteY4" fmla="*/ 0 h 2781844"/>
                <a:gd name="connsiteX0" fmla="*/ 0 w 3011870"/>
                <a:gd name="connsiteY0" fmla="*/ 0 h 2781844"/>
                <a:gd name="connsiteX1" fmla="*/ 2847769 w 3011870"/>
                <a:gd name="connsiteY1" fmla="*/ 95182 h 2781844"/>
                <a:gd name="connsiteX2" fmla="*/ 2792196 w 3011870"/>
                <a:gd name="connsiteY2" fmla="*/ 2275334 h 2781844"/>
                <a:gd name="connsiteX3" fmla="*/ 92101 w 3011870"/>
                <a:gd name="connsiteY3" fmla="*/ 2768668 h 2781844"/>
                <a:gd name="connsiteX4" fmla="*/ 0 w 3011870"/>
                <a:gd name="connsiteY4" fmla="*/ 0 h 2781844"/>
                <a:gd name="connsiteX0" fmla="*/ 0 w 3011870"/>
                <a:gd name="connsiteY0" fmla="*/ 0 h 2783262"/>
                <a:gd name="connsiteX1" fmla="*/ 2847769 w 3011870"/>
                <a:gd name="connsiteY1" fmla="*/ 95182 h 2783262"/>
                <a:gd name="connsiteX2" fmla="*/ 2792196 w 3011870"/>
                <a:gd name="connsiteY2" fmla="*/ 2275334 h 2783262"/>
                <a:gd name="connsiteX3" fmla="*/ 92101 w 3011870"/>
                <a:gd name="connsiteY3" fmla="*/ 2768668 h 2783262"/>
                <a:gd name="connsiteX4" fmla="*/ 0 w 3011870"/>
                <a:gd name="connsiteY4" fmla="*/ 0 h 2783262"/>
                <a:gd name="connsiteX0" fmla="*/ 0 w 3011870"/>
                <a:gd name="connsiteY0" fmla="*/ 0 h 2767189"/>
                <a:gd name="connsiteX1" fmla="*/ 2847769 w 3011870"/>
                <a:gd name="connsiteY1" fmla="*/ 95182 h 2767189"/>
                <a:gd name="connsiteX2" fmla="*/ 2792196 w 3011870"/>
                <a:gd name="connsiteY2" fmla="*/ 2275334 h 2767189"/>
                <a:gd name="connsiteX3" fmla="*/ 113833 w 3011870"/>
                <a:gd name="connsiteY3" fmla="*/ 2752010 h 2767189"/>
                <a:gd name="connsiteX4" fmla="*/ 0 w 3011870"/>
                <a:gd name="connsiteY4" fmla="*/ 0 h 2767189"/>
                <a:gd name="connsiteX0" fmla="*/ 0 w 3011870"/>
                <a:gd name="connsiteY0" fmla="*/ 0 h 2764048"/>
                <a:gd name="connsiteX1" fmla="*/ 2847769 w 3011870"/>
                <a:gd name="connsiteY1" fmla="*/ 95182 h 2764048"/>
                <a:gd name="connsiteX2" fmla="*/ 2792196 w 3011870"/>
                <a:gd name="connsiteY2" fmla="*/ 2275334 h 2764048"/>
                <a:gd name="connsiteX3" fmla="*/ 128682 w 3011870"/>
                <a:gd name="connsiteY3" fmla="*/ 2748749 h 2764048"/>
                <a:gd name="connsiteX4" fmla="*/ 0 w 3011870"/>
                <a:gd name="connsiteY4" fmla="*/ 0 h 2764048"/>
                <a:gd name="connsiteX0" fmla="*/ 0 w 3011870"/>
                <a:gd name="connsiteY0" fmla="*/ 0 h 2766482"/>
                <a:gd name="connsiteX1" fmla="*/ 2847769 w 3011870"/>
                <a:gd name="connsiteY1" fmla="*/ 95182 h 2766482"/>
                <a:gd name="connsiteX2" fmla="*/ 2792196 w 3011870"/>
                <a:gd name="connsiteY2" fmla="*/ 2275334 h 2766482"/>
                <a:gd name="connsiteX3" fmla="*/ 118548 w 3011870"/>
                <a:gd name="connsiteY3" fmla="*/ 2751276 h 2766482"/>
                <a:gd name="connsiteX4" fmla="*/ 0 w 3011870"/>
                <a:gd name="connsiteY4" fmla="*/ 0 h 2766482"/>
                <a:gd name="connsiteX0" fmla="*/ 0 w 3011870"/>
                <a:gd name="connsiteY0" fmla="*/ 0 h 2769615"/>
                <a:gd name="connsiteX1" fmla="*/ 2847769 w 3011870"/>
                <a:gd name="connsiteY1" fmla="*/ 95182 h 2769615"/>
                <a:gd name="connsiteX2" fmla="*/ 2792196 w 3011870"/>
                <a:gd name="connsiteY2" fmla="*/ 2275334 h 2769615"/>
                <a:gd name="connsiteX3" fmla="*/ 113120 w 3011870"/>
                <a:gd name="connsiteY3" fmla="*/ 2754527 h 2769615"/>
                <a:gd name="connsiteX4" fmla="*/ 0 w 3011870"/>
                <a:gd name="connsiteY4" fmla="*/ 0 h 276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1870" h="2769615">
                  <a:moveTo>
                    <a:pt x="0" y="0"/>
                  </a:moveTo>
                  <a:cubicBezTo>
                    <a:pt x="1127017" y="85961"/>
                    <a:pt x="1845297" y="76592"/>
                    <a:pt x="2847769" y="95182"/>
                  </a:cubicBezTo>
                  <a:cubicBezTo>
                    <a:pt x="2777291" y="1004083"/>
                    <a:pt x="3289279" y="2013053"/>
                    <a:pt x="2792196" y="2275334"/>
                  </a:cubicBezTo>
                  <a:cubicBezTo>
                    <a:pt x="2409503" y="2508287"/>
                    <a:pt x="1123783" y="2845055"/>
                    <a:pt x="113120" y="2754527"/>
                  </a:cubicBezTo>
                  <a:cubicBezTo>
                    <a:pt x="-60175" y="1676365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114300" dir="4800000" sx="99000" sy="99000" algn="tr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" name="MH_SubTitle_1"/>
            <p:cNvSpPr/>
            <p:nvPr>
              <p:custDataLst>
                <p:tags r:id="rId8"/>
              </p:custDataLst>
            </p:nvPr>
          </p:nvSpPr>
          <p:spPr>
            <a:xfrm rot="21074577">
              <a:off x="2760623" y="2411075"/>
              <a:ext cx="3153929" cy="2911002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99227 w 2958182"/>
                <a:gd name="connsiteY3" fmla="*/ 2774555 h 2855644"/>
                <a:gd name="connsiteX4" fmla="*/ 0 w 2958182"/>
                <a:gd name="connsiteY4" fmla="*/ 0 h 2855644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48460 w 3007415"/>
                <a:gd name="connsiteY3" fmla="*/ 2830326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48460 w 3007415"/>
                <a:gd name="connsiteY3" fmla="*/ 2830326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48460 w 3007415"/>
                <a:gd name="connsiteY3" fmla="*/ 2830326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52810 w 3007415"/>
                <a:gd name="connsiteY3" fmla="*/ 2802085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52810 w 3007415"/>
                <a:gd name="connsiteY3" fmla="*/ 2802085 h 2911415"/>
                <a:gd name="connsiteX4" fmla="*/ 0 w 3007415"/>
                <a:gd name="connsiteY4" fmla="*/ 0 h 2911415"/>
                <a:gd name="connsiteX0" fmla="*/ 0 w 3007415"/>
                <a:gd name="connsiteY0" fmla="*/ 0 h 2802085"/>
                <a:gd name="connsiteX1" fmla="*/ 3007415 w 3007415"/>
                <a:gd name="connsiteY1" fmla="*/ 55771 h 2802085"/>
                <a:gd name="connsiteX2" fmla="*/ 2795981 w 3007415"/>
                <a:gd name="connsiteY2" fmla="*/ 2782473 h 2802085"/>
                <a:gd name="connsiteX3" fmla="*/ 152810 w 3007415"/>
                <a:gd name="connsiteY3" fmla="*/ 2802085 h 2802085"/>
                <a:gd name="connsiteX4" fmla="*/ 0 w 3007415"/>
                <a:gd name="connsiteY4" fmla="*/ 0 h 2802085"/>
                <a:gd name="connsiteX0" fmla="*/ 0 w 3007415"/>
                <a:gd name="connsiteY0" fmla="*/ 0 h 2910528"/>
                <a:gd name="connsiteX1" fmla="*/ 3007415 w 3007415"/>
                <a:gd name="connsiteY1" fmla="*/ 55771 h 2910528"/>
                <a:gd name="connsiteX2" fmla="*/ 2795981 w 3007415"/>
                <a:gd name="connsiteY2" fmla="*/ 2782473 h 2910528"/>
                <a:gd name="connsiteX3" fmla="*/ 152810 w 3007415"/>
                <a:gd name="connsiteY3" fmla="*/ 2802085 h 2910528"/>
                <a:gd name="connsiteX4" fmla="*/ 0 w 3007415"/>
                <a:gd name="connsiteY4" fmla="*/ 0 h 2910528"/>
                <a:gd name="connsiteX0" fmla="*/ 0 w 3016462"/>
                <a:gd name="connsiteY0" fmla="*/ 0 h 2910528"/>
                <a:gd name="connsiteX1" fmla="*/ 3007415 w 3016462"/>
                <a:gd name="connsiteY1" fmla="*/ 55771 h 2910528"/>
                <a:gd name="connsiteX2" fmla="*/ 2795981 w 3016462"/>
                <a:gd name="connsiteY2" fmla="*/ 2782473 h 2910528"/>
                <a:gd name="connsiteX3" fmla="*/ 152810 w 3016462"/>
                <a:gd name="connsiteY3" fmla="*/ 2802085 h 2910528"/>
                <a:gd name="connsiteX4" fmla="*/ 0 w 3016462"/>
                <a:gd name="connsiteY4" fmla="*/ 0 h 2910528"/>
                <a:gd name="connsiteX0" fmla="*/ 0 w 3064249"/>
                <a:gd name="connsiteY0" fmla="*/ 0 h 2898641"/>
                <a:gd name="connsiteX1" fmla="*/ 3007415 w 3064249"/>
                <a:gd name="connsiteY1" fmla="*/ 55771 h 2898641"/>
                <a:gd name="connsiteX2" fmla="*/ 2875643 w 3064249"/>
                <a:gd name="connsiteY2" fmla="*/ 2765832 h 2898641"/>
                <a:gd name="connsiteX3" fmla="*/ 152810 w 3064249"/>
                <a:gd name="connsiteY3" fmla="*/ 2802085 h 2898641"/>
                <a:gd name="connsiteX4" fmla="*/ 0 w 3064249"/>
                <a:gd name="connsiteY4" fmla="*/ 0 h 2898641"/>
                <a:gd name="connsiteX0" fmla="*/ 0 w 3070540"/>
                <a:gd name="connsiteY0" fmla="*/ 0 h 2898641"/>
                <a:gd name="connsiteX1" fmla="*/ 3007415 w 3070540"/>
                <a:gd name="connsiteY1" fmla="*/ 55771 h 2898641"/>
                <a:gd name="connsiteX2" fmla="*/ 2875643 w 3070540"/>
                <a:gd name="connsiteY2" fmla="*/ 2765832 h 2898641"/>
                <a:gd name="connsiteX3" fmla="*/ 152810 w 3070540"/>
                <a:gd name="connsiteY3" fmla="*/ 2802085 h 2898641"/>
                <a:gd name="connsiteX4" fmla="*/ 0 w 3070540"/>
                <a:gd name="connsiteY4" fmla="*/ 0 h 2898641"/>
                <a:gd name="connsiteX0" fmla="*/ 0 w 3050496"/>
                <a:gd name="connsiteY0" fmla="*/ 0 h 2831008"/>
                <a:gd name="connsiteX1" fmla="*/ 3007415 w 3050496"/>
                <a:gd name="connsiteY1" fmla="*/ 55771 h 2831008"/>
                <a:gd name="connsiteX2" fmla="*/ 2844527 w 3050496"/>
                <a:gd name="connsiteY2" fmla="*/ 2655027 h 2831008"/>
                <a:gd name="connsiteX3" fmla="*/ 152810 w 3050496"/>
                <a:gd name="connsiteY3" fmla="*/ 2802085 h 2831008"/>
                <a:gd name="connsiteX4" fmla="*/ 0 w 3050496"/>
                <a:gd name="connsiteY4" fmla="*/ 0 h 2831008"/>
                <a:gd name="connsiteX0" fmla="*/ 0 w 3083026"/>
                <a:gd name="connsiteY0" fmla="*/ 0 h 2802085"/>
                <a:gd name="connsiteX1" fmla="*/ 3007415 w 3083026"/>
                <a:gd name="connsiteY1" fmla="*/ 55771 h 2802085"/>
                <a:gd name="connsiteX2" fmla="*/ 2894153 w 3083026"/>
                <a:gd name="connsiteY2" fmla="*/ 2551842 h 2802085"/>
                <a:gd name="connsiteX3" fmla="*/ 152810 w 3083026"/>
                <a:gd name="connsiteY3" fmla="*/ 2802085 h 2802085"/>
                <a:gd name="connsiteX4" fmla="*/ 0 w 3083026"/>
                <a:gd name="connsiteY4" fmla="*/ 0 h 2802085"/>
                <a:gd name="connsiteX0" fmla="*/ 0 w 3077100"/>
                <a:gd name="connsiteY0" fmla="*/ 0 h 2839147"/>
                <a:gd name="connsiteX1" fmla="*/ 3007415 w 3077100"/>
                <a:gd name="connsiteY1" fmla="*/ 55771 h 2839147"/>
                <a:gd name="connsiteX2" fmla="*/ 2885440 w 3077100"/>
                <a:gd name="connsiteY2" fmla="*/ 2670966 h 2839147"/>
                <a:gd name="connsiteX3" fmla="*/ 152810 w 3077100"/>
                <a:gd name="connsiteY3" fmla="*/ 2802085 h 2839147"/>
                <a:gd name="connsiteX4" fmla="*/ 0 w 3077100"/>
                <a:gd name="connsiteY4" fmla="*/ 0 h 2839147"/>
                <a:gd name="connsiteX0" fmla="*/ 0 w 3084012"/>
                <a:gd name="connsiteY0" fmla="*/ 0 h 2810619"/>
                <a:gd name="connsiteX1" fmla="*/ 3007415 w 3084012"/>
                <a:gd name="connsiteY1" fmla="*/ 55771 h 2810619"/>
                <a:gd name="connsiteX2" fmla="*/ 2895591 w 3084012"/>
                <a:gd name="connsiteY2" fmla="*/ 2605068 h 2810619"/>
                <a:gd name="connsiteX3" fmla="*/ 152810 w 3084012"/>
                <a:gd name="connsiteY3" fmla="*/ 2802085 h 2810619"/>
                <a:gd name="connsiteX4" fmla="*/ 0 w 3084012"/>
                <a:gd name="connsiteY4" fmla="*/ 0 h 2810619"/>
                <a:gd name="connsiteX0" fmla="*/ 0 w 3108841"/>
                <a:gd name="connsiteY0" fmla="*/ 0 h 2802085"/>
                <a:gd name="connsiteX1" fmla="*/ 3007415 w 3108841"/>
                <a:gd name="connsiteY1" fmla="*/ 55771 h 2802085"/>
                <a:gd name="connsiteX2" fmla="*/ 2930854 w 3108841"/>
                <a:gd name="connsiteY2" fmla="*/ 2501276 h 2802085"/>
                <a:gd name="connsiteX3" fmla="*/ 152810 w 3108841"/>
                <a:gd name="connsiteY3" fmla="*/ 2802085 h 2802085"/>
                <a:gd name="connsiteX4" fmla="*/ 0 w 3108841"/>
                <a:gd name="connsiteY4" fmla="*/ 0 h 2802085"/>
                <a:gd name="connsiteX0" fmla="*/ 0 w 3073089"/>
                <a:gd name="connsiteY0" fmla="*/ 0 h 2802085"/>
                <a:gd name="connsiteX1" fmla="*/ 3007415 w 3073089"/>
                <a:gd name="connsiteY1" fmla="*/ 55771 h 2802085"/>
                <a:gd name="connsiteX2" fmla="*/ 2879470 w 3073089"/>
                <a:gd name="connsiteY2" fmla="*/ 2334344 h 2802085"/>
                <a:gd name="connsiteX3" fmla="*/ 152810 w 3073089"/>
                <a:gd name="connsiteY3" fmla="*/ 2802085 h 2802085"/>
                <a:gd name="connsiteX4" fmla="*/ 0 w 3073089"/>
                <a:gd name="connsiteY4" fmla="*/ 0 h 2802085"/>
                <a:gd name="connsiteX0" fmla="*/ 0 w 3142862"/>
                <a:gd name="connsiteY0" fmla="*/ 0 h 2802085"/>
                <a:gd name="connsiteX1" fmla="*/ 3007415 w 3142862"/>
                <a:gd name="connsiteY1" fmla="*/ 55771 h 2802085"/>
                <a:gd name="connsiteX2" fmla="*/ 2879470 w 3142862"/>
                <a:gd name="connsiteY2" fmla="*/ 2334344 h 2802085"/>
                <a:gd name="connsiteX3" fmla="*/ 152810 w 3142862"/>
                <a:gd name="connsiteY3" fmla="*/ 2802085 h 2802085"/>
                <a:gd name="connsiteX4" fmla="*/ 0 w 3142862"/>
                <a:gd name="connsiteY4" fmla="*/ 0 h 2802085"/>
                <a:gd name="connsiteX0" fmla="*/ 0 w 3142862"/>
                <a:gd name="connsiteY0" fmla="*/ 0 h 2860388"/>
                <a:gd name="connsiteX1" fmla="*/ 3007415 w 3142862"/>
                <a:gd name="connsiteY1" fmla="*/ 55771 h 2860388"/>
                <a:gd name="connsiteX2" fmla="*/ 2879470 w 3142862"/>
                <a:gd name="connsiteY2" fmla="*/ 2334344 h 2860388"/>
                <a:gd name="connsiteX3" fmla="*/ 187196 w 3142862"/>
                <a:gd name="connsiteY3" fmla="*/ 2860388 h 2860388"/>
                <a:gd name="connsiteX4" fmla="*/ 0 w 3142862"/>
                <a:gd name="connsiteY4" fmla="*/ 0 h 2860388"/>
                <a:gd name="connsiteX0" fmla="*/ 0 w 3142862"/>
                <a:gd name="connsiteY0" fmla="*/ 0 h 2876373"/>
                <a:gd name="connsiteX1" fmla="*/ 3007415 w 3142862"/>
                <a:gd name="connsiteY1" fmla="*/ 55771 h 2876373"/>
                <a:gd name="connsiteX2" fmla="*/ 2879470 w 3142862"/>
                <a:gd name="connsiteY2" fmla="*/ 2334344 h 2876373"/>
                <a:gd name="connsiteX3" fmla="*/ 187196 w 3142862"/>
                <a:gd name="connsiteY3" fmla="*/ 2860388 h 2876373"/>
                <a:gd name="connsiteX4" fmla="*/ 0 w 3142862"/>
                <a:gd name="connsiteY4" fmla="*/ 0 h 2876373"/>
                <a:gd name="connsiteX0" fmla="*/ 0 w 3142862"/>
                <a:gd name="connsiteY0" fmla="*/ 0 h 2869960"/>
                <a:gd name="connsiteX1" fmla="*/ 3007415 w 3142862"/>
                <a:gd name="connsiteY1" fmla="*/ 55771 h 2869960"/>
                <a:gd name="connsiteX2" fmla="*/ 2879470 w 3142862"/>
                <a:gd name="connsiteY2" fmla="*/ 2334344 h 2869960"/>
                <a:gd name="connsiteX3" fmla="*/ 187196 w 3142862"/>
                <a:gd name="connsiteY3" fmla="*/ 2860388 h 2869960"/>
                <a:gd name="connsiteX4" fmla="*/ 0 w 3142862"/>
                <a:gd name="connsiteY4" fmla="*/ 0 h 2869960"/>
                <a:gd name="connsiteX0" fmla="*/ 0 w 3142862"/>
                <a:gd name="connsiteY0" fmla="*/ 0 h 2875403"/>
                <a:gd name="connsiteX1" fmla="*/ 3007415 w 3142862"/>
                <a:gd name="connsiteY1" fmla="*/ 55771 h 2875403"/>
                <a:gd name="connsiteX2" fmla="*/ 2879470 w 3142862"/>
                <a:gd name="connsiteY2" fmla="*/ 2334344 h 2875403"/>
                <a:gd name="connsiteX3" fmla="*/ 187196 w 3142862"/>
                <a:gd name="connsiteY3" fmla="*/ 2860388 h 2875403"/>
                <a:gd name="connsiteX4" fmla="*/ 0 w 3142862"/>
                <a:gd name="connsiteY4" fmla="*/ 0 h 2875403"/>
                <a:gd name="connsiteX0" fmla="*/ 0 w 3155056"/>
                <a:gd name="connsiteY0" fmla="*/ 0 h 2875403"/>
                <a:gd name="connsiteX1" fmla="*/ 3007415 w 3155056"/>
                <a:gd name="connsiteY1" fmla="*/ 55771 h 2875403"/>
                <a:gd name="connsiteX2" fmla="*/ 2879470 w 3155056"/>
                <a:gd name="connsiteY2" fmla="*/ 2334344 h 2875403"/>
                <a:gd name="connsiteX3" fmla="*/ 187196 w 3155056"/>
                <a:gd name="connsiteY3" fmla="*/ 2860388 h 2875403"/>
                <a:gd name="connsiteX4" fmla="*/ 0 w 3155056"/>
                <a:gd name="connsiteY4" fmla="*/ 0 h 2875403"/>
                <a:gd name="connsiteX0" fmla="*/ 0 w 3111070"/>
                <a:gd name="connsiteY0" fmla="*/ 0 h 2875403"/>
                <a:gd name="connsiteX1" fmla="*/ 3007415 w 3111070"/>
                <a:gd name="connsiteY1" fmla="*/ 55771 h 2875403"/>
                <a:gd name="connsiteX2" fmla="*/ 2879470 w 3111070"/>
                <a:gd name="connsiteY2" fmla="*/ 2334344 h 2875403"/>
                <a:gd name="connsiteX3" fmla="*/ 187196 w 3111070"/>
                <a:gd name="connsiteY3" fmla="*/ 2860388 h 2875403"/>
                <a:gd name="connsiteX4" fmla="*/ 0 w 3111070"/>
                <a:gd name="connsiteY4" fmla="*/ 0 h 2875403"/>
                <a:gd name="connsiteX0" fmla="*/ 0 w 3116300"/>
                <a:gd name="connsiteY0" fmla="*/ 0 h 2875403"/>
                <a:gd name="connsiteX1" fmla="*/ 3007415 w 3116300"/>
                <a:gd name="connsiteY1" fmla="*/ 55771 h 2875403"/>
                <a:gd name="connsiteX2" fmla="*/ 2879470 w 3116300"/>
                <a:gd name="connsiteY2" fmla="*/ 2334344 h 2875403"/>
                <a:gd name="connsiteX3" fmla="*/ 187196 w 3116300"/>
                <a:gd name="connsiteY3" fmla="*/ 2860388 h 2875403"/>
                <a:gd name="connsiteX4" fmla="*/ 0 w 3116300"/>
                <a:gd name="connsiteY4" fmla="*/ 0 h 2875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6300" h="2875403">
                  <a:moveTo>
                    <a:pt x="0" y="0"/>
                  </a:moveTo>
                  <a:cubicBezTo>
                    <a:pt x="1127017" y="85961"/>
                    <a:pt x="2004943" y="37181"/>
                    <a:pt x="3007415" y="55771"/>
                  </a:cubicBezTo>
                  <a:cubicBezTo>
                    <a:pt x="2936937" y="964672"/>
                    <a:pt x="3368549" y="2290401"/>
                    <a:pt x="2879470" y="2334344"/>
                  </a:cubicBezTo>
                  <a:cubicBezTo>
                    <a:pt x="2708049" y="2614029"/>
                    <a:pt x="1197859" y="2950916"/>
                    <a:pt x="187196" y="2860388"/>
                  </a:cubicBezTo>
                  <a:cubicBezTo>
                    <a:pt x="13901" y="1782226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80000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en-US" altLang="zh-CN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" name="MH_Other_2"/>
            <p:cNvSpPr/>
            <p:nvPr>
              <p:custDataLst>
                <p:tags r:id="rId9"/>
              </p:custDataLst>
            </p:nvPr>
          </p:nvSpPr>
          <p:spPr>
            <a:xfrm rot="14260875">
              <a:off x="5122539" y="3988808"/>
              <a:ext cx="341338" cy="1537676"/>
            </a:xfrm>
            <a:custGeom>
              <a:avLst/>
              <a:gdLst>
                <a:gd name="connsiteX0" fmla="*/ 0 w 360040"/>
                <a:gd name="connsiteY0" fmla="*/ 1205112 h 1205112"/>
                <a:gd name="connsiteX1" fmla="*/ 0 w 360040"/>
                <a:gd name="connsiteY1" fmla="*/ 0 h 1205112"/>
                <a:gd name="connsiteX2" fmla="*/ 360040 w 360040"/>
                <a:gd name="connsiteY2" fmla="*/ 1205112 h 1205112"/>
                <a:gd name="connsiteX3" fmla="*/ 0 w 360040"/>
                <a:gd name="connsiteY3" fmla="*/ 1205112 h 1205112"/>
                <a:gd name="connsiteX0" fmla="*/ 0 w 284031"/>
                <a:gd name="connsiteY0" fmla="*/ 1205112 h 1205112"/>
                <a:gd name="connsiteX1" fmla="*/ 0 w 284031"/>
                <a:gd name="connsiteY1" fmla="*/ 0 h 1205112"/>
                <a:gd name="connsiteX2" fmla="*/ 284031 w 284031"/>
                <a:gd name="connsiteY2" fmla="*/ 826409 h 1205112"/>
                <a:gd name="connsiteX3" fmla="*/ 0 w 284031"/>
                <a:gd name="connsiteY3" fmla="*/ 1205112 h 1205112"/>
                <a:gd name="connsiteX0" fmla="*/ 0 w 366580"/>
                <a:gd name="connsiteY0" fmla="*/ 1205112 h 1205112"/>
                <a:gd name="connsiteX1" fmla="*/ 0 w 366580"/>
                <a:gd name="connsiteY1" fmla="*/ 0 h 1205112"/>
                <a:gd name="connsiteX2" fmla="*/ 366580 w 366580"/>
                <a:gd name="connsiteY2" fmla="*/ 963165 h 1205112"/>
                <a:gd name="connsiteX3" fmla="*/ 0 w 366580"/>
                <a:gd name="connsiteY3" fmla="*/ 1205112 h 1205112"/>
                <a:gd name="connsiteX0" fmla="*/ 0 w 366580"/>
                <a:gd name="connsiteY0" fmla="*/ 1205112 h 1205112"/>
                <a:gd name="connsiteX1" fmla="*/ 0 w 366580"/>
                <a:gd name="connsiteY1" fmla="*/ 0 h 1205112"/>
                <a:gd name="connsiteX2" fmla="*/ 366580 w 366580"/>
                <a:gd name="connsiteY2" fmla="*/ 963165 h 1205112"/>
                <a:gd name="connsiteX3" fmla="*/ 0 w 366580"/>
                <a:gd name="connsiteY3" fmla="*/ 1205112 h 1205112"/>
                <a:gd name="connsiteX0" fmla="*/ 0 w 375287"/>
                <a:gd name="connsiteY0" fmla="*/ 1227782 h 1227782"/>
                <a:gd name="connsiteX1" fmla="*/ 8707 w 375287"/>
                <a:gd name="connsiteY1" fmla="*/ 0 h 1227782"/>
                <a:gd name="connsiteX2" fmla="*/ 375287 w 375287"/>
                <a:gd name="connsiteY2" fmla="*/ 963165 h 1227782"/>
                <a:gd name="connsiteX3" fmla="*/ 0 w 375287"/>
                <a:gd name="connsiteY3" fmla="*/ 1227782 h 1227782"/>
                <a:gd name="connsiteX0" fmla="*/ 0 w 375287"/>
                <a:gd name="connsiteY0" fmla="*/ 1227782 h 1227782"/>
                <a:gd name="connsiteX1" fmla="*/ 8707 w 375287"/>
                <a:gd name="connsiteY1" fmla="*/ 0 h 1227782"/>
                <a:gd name="connsiteX2" fmla="*/ 375287 w 375287"/>
                <a:gd name="connsiteY2" fmla="*/ 963165 h 1227782"/>
                <a:gd name="connsiteX3" fmla="*/ 0 w 375287"/>
                <a:gd name="connsiteY3" fmla="*/ 1227782 h 1227782"/>
                <a:gd name="connsiteX0" fmla="*/ 0 w 375287"/>
                <a:gd name="connsiteY0" fmla="*/ 1227782 h 1227782"/>
                <a:gd name="connsiteX1" fmla="*/ 8707 w 375287"/>
                <a:gd name="connsiteY1" fmla="*/ 0 h 1227782"/>
                <a:gd name="connsiteX2" fmla="*/ 375287 w 375287"/>
                <a:gd name="connsiteY2" fmla="*/ 963165 h 1227782"/>
                <a:gd name="connsiteX3" fmla="*/ 0 w 375287"/>
                <a:gd name="connsiteY3" fmla="*/ 1227782 h 1227782"/>
                <a:gd name="connsiteX0" fmla="*/ 0 w 375287"/>
                <a:gd name="connsiteY0" fmla="*/ 1227782 h 1227782"/>
                <a:gd name="connsiteX1" fmla="*/ 8707 w 375287"/>
                <a:gd name="connsiteY1" fmla="*/ 0 h 1227782"/>
                <a:gd name="connsiteX2" fmla="*/ 375287 w 375287"/>
                <a:gd name="connsiteY2" fmla="*/ 963165 h 1227782"/>
                <a:gd name="connsiteX3" fmla="*/ 0 w 375287"/>
                <a:gd name="connsiteY3" fmla="*/ 1227782 h 1227782"/>
                <a:gd name="connsiteX0" fmla="*/ 0 w 375287"/>
                <a:gd name="connsiteY0" fmla="*/ 1227782 h 1227782"/>
                <a:gd name="connsiteX1" fmla="*/ 8707 w 375287"/>
                <a:gd name="connsiteY1" fmla="*/ 0 h 1227782"/>
                <a:gd name="connsiteX2" fmla="*/ 375287 w 375287"/>
                <a:gd name="connsiteY2" fmla="*/ 963165 h 1227782"/>
                <a:gd name="connsiteX3" fmla="*/ 0 w 375287"/>
                <a:gd name="connsiteY3" fmla="*/ 1227782 h 1227782"/>
                <a:gd name="connsiteX0" fmla="*/ 0 w 375287"/>
                <a:gd name="connsiteY0" fmla="*/ 1227782 h 1227782"/>
                <a:gd name="connsiteX1" fmla="*/ 8707 w 375287"/>
                <a:gd name="connsiteY1" fmla="*/ 0 h 1227782"/>
                <a:gd name="connsiteX2" fmla="*/ 375287 w 375287"/>
                <a:gd name="connsiteY2" fmla="*/ 963165 h 1227782"/>
                <a:gd name="connsiteX3" fmla="*/ 0 w 375287"/>
                <a:gd name="connsiteY3" fmla="*/ 1227782 h 1227782"/>
                <a:gd name="connsiteX0" fmla="*/ 126017 w 501304"/>
                <a:gd name="connsiteY0" fmla="*/ 1227782 h 1227782"/>
                <a:gd name="connsiteX1" fmla="*/ 134724 w 501304"/>
                <a:gd name="connsiteY1" fmla="*/ 0 h 1227782"/>
                <a:gd name="connsiteX2" fmla="*/ 501304 w 501304"/>
                <a:gd name="connsiteY2" fmla="*/ 963165 h 1227782"/>
                <a:gd name="connsiteX3" fmla="*/ 126017 w 501304"/>
                <a:gd name="connsiteY3" fmla="*/ 1227782 h 1227782"/>
                <a:gd name="connsiteX0" fmla="*/ 129311 w 504598"/>
                <a:gd name="connsiteY0" fmla="*/ 1227782 h 1227782"/>
                <a:gd name="connsiteX1" fmla="*/ 138018 w 504598"/>
                <a:gd name="connsiteY1" fmla="*/ 0 h 1227782"/>
                <a:gd name="connsiteX2" fmla="*/ 504598 w 504598"/>
                <a:gd name="connsiteY2" fmla="*/ 963165 h 1227782"/>
                <a:gd name="connsiteX3" fmla="*/ 129311 w 504598"/>
                <a:gd name="connsiteY3" fmla="*/ 1227782 h 1227782"/>
                <a:gd name="connsiteX0" fmla="*/ 122131 w 497418"/>
                <a:gd name="connsiteY0" fmla="*/ 1406841 h 1406841"/>
                <a:gd name="connsiteX1" fmla="*/ 159583 w 497418"/>
                <a:gd name="connsiteY1" fmla="*/ 0 h 1406841"/>
                <a:gd name="connsiteX2" fmla="*/ 497418 w 497418"/>
                <a:gd name="connsiteY2" fmla="*/ 1142224 h 1406841"/>
                <a:gd name="connsiteX3" fmla="*/ 122131 w 497418"/>
                <a:gd name="connsiteY3" fmla="*/ 1406841 h 1406841"/>
                <a:gd name="connsiteX0" fmla="*/ 134513 w 509800"/>
                <a:gd name="connsiteY0" fmla="*/ 1406841 h 1406841"/>
                <a:gd name="connsiteX1" fmla="*/ 171965 w 509800"/>
                <a:gd name="connsiteY1" fmla="*/ 0 h 1406841"/>
                <a:gd name="connsiteX2" fmla="*/ 509800 w 509800"/>
                <a:gd name="connsiteY2" fmla="*/ 1142224 h 1406841"/>
                <a:gd name="connsiteX3" fmla="*/ 134513 w 509800"/>
                <a:gd name="connsiteY3" fmla="*/ 1406841 h 1406841"/>
                <a:gd name="connsiteX0" fmla="*/ 134513 w 509800"/>
                <a:gd name="connsiteY0" fmla="*/ 1406841 h 1406841"/>
                <a:gd name="connsiteX1" fmla="*/ 171965 w 509800"/>
                <a:gd name="connsiteY1" fmla="*/ 0 h 1406841"/>
                <a:gd name="connsiteX2" fmla="*/ 509800 w 509800"/>
                <a:gd name="connsiteY2" fmla="*/ 1142224 h 1406841"/>
                <a:gd name="connsiteX3" fmla="*/ 134513 w 509800"/>
                <a:gd name="connsiteY3" fmla="*/ 1406841 h 1406841"/>
                <a:gd name="connsiteX0" fmla="*/ 134513 w 403203"/>
                <a:gd name="connsiteY0" fmla="*/ 1406841 h 1406841"/>
                <a:gd name="connsiteX1" fmla="*/ 171965 w 403203"/>
                <a:gd name="connsiteY1" fmla="*/ 0 h 1406841"/>
                <a:gd name="connsiteX2" fmla="*/ 403203 w 403203"/>
                <a:gd name="connsiteY2" fmla="*/ 1117809 h 1406841"/>
                <a:gd name="connsiteX3" fmla="*/ 134513 w 403203"/>
                <a:gd name="connsiteY3" fmla="*/ 1406841 h 1406841"/>
                <a:gd name="connsiteX0" fmla="*/ 134513 w 412457"/>
                <a:gd name="connsiteY0" fmla="*/ 1406841 h 1406841"/>
                <a:gd name="connsiteX1" fmla="*/ 171965 w 412457"/>
                <a:gd name="connsiteY1" fmla="*/ 0 h 1406841"/>
                <a:gd name="connsiteX2" fmla="*/ 412456 w 412457"/>
                <a:gd name="connsiteY2" fmla="*/ 1149013 h 1406841"/>
                <a:gd name="connsiteX3" fmla="*/ 134513 w 412457"/>
                <a:gd name="connsiteY3" fmla="*/ 1406841 h 1406841"/>
                <a:gd name="connsiteX0" fmla="*/ 134513 w 412456"/>
                <a:gd name="connsiteY0" fmla="*/ 1406841 h 1406841"/>
                <a:gd name="connsiteX1" fmla="*/ 171965 w 412456"/>
                <a:gd name="connsiteY1" fmla="*/ 0 h 1406841"/>
                <a:gd name="connsiteX2" fmla="*/ 412456 w 412456"/>
                <a:gd name="connsiteY2" fmla="*/ 1149013 h 1406841"/>
                <a:gd name="connsiteX3" fmla="*/ 134513 w 412456"/>
                <a:gd name="connsiteY3" fmla="*/ 1406841 h 1406841"/>
                <a:gd name="connsiteX0" fmla="*/ 134513 w 412456"/>
                <a:gd name="connsiteY0" fmla="*/ 1406841 h 1406841"/>
                <a:gd name="connsiteX1" fmla="*/ 171965 w 412456"/>
                <a:gd name="connsiteY1" fmla="*/ 0 h 1406841"/>
                <a:gd name="connsiteX2" fmla="*/ 412456 w 412456"/>
                <a:gd name="connsiteY2" fmla="*/ 1149013 h 1406841"/>
                <a:gd name="connsiteX3" fmla="*/ 134513 w 412456"/>
                <a:gd name="connsiteY3" fmla="*/ 1406841 h 1406841"/>
                <a:gd name="connsiteX0" fmla="*/ 140084 w 398701"/>
                <a:gd name="connsiteY0" fmla="*/ 1442880 h 1442880"/>
                <a:gd name="connsiteX1" fmla="*/ 158210 w 398701"/>
                <a:gd name="connsiteY1" fmla="*/ 0 h 1442880"/>
                <a:gd name="connsiteX2" fmla="*/ 398701 w 398701"/>
                <a:gd name="connsiteY2" fmla="*/ 1149013 h 1442880"/>
                <a:gd name="connsiteX3" fmla="*/ 140084 w 398701"/>
                <a:gd name="connsiteY3" fmla="*/ 1442880 h 1442880"/>
                <a:gd name="connsiteX0" fmla="*/ 163454 w 422071"/>
                <a:gd name="connsiteY0" fmla="*/ 1442880 h 1442880"/>
                <a:gd name="connsiteX1" fmla="*/ 181580 w 422071"/>
                <a:gd name="connsiteY1" fmla="*/ 0 h 1442880"/>
                <a:gd name="connsiteX2" fmla="*/ 422071 w 422071"/>
                <a:gd name="connsiteY2" fmla="*/ 1149013 h 1442880"/>
                <a:gd name="connsiteX3" fmla="*/ 163454 w 422071"/>
                <a:gd name="connsiteY3" fmla="*/ 1442880 h 1442880"/>
                <a:gd name="connsiteX0" fmla="*/ 163454 w 422071"/>
                <a:gd name="connsiteY0" fmla="*/ 1442880 h 1442880"/>
                <a:gd name="connsiteX1" fmla="*/ 181580 w 422071"/>
                <a:gd name="connsiteY1" fmla="*/ 0 h 1442880"/>
                <a:gd name="connsiteX2" fmla="*/ 422071 w 422071"/>
                <a:gd name="connsiteY2" fmla="*/ 1149013 h 1442880"/>
                <a:gd name="connsiteX3" fmla="*/ 163454 w 422071"/>
                <a:gd name="connsiteY3" fmla="*/ 1442880 h 144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071" h="1442880">
                  <a:moveTo>
                    <a:pt x="163454" y="1442880"/>
                  </a:moveTo>
                  <a:cubicBezTo>
                    <a:pt x="-176501" y="1226284"/>
                    <a:pt x="107547" y="307905"/>
                    <a:pt x="181580" y="0"/>
                  </a:cubicBezTo>
                  <a:cubicBezTo>
                    <a:pt x="115191" y="556789"/>
                    <a:pt x="137346" y="827855"/>
                    <a:pt x="422071" y="1149013"/>
                  </a:cubicBezTo>
                  <a:cubicBezTo>
                    <a:pt x="129579" y="963158"/>
                    <a:pt x="66208" y="1301405"/>
                    <a:pt x="163454" y="14428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MH_Other_5"/>
            <p:cNvSpPr/>
            <p:nvPr>
              <p:custDataLst>
                <p:tags r:id="rId10"/>
              </p:custDataLst>
            </p:nvPr>
          </p:nvSpPr>
          <p:spPr>
            <a:xfrm rot="18900000">
              <a:off x="1974421" y="2800067"/>
              <a:ext cx="1762018" cy="326905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  <a:alpha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MH_Other_6"/>
            <p:cNvSpPr/>
            <p:nvPr>
              <p:custDataLst>
                <p:tags r:id="rId11"/>
              </p:custDataLst>
            </p:nvPr>
          </p:nvSpPr>
          <p:spPr>
            <a:xfrm rot="2149474">
              <a:off x="4421756" y="2408439"/>
              <a:ext cx="1830393" cy="326905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220 w 1152348"/>
                <a:gd name="connsiteY0" fmla="*/ 0 h 242604"/>
                <a:gd name="connsiteX1" fmla="*/ 1152348 w 1152348"/>
                <a:gd name="connsiteY1" fmla="*/ 0 h 242604"/>
                <a:gd name="connsiteX2" fmla="*/ 1152348 w 1152348"/>
                <a:gd name="connsiteY2" fmla="*/ 242604 h 242604"/>
                <a:gd name="connsiteX3" fmla="*/ 220 w 1152348"/>
                <a:gd name="connsiteY3" fmla="*/ 242604 h 242604"/>
                <a:gd name="connsiteX4" fmla="*/ 0 w 1152348"/>
                <a:gd name="connsiteY4" fmla="*/ 216390 h 242604"/>
                <a:gd name="connsiteX5" fmla="*/ 220 w 1152348"/>
                <a:gd name="connsiteY5" fmla="*/ 0 h 242604"/>
                <a:gd name="connsiteX0" fmla="*/ 85407 w 1237535"/>
                <a:gd name="connsiteY0" fmla="*/ 0 h 242604"/>
                <a:gd name="connsiteX1" fmla="*/ 1237535 w 1237535"/>
                <a:gd name="connsiteY1" fmla="*/ 0 h 242604"/>
                <a:gd name="connsiteX2" fmla="*/ 1237535 w 1237535"/>
                <a:gd name="connsiteY2" fmla="*/ 242604 h 242604"/>
                <a:gd name="connsiteX3" fmla="*/ 85407 w 1237535"/>
                <a:gd name="connsiteY3" fmla="*/ 242604 h 242604"/>
                <a:gd name="connsiteX4" fmla="*/ 85187 w 1237535"/>
                <a:gd name="connsiteY4" fmla="*/ 216390 h 242604"/>
                <a:gd name="connsiteX5" fmla="*/ 85187 w 1237535"/>
                <a:gd name="connsiteY5" fmla="*/ 105258 h 242604"/>
                <a:gd name="connsiteX6" fmla="*/ 85407 w 1237535"/>
                <a:gd name="connsiteY6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8757 w 1258757"/>
                <a:gd name="connsiteY2" fmla="*/ 242604 h 242604"/>
                <a:gd name="connsiteX3" fmla="*/ 106629 w 1258757"/>
                <a:gd name="connsiteY3" fmla="*/ 242604 h 242604"/>
                <a:gd name="connsiteX4" fmla="*/ 106409 w 1258757"/>
                <a:gd name="connsiteY4" fmla="*/ 216390 h 242604"/>
                <a:gd name="connsiteX5" fmla="*/ 106409 w 1258757"/>
                <a:gd name="connsiteY5" fmla="*/ 105258 h 242604"/>
                <a:gd name="connsiteX6" fmla="*/ 50844 w 1258757"/>
                <a:gd name="connsiteY6" fmla="*/ 56429 h 242604"/>
                <a:gd name="connsiteX7" fmla="*/ 106629 w 1258757"/>
                <a:gd name="connsiteY7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8757 w 1258757"/>
                <a:gd name="connsiteY2" fmla="*/ 242604 h 242604"/>
                <a:gd name="connsiteX3" fmla="*/ 106629 w 1258757"/>
                <a:gd name="connsiteY3" fmla="*/ 242604 h 242604"/>
                <a:gd name="connsiteX4" fmla="*/ 106409 w 1258757"/>
                <a:gd name="connsiteY4" fmla="*/ 216390 h 242604"/>
                <a:gd name="connsiteX5" fmla="*/ 156923 w 1258757"/>
                <a:gd name="connsiteY5" fmla="*/ 105259 h 242604"/>
                <a:gd name="connsiteX6" fmla="*/ 50844 w 1258757"/>
                <a:gd name="connsiteY6" fmla="*/ 56429 h 242604"/>
                <a:gd name="connsiteX7" fmla="*/ 106629 w 1258757"/>
                <a:gd name="connsiteY7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8757 w 1258757"/>
                <a:gd name="connsiteY2" fmla="*/ 242604 h 242604"/>
                <a:gd name="connsiteX3" fmla="*/ 106629 w 1258757"/>
                <a:gd name="connsiteY3" fmla="*/ 242604 h 242604"/>
                <a:gd name="connsiteX4" fmla="*/ 106409 w 1258757"/>
                <a:gd name="connsiteY4" fmla="*/ 216390 h 242604"/>
                <a:gd name="connsiteX5" fmla="*/ 124931 w 1258757"/>
                <a:gd name="connsiteY5" fmla="*/ 177662 h 242604"/>
                <a:gd name="connsiteX6" fmla="*/ 156923 w 1258757"/>
                <a:gd name="connsiteY6" fmla="*/ 105259 h 242604"/>
                <a:gd name="connsiteX7" fmla="*/ 50844 w 1258757"/>
                <a:gd name="connsiteY7" fmla="*/ 56429 h 242604"/>
                <a:gd name="connsiteX8" fmla="*/ 106629 w 1258757"/>
                <a:gd name="connsiteY8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8757 w 1258757"/>
                <a:gd name="connsiteY2" fmla="*/ 242604 h 242604"/>
                <a:gd name="connsiteX3" fmla="*/ 106629 w 1258757"/>
                <a:gd name="connsiteY3" fmla="*/ 242604 h 242604"/>
                <a:gd name="connsiteX4" fmla="*/ 106409 w 1258757"/>
                <a:gd name="connsiteY4" fmla="*/ 216390 h 242604"/>
                <a:gd name="connsiteX5" fmla="*/ 124931 w 1258757"/>
                <a:gd name="connsiteY5" fmla="*/ 177662 h 242604"/>
                <a:gd name="connsiteX6" fmla="*/ 156923 w 1258757"/>
                <a:gd name="connsiteY6" fmla="*/ 105259 h 242604"/>
                <a:gd name="connsiteX7" fmla="*/ 106409 w 1258757"/>
                <a:gd name="connsiteY7" fmla="*/ 81686 h 242604"/>
                <a:gd name="connsiteX8" fmla="*/ 50844 w 1258757"/>
                <a:gd name="connsiteY8" fmla="*/ 56429 h 242604"/>
                <a:gd name="connsiteX9" fmla="*/ 106629 w 1258757"/>
                <a:gd name="connsiteY9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8757 w 1258757"/>
                <a:gd name="connsiteY2" fmla="*/ 242604 h 242604"/>
                <a:gd name="connsiteX3" fmla="*/ 106629 w 1258757"/>
                <a:gd name="connsiteY3" fmla="*/ 242604 h 242604"/>
                <a:gd name="connsiteX4" fmla="*/ 106409 w 1258757"/>
                <a:gd name="connsiteY4" fmla="*/ 216390 h 242604"/>
                <a:gd name="connsiteX5" fmla="*/ 124931 w 1258757"/>
                <a:gd name="connsiteY5" fmla="*/ 177662 h 242604"/>
                <a:gd name="connsiteX6" fmla="*/ 156923 w 1258757"/>
                <a:gd name="connsiteY6" fmla="*/ 105259 h 242604"/>
                <a:gd name="connsiteX7" fmla="*/ 97990 w 1258757"/>
                <a:gd name="connsiteY7" fmla="*/ 90105 h 242604"/>
                <a:gd name="connsiteX8" fmla="*/ 50844 w 1258757"/>
                <a:gd name="connsiteY8" fmla="*/ 56429 h 242604"/>
                <a:gd name="connsiteX9" fmla="*/ 106629 w 1258757"/>
                <a:gd name="connsiteY9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8757 w 1258757"/>
                <a:gd name="connsiteY2" fmla="*/ 242604 h 242604"/>
                <a:gd name="connsiteX3" fmla="*/ 106629 w 1258757"/>
                <a:gd name="connsiteY3" fmla="*/ 242604 h 242604"/>
                <a:gd name="connsiteX4" fmla="*/ 106409 w 1258757"/>
                <a:gd name="connsiteY4" fmla="*/ 216390 h 242604"/>
                <a:gd name="connsiteX5" fmla="*/ 124931 w 1258757"/>
                <a:gd name="connsiteY5" fmla="*/ 177662 h 242604"/>
                <a:gd name="connsiteX6" fmla="*/ 128299 w 1258757"/>
                <a:gd name="connsiteY6" fmla="*/ 117046 h 242604"/>
                <a:gd name="connsiteX7" fmla="*/ 97990 w 1258757"/>
                <a:gd name="connsiteY7" fmla="*/ 90105 h 242604"/>
                <a:gd name="connsiteX8" fmla="*/ 50844 w 1258757"/>
                <a:gd name="connsiteY8" fmla="*/ 56429 h 242604"/>
                <a:gd name="connsiteX9" fmla="*/ 106629 w 1258757"/>
                <a:gd name="connsiteY9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8757 w 1258757"/>
                <a:gd name="connsiteY2" fmla="*/ 242604 h 242604"/>
                <a:gd name="connsiteX3" fmla="*/ 106629 w 1258757"/>
                <a:gd name="connsiteY3" fmla="*/ 242604 h 242604"/>
                <a:gd name="connsiteX4" fmla="*/ 106409 w 1258757"/>
                <a:gd name="connsiteY4" fmla="*/ 216390 h 242604"/>
                <a:gd name="connsiteX5" fmla="*/ 182180 w 1258757"/>
                <a:gd name="connsiteY5" fmla="*/ 167559 h 242604"/>
                <a:gd name="connsiteX6" fmla="*/ 128299 w 1258757"/>
                <a:gd name="connsiteY6" fmla="*/ 117046 h 242604"/>
                <a:gd name="connsiteX7" fmla="*/ 97990 w 1258757"/>
                <a:gd name="connsiteY7" fmla="*/ 90105 h 242604"/>
                <a:gd name="connsiteX8" fmla="*/ 50844 w 1258757"/>
                <a:gd name="connsiteY8" fmla="*/ 56429 h 242604"/>
                <a:gd name="connsiteX9" fmla="*/ 106629 w 1258757"/>
                <a:gd name="connsiteY9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6443 w 1258757"/>
                <a:gd name="connsiteY2" fmla="*/ 42958 h 242604"/>
                <a:gd name="connsiteX3" fmla="*/ 1258757 w 1258757"/>
                <a:gd name="connsiteY3" fmla="*/ 242604 h 242604"/>
                <a:gd name="connsiteX4" fmla="*/ 106629 w 1258757"/>
                <a:gd name="connsiteY4" fmla="*/ 242604 h 242604"/>
                <a:gd name="connsiteX5" fmla="*/ 106409 w 1258757"/>
                <a:gd name="connsiteY5" fmla="*/ 216390 h 242604"/>
                <a:gd name="connsiteX6" fmla="*/ 182180 w 1258757"/>
                <a:gd name="connsiteY6" fmla="*/ 167559 h 242604"/>
                <a:gd name="connsiteX7" fmla="*/ 128299 w 1258757"/>
                <a:gd name="connsiteY7" fmla="*/ 117046 h 242604"/>
                <a:gd name="connsiteX8" fmla="*/ 97990 w 1258757"/>
                <a:gd name="connsiteY8" fmla="*/ 90105 h 242604"/>
                <a:gd name="connsiteX9" fmla="*/ 50844 w 1258757"/>
                <a:gd name="connsiteY9" fmla="*/ 56429 h 242604"/>
                <a:gd name="connsiteX10" fmla="*/ 106629 w 1258757"/>
                <a:gd name="connsiteY10" fmla="*/ 0 h 242604"/>
                <a:gd name="connsiteX0" fmla="*/ 106629 w 1343417"/>
                <a:gd name="connsiteY0" fmla="*/ 0 h 242604"/>
                <a:gd name="connsiteX1" fmla="*/ 1258757 w 1343417"/>
                <a:gd name="connsiteY1" fmla="*/ 0 h 242604"/>
                <a:gd name="connsiteX2" fmla="*/ 1256443 w 1343417"/>
                <a:gd name="connsiteY2" fmla="*/ 42958 h 242604"/>
                <a:gd name="connsiteX3" fmla="*/ 1256443 w 1343417"/>
                <a:gd name="connsiteY3" fmla="*/ 86737 h 242604"/>
                <a:gd name="connsiteX4" fmla="*/ 1258757 w 1343417"/>
                <a:gd name="connsiteY4" fmla="*/ 242604 h 242604"/>
                <a:gd name="connsiteX5" fmla="*/ 106629 w 1343417"/>
                <a:gd name="connsiteY5" fmla="*/ 242604 h 242604"/>
                <a:gd name="connsiteX6" fmla="*/ 106409 w 1343417"/>
                <a:gd name="connsiteY6" fmla="*/ 216390 h 242604"/>
                <a:gd name="connsiteX7" fmla="*/ 182180 w 1343417"/>
                <a:gd name="connsiteY7" fmla="*/ 167559 h 242604"/>
                <a:gd name="connsiteX8" fmla="*/ 128299 w 1343417"/>
                <a:gd name="connsiteY8" fmla="*/ 117046 h 242604"/>
                <a:gd name="connsiteX9" fmla="*/ 97990 w 1343417"/>
                <a:gd name="connsiteY9" fmla="*/ 90105 h 242604"/>
                <a:gd name="connsiteX10" fmla="*/ 50844 w 1343417"/>
                <a:gd name="connsiteY10" fmla="*/ 56429 h 242604"/>
                <a:gd name="connsiteX11" fmla="*/ 106629 w 1343417"/>
                <a:gd name="connsiteY11" fmla="*/ 0 h 242604"/>
                <a:gd name="connsiteX0" fmla="*/ 106629 w 1354171"/>
                <a:gd name="connsiteY0" fmla="*/ 0 h 242604"/>
                <a:gd name="connsiteX1" fmla="*/ 1258757 w 1354171"/>
                <a:gd name="connsiteY1" fmla="*/ 0 h 242604"/>
                <a:gd name="connsiteX2" fmla="*/ 1256443 w 1354171"/>
                <a:gd name="connsiteY2" fmla="*/ 42958 h 242604"/>
                <a:gd name="connsiteX3" fmla="*/ 1256443 w 1354171"/>
                <a:gd name="connsiteY3" fmla="*/ 86737 h 242604"/>
                <a:gd name="connsiteX4" fmla="*/ 1286751 w 1354171"/>
                <a:gd name="connsiteY4" fmla="*/ 123780 h 242604"/>
                <a:gd name="connsiteX5" fmla="*/ 1258757 w 1354171"/>
                <a:gd name="connsiteY5" fmla="*/ 242604 h 242604"/>
                <a:gd name="connsiteX6" fmla="*/ 106629 w 1354171"/>
                <a:gd name="connsiteY6" fmla="*/ 242604 h 242604"/>
                <a:gd name="connsiteX7" fmla="*/ 106409 w 1354171"/>
                <a:gd name="connsiteY7" fmla="*/ 216390 h 242604"/>
                <a:gd name="connsiteX8" fmla="*/ 182180 w 1354171"/>
                <a:gd name="connsiteY8" fmla="*/ 167559 h 242604"/>
                <a:gd name="connsiteX9" fmla="*/ 128299 w 1354171"/>
                <a:gd name="connsiteY9" fmla="*/ 117046 h 242604"/>
                <a:gd name="connsiteX10" fmla="*/ 97990 w 1354171"/>
                <a:gd name="connsiteY10" fmla="*/ 90105 h 242604"/>
                <a:gd name="connsiteX11" fmla="*/ 50844 w 1354171"/>
                <a:gd name="connsiteY11" fmla="*/ 56429 h 242604"/>
                <a:gd name="connsiteX12" fmla="*/ 106629 w 1354171"/>
                <a:gd name="connsiteY12" fmla="*/ 0 h 242604"/>
                <a:gd name="connsiteX0" fmla="*/ 106629 w 1370394"/>
                <a:gd name="connsiteY0" fmla="*/ 0 h 242604"/>
                <a:gd name="connsiteX1" fmla="*/ 1258757 w 1370394"/>
                <a:gd name="connsiteY1" fmla="*/ 0 h 242604"/>
                <a:gd name="connsiteX2" fmla="*/ 1256443 w 1370394"/>
                <a:gd name="connsiteY2" fmla="*/ 42958 h 242604"/>
                <a:gd name="connsiteX3" fmla="*/ 1256443 w 1370394"/>
                <a:gd name="connsiteY3" fmla="*/ 86737 h 242604"/>
                <a:gd name="connsiteX4" fmla="*/ 1286751 w 1370394"/>
                <a:gd name="connsiteY4" fmla="*/ 123780 h 242604"/>
                <a:gd name="connsiteX5" fmla="*/ 1328847 w 1370394"/>
                <a:gd name="connsiteY5" fmla="*/ 169243 h 242604"/>
                <a:gd name="connsiteX6" fmla="*/ 1258757 w 1370394"/>
                <a:gd name="connsiteY6" fmla="*/ 242604 h 242604"/>
                <a:gd name="connsiteX7" fmla="*/ 106629 w 1370394"/>
                <a:gd name="connsiteY7" fmla="*/ 242604 h 242604"/>
                <a:gd name="connsiteX8" fmla="*/ 106409 w 1370394"/>
                <a:gd name="connsiteY8" fmla="*/ 216390 h 242604"/>
                <a:gd name="connsiteX9" fmla="*/ 182180 w 1370394"/>
                <a:gd name="connsiteY9" fmla="*/ 167559 h 242604"/>
                <a:gd name="connsiteX10" fmla="*/ 128299 w 1370394"/>
                <a:gd name="connsiteY10" fmla="*/ 117046 h 242604"/>
                <a:gd name="connsiteX11" fmla="*/ 97990 w 1370394"/>
                <a:gd name="connsiteY11" fmla="*/ 90105 h 242604"/>
                <a:gd name="connsiteX12" fmla="*/ 50844 w 1370394"/>
                <a:gd name="connsiteY12" fmla="*/ 56429 h 242604"/>
                <a:gd name="connsiteX13" fmla="*/ 106629 w 1370394"/>
                <a:gd name="connsiteY13" fmla="*/ 0 h 242604"/>
                <a:gd name="connsiteX0" fmla="*/ 106629 w 1375326"/>
                <a:gd name="connsiteY0" fmla="*/ 0 h 242894"/>
                <a:gd name="connsiteX1" fmla="*/ 1258757 w 1375326"/>
                <a:gd name="connsiteY1" fmla="*/ 0 h 242894"/>
                <a:gd name="connsiteX2" fmla="*/ 1256443 w 1375326"/>
                <a:gd name="connsiteY2" fmla="*/ 42958 h 242894"/>
                <a:gd name="connsiteX3" fmla="*/ 1256443 w 1375326"/>
                <a:gd name="connsiteY3" fmla="*/ 86737 h 242894"/>
                <a:gd name="connsiteX4" fmla="*/ 1286751 w 1375326"/>
                <a:gd name="connsiteY4" fmla="*/ 123780 h 242894"/>
                <a:gd name="connsiteX5" fmla="*/ 1328847 w 1375326"/>
                <a:gd name="connsiteY5" fmla="*/ 169243 h 242894"/>
                <a:gd name="connsiteX6" fmla="*/ 1344000 w 1375326"/>
                <a:gd name="connsiteY6" fmla="*/ 234911 h 242894"/>
                <a:gd name="connsiteX7" fmla="*/ 1258757 w 1375326"/>
                <a:gd name="connsiteY7" fmla="*/ 242604 h 242894"/>
                <a:gd name="connsiteX8" fmla="*/ 106629 w 1375326"/>
                <a:gd name="connsiteY8" fmla="*/ 242604 h 242894"/>
                <a:gd name="connsiteX9" fmla="*/ 106409 w 1375326"/>
                <a:gd name="connsiteY9" fmla="*/ 216390 h 242894"/>
                <a:gd name="connsiteX10" fmla="*/ 182180 w 1375326"/>
                <a:gd name="connsiteY10" fmla="*/ 167559 h 242894"/>
                <a:gd name="connsiteX11" fmla="*/ 128299 w 1375326"/>
                <a:gd name="connsiteY11" fmla="*/ 117046 h 242894"/>
                <a:gd name="connsiteX12" fmla="*/ 97990 w 1375326"/>
                <a:gd name="connsiteY12" fmla="*/ 90105 h 242894"/>
                <a:gd name="connsiteX13" fmla="*/ 50844 w 1375326"/>
                <a:gd name="connsiteY13" fmla="*/ 56429 h 242894"/>
                <a:gd name="connsiteX14" fmla="*/ 106629 w 1375326"/>
                <a:gd name="connsiteY14" fmla="*/ 0 h 242894"/>
                <a:gd name="connsiteX0" fmla="*/ 106629 w 1358377"/>
                <a:gd name="connsiteY0" fmla="*/ 0 h 242604"/>
                <a:gd name="connsiteX1" fmla="*/ 1258757 w 1358377"/>
                <a:gd name="connsiteY1" fmla="*/ 0 h 242604"/>
                <a:gd name="connsiteX2" fmla="*/ 1256443 w 1358377"/>
                <a:gd name="connsiteY2" fmla="*/ 42958 h 242604"/>
                <a:gd name="connsiteX3" fmla="*/ 1256443 w 1358377"/>
                <a:gd name="connsiteY3" fmla="*/ 86737 h 242604"/>
                <a:gd name="connsiteX4" fmla="*/ 1286751 w 1358377"/>
                <a:gd name="connsiteY4" fmla="*/ 123780 h 242604"/>
                <a:gd name="connsiteX5" fmla="*/ 1328847 w 1358377"/>
                <a:gd name="connsiteY5" fmla="*/ 169243 h 242604"/>
                <a:gd name="connsiteX6" fmla="*/ 1296853 w 1358377"/>
                <a:gd name="connsiteY6" fmla="*/ 211337 h 242604"/>
                <a:gd name="connsiteX7" fmla="*/ 1258757 w 1358377"/>
                <a:gd name="connsiteY7" fmla="*/ 242604 h 242604"/>
                <a:gd name="connsiteX8" fmla="*/ 106629 w 1358377"/>
                <a:gd name="connsiteY8" fmla="*/ 242604 h 242604"/>
                <a:gd name="connsiteX9" fmla="*/ 106409 w 1358377"/>
                <a:gd name="connsiteY9" fmla="*/ 216390 h 242604"/>
                <a:gd name="connsiteX10" fmla="*/ 182180 w 1358377"/>
                <a:gd name="connsiteY10" fmla="*/ 167559 h 242604"/>
                <a:gd name="connsiteX11" fmla="*/ 128299 w 1358377"/>
                <a:gd name="connsiteY11" fmla="*/ 117046 h 242604"/>
                <a:gd name="connsiteX12" fmla="*/ 97990 w 1358377"/>
                <a:gd name="connsiteY12" fmla="*/ 90105 h 242604"/>
                <a:gd name="connsiteX13" fmla="*/ 50844 w 1358377"/>
                <a:gd name="connsiteY13" fmla="*/ 56429 h 242604"/>
                <a:gd name="connsiteX14" fmla="*/ 106629 w 1358377"/>
                <a:gd name="connsiteY14" fmla="*/ 0 h 242604"/>
                <a:gd name="connsiteX0" fmla="*/ 106629 w 1358377"/>
                <a:gd name="connsiteY0" fmla="*/ 0 h 242604"/>
                <a:gd name="connsiteX1" fmla="*/ 1258757 w 1358377"/>
                <a:gd name="connsiteY1" fmla="*/ 0 h 242604"/>
                <a:gd name="connsiteX2" fmla="*/ 1256443 w 1358377"/>
                <a:gd name="connsiteY2" fmla="*/ 42958 h 242604"/>
                <a:gd name="connsiteX3" fmla="*/ 1256443 w 1358377"/>
                <a:gd name="connsiteY3" fmla="*/ 86737 h 242604"/>
                <a:gd name="connsiteX4" fmla="*/ 1258126 w 1358377"/>
                <a:gd name="connsiteY4" fmla="*/ 118728 h 242604"/>
                <a:gd name="connsiteX5" fmla="*/ 1328847 w 1358377"/>
                <a:gd name="connsiteY5" fmla="*/ 169243 h 242604"/>
                <a:gd name="connsiteX6" fmla="*/ 1296853 w 1358377"/>
                <a:gd name="connsiteY6" fmla="*/ 211337 h 242604"/>
                <a:gd name="connsiteX7" fmla="*/ 1258757 w 1358377"/>
                <a:gd name="connsiteY7" fmla="*/ 242604 h 242604"/>
                <a:gd name="connsiteX8" fmla="*/ 106629 w 1358377"/>
                <a:gd name="connsiteY8" fmla="*/ 242604 h 242604"/>
                <a:gd name="connsiteX9" fmla="*/ 106409 w 1358377"/>
                <a:gd name="connsiteY9" fmla="*/ 216390 h 242604"/>
                <a:gd name="connsiteX10" fmla="*/ 182180 w 1358377"/>
                <a:gd name="connsiteY10" fmla="*/ 167559 h 242604"/>
                <a:gd name="connsiteX11" fmla="*/ 128299 w 1358377"/>
                <a:gd name="connsiteY11" fmla="*/ 117046 h 242604"/>
                <a:gd name="connsiteX12" fmla="*/ 97990 w 1358377"/>
                <a:gd name="connsiteY12" fmla="*/ 90105 h 242604"/>
                <a:gd name="connsiteX13" fmla="*/ 50844 w 1358377"/>
                <a:gd name="connsiteY13" fmla="*/ 56429 h 242604"/>
                <a:gd name="connsiteX14" fmla="*/ 106629 w 1358377"/>
                <a:gd name="connsiteY14" fmla="*/ 0 h 242604"/>
                <a:gd name="connsiteX0" fmla="*/ 106629 w 1358377"/>
                <a:gd name="connsiteY0" fmla="*/ 0 h 242604"/>
                <a:gd name="connsiteX1" fmla="*/ 1258757 w 1358377"/>
                <a:gd name="connsiteY1" fmla="*/ 0 h 242604"/>
                <a:gd name="connsiteX2" fmla="*/ 1290119 w 1358377"/>
                <a:gd name="connsiteY2" fmla="*/ 39590 h 242604"/>
                <a:gd name="connsiteX3" fmla="*/ 1256443 w 1358377"/>
                <a:gd name="connsiteY3" fmla="*/ 86737 h 242604"/>
                <a:gd name="connsiteX4" fmla="*/ 1258126 w 1358377"/>
                <a:gd name="connsiteY4" fmla="*/ 118728 h 242604"/>
                <a:gd name="connsiteX5" fmla="*/ 1328847 w 1358377"/>
                <a:gd name="connsiteY5" fmla="*/ 169243 h 242604"/>
                <a:gd name="connsiteX6" fmla="*/ 1296853 w 1358377"/>
                <a:gd name="connsiteY6" fmla="*/ 211337 h 242604"/>
                <a:gd name="connsiteX7" fmla="*/ 1258757 w 1358377"/>
                <a:gd name="connsiteY7" fmla="*/ 242604 h 242604"/>
                <a:gd name="connsiteX8" fmla="*/ 106629 w 1358377"/>
                <a:gd name="connsiteY8" fmla="*/ 242604 h 242604"/>
                <a:gd name="connsiteX9" fmla="*/ 106409 w 1358377"/>
                <a:gd name="connsiteY9" fmla="*/ 216390 h 242604"/>
                <a:gd name="connsiteX10" fmla="*/ 182180 w 1358377"/>
                <a:gd name="connsiteY10" fmla="*/ 167559 h 242604"/>
                <a:gd name="connsiteX11" fmla="*/ 128299 w 1358377"/>
                <a:gd name="connsiteY11" fmla="*/ 117046 h 242604"/>
                <a:gd name="connsiteX12" fmla="*/ 97990 w 1358377"/>
                <a:gd name="connsiteY12" fmla="*/ 90105 h 242604"/>
                <a:gd name="connsiteX13" fmla="*/ 50844 w 1358377"/>
                <a:gd name="connsiteY13" fmla="*/ 56429 h 242604"/>
                <a:gd name="connsiteX14" fmla="*/ 106629 w 1358377"/>
                <a:gd name="connsiteY14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377" h="242604">
                  <a:moveTo>
                    <a:pt x="106629" y="0"/>
                  </a:moveTo>
                  <a:lnTo>
                    <a:pt x="1258757" y="0"/>
                  </a:lnTo>
                  <a:lnTo>
                    <a:pt x="1290119" y="39590"/>
                  </a:lnTo>
                  <a:cubicBezTo>
                    <a:pt x="1289733" y="54046"/>
                    <a:pt x="1256057" y="53463"/>
                    <a:pt x="1256443" y="86737"/>
                  </a:cubicBezTo>
                  <a:cubicBezTo>
                    <a:pt x="1261494" y="100207"/>
                    <a:pt x="1257740" y="92750"/>
                    <a:pt x="1258126" y="118728"/>
                  </a:cubicBezTo>
                  <a:cubicBezTo>
                    <a:pt x="1270193" y="132479"/>
                    <a:pt x="1333513" y="149439"/>
                    <a:pt x="1328847" y="169243"/>
                  </a:cubicBezTo>
                  <a:cubicBezTo>
                    <a:pt x="1338388" y="187765"/>
                    <a:pt x="1308535" y="199110"/>
                    <a:pt x="1296853" y="211337"/>
                  </a:cubicBezTo>
                  <a:cubicBezTo>
                    <a:pt x="1285171" y="223564"/>
                    <a:pt x="1464985" y="241322"/>
                    <a:pt x="1258757" y="242604"/>
                  </a:cubicBezTo>
                  <a:lnTo>
                    <a:pt x="106629" y="242604"/>
                  </a:lnTo>
                  <a:cubicBezTo>
                    <a:pt x="106556" y="233866"/>
                    <a:pt x="106482" y="225128"/>
                    <a:pt x="106409" y="216390"/>
                  </a:cubicBezTo>
                  <a:cubicBezTo>
                    <a:pt x="109459" y="205566"/>
                    <a:pt x="173761" y="186081"/>
                    <a:pt x="182180" y="167559"/>
                  </a:cubicBezTo>
                  <a:cubicBezTo>
                    <a:pt x="190599" y="149037"/>
                    <a:pt x="131386" y="133042"/>
                    <a:pt x="128299" y="117046"/>
                  </a:cubicBezTo>
                  <a:cubicBezTo>
                    <a:pt x="125212" y="101050"/>
                    <a:pt x="115670" y="98243"/>
                    <a:pt x="97990" y="90105"/>
                  </a:cubicBezTo>
                  <a:cubicBezTo>
                    <a:pt x="80310" y="81967"/>
                    <a:pt x="50807" y="70043"/>
                    <a:pt x="50844" y="56429"/>
                  </a:cubicBezTo>
                  <a:cubicBezTo>
                    <a:pt x="50881" y="38886"/>
                    <a:pt x="-94690" y="9405"/>
                    <a:pt x="106629" y="0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  <a:alpha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 rot="20926792">
              <a:off x="2891597" y="2636282"/>
              <a:ext cx="2842950" cy="2081665"/>
              <a:chOff x="4628440" y="1642341"/>
              <a:chExt cx="2842950" cy="2081665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4628440" y="2278249"/>
                <a:ext cx="2842950" cy="144575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32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Tìm</a:t>
                </a:r>
                <a:r>
                  <a:rPr lang="en-US" altLang="zh-CN" sz="32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hiểu</a:t>
                </a:r>
                <a:r>
                  <a:rPr lang="en-US" altLang="zh-CN" sz="32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thông</a:t>
                </a:r>
                <a:r>
                  <a:rPr lang="en-US" altLang="zh-CN" sz="32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tin </a:t>
                </a:r>
                <a:r>
                  <a:rPr lang="en-US" altLang="zh-CN" sz="32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thí</a:t>
                </a:r>
                <a:r>
                  <a:rPr lang="en-US" altLang="zh-CN" sz="32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nghiệm</a:t>
                </a:r>
                <a:r>
                  <a:rPr lang="en-US" altLang="zh-CN" sz="32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1 trang 41.SGK. </a:t>
                </a:r>
                <a:endParaRPr lang="zh-CN" altLang="en-US" sz="3200" b="1" dirty="0"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4942158" y="1642341"/>
                <a:ext cx="2241974" cy="557315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36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Thí</a:t>
                </a:r>
                <a:r>
                  <a:rPr lang="en-US" altLang="zh-CN" sz="36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nghiệm</a:t>
                </a:r>
                <a:r>
                  <a:rPr lang="en-US" altLang="zh-CN" sz="36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1</a:t>
                </a:r>
                <a:endParaRPr lang="zh-CN" altLang="en-US" sz="3600" b="1" dirty="0"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441724" y="1838637"/>
            <a:ext cx="4810031" cy="4021448"/>
            <a:chOff x="6714680" y="1901050"/>
            <a:chExt cx="3515570" cy="3205847"/>
          </a:xfrm>
        </p:grpSpPr>
        <p:sp>
          <p:nvSpPr>
            <p:cNvPr id="11" name="MH_Other_3"/>
            <p:cNvSpPr/>
            <p:nvPr>
              <p:custDataLst>
                <p:tags r:id="rId2"/>
              </p:custDataLst>
            </p:nvPr>
          </p:nvSpPr>
          <p:spPr>
            <a:xfrm rot="772355">
              <a:off x="7135492" y="2301512"/>
              <a:ext cx="3048239" cy="2803904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99227 w 2958182"/>
                <a:gd name="connsiteY3" fmla="*/ 2774555 h 2855644"/>
                <a:gd name="connsiteX4" fmla="*/ 0 w 2958182"/>
                <a:gd name="connsiteY4" fmla="*/ 0 h 2855644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48460 w 3007415"/>
                <a:gd name="connsiteY3" fmla="*/ 2830326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48460 w 3007415"/>
                <a:gd name="connsiteY3" fmla="*/ 2830326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48460 w 3007415"/>
                <a:gd name="connsiteY3" fmla="*/ 2830326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52810 w 3007415"/>
                <a:gd name="connsiteY3" fmla="*/ 2802085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52810 w 3007415"/>
                <a:gd name="connsiteY3" fmla="*/ 2802085 h 2911415"/>
                <a:gd name="connsiteX4" fmla="*/ 0 w 3007415"/>
                <a:gd name="connsiteY4" fmla="*/ 0 h 2911415"/>
                <a:gd name="connsiteX0" fmla="*/ 0 w 3007415"/>
                <a:gd name="connsiteY0" fmla="*/ 0 h 2802085"/>
                <a:gd name="connsiteX1" fmla="*/ 3007415 w 3007415"/>
                <a:gd name="connsiteY1" fmla="*/ 55771 h 2802085"/>
                <a:gd name="connsiteX2" fmla="*/ 2795981 w 3007415"/>
                <a:gd name="connsiteY2" fmla="*/ 2782473 h 2802085"/>
                <a:gd name="connsiteX3" fmla="*/ 152810 w 3007415"/>
                <a:gd name="connsiteY3" fmla="*/ 2802085 h 2802085"/>
                <a:gd name="connsiteX4" fmla="*/ 0 w 3007415"/>
                <a:gd name="connsiteY4" fmla="*/ 0 h 2802085"/>
                <a:gd name="connsiteX0" fmla="*/ 0 w 3007415"/>
                <a:gd name="connsiteY0" fmla="*/ 0 h 2910528"/>
                <a:gd name="connsiteX1" fmla="*/ 3007415 w 3007415"/>
                <a:gd name="connsiteY1" fmla="*/ 55771 h 2910528"/>
                <a:gd name="connsiteX2" fmla="*/ 2795981 w 3007415"/>
                <a:gd name="connsiteY2" fmla="*/ 2782473 h 2910528"/>
                <a:gd name="connsiteX3" fmla="*/ 152810 w 3007415"/>
                <a:gd name="connsiteY3" fmla="*/ 2802085 h 2910528"/>
                <a:gd name="connsiteX4" fmla="*/ 0 w 3007415"/>
                <a:gd name="connsiteY4" fmla="*/ 0 h 2910528"/>
                <a:gd name="connsiteX0" fmla="*/ 0 w 3016462"/>
                <a:gd name="connsiteY0" fmla="*/ 0 h 2910528"/>
                <a:gd name="connsiteX1" fmla="*/ 3007415 w 3016462"/>
                <a:gd name="connsiteY1" fmla="*/ 55771 h 2910528"/>
                <a:gd name="connsiteX2" fmla="*/ 2795981 w 3016462"/>
                <a:gd name="connsiteY2" fmla="*/ 2782473 h 2910528"/>
                <a:gd name="connsiteX3" fmla="*/ 152810 w 3016462"/>
                <a:gd name="connsiteY3" fmla="*/ 2802085 h 2910528"/>
                <a:gd name="connsiteX4" fmla="*/ 0 w 3016462"/>
                <a:gd name="connsiteY4" fmla="*/ 0 h 2910528"/>
                <a:gd name="connsiteX0" fmla="*/ 0 w 3064249"/>
                <a:gd name="connsiteY0" fmla="*/ 0 h 2898641"/>
                <a:gd name="connsiteX1" fmla="*/ 3007415 w 3064249"/>
                <a:gd name="connsiteY1" fmla="*/ 55771 h 2898641"/>
                <a:gd name="connsiteX2" fmla="*/ 2875643 w 3064249"/>
                <a:gd name="connsiteY2" fmla="*/ 2765832 h 2898641"/>
                <a:gd name="connsiteX3" fmla="*/ 152810 w 3064249"/>
                <a:gd name="connsiteY3" fmla="*/ 2802085 h 2898641"/>
                <a:gd name="connsiteX4" fmla="*/ 0 w 3064249"/>
                <a:gd name="connsiteY4" fmla="*/ 0 h 2898641"/>
                <a:gd name="connsiteX0" fmla="*/ 0 w 3070540"/>
                <a:gd name="connsiteY0" fmla="*/ 0 h 2898641"/>
                <a:gd name="connsiteX1" fmla="*/ 3007415 w 3070540"/>
                <a:gd name="connsiteY1" fmla="*/ 55771 h 2898641"/>
                <a:gd name="connsiteX2" fmla="*/ 2875643 w 3070540"/>
                <a:gd name="connsiteY2" fmla="*/ 2765832 h 2898641"/>
                <a:gd name="connsiteX3" fmla="*/ 152810 w 3070540"/>
                <a:gd name="connsiteY3" fmla="*/ 2802085 h 2898641"/>
                <a:gd name="connsiteX4" fmla="*/ 0 w 3070540"/>
                <a:gd name="connsiteY4" fmla="*/ 0 h 2898641"/>
                <a:gd name="connsiteX0" fmla="*/ 0 w 3050496"/>
                <a:gd name="connsiteY0" fmla="*/ 0 h 2831008"/>
                <a:gd name="connsiteX1" fmla="*/ 3007415 w 3050496"/>
                <a:gd name="connsiteY1" fmla="*/ 55771 h 2831008"/>
                <a:gd name="connsiteX2" fmla="*/ 2844527 w 3050496"/>
                <a:gd name="connsiteY2" fmla="*/ 2655027 h 2831008"/>
                <a:gd name="connsiteX3" fmla="*/ 152810 w 3050496"/>
                <a:gd name="connsiteY3" fmla="*/ 2802085 h 2831008"/>
                <a:gd name="connsiteX4" fmla="*/ 0 w 3050496"/>
                <a:gd name="connsiteY4" fmla="*/ 0 h 2831008"/>
                <a:gd name="connsiteX0" fmla="*/ 0 w 3083026"/>
                <a:gd name="connsiteY0" fmla="*/ 0 h 2802085"/>
                <a:gd name="connsiteX1" fmla="*/ 3007415 w 3083026"/>
                <a:gd name="connsiteY1" fmla="*/ 55771 h 2802085"/>
                <a:gd name="connsiteX2" fmla="*/ 2894153 w 3083026"/>
                <a:gd name="connsiteY2" fmla="*/ 2551842 h 2802085"/>
                <a:gd name="connsiteX3" fmla="*/ 152810 w 3083026"/>
                <a:gd name="connsiteY3" fmla="*/ 2802085 h 2802085"/>
                <a:gd name="connsiteX4" fmla="*/ 0 w 3083026"/>
                <a:gd name="connsiteY4" fmla="*/ 0 h 2802085"/>
                <a:gd name="connsiteX0" fmla="*/ 0 w 3077100"/>
                <a:gd name="connsiteY0" fmla="*/ 0 h 2839147"/>
                <a:gd name="connsiteX1" fmla="*/ 3007415 w 3077100"/>
                <a:gd name="connsiteY1" fmla="*/ 55771 h 2839147"/>
                <a:gd name="connsiteX2" fmla="*/ 2885440 w 3077100"/>
                <a:gd name="connsiteY2" fmla="*/ 2670966 h 2839147"/>
                <a:gd name="connsiteX3" fmla="*/ 152810 w 3077100"/>
                <a:gd name="connsiteY3" fmla="*/ 2802085 h 2839147"/>
                <a:gd name="connsiteX4" fmla="*/ 0 w 3077100"/>
                <a:gd name="connsiteY4" fmla="*/ 0 h 2839147"/>
                <a:gd name="connsiteX0" fmla="*/ 0 w 3084012"/>
                <a:gd name="connsiteY0" fmla="*/ 0 h 2810619"/>
                <a:gd name="connsiteX1" fmla="*/ 3007415 w 3084012"/>
                <a:gd name="connsiteY1" fmla="*/ 55771 h 2810619"/>
                <a:gd name="connsiteX2" fmla="*/ 2895591 w 3084012"/>
                <a:gd name="connsiteY2" fmla="*/ 2605068 h 2810619"/>
                <a:gd name="connsiteX3" fmla="*/ 152810 w 3084012"/>
                <a:gd name="connsiteY3" fmla="*/ 2802085 h 2810619"/>
                <a:gd name="connsiteX4" fmla="*/ 0 w 3084012"/>
                <a:gd name="connsiteY4" fmla="*/ 0 h 2810619"/>
                <a:gd name="connsiteX0" fmla="*/ 0 w 3108841"/>
                <a:gd name="connsiteY0" fmla="*/ 0 h 2802085"/>
                <a:gd name="connsiteX1" fmla="*/ 3007415 w 3108841"/>
                <a:gd name="connsiteY1" fmla="*/ 55771 h 2802085"/>
                <a:gd name="connsiteX2" fmla="*/ 2930854 w 3108841"/>
                <a:gd name="connsiteY2" fmla="*/ 2501276 h 2802085"/>
                <a:gd name="connsiteX3" fmla="*/ 152810 w 3108841"/>
                <a:gd name="connsiteY3" fmla="*/ 2802085 h 2802085"/>
                <a:gd name="connsiteX4" fmla="*/ 0 w 3108841"/>
                <a:gd name="connsiteY4" fmla="*/ 0 h 2802085"/>
                <a:gd name="connsiteX0" fmla="*/ 0 w 3073089"/>
                <a:gd name="connsiteY0" fmla="*/ 0 h 2802085"/>
                <a:gd name="connsiteX1" fmla="*/ 3007415 w 3073089"/>
                <a:gd name="connsiteY1" fmla="*/ 55771 h 2802085"/>
                <a:gd name="connsiteX2" fmla="*/ 2879470 w 3073089"/>
                <a:gd name="connsiteY2" fmla="*/ 2334344 h 2802085"/>
                <a:gd name="connsiteX3" fmla="*/ 152810 w 3073089"/>
                <a:gd name="connsiteY3" fmla="*/ 2802085 h 2802085"/>
                <a:gd name="connsiteX4" fmla="*/ 0 w 3073089"/>
                <a:gd name="connsiteY4" fmla="*/ 0 h 2802085"/>
                <a:gd name="connsiteX0" fmla="*/ 0 w 3142862"/>
                <a:gd name="connsiteY0" fmla="*/ 0 h 2802085"/>
                <a:gd name="connsiteX1" fmla="*/ 3007415 w 3142862"/>
                <a:gd name="connsiteY1" fmla="*/ 55771 h 2802085"/>
                <a:gd name="connsiteX2" fmla="*/ 2879470 w 3142862"/>
                <a:gd name="connsiteY2" fmla="*/ 2334344 h 2802085"/>
                <a:gd name="connsiteX3" fmla="*/ 152810 w 3142862"/>
                <a:gd name="connsiteY3" fmla="*/ 2802085 h 2802085"/>
                <a:gd name="connsiteX4" fmla="*/ 0 w 3142862"/>
                <a:gd name="connsiteY4" fmla="*/ 0 h 2802085"/>
                <a:gd name="connsiteX0" fmla="*/ 0 w 3142862"/>
                <a:gd name="connsiteY0" fmla="*/ 0 h 2860388"/>
                <a:gd name="connsiteX1" fmla="*/ 3007415 w 3142862"/>
                <a:gd name="connsiteY1" fmla="*/ 55771 h 2860388"/>
                <a:gd name="connsiteX2" fmla="*/ 2879470 w 3142862"/>
                <a:gd name="connsiteY2" fmla="*/ 2334344 h 2860388"/>
                <a:gd name="connsiteX3" fmla="*/ 187196 w 3142862"/>
                <a:gd name="connsiteY3" fmla="*/ 2860388 h 2860388"/>
                <a:gd name="connsiteX4" fmla="*/ 0 w 3142862"/>
                <a:gd name="connsiteY4" fmla="*/ 0 h 2860388"/>
                <a:gd name="connsiteX0" fmla="*/ 0 w 3142862"/>
                <a:gd name="connsiteY0" fmla="*/ 0 h 2876373"/>
                <a:gd name="connsiteX1" fmla="*/ 3007415 w 3142862"/>
                <a:gd name="connsiteY1" fmla="*/ 55771 h 2876373"/>
                <a:gd name="connsiteX2" fmla="*/ 2879470 w 3142862"/>
                <a:gd name="connsiteY2" fmla="*/ 2334344 h 2876373"/>
                <a:gd name="connsiteX3" fmla="*/ 187196 w 3142862"/>
                <a:gd name="connsiteY3" fmla="*/ 2860388 h 2876373"/>
                <a:gd name="connsiteX4" fmla="*/ 0 w 3142862"/>
                <a:gd name="connsiteY4" fmla="*/ 0 h 2876373"/>
                <a:gd name="connsiteX0" fmla="*/ 0 w 3142862"/>
                <a:gd name="connsiteY0" fmla="*/ 0 h 2869960"/>
                <a:gd name="connsiteX1" fmla="*/ 3007415 w 3142862"/>
                <a:gd name="connsiteY1" fmla="*/ 55771 h 2869960"/>
                <a:gd name="connsiteX2" fmla="*/ 2879470 w 3142862"/>
                <a:gd name="connsiteY2" fmla="*/ 2334344 h 2869960"/>
                <a:gd name="connsiteX3" fmla="*/ 187196 w 3142862"/>
                <a:gd name="connsiteY3" fmla="*/ 2860388 h 2869960"/>
                <a:gd name="connsiteX4" fmla="*/ 0 w 3142862"/>
                <a:gd name="connsiteY4" fmla="*/ 0 h 2869960"/>
                <a:gd name="connsiteX0" fmla="*/ 0 w 3142862"/>
                <a:gd name="connsiteY0" fmla="*/ 0 h 2875403"/>
                <a:gd name="connsiteX1" fmla="*/ 3007415 w 3142862"/>
                <a:gd name="connsiteY1" fmla="*/ 55771 h 2875403"/>
                <a:gd name="connsiteX2" fmla="*/ 2879470 w 3142862"/>
                <a:gd name="connsiteY2" fmla="*/ 2334344 h 2875403"/>
                <a:gd name="connsiteX3" fmla="*/ 187196 w 3142862"/>
                <a:gd name="connsiteY3" fmla="*/ 2860388 h 2875403"/>
                <a:gd name="connsiteX4" fmla="*/ 0 w 3142862"/>
                <a:gd name="connsiteY4" fmla="*/ 0 h 2875403"/>
                <a:gd name="connsiteX0" fmla="*/ 0 w 3155056"/>
                <a:gd name="connsiteY0" fmla="*/ 0 h 2875403"/>
                <a:gd name="connsiteX1" fmla="*/ 3007415 w 3155056"/>
                <a:gd name="connsiteY1" fmla="*/ 55771 h 2875403"/>
                <a:gd name="connsiteX2" fmla="*/ 2879470 w 3155056"/>
                <a:gd name="connsiteY2" fmla="*/ 2334344 h 2875403"/>
                <a:gd name="connsiteX3" fmla="*/ 187196 w 3155056"/>
                <a:gd name="connsiteY3" fmla="*/ 2860388 h 2875403"/>
                <a:gd name="connsiteX4" fmla="*/ 0 w 3155056"/>
                <a:gd name="connsiteY4" fmla="*/ 0 h 2875403"/>
                <a:gd name="connsiteX0" fmla="*/ 0 w 3111070"/>
                <a:gd name="connsiteY0" fmla="*/ 0 h 2875403"/>
                <a:gd name="connsiteX1" fmla="*/ 3007415 w 3111070"/>
                <a:gd name="connsiteY1" fmla="*/ 55771 h 2875403"/>
                <a:gd name="connsiteX2" fmla="*/ 2879470 w 3111070"/>
                <a:gd name="connsiteY2" fmla="*/ 2334344 h 2875403"/>
                <a:gd name="connsiteX3" fmla="*/ 187196 w 3111070"/>
                <a:gd name="connsiteY3" fmla="*/ 2860388 h 2875403"/>
                <a:gd name="connsiteX4" fmla="*/ 0 w 3111070"/>
                <a:gd name="connsiteY4" fmla="*/ 0 h 2875403"/>
                <a:gd name="connsiteX0" fmla="*/ 0 w 3116300"/>
                <a:gd name="connsiteY0" fmla="*/ 0 h 2875403"/>
                <a:gd name="connsiteX1" fmla="*/ 3007415 w 3116300"/>
                <a:gd name="connsiteY1" fmla="*/ 55771 h 2875403"/>
                <a:gd name="connsiteX2" fmla="*/ 2879470 w 3116300"/>
                <a:gd name="connsiteY2" fmla="*/ 2334344 h 2875403"/>
                <a:gd name="connsiteX3" fmla="*/ 187196 w 3116300"/>
                <a:gd name="connsiteY3" fmla="*/ 2860388 h 2875403"/>
                <a:gd name="connsiteX4" fmla="*/ 0 w 3116300"/>
                <a:gd name="connsiteY4" fmla="*/ 0 h 2875403"/>
                <a:gd name="connsiteX0" fmla="*/ 0 w 3083363"/>
                <a:gd name="connsiteY0" fmla="*/ 0 h 2875403"/>
                <a:gd name="connsiteX1" fmla="*/ 2885378 w 3083363"/>
                <a:gd name="connsiteY1" fmla="*/ 56216 h 2875403"/>
                <a:gd name="connsiteX2" fmla="*/ 2879470 w 3083363"/>
                <a:gd name="connsiteY2" fmla="*/ 2334344 h 2875403"/>
                <a:gd name="connsiteX3" fmla="*/ 187196 w 3083363"/>
                <a:gd name="connsiteY3" fmla="*/ 2860388 h 2875403"/>
                <a:gd name="connsiteX4" fmla="*/ 0 w 3083363"/>
                <a:gd name="connsiteY4" fmla="*/ 0 h 2875403"/>
                <a:gd name="connsiteX0" fmla="*/ 0 w 3096263"/>
                <a:gd name="connsiteY0" fmla="*/ 0 h 2875403"/>
                <a:gd name="connsiteX1" fmla="*/ 2937628 w 3096263"/>
                <a:gd name="connsiteY1" fmla="*/ 51384 h 2875403"/>
                <a:gd name="connsiteX2" fmla="*/ 2879470 w 3096263"/>
                <a:gd name="connsiteY2" fmla="*/ 2334344 h 2875403"/>
                <a:gd name="connsiteX3" fmla="*/ 187196 w 3096263"/>
                <a:gd name="connsiteY3" fmla="*/ 2860388 h 2875403"/>
                <a:gd name="connsiteX4" fmla="*/ 0 w 3096263"/>
                <a:gd name="connsiteY4" fmla="*/ 0 h 2875403"/>
                <a:gd name="connsiteX0" fmla="*/ 0 w 3094279"/>
                <a:gd name="connsiteY0" fmla="*/ 0 h 2875403"/>
                <a:gd name="connsiteX1" fmla="*/ 2930002 w 3094279"/>
                <a:gd name="connsiteY1" fmla="*/ 101565 h 2875403"/>
                <a:gd name="connsiteX2" fmla="*/ 2879470 w 3094279"/>
                <a:gd name="connsiteY2" fmla="*/ 2334344 h 2875403"/>
                <a:gd name="connsiteX3" fmla="*/ 187196 w 3094279"/>
                <a:gd name="connsiteY3" fmla="*/ 2860388 h 2875403"/>
                <a:gd name="connsiteX4" fmla="*/ 0 w 3094279"/>
                <a:gd name="connsiteY4" fmla="*/ 0 h 2875403"/>
                <a:gd name="connsiteX0" fmla="*/ 0 w 3102449"/>
                <a:gd name="connsiteY0" fmla="*/ 0 h 2875403"/>
                <a:gd name="connsiteX1" fmla="*/ 2960524 w 3102449"/>
                <a:gd name="connsiteY1" fmla="*/ 112644 h 2875403"/>
                <a:gd name="connsiteX2" fmla="*/ 2879470 w 3102449"/>
                <a:gd name="connsiteY2" fmla="*/ 2334344 h 2875403"/>
                <a:gd name="connsiteX3" fmla="*/ 187196 w 3102449"/>
                <a:gd name="connsiteY3" fmla="*/ 2860388 h 2875403"/>
                <a:gd name="connsiteX4" fmla="*/ 0 w 3102449"/>
                <a:gd name="connsiteY4" fmla="*/ 0 h 2875403"/>
                <a:gd name="connsiteX0" fmla="*/ 0 w 3104921"/>
                <a:gd name="connsiteY0" fmla="*/ 0 h 2875403"/>
                <a:gd name="connsiteX1" fmla="*/ 2969318 w 3104921"/>
                <a:gd name="connsiteY1" fmla="*/ 139644 h 2875403"/>
                <a:gd name="connsiteX2" fmla="*/ 2879470 w 3104921"/>
                <a:gd name="connsiteY2" fmla="*/ 2334344 h 2875403"/>
                <a:gd name="connsiteX3" fmla="*/ 187196 w 3104921"/>
                <a:gd name="connsiteY3" fmla="*/ 2860388 h 2875403"/>
                <a:gd name="connsiteX4" fmla="*/ 0 w 3104921"/>
                <a:gd name="connsiteY4" fmla="*/ 0 h 2875403"/>
                <a:gd name="connsiteX0" fmla="*/ 0 w 3097647"/>
                <a:gd name="connsiteY0" fmla="*/ 0 h 2875403"/>
                <a:gd name="connsiteX1" fmla="*/ 2942864 w 3097647"/>
                <a:gd name="connsiteY1" fmla="*/ 186902 h 2875403"/>
                <a:gd name="connsiteX2" fmla="*/ 2879470 w 3097647"/>
                <a:gd name="connsiteY2" fmla="*/ 2334344 h 2875403"/>
                <a:gd name="connsiteX3" fmla="*/ 187196 w 3097647"/>
                <a:gd name="connsiteY3" fmla="*/ 2860388 h 2875403"/>
                <a:gd name="connsiteX4" fmla="*/ 0 w 3097647"/>
                <a:gd name="connsiteY4" fmla="*/ 0 h 2875403"/>
                <a:gd name="connsiteX0" fmla="*/ 0 w 3053237"/>
                <a:gd name="connsiteY0" fmla="*/ 0 h 2830026"/>
                <a:gd name="connsiteX1" fmla="*/ 2898454 w 3053237"/>
                <a:gd name="connsiteY1" fmla="*/ 141525 h 2830026"/>
                <a:gd name="connsiteX2" fmla="*/ 2835060 w 3053237"/>
                <a:gd name="connsiteY2" fmla="*/ 2288967 h 2830026"/>
                <a:gd name="connsiteX3" fmla="*/ 142786 w 3053237"/>
                <a:gd name="connsiteY3" fmla="*/ 2815011 h 2830026"/>
                <a:gd name="connsiteX4" fmla="*/ 0 w 3053237"/>
                <a:gd name="connsiteY4" fmla="*/ 0 h 2830026"/>
                <a:gd name="connsiteX0" fmla="*/ 0 w 3002552"/>
                <a:gd name="connsiteY0" fmla="*/ 0 h 2783683"/>
                <a:gd name="connsiteX1" fmla="*/ 2847769 w 3002552"/>
                <a:gd name="connsiteY1" fmla="*/ 95182 h 2783683"/>
                <a:gd name="connsiteX2" fmla="*/ 2784375 w 3002552"/>
                <a:gd name="connsiteY2" fmla="*/ 2242624 h 2783683"/>
                <a:gd name="connsiteX3" fmla="*/ 92101 w 3002552"/>
                <a:gd name="connsiteY3" fmla="*/ 2768668 h 2783683"/>
                <a:gd name="connsiteX4" fmla="*/ 0 w 3002552"/>
                <a:gd name="connsiteY4" fmla="*/ 0 h 2783683"/>
                <a:gd name="connsiteX0" fmla="*/ 0 w 3002552"/>
                <a:gd name="connsiteY0" fmla="*/ 0 h 2780993"/>
                <a:gd name="connsiteX1" fmla="*/ 2847769 w 3002552"/>
                <a:gd name="connsiteY1" fmla="*/ 95182 h 2780993"/>
                <a:gd name="connsiteX2" fmla="*/ 2784375 w 3002552"/>
                <a:gd name="connsiteY2" fmla="*/ 2242624 h 2780993"/>
                <a:gd name="connsiteX3" fmla="*/ 92101 w 3002552"/>
                <a:gd name="connsiteY3" fmla="*/ 2768668 h 2780993"/>
                <a:gd name="connsiteX4" fmla="*/ 0 w 3002552"/>
                <a:gd name="connsiteY4" fmla="*/ 0 h 2780993"/>
                <a:gd name="connsiteX0" fmla="*/ 0 w 3008312"/>
                <a:gd name="connsiteY0" fmla="*/ 0 h 2781844"/>
                <a:gd name="connsiteX1" fmla="*/ 2847769 w 3008312"/>
                <a:gd name="connsiteY1" fmla="*/ 95182 h 2781844"/>
                <a:gd name="connsiteX2" fmla="*/ 2792196 w 3008312"/>
                <a:gd name="connsiteY2" fmla="*/ 2275334 h 2781844"/>
                <a:gd name="connsiteX3" fmla="*/ 92101 w 3008312"/>
                <a:gd name="connsiteY3" fmla="*/ 2768668 h 2781844"/>
                <a:gd name="connsiteX4" fmla="*/ 0 w 3008312"/>
                <a:gd name="connsiteY4" fmla="*/ 0 h 2781844"/>
                <a:gd name="connsiteX0" fmla="*/ 0 w 2989495"/>
                <a:gd name="connsiteY0" fmla="*/ 0 h 2781844"/>
                <a:gd name="connsiteX1" fmla="*/ 2847769 w 2989495"/>
                <a:gd name="connsiteY1" fmla="*/ 95182 h 2781844"/>
                <a:gd name="connsiteX2" fmla="*/ 2792196 w 2989495"/>
                <a:gd name="connsiteY2" fmla="*/ 2275334 h 2781844"/>
                <a:gd name="connsiteX3" fmla="*/ 92101 w 2989495"/>
                <a:gd name="connsiteY3" fmla="*/ 2768668 h 2781844"/>
                <a:gd name="connsiteX4" fmla="*/ 0 w 2989495"/>
                <a:gd name="connsiteY4" fmla="*/ 0 h 2781844"/>
                <a:gd name="connsiteX0" fmla="*/ 0 w 3011870"/>
                <a:gd name="connsiteY0" fmla="*/ 0 h 2781844"/>
                <a:gd name="connsiteX1" fmla="*/ 2847769 w 3011870"/>
                <a:gd name="connsiteY1" fmla="*/ 95182 h 2781844"/>
                <a:gd name="connsiteX2" fmla="*/ 2792196 w 3011870"/>
                <a:gd name="connsiteY2" fmla="*/ 2275334 h 2781844"/>
                <a:gd name="connsiteX3" fmla="*/ 92101 w 3011870"/>
                <a:gd name="connsiteY3" fmla="*/ 2768668 h 2781844"/>
                <a:gd name="connsiteX4" fmla="*/ 0 w 3011870"/>
                <a:gd name="connsiteY4" fmla="*/ 0 h 2781844"/>
                <a:gd name="connsiteX0" fmla="*/ 0 w 3011870"/>
                <a:gd name="connsiteY0" fmla="*/ 0 h 2783262"/>
                <a:gd name="connsiteX1" fmla="*/ 2847769 w 3011870"/>
                <a:gd name="connsiteY1" fmla="*/ 95182 h 2783262"/>
                <a:gd name="connsiteX2" fmla="*/ 2792196 w 3011870"/>
                <a:gd name="connsiteY2" fmla="*/ 2275334 h 2783262"/>
                <a:gd name="connsiteX3" fmla="*/ 92101 w 3011870"/>
                <a:gd name="connsiteY3" fmla="*/ 2768668 h 2783262"/>
                <a:gd name="connsiteX4" fmla="*/ 0 w 3011870"/>
                <a:gd name="connsiteY4" fmla="*/ 0 h 2783262"/>
                <a:gd name="connsiteX0" fmla="*/ 0 w 3011870"/>
                <a:gd name="connsiteY0" fmla="*/ 0 h 2767189"/>
                <a:gd name="connsiteX1" fmla="*/ 2847769 w 3011870"/>
                <a:gd name="connsiteY1" fmla="*/ 95182 h 2767189"/>
                <a:gd name="connsiteX2" fmla="*/ 2792196 w 3011870"/>
                <a:gd name="connsiteY2" fmla="*/ 2275334 h 2767189"/>
                <a:gd name="connsiteX3" fmla="*/ 113833 w 3011870"/>
                <a:gd name="connsiteY3" fmla="*/ 2752010 h 2767189"/>
                <a:gd name="connsiteX4" fmla="*/ 0 w 3011870"/>
                <a:gd name="connsiteY4" fmla="*/ 0 h 2767189"/>
                <a:gd name="connsiteX0" fmla="*/ 0 w 3011870"/>
                <a:gd name="connsiteY0" fmla="*/ 0 h 2764048"/>
                <a:gd name="connsiteX1" fmla="*/ 2847769 w 3011870"/>
                <a:gd name="connsiteY1" fmla="*/ 95182 h 2764048"/>
                <a:gd name="connsiteX2" fmla="*/ 2792196 w 3011870"/>
                <a:gd name="connsiteY2" fmla="*/ 2275334 h 2764048"/>
                <a:gd name="connsiteX3" fmla="*/ 128682 w 3011870"/>
                <a:gd name="connsiteY3" fmla="*/ 2748749 h 2764048"/>
                <a:gd name="connsiteX4" fmla="*/ 0 w 3011870"/>
                <a:gd name="connsiteY4" fmla="*/ 0 h 2764048"/>
                <a:gd name="connsiteX0" fmla="*/ 0 w 3011870"/>
                <a:gd name="connsiteY0" fmla="*/ 0 h 2766482"/>
                <a:gd name="connsiteX1" fmla="*/ 2847769 w 3011870"/>
                <a:gd name="connsiteY1" fmla="*/ 95182 h 2766482"/>
                <a:gd name="connsiteX2" fmla="*/ 2792196 w 3011870"/>
                <a:gd name="connsiteY2" fmla="*/ 2275334 h 2766482"/>
                <a:gd name="connsiteX3" fmla="*/ 118548 w 3011870"/>
                <a:gd name="connsiteY3" fmla="*/ 2751276 h 2766482"/>
                <a:gd name="connsiteX4" fmla="*/ 0 w 3011870"/>
                <a:gd name="connsiteY4" fmla="*/ 0 h 2766482"/>
                <a:gd name="connsiteX0" fmla="*/ 0 w 3011870"/>
                <a:gd name="connsiteY0" fmla="*/ 0 h 2769615"/>
                <a:gd name="connsiteX1" fmla="*/ 2847769 w 3011870"/>
                <a:gd name="connsiteY1" fmla="*/ 95182 h 2769615"/>
                <a:gd name="connsiteX2" fmla="*/ 2792196 w 3011870"/>
                <a:gd name="connsiteY2" fmla="*/ 2275334 h 2769615"/>
                <a:gd name="connsiteX3" fmla="*/ 113120 w 3011870"/>
                <a:gd name="connsiteY3" fmla="*/ 2754527 h 2769615"/>
                <a:gd name="connsiteX4" fmla="*/ 0 w 3011870"/>
                <a:gd name="connsiteY4" fmla="*/ 0 h 276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1870" h="2769615">
                  <a:moveTo>
                    <a:pt x="0" y="0"/>
                  </a:moveTo>
                  <a:cubicBezTo>
                    <a:pt x="1127017" y="85961"/>
                    <a:pt x="1845297" y="76592"/>
                    <a:pt x="2847769" y="95182"/>
                  </a:cubicBezTo>
                  <a:cubicBezTo>
                    <a:pt x="2777291" y="1004083"/>
                    <a:pt x="3289279" y="2013053"/>
                    <a:pt x="2792196" y="2275334"/>
                  </a:cubicBezTo>
                  <a:cubicBezTo>
                    <a:pt x="2409503" y="2508287"/>
                    <a:pt x="1123783" y="2845055"/>
                    <a:pt x="113120" y="2754527"/>
                  </a:cubicBezTo>
                  <a:cubicBezTo>
                    <a:pt x="-60175" y="1676365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114300" dir="4800000" sx="99000" sy="99000" algn="tr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" name="MH_SubTitle_2"/>
            <p:cNvSpPr/>
            <p:nvPr>
              <p:custDataLst>
                <p:tags r:id="rId3"/>
              </p:custDataLst>
            </p:nvPr>
          </p:nvSpPr>
          <p:spPr>
            <a:xfrm rot="772355">
              <a:off x="7063648" y="2195895"/>
              <a:ext cx="3153929" cy="2911002"/>
            </a:xfrm>
            <a:custGeom>
              <a:avLst/>
              <a:gdLst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0 w 2958182"/>
                <a:gd name="connsiteY3" fmla="*/ 2855644 h 2855644"/>
                <a:gd name="connsiteX4" fmla="*/ 0 w 2958182"/>
                <a:gd name="connsiteY4" fmla="*/ 0 h 2855644"/>
                <a:gd name="connsiteX0" fmla="*/ 0 w 2958182"/>
                <a:gd name="connsiteY0" fmla="*/ 0 h 2855644"/>
                <a:gd name="connsiteX1" fmla="*/ 2958182 w 2958182"/>
                <a:gd name="connsiteY1" fmla="*/ 0 h 2855644"/>
                <a:gd name="connsiteX2" fmla="*/ 2958182 w 2958182"/>
                <a:gd name="connsiteY2" fmla="*/ 2855644 h 2855644"/>
                <a:gd name="connsiteX3" fmla="*/ 99227 w 2958182"/>
                <a:gd name="connsiteY3" fmla="*/ 2774555 h 2855644"/>
                <a:gd name="connsiteX4" fmla="*/ 0 w 2958182"/>
                <a:gd name="connsiteY4" fmla="*/ 0 h 2855644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48460 w 3007415"/>
                <a:gd name="connsiteY3" fmla="*/ 2830326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48460 w 3007415"/>
                <a:gd name="connsiteY3" fmla="*/ 2830326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48460 w 3007415"/>
                <a:gd name="connsiteY3" fmla="*/ 2830326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52810 w 3007415"/>
                <a:gd name="connsiteY3" fmla="*/ 2802085 h 2911415"/>
                <a:gd name="connsiteX4" fmla="*/ 0 w 3007415"/>
                <a:gd name="connsiteY4" fmla="*/ 0 h 2911415"/>
                <a:gd name="connsiteX0" fmla="*/ 0 w 3007415"/>
                <a:gd name="connsiteY0" fmla="*/ 0 h 2911415"/>
                <a:gd name="connsiteX1" fmla="*/ 3007415 w 3007415"/>
                <a:gd name="connsiteY1" fmla="*/ 55771 h 2911415"/>
                <a:gd name="connsiteX2" fmla="*/ 3007415 w 3007415"/>
                <a:gd name="connsiteY2" fmla="*/ 2911415 h 2911415"/>
                <a:gd name="connsiteX3" fmla="*/ 152810 w 3007415"/>
                <a:gd name="connsiteY3" fmla="*/ 2802085 h 2911415"/>
                <a:gd name="connsiteX4" fmla="*/ 0 w 3007415"/>
                <a:gd name="connsiteY4" fmla="*/ 0 h 2911415"/>
                <a:gd name="connsiteX0" fmla="*/ 0 w 3007415"/>
                <a:gd name="connsiteY0" fmla="*/ 0 h 2802085"/>
                <a:gd name="connsiteX1" fmla="*/ 3007415 w 3007415"/>
                <a:gd name="connsiteY1" fmla="*/ 55771 h 2802085"/>
                <a:gd name="connsiteX2" fmla="*/ 2795981 w 3007415"/>
                <a:gd name="connsiteY2" fmla="*/ 2782473 h 2802085"/>
                <a:gd name="connsiteX3" fmla="*/ 152810 w 3007415"/>
                <a:gd name="connsiteY3" fmla="*/ 2802085 h 2802085"/>
                <a:gd name="connsiteX4" fmla="*/ 0 w 3007415"/>
                <a:gd name="connsiteY4" fmla="*/ 0 h 2802085"/>
                <a:gd name="connsiteX0" fmla="*/ 0 w 3007415"/>
                <a:gd name="connsiteY0" fmla="*/ 0 h 2910528"/>
                <a:gd name="connsiteX1" fmla="*/ 3007415 w 3007415"/>
                <a:gd name="connsiteY1" fmla="*/ 55771 h 2910528"/>
                <a:gd name="connsiteX2" fmla="*/ 2795981 w 3007415"/>
                <a:gd name="connsiteY2" fmla="*/ 2782473 h 2910528"/>
                <a:gd name="connsiteX3" fmla="*/ 152810 w 3007415"/>
                <a:gd name="connsiteY3" fmla="*/ 2802085 h 2910528"/>
                <a:gd name="connsiteX4" fmla="*/ 0 w 3007415"/>
                <a:gd name="connsiteY4" fmla="*/ 0 h 2910528"/>
                <a:gd name="connsiteX0" fmla="*/ 0 w 3016462"/>
                <a:gd name="connsiteY0" fmla="*/ 0 h 2910528"/>
                <a:gd name="connsiteX1" fmla="*/ 3007415 w 3016462"/>
                <a:gd name="connsiteY1" fmla="*/ 55771 h 2910528"/>
                <a:gd name="connsiteX2" fmla="*/ 2795981 w 3016462"/>
                <a:gd name="connsiteY2" fmla="*/ 2782473 h 2910528"/>
                <a:gd name="connsiteX3" fmla="*/ 152810 w 3016462"/>
                <a:gd name="connsiteY3" fmla="*/ 2802085 h 2910528"/>
                <a:gd name="connsiteX4" fmla="*/ 0 w 3016462"/>
                <a:gd name="connsiteY4" fmla="*/ 0 h 2910528"/>
                <a:gd name="connsiteX0" fmla="*/ 0 w 3064249"/>
                <a:gd name="connsiteY0" fmla="*/ 0 h 2898641"/>
                <a:gd name="connsiteX1" fmla="*/ 3007415 w 3064249"/>
                <a:gd name="connsiteY1" fmla="*/ 55771 h 2898641"/>
                <a:gd name="connsiteX2" fmla="*/ 2875643 w 3064249"/>
                <a:gd name="connsiteY2" fmla="*/ 2765832 h 2898641"/>
                <a:gd name="connsiteX3" fmla="*/ 152810 w 3064249"/>
                <a:gd name="connsiteY3" fmla="*/ 2802085 h 2898641"/>
                <a:gd name="connsiteX4" fmla="*/ 0 w 3064249"/>
                <a:gd name="connsiteY4" fmla="*/ 0 h 2898641"/>
                <a:gd name="connsiteX0" fmla="*/ 0 w 3070540"/>
                <a:gd name="connsiteY0" fmla="*/ 0 h 2898641"/>
                <a:gd name="connsiteX1" fmla="*/ 3007415 w 3070540"/>
                <a:gd name="connsiteY1" fmla="*/ 55771 h 2898641"/>
                <a:gd name="connsiteX2" fmla="*/ 2875643 w 3070540"/>
                <a:gd name="connsiteY2" fmla="*/ 2765832 h 2898641"/>
                <a:gd name="connsiteX3" fmla="*/ 152810 w 3070540"/>
                <a:gd name="connsiteY3" fmla="*/ 2802085 h 2898641"/>
                <a:gd name="connsiteX4" fmla="*/ 0 w 3070540"/>
                <a:gd name="connsiteY4" fmla="*/ 0 h 2898641"/>
                <a:gd name="connsiteX0" fmla="*/ 0 w 3050496"/>
                <a:gd name="connsiteY0" fmla="*/ 0 h 2831008"/>
                <a:gd name="connsiteX1" fmla="*/ 3007415 w 3050496"/>
                <a:gd name="connsiteY1" fmla="*/ 55771 h 2831008"/>
                <a:gd name="connsiteX2" fmla="*/ 2844527 w 3050496"/>
                <a:gd name="connsiteY2" fmla="*/ 2655027 h 2831008"/>
                <a:gd name="connsiteX3" fmla="*/ 152810 w 3050496"/>
                <a:gd name="connsiteY3" fmla="*/ 2802085 h 2831008"/>
                <a:gd name="connsiteX4" fmla="*/ 0 w 3050496"/>
                <a:gd name="connsiteY4" fmla="*/ 0 h 2831008"/>
                <a:gd name="connsiteX0" fmla="*/ 0 w 3083026"/>
                <a:gd name="connsiteY0" fmla="*/ 0 h 2802085"/>
                <a:gd name="connsiteX1" fmla="*/ 3007415 w 3083026"/>
                <a:gd name="connsiteY1" fmla="*/ 55771 h 2802085"/>
                <a:gd name="connsiteX2" fmla="*/ 2894153 w 3083026"/>
                <a:gd name="connsiteY2" fmla="*/ 2551842 h 2802085"/>
                <a:gd name="connsiteX3" fmla="*/ 152810 w 3083026"/>
                <a:gd name="connsiteY3" fmla="*/ 2802085 h 2802085"/>
                <a:gd name="connsiteX4" fmla="*/ 0 w 3083026"/>
                <a:gd name="connsiteY4" fmla="*/ 0 h 2802085"/>
                <a:gd name="connsiteX0" fmla="*/ 0 w 3077100"/>
                <a:gd name="connsiteY0" fmla="*/ 0 h 2839147"/>
                <a:gd name="connsiteX1" fmla="*/ 3007415 w 3077100"/>
                <a:gd name="connsiteY1" fmla="*/ 55771 h 2839147"/>
                <a:gd name="connsiteX2" fmla="*/ 2885440 w 3077100"/>
                <a:gd name="connsiteY2" fmla="*/ 2670966 h 2839147"/>
                <a:gd name="connsiteX3" fmla="*/ 152810 w 3077100"/>
                <a:gd name="connsiteY3" fmla="*/ 2802085 h 2839147"/>
                <a:gd name="connsiteX4" fmla="*/ 0 w 3077100"/>
                <a:gd name="connsiteY4" fmla="*/ 0 h 2839147"/>
                <a:gd name="connsiteX0" fmla="*/ 0 w 3084012"/>
                <a:gd name="connsiteY0" fmla="*/ 0 h 2810619"/>
                <a:gd name="connsiteX1" fmla="*/ 3007415 w 3084012"/>
                <a:gd name="connsiteY1" fmla="*/ 55771 h 2810619"/>
                <a:gd name="connsiteX2" fmla="*/ 2895591 w 3084012"/>
                <a:gd name="connsiteY2" fmla="*/ 2605068 h 2810619"/>
                <a:gd name="connsiteX3" fmla="*/ 152810 w 3084012"/>
                <a:gd name="connsiteY3" fmla="*/ 2802085 h 2810619"/>
                <a:gd name="connsiteX4" fmla="*/ 0 w 3084012"/>
                <a:gd name="connsiteY4" fmla="*/ 0 h 2810619"/>
                <a:gd name="connsiteX0" fmla="*/ 0 w 3108841"/>
                <a:gd name="connsiteY0" fmla="*/ 0 h 2802085"/>
                <a:gd name="connsiteX1" fmla="*/ 3007415 w 3108841"/>
                <a:gd name="connsiteY1" fmla="*/ 55771 h 2802085"/>
                <a:gd name="connsiteX2" fmla="*/ 2930854 w 3108841"/>
                <a:gd name="connsiteY2" fmla="*/ 2501276 h 2802085"/>
                <a:gd name="connsiteX3" fmla="*/ 152810 w 3108841"/>
                <a:gd name="connsiteY3" fmla="*/ 2802085 h 2802085"/>
                <a:gd name="connsiteX4" fmla="*/ 0 w 3108841"/>
                <a:gd name="connsiteY4" fmla="*/ 0 h 2802085"/>
                <a:gd name="connsiteX0" fmla="*/ 0 w 3073089"/>
                <a:gd name="connsiteY0" fmla="*/ 0 h 2802085"/>
                <a:gd name="connsiteX1" fmla="*/ 3007415 w 3073089"/>
                <a:gd name="connsiteY1" fmla="*/ 55771 h 2802085"/>
                <a:gd name="connsiteX2" fmla="*/ 2879470 w 3073089"/>
                <a:gd name="connsiteY2" fmla="*/ 2334344 h 2802085"/>
                <a:gd name="connsiteX3" fmla="*/ 152810 w 3073089"/>
                <a:gd name="connsiteY3" fmla="*/ 2802085 h 2802085"/>
                <a:gd name="connsiteX4" fmla="*/ 0 w 3073089"/>
                <a:gd name="connsiteY4" fmla="*/ 0 h 2802085"/>
                <a:gd name="connsiteX0" fmla="*/ 0 w 3142862"/>
                <a:gd name="connsiteY0" fmla="*/ 0 h 2802085"/>
                <a:gd name="connsiteX1" fmla="*/ 3007415 w 3142862"/>
                <a:gd name="connsiteY1" fmla="*/ 55771 h 2802085"/>
                <a:gd name="connsiteX2" fmla="*/ 2879470 w 3142862"/>
                <a:gd name="connsiteY2" fmla="*/ 2334344 h 2802085"/>
                <a:gd name="connsiteX3" fmla="*/ 152810 w 3142862"/>
                <a:gd name="connsiteY3" fmla="*/ 2802085 h 2802085"/>
                <a:gd name="connsiteX4" fmla="*/ 0 w 3142862"/>
                <a:gd name="connsiteY4" fmla="*/ 0 h 2802085"/>
                <a:gd name="connsiteX0" fmla="*/ 0 w 3142862"/>
                <a:gd name="connsiteY0" fmla="*/ 0 h 2860388"/>
                <a:gd name="connsiteX1" fmla="*/ 3007415 w 3142862"/>
                <a:gd name="connsiteY1" fmla="*/ 55771 h 2860388"/>
                <a:gd name="connsiteX2" fmla="*/ 2879470 w 3142862"/>
                <a:gd name="connsiteY2" fmla="*/ 2334344 h 2860388"/>
                <a:gd name="connsiteX3" fmla="*/ 187196 w 3142862"/>
                <a:gd name="connsiteY3" fmla="*/ 2860388 h 2860388"/>
                <a:gd name="connsiteX4" fmla="*/ 0 w 3142862"/>
                <a:gd name="connsiteY4" fmla="*/ 0 h 2860388"/>
                <a:gd name="connsiteX0" fmla="*/ 0 w 3142862"/>
                <a:gd name="connsiteY0" fmla="*/ 0 h 2876373"/>
                <a:gd name="connsiteX1" fmla="*/ 3007415 w 3142862"/>
                <a:gd name="connsiteY1" fmla="*/ 55771 h 2876373"/>
                <a:gd name="connsiteX2" fmla="*/ 2879470 w 3142862"/>
                <a:gd name="connsiteY2" fmla="*/ 2334344 h 2876373"/>
                <a:gd name="connsiteX3" fmla="*/ 187196 w 3142862"/>
                <a:gd name="connsiteY3" fmla="*/ 2860388 h 2876373"/>
                <a:gd name="connsiteX4" fmla="*/ 0 w 3142862"/>
                <a:gd name="connsiteY4" fmla="*/ 0 h 2876373"/>
                <a:gd name="connsiteX0" fmla="*/ 0 w 3142862"/>
                <a:gd name="connsiteY0" fmla="*/ 0 h 2869960"/>
                <a:gd name="connsiteX1" fmla="*/ 3007415 w 3142862"/>
                <a:gd name="connsiteY1" fmla="*/ 55771 h 2869960"/>
                <a:gd name="connsiteX2" fmla="*/ 2879470 w 3142862"/>
                <a:gd name="connsiteY2" fmla="*/ 2334344 h 2869960"/>
                <a:gd name="connsiteX3" fmla="*/ 187196 w 3142862"/>
                <a:gd name="connsiteY3" fmla="*/ 2860388 h 2869960"/>
                <a:gd name="connsiteX4" fmla="*/ 0 w 3142862"/>
                <a:gd name="connsiteY4" fmla="*/ 0 h 2869960"/>
                <a:gd name="connsiteX0" fmla="*/ 0 w 3142862"/>
                <a:gd name="connsiteY0" fmla="*/ 0 h 2875403"/>
                <a:gd name="connsiteX1" fmla="*/ 3007415 w 3142862"/>
                <a:gd name="connsiteY1" fmla="*/ 55771 h 2875403"/>
                <a:gd name="connsiteX2" fmla="*/ 2879470 w 3142862"/>
                <a:gd name="connsiteY2" fmla="*/ 2334344 h 2875403"/>
                <a:gd name="connsiteX3" fmla="*/ 187196 w 3142862"/>
                <a:gd name="connsiteY3" fmla="*/ 2860388 h 2875403"/>
                <a:gd name="connsiteX4" fmla="*/ 0 w 3142862"/>
                <a:gd name="connsiteY4" fmla="*/ 0 h 2875403"/>
                <a:gd name="connsiteX0" fmla="*/ 0 w 3155056"/>
                <a:gd name="connsiteY0" fmla="*/ 0 h 2875403"/>
                <a:gd name="connsiteX1" fmla="*/ 3007415 w 3155056"/>
                <a:gd name="connsiteY1" fmla="*/ 55771 h 2875403"/>
                <a:gd name="connsiteX2" fmla="*/ 2879470 w 3155056"/>
                <a:gd name="connsiteY2" fmla="*/ 2334344 h 2875403"/>
                <a:gd name="connsiteX3" fmla="*/ 187196 w 3155056"/>
                <a:gd name="connsiteY3" fmla="*/ 2860388 h 2875403"/>
                <a:gd name="connsiteX4" fmla="*/ 0 w 3155056"/>
                <a:gd name="connsiteY4" fmla="*/ 0 h 2875403"/>
                <a:gd name="connsiteX0" fmla="*/ 0 w 3111070"/>
                <a:gd name="connsiteY0" fmla="*/ 0 h 2875403"/>
                <a:gd name="connsiteX1" fmla="*/ 3007415 w 3111070"/>
                <a:gd name="connsiteY1" fmla="*/ 55771 h 2875403"/>
                <a:gd name="connsiteX2" fmla="*/ 2879470 w 3111070"/>
                <a:gd name="connsiteY2" fmla="*/ 2334344 h 2875403"/>
                <a:gd name="connsiteX3" fmla="*/ 187196 w 3111070"/>
                <a:gd name="connsiteY3" fmla="*/ 2860388 h 2875403"/>
                <a:gd name="connsiteX4" fmla="*/ 0 w 3111070"/>
                <a:gd name="connsiteY4" fmla="*/ 0 h 2875403"/>
                <a:gd name="connsiteX0" fmla="*/ 0 w 3116300"/>
                <a:gd name="connsiteY0" fmla="*/ 0 h 2875403"/>
                <a:gd name="connsiteX1" fmla="*/ 3007415 w 3116300"/>
                <a:gd name="connsiteY1" fmla="*/ 55771 h 2875403"/>
                <a:gd name="connsiteX2" fmla="*/ 2879470 w 3116300"/>
                <a:gd name="connsiteY2" fmla="*/ 2334344 h 2875403"/>
                <a:gd name="connsiteX3" fmla="*/ 187196 w 3116300"/>
                <a:gd name="connsiteY3" fmla="*/ 2860388 h 2875403"/>
                <a:gd name="connsiteX4" fmla="*/ 0 w 3116300"/>
                <a:gd name="connsiteY4" fmla="*/ 0 h 2875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6300" h="2875403">
                  <a:moveTo>
                    <a:pt x="0" y="0"/>
                  </a:moveTo>
                  <a:cubicBezTo>
                    <a:pt x="1127017" y="85961"/>
                    <a:pt x="2004943" y="37181"/>
                    <a:pt x="3007415" y="55771"/>
                  </a:cubicBezTo>
                  <a:cubicBezTo>
                    <a:pt x="2936937" y="964672"/>
                    <a:pt x="3368549" y="2290401"/>
                    <a:pt x="2879470" y="2334344"/>
                  </a:cubicBezTo>
                  <a:cubicBezTo>
                    <a:pt x="2708049" y="2614029"/>
                    <a:pt x="1197859" y="2950916"/>
                    <a:pt x="187196" y="2860388"/>
                  </a:cubicBezTo>
                  <a:cubicBezTo>
                    <a:pt x="13901" y="1782226"/>
                    <a:pt x="148001" y="804419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80000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en-US" altLang="zh-CN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MH_Other_4"/>
            <p:cNvSpPr/>
            <p:nvPr>
              <p:custDataLst>
                <p:tags r:id="rId4"/>
              </p:custDataLst>
            </p:nvPr>
          </p:nvSpPr>
          <p:spPr>
            <a:xfrm rot="15558653">
              <a:off x="9029820" y="4063130"/>
              <a:ext cx="341338" cy="1537676"/>
            </a:xfrm>
            <a:custGeom>
              <a:avLst/>
              <a:gdLst>
                <a:gd name="connsiteX0" fmla="*/ 0 w 360040"/>
                <a:gd name="connsiteY0" fmla="*/ 1205112 h 1205112"/>
                <a:gd name="connsiteX1" fmla="*/ 0 w 360040"/>
                <a:gd name="connsiteY1" fmla="*/ 0 h 1205112"/>
                <a:gd name="connsiteX2" fmla="*/ 360040 w 360040"/>
                <a:gd name="connsiteY2" fmla="*/ 1205112 h 1205112"/>
                <a:gd name="connsiteX3" fmla="*/ 0 w 360040"/>
                <a:gd name="connsiteY3" fmla="*/ 1205112 h 1205112"/>
                <a:gd name="connsiteX0" fmla="*/ 0 w 284031"/>
                <a:gd name="connsiteY0" fmla="*/ 1205112 h 1205112"/>
                <a:gd name="connsiteX1" fmla="*/ 0 w 284031"/>
                <a:gd name="connsiteY1" fmla="*/ 0 h 1205112"/>
                <a:gd name="connsiteX2" fmla="*/ 284031 w 284031"/>
                <a:gd name="connsiteY2" fmla="*/ 826409 h 1205112"/>
                <a:gd name="connsiteX3" fmla="*/ 0 w 284031"/>
                <a:gd name="connsiteY3" fmla="*/ 1205112 h 1205112"/>
                <a:gd name="connsiteX0" fmla="*/ 0 w 366580"/>
                <a:gd name="connsiteY0" fmla="*/ 1205112 h 1205112"/>
                <a:gd name="connsiteX1" fmla="*/ 0 w 366580"/>
                <a:gd name="connsiteY1" fmla="*/ 0 h 1205112"/>
                <a:gd name="connsiteX2" fmla="*/ 366580 w 366580"/>
                <a:gd name="connsiteY2" fmla="*/ 963165 h 1205112"/>
                <a:gd name="connsiteX3" fmla="*/ 0 w 366580"/>
                <a:gd name="connsiteY3" fmla="*/ 1205112 h 1205112"/>
                <a:gd name="connsiteX0" fmla="*/ 0 w 366580"/>
                <a:gd name="connsiteY0" fmla="*/ 1205112 h 1205112"/>
                <a:gd name="connsiteX1" fmla="*/ 0 w 366580"/>
                <a:gd name="connsiteY1" fmla="*/ 0 h 1205112"/>
                <a:gd name="connsiteX2" fmla="*/ 366580 w 366580"/>
                <a:gd name="connsiteY2" fmla="*/ 963165 h 1205112"/>
                <a:gd name="connsiteX3" fmla="*/ 0 w 366580"/>
                <a:gd name="connsiteY3" fmla="*/ 1205112 h 1205112"/>
                <a:gd name="connsiteX0" fmla="*/ 0 w 375287"/>
                <a:gd name="connsiteY0" fmla="*/ 1227782 h 1227782"/>
                <a:gd name="connsiteX1" fmla="*/ 8707 w 375287"/>
                <a:gd name="connsiteY1" fmla="*/ 0 h 1227782"/>
                <a:gd name="connsiteX2" fmla="*/ 375287 w 375287"/>
                <a:gd name="connsiteY2" fmla="*/ 963165 h 1227782"/>
                <a:gd name="connsiteX3" fmla="*/ 0 w 375287"/>
                <a:gd name="connsiteY3" fmla="*/ 1227782 h 1227782"/>
                <a:gd name="connsiteX0" fmla="*/ 0 w 375287"/>
                <a:gd name="connsiteY0" fmla="*/ 1227782 h 1227782"/>
                <a:gd name="connsiteX1" fmla="*/ 8707 w 375287"/>
                <a:gd name="connsiteY1" fmla="*/ 0 h 1227782"/>
                <a:gd name="connsiteX2" fmla="*/ 375287 w 375287"/>
                <a:gd name="connsiteY2" fmla="*/ 963165 h 1227782"/>
                <a:gd name="connsiteX3" fmla="*/ 0 w 375287"/>
                <a:gd name="connsiteY3" fmla="*/ 1227782 h 1227782"/>
                <a:gd name="connsiteX0" fmla="*/ 0 w 375287"/>
                <a:gd name="connsiteY0" fmla="*/ 1227782 h 1227782"/>
                <a:gd name="connsiteX1" fmla="*/ 8707 w 375287"/>
                <a:gd name="connsiteY1" fmla="*/ 0 h 1227782"/>
                <a:gd name="connsiteX2" fmla="*/ 375287 w 375287"/>
                <a:gd name="connsiteY2" fmla="*/ 963165 h 1227782"/>
                <a:gd name="connsiteX3" fmla="*/ 0 w 375287"/>
                <a:gd name="connsiteY3" fmla="*/ 1227782 h 1227782"/>
                <a:gd name="connsiteX0" fmla="*/ 0 w 375287"/>
                <a:gd name="connsiteY0" fmla="*/ 1227782 h 1227782"/>
                <a:gd name="connsiteX1" fmla="*/ 8707 w 375287"/>
                <a:gd name="connsiteY1" fmla="*/ 0 h 1227782"/>
                <a:gd name="connsiteX2" fmla="*/ 375287 w 375287"/>
                <a:gd name="connsiteY2" fmla="*/ 963165 h 1227782"/>
                <a:gd name="connsiteX3" fmla="*/ 0 w 375287"/>
                <a:gd name="connsiteY3" fmla="*/ 1227782 h 1227782"/>
                <a:gd name="connsiteX0" fmla="*/ 0 w 375287"/>
                <a:gd name="connsiteY0" fmla="*/ 1227782 h 1227782"/>
                <a:gd name="connsiteX1" fmla="*/ 8707 w 375287"/>
                <a:gd name="connsiteY1" fmla="*/ 0 h 1227782"/>
                <a:gd name="connsiteX2" fmla="*/ 375287 w 375287"/>
                <a:gd name="connsiteY2" fmla="*/ 963165 h 1227782"/>
                <a:gd name="connsiteX3" fmla="*/ 0 w 375287"/>
                <a:gd name="connsiteY3" fmla="*/ 1227782 h 1227782"/>
                <a:gd name="connsiteX0" fmla="*/ 0 w 375287"/>
                <a:gd name="connsiteY0" fmla="*/ 1227782 h 1227782"/>
                <a:gd name="connsiteX1" fmla="*/ 8707 w 375287"/>
                <a:gd name="connsiteY1" fmla="*/ 0 h 1227782"/>
                <a:gd name="connsiteX2" fmla="*/ 375287 w 375287"/>
                <a:gd name="connsiteY2" fmla="*/ 963165 h 1227782"/>
                <a:gd name="connsiteX3" fmla="*/ 0 w 375287"/>
                <a:gd name="connsiteY3" fmla="*/ 1227782 h 1227782"/>
                <a:gd name="connsiteX0" fmla="*/ 126017 w 501304"/>
                <a:gd name="connsiteY0" fmla="*/ 1227782 h 1227782"/>
                <a:gd name="connsiteX1" fmla="*/ 134724 w 501304"/>
                <a:gd name="connsiteY1" fmla="*/ 0 h 1227782"/>
                <a:gd name="connsiteX2" fmla="*/ 501304 w 501304"/>
                <a:gd name="connsiteY2" fmla="*/ 963165 h 1227782"/>
                <a:gd name="connsiteX3" fmla="*/ 126017 w 501304"/>
                <a:gd name="connsiteY3" fmla="*/ 1227782 h 1227782"/>
                <a:gd name="connsiteX0" fmla="*/ 129311 w 504598"/>
                <a:gd name="connsiteY0" fmla="*/ 1227782 h 1227782"/>
                <a:gd name="connsiteX1" fmla="*/ 138018 w 504598"/>
                <a:gd name="connsiteY1" fmla="*/ 0 h 1227782"/>
                <a:gd name="connsiteX2" fmla="*/ 504598 w 504598"/>
                <a:gd name="connsiteY2" fmla="*/ 963165 h 1227782"/>
                <a:gd name="connsiteX3" fmla="*/ 129311 w 504598"/>
                <a:gd name="connsiteY3" fmla="*/ 1227782 h 1227782"/>
                <a:gd name="connsiteX0" fmla="*/ 122131 w 497418"/>
                <a:gd name="connsiteY0" fmla="*/ 1406841 h 1406841"/>
                <a:gd name="connsiteX1" fmla="*/ 159583 w 497418"/>
                <a:gd name="connsiteY1" fmla="*/ 0 h 1406841"/>
                <a:gd name="connsiteX2" fmla="*/ 497418 w 497418"/>
                <a:gd name="connsiteY2" fmla="*/ 1142224 h 1406841"/>
                <a:gd name="connsiteX3" fmla="*/ 122131 w 497418"/>
                <a:gd name="connsiteY3" fmla="*/ 1406841 h 1406841"/>
                <a:gd name="connsiteX0" fmla="*/ 134513 w 509800"/>
                <a:gd name="connsiteY0" fmla="*/ 1406841 h 1406841"/>
                <a:gd name="connsiteX1" fmla="*/ 171965 w 509800"/>
                <a:gd name="connsiteY1" fmla="*/ 0 h 1406841"/>
                <a:gd name="connsiteX2" fmla="*/ 509800 w 509800"/>
                <a:gd name="connsiteY2" fmla="*/ 1142224 h 1406841"/>
                <a:gd name="connsiteX3" fmla="*/ 134513 w 509800"/>
                <a:gd name="connsiteY3" fmla="*/ 1406841 h 1406841"/>
                <a:gd name="connsiteX0" fmla="*/ 134513 w 509800"/>
                <a:gd name="connsiteY0" fmla="*/ 1406841 h 1406841"/>
                <a:gd name="connsiteX1" fmla="*/ 171965 w 509800"/>
                <a:gd name="connsiteY1" fmla="*/ 0 h 1406841"/>
                <a:gd name="connsiteX2" fmla="*/ 509800 w 509800"/>
                <a:gd name="connsiteY2" fmla="*/ 1142224 h 1406841"/>
                <a:gd name="connsiteX3" fmla="*/ 134513 w 509800"/>
                <a:gd name="connsiteY3" fmla="*/ 1406841 h 1406841"/>
                <a:gd name="connsiteX0" fmla="*/ 134513 w 403203"/>
                <a:gd name="connsiteY0" fmla="*/ 1406841 h 1406841"/>
                <a:gd name="connsiteX1" fmla="*/ 171965 w 403203"/>
                <a:gd name="connsiteY1" fmla="*/ 0 h 1406841"/>
                <a:gd name="connsiteX2" fmla="*/ 403203 w 403203"/>
                <a:gd name="connsiteY2" fmla="*/ 1117809 h 1406841"/>
                <a:gd name="connsiteX3" fmla="*/ 134513 w 403203"/>
                <a:gd name="connsiteY3" fmla="*/ 1406841 h 1406841"/>
                <a:gd name="connsiteX0" fmla="*/ 134513 w 412457"/>
                <a:gd name="connsiteY0" fmla="*/ 1406841 h 1406841"/>
                <a:gd name="connsiteX1" fmla="*/ 171965 w 412457"/>
                <a:gd name="connsiteY1" fmla="*/ 0 h 1406841"/>
                <a:gd name="connsiteX2" fmla="*/ 412456 w 412457"/>
                <a:gd name="connsiteY2" fmla="*/ 1149013 h 1406841"/>
                <a:gd name="connsiteX3" fmla="*/ 134513 w 412457"/>
                <a:gd name="connsiteY3" fmla="*/ 1406841 h 1406841"/>
                <a:gd name="connsiteX0" fmla="*/ 134513 w 412456"/>
                <a:gd name="connsiteY0" fmla="*/ 1406841 h 1406841"/>
                <a:gd name="connsiteX1" fmla="*/ 171965 w 412456"/>
                <a:gd name="connsiteY1" fmla="*/ 0 h 1406841"/>
                <a:gd name="connsiteX2" fmla="*/ 412456 w 412456"/>
                <a:gd name="connsiteY2" fmla="*/ 1149013 h 1406841"/>
                <a:gd name="connsiteX3" fmla="*/ 134513 w 412456"/>
                <a:gd name="connsiteY3" fmla="*/ 1406841 h 1406841"/>
                <a:gd name="connsiteX0" fmla="*/ 134513 w 412456"/>
                <a:gd name="connsiteY0" fmla="*/ 1406841 h 1406841"/>
                <a:gd name="connsiteX1" fmla="*/ 171965 w 412456"/>
                <a:gd name="connsiteY1" fmla="*/ 0 h 1406841"/>
                <a:gd name="connsiteX2" fmla="*/ 412456 w 412456"/>
                <a:gd name="connsiteY2" fmla="*/ 1149013 h 1406841"/>
                <a:gd name="connsiteX3" fmla="*/ 134513 w 412456"/>
                <a:gd name="connsiteY3" fmla="*/ 1406841 h 1406841"/>
                <a:gd name="connsiteX0" fmla="*/ 140084 w 398701"/>
                <a:gd name="connsiteY0" fmla="*/ 1442880 h 1442880"/>
                <a:gd name="connsiteX1" fmla="*/ 158210 w 398701"/>
                <a:gd name="connsiteY1" fmla="*/ 0 h 1442880"/>
                <a:gd name="connsiteX2" fmla="*/ 398701 w 398701"/>
                <a:gd name="connsiteY2" fmla="*/ 1149013 h 1442880"/>
                <a:gd name="connsiteX3" fmla="*/ 140084 w 398701"/>
                <a:gd name="connsiteY3" fmla="*/ 1442880 h 1442880"/>
                <a:gd name="connsiteX0" fmla="*/ 163454 w 422071"/>
                <a:gd name="connsiteY0" fmla="*/ 1442880 h 1442880"/>
                <a:gd name="connsiteX1" fmla="*/ 181580 w 422071"/>
                <a:gd name="connsiteY1" fmla="*/ 0 h 1442880"/>
                <a:gd name="connsiteX2" fmla="*/ 422071 w 422071"/>
                <a:gd name="connsiteY2" fmla="*/ 1149013 h 1442880"/>
                <a:gd name="connsiteX3" fmla="*/ 163454 w 422071"/>
                <a:gd name="connsiteY3" fmla="*/ 1442880 h 1442880"/>
                <a:gd name="connsiteX0" fmla="*/ 163454 w 422071"/>
                <a:gd name="connsiteY0" fmla="*/ 1442880 h 1442880"/>
                <a:gd name="connsiteX1" fmla="*/ 181580 w 422071"/>
                <a:gd name="connsiteY1" fmla="*/ 0 h 1442880"/>
                <a:gd name="connsiteX2" fmla="*/ 422071 w 422071"/>
                <a:gd name="connsiteY2" fmla="*/ 1149013 h 1442880"/>
                <a:gd name="connsiteX3" fmla="*/ 163454 w 422071"/>
                <a:gd name="connsiteY3" fmla="*/ 1442880 h 144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071" h="1442880">
                  <a:moveTo>
                    <a:pt x="163454" y="1442880"/>
                  </a:moveTo>
                  <a:cubicBezTo>
                    <a:pt x="-176501" y="1226284"/>
                    <a:pt x="107547" y="307905"/>
                    <a:pt x="181580" y="0"/>
                  </a:cubicBezTo>
                  <a:cubicBezTo>
                    <a:pt x="115191" y="556789"/>
                    <a:pt x="137346" y="827855"/>
                    <a:pt x="422071" y="1149013"/>
                  </a:cubicBezTo>
                  <a:cubicBezTo>
                    <a:pt x="129579" y="963158"/>
                    <a:pt x="66208" y="1301405"/>
                    <a:pt x="163454" y="14428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9" name="MH_Other_7"/>
            <p:cNvSpPr/>
            <p:nvPr>
              <p:custDataLst>
                <p:tags r:id="rId5"/>
              </p:custDataLst>
            </p:nvPr>
          </p:nvSpPr>
          <p:spPr>
            <a:xfrm rot="20197778">
              <a:off x="6714680" y="2102144"/>
              <a:ext cx="1762018" cy="326905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  <a:alpha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0" name="MH_Other_8"/>
            <p:cNvSpPr/>
            <p:nvPr>
              <p:custDataLst>
                <p:tags r:id="rId6"/>
              </p:custDataLst>
            </p:nvPr>
          </p:nvSpPr>
          <p:spPr>
            <a:xfrm rot="3447252">
              <a:off x="9131638" y="2652793"/>
              <a:ext cx="1830392" cy="326905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220 w 1152348"/>
                <a:gd name="connsiteY0" fmla="*/ 0 h 242604"/>
                <a:gd name="connsiteX1" fmla="*/ 1152348 w 1152348"/>
                <a:gd name="connsiteY1" fmla="*/ 0 h 242604"/>
                <a:gd name="connsiteX2" fmla="*/ 1152348 w 1152348"/>
                <a:gd name="connsiteY2" fmla="*/ 242604 h 242604"/>
                <a:gd name="connsiteX3" fmla="*/ 220 w 1152348"/>
                <a:gd name="connsiteY3" fmla="*/ 242604 h 242604"/>
                <a:gd name="connsiteX4" fmla="*/ 0 w 1152348"/>
                <a:gd name="connsiteY4" fmla="*/ 216390 h 242604"/>
                <a:gd name="connsiteX5" fmla="*/ 220 w 1152348"/>
                <a:gd name="connsiteY5" fmla="*/ 0 h 242604"/>
                <a:gd name="connsiteX0" fmla="*/ 85407 w 1237535"/>
                <a:gd name="connsiteY0" fmla="*/ 0 h 242604"/>
                <a:gd name="connsiteX1" fmla="*/ 1237535 w 1237535"/>
                <a:gd name="connsiteY1" fmla="*/ 0 h 242604"/>
                <a:gd name="connsiteX2" fmla="*/ 1237535 w 1237535"/>
                <a:gd name="connsiteY2" fmla="*/ 242604 h 242604"/>
                <a:gd name="connsiteX3" fmla="*/ 85407 w 1237535"/>
                <a:gd name="connsiteY3" fmla="*/ 242604 h 242604"/>
                <a:gd name="connsiteX4" fmla="*/ 85187 w 1237535"/>
                <a:gd name="connsiteY4" fmla="*/ 216390 h 242604"/>
                <a:gd name="connsiteX5" fmla="*/ 85187 w 1237535"/>
                <a:gd name="connsiteY5" fmla="*/ 105258 h 242604"/>
                <a:gd name="connsiteX6" fmla="*/ 85407 w 1237535"/>
                <a:gd name="connsiteY6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8757 w 1258757"/>
                <a:gd name="connsiteY2" fmla="*/ 242604 h 242604"/>
                <a:gd name="connsiteX3" fmla="*/ 106629 w 1258757"/>
                <a:gd name="connsiteY3" fmla="*/ 242604 h 242604"/>
                <a:gd name="connsiteX4" fmla="*/ 106409 w 1258757"/>
                <a:gd name="connsiteY4" fmla="*/ 216390 h 242604"/>
                <a:gd name="connsiteX5" fmla="*/ 106409 w 1258757"/>
                <a:gd name="connsiteY5" fmla="*/ 105258 h 242604"/>
                <a:gd name="connsiteX6" fmla="*/ 50844 w 1258757"/>
                <a:gd name="connsiteY6" fmla="*/ 56429 h 242604"/>
                <a:gd name="connsiteX7" fmla="*/ 106629 w 1258757"/>
                <a:gd name="connsiteY7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8757 w 1258757"/>
                <a:gd name="connsiteY2" fmla="*/ 242604 h 242604"/>
                <a:gd name="connsiteX3" fmla="*/ 106629 w 1258757"/>
                <a:gd name="connsiteY3" fmla="*/ 242604 h 242604"/>
                <a:gd name="connsiteX4" fmla="*/ 106409 w 1258757"/>
                <a:gd name="connsiteY4" fmla="*/ 216390 h 242604"/>
                <a:gd name="connsiteX5" fmla="*/ 156923 w 1258757"/>
                <a:gd name="connsiteY5" fmla="*/ 105259 h 242604"/>
                <a:gd name="connsiteX6" fmla="*/ 50844 w 1258757"/>
                <a:gd name="connsiteY6" fmla="*/ 56429 h 242604"/>
                <a:gd name="connsiteX7" fmla="*/ 106629 w 1258757"/>
                <a:gd name="connsiteY7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8757 w 1258757"/>
                <a:gd name="connsiteY2" fmla="*/ 242604 h 242604"/>
                <a:gd name="connsiteX3" fmla="*/ 106629 w 1258757"/>
                <a:gd name="connsiteY3" fmla="*/ 242604 h 242604"/>
                <a:gd name="connsiteX4" fmla="*/ 106409 w 1258757"/>
                <a:gd name="connsiteY4" fmla="*/ 216390 h 242604"/>
                <a:gd name="connsiteX5" fmla="*/ 124931 w 1258757"/>
                <a:gd name="connsiteY5" fmla="*/ 177662 h 242604"/>
                <a:gd name="connsiteX6" fmla="*/ 156923 w 1258757"/>
                <a:gd name="connsiteY6" fmla="*/ 105259 h 242604"/>
                <a:gd name="connsiteX7" fmla="*/ 50844 w 1258757"/>
                <a:gd name="connsiteY7" fmla="*/ 56429 h 242604"/>
                <a:gd name="connsiteX8" fmla="*/ 106629 w 1258757"/>
                <a:gd name="connsiteY8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8757 w 1258757"/>
                <a:gd name="connsiteY2" fmla="*/ 242604 h 242604"/>
                <a:gd name="connsiteX3" fmla="*/ 106629 w 1258757"/>
                <a:gd name="connsiteY3" fmla="*/ 242604 h 242604"/>
                <a:gd name="connsiteX4" fmla="*/ 106409 w 1258757"/>
                <a:gd name="connsiteY4" fmla="*/ 216390 h 242604"/>
                <a:gd name="connsiteX5" fmla="*/ 124931 w 1258757"/>
                <a:gd name="connsiteY5" fmla="*/ 177662 h 242604"/>
                <a:gd name="connsiteX6" fmla="*/ 156923 w 1258757"/>
                <a:gd name="connsiteY6" fmla="*/ 105259 h 242604"/>
                <a:gd name="connsiteX7" fmla="*/ 106409 w 1258757"/>
                <a:gd name="connsiteY7" fmla="*/ 81686 h 242604"/>
                <a:gd name="connsiteX8" fmla="*/ 50844 w 1258757"/>
                <a:gd name="connsiteY8" fmla="*/ 56429 h 242604"/>
                <a:gd name="connsiteX9" fmla="*/ 106629 w 1258757"/>
                <a:gd name="connsiteY9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8757 w 1258757"/>
                <a:gd name="connsiteY2" fmla="*/ 242604 h 242604"/>
                <a:gd name="connsiteX3" fmla="*/ 106629 w 1258757"/>
                <a:gd name="connsiteY3" fmla="*/ 242604 h 242604"/>
                <a:gd name="connsiteX4" fmla="*/ 106409 w 1258757"/>
                <a:gd name="connsiteY4" fmla="*/ 216390 h 242604"/>
                <a:gd name="connsiteX5" fmla="*/ 124931 w 1258757"/>
                <a:gd name="connsiteY5" fmla="*/ 177662 h 242604"/>
                <a:gd name="connsiteX6" fmla="*/ 156923 w 1258757"/>
                <a:gd name="connsiteY6" fmla="*/ 105259 h 242604"/>
                <a:gd name="connsiteX7" fmla="*/ 97990 w 1258757"/>
                <a:gd name="connsiteY7" fmla="*/ 90105 h 242604"/>
                <a:gd name="connsiteX8" fmla="*/ 50844 w 1258757"/>
                <a:gd name="connsiteY8" fmla="*/ 56429 h 242604"/>
                <a:gd name="connsiteX9" fmla="*/ 106629 w 1258757"/>
                <a:gd name="connsiteY9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8757 w 1258757"/>
                <a:gd name="connsiteY2" fmla="*/ 242604 h 242604"/>
                <a:gd name="connsiteX3" fmla="*/ 106629 w 1258757"/>
                <a:gd name="connsiteY3" fmla="*/ 242604 h 242604"/>
                <a:gd name="connsiteX4" fmla="*/ 106409 w 1258757"/>
                <a:gd name="connsiteY4" fmla="*/ 216390 h 242604"/>
                <a:gd name="connsiteX5" fmla="*/ 124931 w 1258757"/>
                <a:gd name="connsiteY5" fmla="*/ 177662 h 242604"/>
                <a:gd name="connsiteX6" fmla="*/ 128299 w 1258757"/>
                <a:gd name="connsiteY6" fmla="*/ 117046 h 242604"/>
                <a:gd name="connsiteX7" fmla="*/ 97990 w 1258757"/>
                <a:gd name="connsiteY7" fmla="*/ 90105 h 242604"/>
                <a:gd name="connsiteX8" fmla="*/ 50844 w 1258757"/>
                <a:gd name="connsiteY8" fmla="*/ 56429 h 242604"/>
                <a:gd name="connsiteX9" fmla="*/ 106629 w 1258757"/>
                <a:gd name="connsiteY9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8757 w 1258757"/>
                <a:gd name="connsiteY2" fmla="*/ 242604 h 242604"/>
                <a:gd name="connsiteX3" fmla="*/ 106629 w 1258757"/>
                <a:gd name="connsiteY3" fmla="*/ 242604 h 242604"/>
                <a:gd name="connsiteX4" fmla="*/ 106409 w 1258757"/>
                <a:gd name="connsiteY4" fmla="*/ 216390 h 242604"/>
                <a:gd name="connsiteX5" fmla="*/ 182180 w 1258757"/>
                <a:gd name="connsiteY5" fmla="*/ 167559 h 242604"/>
                <a:gd name="connsiteX6" fmla="*/ 128299 w 1258757"/>
                <a:gd name="connsiteY6" fmla="*/ 117046 h 242604"/>
                <a:gd name="connsiteX7" fmla="*/ 97990 w 1258757"/>
                <a:gd name="connsiteY7" fmla="*/ 90105 h 242604"/>
                <a:gd name="connsiteX8" fmla="*/ 50844 w 1258757"/>
                <a:gd name="connsiteY8" fmla="*/ 56429 h 242604"/>
                <a:gd name="connsiteX9" fmla="*/ 106629 w 1258757"/>
                <a:gd name="connsiteY9" fmla="*/ 0 h 242604"/>
                <a:gd name="connsiteX0" fmla="*/ 106629 w 1258757"/>
                <a:gd name="connsiteY0" fmla="*/ 0 h 242604"/>
                <a:gd name="connsiteX1" fmla="*/ 1258757 w 1258757"/>
                <a:gd name="connsiteY1" fmla="*/ 0 h 242604"/>
                <a:gd name="connsiteX2" fmla="*/ 1256443 w 1258757"/>
                <a:gd name="connsiteY2" fmla="*/ 42958 h 242604"/>
                <a:gd name="connsiteX3" fmla="*/ 1258757 w 1258757"/>
                <a:gd name="connsiteY3" fmla="*/ 242604 h 242604"/>
                <a:gd name="connsiteX4" fmla="*/ 106629 w 1258757"/>
                <a:gd name="connsiteY4" fmla="*/ 242604 h 242604"/>
                <a:gd name="connsiteX5" fmla="*/ 106409 w 1258757"/>
                <a:gd name="connsiteY5" fmla="*/ 216390 h 242604"/>
                <a:gd name="connsiteX6" fmla="*/ 182180 w 1258757"/>
                <a:gd name="connsiteY6" fmla="*/ 167559 h 242604"/>
                <a:gd name="connsiteX7" fmla="*/ 128299 w 1258757"/>
                <a:gd name="connsiteY7" fmla="*/ 117046 h 242604"/>
                <a:gd name="connsiteX8" fmla="*/ 97990 w 1258757"/>
                <a:gd name="connsiteY8" fmla="*/ 90105 h 242604"/>
                <a:gd name="connsiteX9" fmla="*/ 50844 w 1258757"/>
                <a:gd name="connsiteY9" fmla="*/ 56429 h 242604"/>
                <a:gd name="connsiteX10" fmla="*/ 106629 w 1258757"/>
                <a:gd name="connsiteY10" fmla="*/ 0 h 242604"/>
                <a:gd name="connsiteX0" fmla="*/ 106629 w 1343417"/>
                <a:gd name="connsiteY0" fmla="*/ 0 h 242604"/>
                <a:gd name="connsiteX1" fmla="*/ 1258757 w 1343417"/>
                <a:gd name="connsiteY1" fmla="*/ 0 h 242604"/>
                <a:gd name="connsiteX2" fmla="*/ 1256443 w 1343417"/>
                <a:gd name="connsiteY2" fmla="*/ 42958 h 242604"/>
                <a:gd name="connsiteX3" fmla="*/ 1256443 w 1343417"/>
                <a:gd name="connsiteY3" fmla="*/ 86737 h 242604"/>
                <a:gd name="connsiteX4" fmla="*/ 1258757 w 1343417"/>
                <a:gd name="connsiteY4" fmla="*/ 242604 h 242604"/>
                <a:gd name="connsiteX5" fmla="*/ 106629 w 1343417"/>
                <a:gd name="connsiteY5" fmla="*/ 242604 h 242604"/>
                <a:gd name="connsiteX6" fmla="*/ 106409 w 1343417"/>
                <a:gd name="connsiteY6" fmla="*/ 216390 h 242604"/>
                <a:gd name="connsiteX7" fmla="*/ 182180 w 1343417"/>
                <a:gd name="connsiteY7" fmla="*/ 167559 h 242604"/>
                <a:gd name="connsiteX8" fmla="*/ 128299 w 1343417"/>
                <a:gd name="connsiteY8" fmla="*/ 117046 h 242604"/>
                <a:gd name="connsiteX9" fmla="*/ 97990 w 1343417"/>
                <a:gd name="connsiteY9" fmla="*/ 90105 h 242604"/>
                <a:gd name="connsiteX10" fmla="*/ 50844 w 1343417"/>
                <a:gd name="connsiteY10" fmla="*/ 56429 h 242604"/>
                <a:gd name="connsiteX11" fmla="*/ 106629 w 1343417"/>
                <a:gd name="connsiteY11" fmla="*/ 0 h 242604"/>
                <a:gd name="connsiteX0" fmla="*/ 106629 w 1354171"/>
                <a:gd name="connsiteY0" fmla="*/ 0 h 242604"/>
                <a:gd name="connsiteX1" fmla="*/ 1258757 w 1354171"/>
                <a:gd name="connsiteY1" fmla="*/ 0 h 242604"/>
                <a:gd name="connsiteX2" fmla="*/ 1256443 w 1354171"/>
                <a:gd name="connsiteY2" fmla="*/ 42958 h 242604"/>
                <a:gd name="connsiteX3" fmla="*/ 1256443 w 1354171"/>
                <a:gd name="connsiteY3" fmla="*/ 86737 h 242604"/>
                <a:gd name="connsiteX4" fmla="*/ 1286751 w 1354171"/>
                <a:gd name="connsiteY4" fmla="*/ 123780 h 242604"/>
                <a:gd name="connsiteX5" fmla="*/ 1258757 w 1354171"/>
                <a:gd name="connsiteY5" fmla="*/ 242604 h 242604"/>
                <a:gd name="connsiteX6" fmla="*/ 106629 w 1354171"/>
                <a:gd name="connsiteY6" fmla="*/ 242604 h 242604"/>
                <a:gd name="connsiteX7" fmla="*/ 106409 w 1354171"/>
                <a:gd name="connsiteY7" fmla="*/ 216390 h 242604"/>
                <a:gd name="connsiteX8" fmla="*/ 182180 w 1354171"/>
                <a:gd name="connsiteY8" fmla="*/ 167559 h 242604"/>
                <a:gd name="connsiteX9" fmla="*/ 128299 w 1354171"/>
                <a:gd name="connsiteY9" fmla="*/ 117046 h 242604"/>
                <a:gd name="connsiteX10" fmla="*/ 97990 w 1354171"/>
                <a:gd name="connsiteY10" fmla="*/ 90105 h 242604"/>
                <a:gd name="connsiteX11" fmla="*/ 50844 w 1354171"/>
                <a:gd name="connsiteY11" fmla="*/ 56429 h 242604"/>
                <a:gd name="connsiteX12" fmla="*/ 106629 w 1354171"/>
                <a:gd name="connsiteY12" fmla="*/ 0 h 242604"/>
                <a:gd name="connsiteX0" fmla="*/ 106629 w 1370394"/>
                <a:gd name="connsiteY0" fmla="*/ 0 h 242604"/>
                <a:gd name="connsiteX1" fmla="*/ 1258757 w 1370394"/>
                <a:gd name="connsiteY1" fmla="*/ 0 h 242604"/>
                <a:gd name="connsiteX2" fmla="*/ 1256443 w 1370394"/>
                <a:gd name="connsiteY2" fmla="*/ 42958 h 242604"/>
                <a:gd name="connsiteX3" fmla="*/ 1256443 w 1370394"/>
                <a:gd name="connsiteY3" fmla="*/ 86737 h 242604"/>
                <a:gd name="connsiteX4" fmla="*/ 1286751 w 1370394"/>
                <a:gd name="connsiteY4" fmla="*/ 123780 h 242604"/>
                <a:gd name="connsiteX5" fmla="*/ 1328847 w 1370394"/>
                <a:gd name="connsiteY5" fmla="*/ 169243 h 242604"/>
                <a:gd name="connsiteX6" fmla="*/ 1258757 w 1370394"/>
                <a:gd name="connsiteY6" fmla="*/ 242604 h 242604"/>
                <a:gd name="connsiteX7" fmla="*/ 106629 w 1370394"/>
                <a:gd name="connsiteY7" fmla="*/ 242604 h 242604"/>
                <a:gd name="connsiteX8" fmla="*/ 106409 w 1370394"/>
                <a:gd name="connsiteY8" fmla="*/ 216390 h 242604"/>
                <a:gd name="connsiteX9" fmla="*/ 182180 w 1370394"/>
                <a:gd name="connsiteY9" fmla="*/ 167559 h 242604"/>
                <a:gd name="connsiteX10" fmla="*/ 128299 w 1370394"/>
                <a:gd name="connsiteY10" fmla="*/ 117046 h 242604"/>
                <a:gd name="connsiteX11" fmla="*/ 97990 w 1370394"/>
                <a:gd name="connsiteY11" fmla="*/ 90105 h 242604"/>
                <a:gd name="connsiteX12" fmla="*/ 50844 w 1370394"/>
                <a:gd name="connsiteY12" fmla="*/ 56429 h 242604"/>
                <a:gd name="connsiteX13" fmla="*/ 106629 w 1370394"/>
                <a:gd name="connsiteY13" fmla="*/ 0 h 242604"/>
                <a:gd name="connsiteX0" fmla="*/ 106629 w 1375326"/>
                <a:gd name="connsiteY0" fmla="*/ 0 h 242894"/>
                <a:gd name="connsiteX1" fmla="*/ 1258757 w 1375326"/>
                <a:gd name="connsiteY1" fmla="*/ 0 h 242894"/>
                <a:gd name="connsiteX2" fmla="*/ 1256443 w 1375326"/>
                <a:gd name="connsiteY2" fmla="*/ 42958 h 242894"/>
                <a:gd name="connsiteX3" fmla="*/ 1256443 w 1375326"/>
                <a:gd name="connsiteY3" fmla="*/ 86737 h 242894"/>
                <a:gd name="connsiteX4" fmla="*/ 1286751 w 1375326"/>
                <a:gd name="connsiteY4" fmla="*/ 123780 h 242894"/>
                <a:gd name="connsiteX5" fmla="*/ 1328847 w 1375326"/>
                <a:gd name="connsiteY5" fmla="*/ 169243 h 242894"/>
                <a:gd name="connsiteX6" fmla="*/ 1344000 w 1375326"/>
                <a:gd name="connsiteY6" fmla="*/ 234911 h 242894"/>
                <a:gd name="connsiteX7" fmla="*/ 1258757 w 1375326"/>
                <a:gd name="connsiteY7" fmla="*/ 242604 h 242894"/>
                <a:gd name="connsiteX8" fmla="*/ 106629 w 1375326"/>
                <a:gd name="connsiteY8" fmla="*/ 242604 h 242894"/>
                <a:gd name="connsiteX9" fmla="*/ 106409 w 1375326"/>
                <a:gd name="connsiteY9" fmla="*/ 216390 h 242894"/>
                <a:gd name="connsiteX10" fmla="*/ 182180 w 1375326"/>
                <a:gd name="connsiteY10" fmla="*/ 167559 h 242894"/>
                <a:gd name="connsiteX11" fmla="*/ 128299 w 1375326"/>
                <a:gd name="connsiteY11" fmla="*/ 117046 h 242894"/>
                <a:gd name="connsiteX12" fmla="*/ 97990 w 1375326"/>
                <a:gd name="connsiteY12" fmla="*/ 90105 h 242894"/>
                <a:gd name="connsiteX13" fmla="*/ 50844 w 1375326"/>
                <a:gd name="connsiteY13" fmla="*/ 56429 h 242894"/>
                <a:gd name="connsiteX14" fmla="*/ 106629 w 1375326"/>
                <a:gd name="connsiteY14" fmla="*/ 0 h 242894"/>
                <a:gd name="connsiteX0" fmla="*/ 106629 w 1358377"/>
                <a:gd name="connsiteY0" fmla="*/ 0 h 242604"/>
                <a:gd name="connsiteX1" fmla="*/ 1258757 w 1358377"/>
                <a:gd name="connsiteY1" fmla="*/ 0 h 242604"/>
                <a:gd name="connsiteX2" fmla="*/ 1256443 w 1358377"/>
                <a:gd name="connsiteY2" fmla="*/ 42958 h 242604"/>
                <a:gd name="connsiteX3" fmla="*/ 1256443 w 1358377"/>
                <a:gd name="connsiteY3" fmla="*/ 86737 h 242604"/>
                <a:gd name="connsiteX4" fmla="*/ 1286751 w 1358377"/>
                <a:gd name="connsiteY4" fmla="*/ 123780 h 242604"/>
                <a:gd name="connsiteX5" fmla="*/ 1328847 w 1358377"/>
                <a:gd name="connsiteY5" fmla="*/ 169243 h 242604"/>
                <a:gd name="connsiteX6" fmla="*/ 1296853 w 1358377"/>
                <a:gd name="connsiteY6" fmla="*/ 211337 h 242604"/>
                <a:gd name="connsiteX7" fmla="*/ 1258757 w 1358377"/>
                <a:gd name="connsiteY7" fmla="*/ 242604 h 242604"/>
                <a:gd name="connsiteX8" fmla="*/ 106629 w 1358377"/>
                <a:gd name="connsiteY8" fmla="*/ 242604 h 242604"/>
                <a:gd name="connsiteX9" fmla="*/ 106409 w 1358377"/>
                <a:gd name="connsiteY9" fmla="*/ 216390 h 242604"/>
                <a:gd name="connsiteX10" fmla="*/ 182180 w 1358377"/>
                <a:gd name="connsiteY10" fmla="*/ 167559 h 242604"/>
                <a:gd name="connsiteX11" fmla="*/ 128299 w 1358377"/>
                <a:gd name="connsiteY11" fmla="*/ 117046 h 242604"/>
                <a:gd name="connsiteX12" fmla="*/ 97990 w 1358377"/>
                <a:gd name="connsiteY12" fmla="*/ 90105 h 242604"/>
                <a:gd name="connsiteX13" fmla="*/ 50844 w 1358377"/>
                <a:gd name="connsiteY13" fmla="*/ 56429 h 242604"/>
                <a:gd name="connsiteX14" fmla="*/ 106629 w 1358377"/>
                <a:gd name="connsiteY14" fmla="*/ 0 h 242604"/>
                <a:gd name="connsiteX0" fmla="*/ 106629 w 1358377"/>
                <a:gd name="connsiteY0" fmla="*/ 0 h 242604"/>
                <a:gd name="connsiteX1" fmla="*/ 1258757 w 1358377"/>
                <a:gd name="connsiteY1" fmla="*/ 0 h 242604"/>
                <a:gd name="connsiteX2" fmla="*/ 1256443 w 1358377"/>
                <a:gd name="connsiteY2" fmla="*/ 42958 h 242604"/>
                <a:gd name="connsiteX3" fmla="*/ 1256443 w 1358377"/>
                <a:gd name="connsiteY3" fmla="*/ 86737 h 242604"/>
                <a:gd name="connsiteX4" fmla="*/ 1258126 w 1358377"/>
                <a:gd name="connsiteY4" fmla="*/ 118728 h 242604"/>
                <a:gd name="connsiteX5" fmla="*/ 1328847 w 1358377"/>
                <a:gd name="connsiteY5" fmla="*/ 169243 h 242604"/>
                <a:gd name="connsiteX6" fmla="*/ 1296853 w 1358377"/>
                <a:gd name="connsiteY6" fmla="*/ 211337 h 242604"/>
                <a:gd name="connsiteX7" fmla="*/ 1258757 w 1358377"/>
                <a:gd name="connsiteY7" fmla="*/ 242604 h 242604"/>
                <a:gd name="connsiteX8" fmla="*/ 106629 w 1358377"/>
                <a:gd name="connsiteY8" fmla="*/ 242604 h 242604"/>
                <a:gd name="connsiteX9" fmla="*/ 106409 w 1358377"/>
                <a:gd name="connsiteY9" fmla="*/ 216390 h 242604"/>
                <a:gd name="connsiteX10" fmla="*/ 182180 w 1358377"/>
                <a:gd name="connsiteY10" fmla="*/ 167559 h 242604"/>
                <a:gd name="connsiteX11" fmla="*/ 128299 w 1358377"/>
                <a:gd name="connsiteY11" fmla="*/ 117046 h 242604"/>
                <a:gd name="connsiteX12" fmla="*/ 97990 w 1358377"/>
                <a:gd name="connsiteY12" fmla="*/ 90105 h 242604"/>
                <a:gd name="connsiteX13" fmla="*/ 50844 w 1358377"/>
                <a:gd name="connsiteY13" fmla="*/ 56429 h 242604"/>
                <a:gd name="connsiteX14" fmla="*/ 106629 w 1358377"/>
                <a:gd name="connsiteY14" fmla="*/ 0 h 242604"/>
                <a:gd name="connsiteX0" fmla="*/ 106629 w 1358377"/>
                <a:gd name="connsiteY0" fmla="*/ 0 h 242604"/>
                <a:gd name="connsiteX1" fmla="*/ 1258757 w 1358377"/>
                <a:gd name="connsiteY1" fmla="*/ 0 h 242604"/>
                <a:gd name="connsiteX2" fmla="*/ 1290119 w 1358377"/>
                <a:gd name="connsiteY2" fmla="*/ 39590 h 242604"/>
                <a:gd name="connsiteX3" fmla="*/ 1256443 w 1358377"/>
                <a:gd name="connsiteY3" fmla="*/ 86737 h 242604"/>
                <a:gd name="connsiteX4" fmla="*/ 1258126 w 1358377"/>
                <a:gd name="connsiteY4" fmla="*/ 118728 h 242604"/>
                <a:gd name="connsiteX5" fmla="*/ 1328847 w 1358377"/>
                <a:gd name="connsiteY5" fmla="*/ 169243 h 242604"/>
                <a:gd name="connsiteX6" fmla="*/ 1296853 w 1358377"/>
                <a:gd name="connsiteY6" fmla="*/ 211337 h 242604"/>
                <a:gd name="connsiteX7" fmla="*/ 1258757 w 1358377"/>
                <a:gd name="connsiteY7" fmla="*/ 242604 h 242604"/>
                <a:gd name="connsiteX8" fmla="*/ 106629 w 1358377"/>
                <a:gd name="connsiteY8" fmla="*/ 242604 h 242604"/>
                <a:gd name="connsiteX9" fmla="*/ 106409 w 1358377"/>
                <a:gd name="connsiteY9" fmla="*/ 216390 h 242604"/>
                <a:gd name="connsiteX10" fmla="*/ 182180 w 1358377"/>
                <a:gd name="connsiteY10" fmla="*/ 167559 h 242604"/>
                <a:gd name="connsiteX11" fmla="*/ 128299 w 1358377"/>
                <a:gd name="connsiteY11" fmla="*/ 117046 h 242604"/>
                <a:gd name="connsiteX12" fmla="*/ 97990 w 1358377"/>
                <a:gd name="connsiteY12" fmla="*/ 90105 h 242604"/>
                <a:gd name="connsiteX13" fmla="*/ 50844 w 1358377"/>
                <a:gd name="connsiteY13" fmla="*/ 56429 h 242604"/>
                <a:gd name="connsiteX14" fmla="*/ 106629 w 1358377"/>
                <a:gd name="connsiteY14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377" h="242604">
                  <a:moveTo>
                    <a:pt x="106629" y="0"/>
                  </a:moveTo>
                  <a:lnTo>
                    <a:pt x="1258757" y="0"/>
                  </a:lnTo>
                  <a:lnTo>
                    <a:pt x="1290119" y="39590"/>
                  </a:lnTo>
                  <a:cubicBezTo>
                    <a:pt x="1289733" y="54046"/>
                    <a:pt x="1256057" y="53463"/>
                    <a:pt x="1256443" y="86737"/>
                  </a:cubicBezTo>
                  <a:cubicBezTo>
                    <a:pt x="1261494" y="100207"/>
                    <a:pt x="1257740" y="92750"/>
                    <a:pt x="1258126" y="118728"/>
                  </a:cubicBezTo>
                  <a:cubicBezTo>
                    <a:pt x="1270193" y="132479"/>
                    <a:pt x="1333513" y="149439"/>
                    <a:pt x="1328847" y="169243"/>
                  </a:cubicBezTo>
                  <a:cubicBezTo>
                    <a:pt x="1338388" y="187765"/>
                    <a:pt x="1308535" y="199110"/>
                    <a:pt x="1296853" y="211337"/>
                  </a:cubicBezTo>
                  <a:cubicBezTo>
                    <a:pt x="1285171" y="223564"/>
                    <a:pt x="1464985" y="241322"/>
                    <a:pt x="1258757" y="242604"/>
                  </a:cubicBezTo>
                  <a:lnTo>
                    <a:pt x="106629" y="242604"/>
                  </a:lnTo>
                  <a:cubicBezTo>
                    <a:pt x="106556" y="233866"/>
                    <a:pt x="106482" y="225128"/>
                    <a:pt x="106409" y="216390"/>
                  </a:cubicBezTo>
                  <a:cubicBezTo>
                    <a:pt x="109459" y="205566"/>
                    <a:pt x="173761" y="186081"/>
                    <a:pt x="182180" y="167559"/>
                  </a:cubicBezTo>
                  <a:cubicBezTo>
                    <a:pt x="190599" y="149037"/>
                    <a:pt x="131386" y="133042"/>
                    <a:pt x="128299" y="117046"/>
                  </a:cubicBezTo>
                  <a:cubicBezTo>
                    <a:pt x="125212" y="101050"/>
                    <a:pt x="115670" y="98243"/>
                    <a:pt x="97990" y="90105"/>
                  </a:cubicBezTo>
                  <a:cubicBezTo>
                    <a:pt x="80310" y="81967"/>
                    <a:pt x="50807" y="70043"/>
                    <a:pt x="50844" y="56429"/>
                  </a:cubicBezTo>
                  <a:cubicBezTo>
                    <a:pt x="50881" y="38886"/>
                    <a:pt x="-94690" y="9405"/>
                    <a:pt x="106629" y="0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  <a:alpha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 rot="699988">
              <a:off x="7308212" y="2217453"/>
              <a:ext cx="2922038" cy="2748012"/>
              <a:chOff x="4750244" y="1347115"/>
              <a:chExt cx="2922038" cy="274801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4750244" y="1996519"/>
                <a:ext cx="2821307" cy="2098608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Viết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PTHH </a:t>
                </a: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xảy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ra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và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nhận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xét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về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sự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biến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đổi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tính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acid – base </a:t>
                </a: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của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các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oxide </a:t>
                </a: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và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hydroxide </a:t>
                </a: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tương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ứng</a:t>
                </a:r>
                <a:r>
                  <a:rPr lang="en-US" altLang="zh-CN" sz="2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.</a:t>
                </a:r>
                <a:endParaRPr lang="zh-CN" altLang="en-US" sz="2800" b="1" dirty="0"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5430308" y="1347115"/>
                <a:ext cx="2241974" cy="718585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4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Kết</a:t>
                </a:r>
                <a:r>
                  <a:rPr lang="en-US" altLang="zh-CN" sz="4800" b="1" dirty="0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4800" b="1" dirty="0" err="1"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quả</a:t>
                </a:r>
                <a:endParaRPr lang="zh-CN" altLang="en-US" sz="4800" b="1" dirty="0"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sp>
        <p:nvSpPr>
          <p:cNvPr id="28" name="文本框 2">
            <a:extLst>
              <a:ext uri="{FF2B5EF4-FFF2-40B4-BE49-F238E27FC236}">
                <a16:creationId xmlns:a16="http://schemas.microsoft.com/office/drawing/2014/main" id="{F8DD7B02-C5B2-917A-A09C-90CEBAE3E92A}"/>
              </a:ext>
            </a:extLst>
          </p:cNvPr>
          <p:cNvSpPr txBox="1"/>
          <p:nvPr/>
        </p:nvSpPr>
        <p:spPr>
          <a:xfrm>
            <a:off x="2182846" y="376885"/>
            <a:ext cx="8551045" cy="523220"/>
          </a:xfrm>
          <a:prstGeom prst="rect">
            <a:avLst/>
          </a:prstGeom>
          <a:solidFill>
            <a:srgbClr val="00A2A6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 CHẤT CỦA CÁC OXIDE VÀ HYDROXIDE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9945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2">
            <a:extLst>
              <a:ext uri="{FF2B5EF4-FFF2-40B4-BE49-F238E27FC236}">
                <a16:creationId xmlns:a16="http://schemas.microsoft.com/office/drawing/2014/main" id="{653F42A2-364A-B65A-E2DE-B23234FCB36E}"/>
              </a:ext>
            </a:extLst>
          </p:cNvPr>
          <p:cNvSpPr txBox="1"/>
          <p:nvPr/>
        </p:nvSpPr>
        <p:spPr>
          <a:xfrm>
            <a:off x="2182846" y="376885"/>
            <a:ext cx="8551045" cy="523220"/>
          </a:xfrm>
          <a:prstGeom prst="rect">
            <a:avLst/>
          </a:prstGeom>
          <a:solidFill>
            <a:srgbClr val="00A2A6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 CHẤT CỦA CÁC OXIDE VÀ HYDROXIDE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80E040-221A-FEB2-BABF-39E788A40C20}"/>
              </a:ext>
            </a:extLst>
          </p:cNvPr>
          <p:cNvSpPr txBox="1"/>
          <p:nvPr/>
        </p:nvSpPr>
        <p:spPr>
          <a:xfrm>
            <a:off x="545123" y="1067444"/>
            <a:ext cx="4828735" cy="1813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altLang="zh-CN" sz="32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Na</a:t>
            </a:r>
            <a:r>
              <a:rPr lang="en-US" altLang="zh-CN" sz="32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32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 + H</a:t>
            </a:r>
            <a:r>
              <a:rPr lang="en-US" altLang="zh-CN" sz="32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32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altLang="zh-CN" sz="32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2NaOH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altLang="zh-CN" sz="32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MgO + H</a:t>
            </a:r>
            <a:r>
              <a:rPr lang="en-US" altLang="zh-CN" sz="32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32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altLang="zh-CN" sz="32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Mg(OH)</a:t>
            </a:r>
            <a:r>
              <a:rPr lang="en-US" altLang="zh-CN" sz="32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altLang="zh-CN" sz="32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</a:t>
            </a:r>
            <a:r>
              <a:rPr lang="en-US" altLang="zh-CN" sz="32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32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32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lang="en-US" altLang="zh-CN" sz="32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+ 3H</a:t>
            </a:r>
            <a:r>
              <a:rPr lang="en-US" altLang="zh-CN" sz="32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32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altLang="zh-CN" sz="32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2H</a:t>
            </a:r>
            <a:r>
              <a:rPr lang="en-US" altLang="zh-CN" sz="32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32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PO</a:t>
            </a:r>
            <a:r>
              <a:rPr lang="en-US" altLang="zh-CN" sz="32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3E21DB-401B-0AE1-6CC6-BAA2C555CFCC}"/>
              </a:ext>
            </a:extLst>
          </p:cNvPr>
          <p:cNvSpPr txBox="1"/>
          <p:nvPr/>
        </p:nvSpPr>
        <p:spPr>
          <a:xfrm>
            <a:off x="5847472" y="1236548"/>
            <a:ext cx="6066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base. Na</a:t>
            </a:r>
            <a:r>
              <a:rPr lang="en-US" altLang="zh-CN" sz="24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dễ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dàng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=&gt;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base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oxide: Na</a:t>
            </a:r>
            <a:r>
              <a:rPr lang="en-US" altLang="zh-CN" sz="24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 &gt; MgO</a:t>
            </a:r>
            <a:endParaRPr lang="en-US" sz="2400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2D8721DC-84BD-ECFB-8701-31E8ED8571C6}"/>
              </a:ext>
            </a:extLst>
          </p:cNvPr>
          <p:cNvSpPr/>
          <p:nvPr/>
        </p:nvSpPr>
        <p:spPr>
          <a:xfrm>
            <a:off x="5179257" y="1210534"/>
            <a:ext cx="576776" cy="967943"/>
          </a:xfrm>
          <a:prstGeom prst="rightBrace">
            <a:avLst/>
          </a:prstGeom>
          <a:ln w="28575">
            <a:solidFill>
              <a:srgbClr val="00A2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9797C-CC05-5B0B-1F70-EF04B88DD5A4}"/>
              </a:ext>
            </a:extLst>
          </p:cNvPr>
          <p:cNvSpPr txBox="1"/>
          <p:nvPr/>
        </p:nvSpPr>
        <p:spPr>
          <a:xfrm>
            <a:off x="5815820" y="2473815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=&gt;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dung </a:t>
            </a:r>
            <a:r>
              <a:rPr lang="en-US" altLang="zh-CN" sz="24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altLang="zh-CN" sz="24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acid</a:t>
            </a:r>
            <a:endParaRPr lang="en-US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605A54B-D728-EAAB-EF98-C2B398BCA1CD}"/>
              </a:ext>
            </a:extLst>
          </p:cNvPr>
          <p:cNvSpPr/>
          <p:nvPr/>
        </p:nvSpPr>
        <p:spPr>
          <a:xfrm>
            <a:off x="1186376" y="2997333"/>
            <a:ext cx="9819248" cy="13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499106-603C-1AB2-C86D-D293460CE59E}"/>
              </a:ext>
            </a:extLst>
          </p:cNvPr>
          <p:cNvSpPr txBox="1"/>
          <p:nvPr/>
        </p:nvSpPr>
        <p:spPr>
          <a:xfrm>
            <a:off x="763761" y="4261974"/>
            <a:ext cx="7983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8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base </a:t>
            </a:r>
            <a:r>
              <a:rPr lang="en-US" sz="2800" kern="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kern="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hydroxide: NaOH &gt; Mg(OH)</a:t>
            </a:r>
            <a:r>
              <a:rPr lang="en-US" sz="2800" kern="0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sz="2800" baseline="-2500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183D418-90BB-FB6E-4FCA-560B0AA24E04}"/>
              </a:ext>
            </a:extLst>
          </p:cNvPr>
          <p:cNvSpPr/>
          <p:nvPr/>
        </p:nvSpPr>
        <p:spPr>
          <a:xfrm>
            <a:off x="3345180" y="4741548"/>
            <a:ext cx="7660444" cy="13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hydroxide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6978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7" grpId="0"/>
      <p:bldP spid="3" grpId="0" animBg="1"/>
      <p:bldP spid="9" grpId="0"/>
      <p:bldP spid="5" grpId="0" animBg="1"/>
      <p:bldP spid="11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5959a216900a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QiTTB#"/>
  <p:tag name="MH_LAYOUT" val="SubTitleDesc"/>
  <p:tag name="MH" val="20170702101730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744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744"/>
  <p:tag name="MH_LIBRARY" val="GRAPHIC"/>
  <p:tag name="MH_TYPE" val="SubTitle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744"/>
  <p:tag name="MH_LIBRARY" val="GRAPHIC"/>
  <p:tag name="MH_TYPE" val="Other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744"/>
  <p:tag name="MH_LIBRARY" val="GRAPHIC"/>
  <p:tag name="MH_TYPE" val="Other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744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744"/>
  <p:tag name="MH_LIBRARY" val="GRAPHIC"/>
  <p:tag name="MH_TYPE" val="Other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744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19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822"/>
  <p:tag name="MH_LIBRARY" val="GRAPHI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730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0702101831"/>
  <p:tag name="MH_LIBRARY" val="GRAPHI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SubTitle"/>
  <p:tag name="MH_ORDER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SubTitle"/>
  <p:tag name="MH_ORD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YinZJG#"/>
  <p:tag name="MH_LAYOUT" val="TitleSubTitle"/>
  <p:tag name="MH" val="20170702101852"/>
  <p:tag name="MH_LIBRARY" val="GRAPHIC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YinZJG#"/>
  <p:tag name="MH_LAYOUT" val="TitleSubTitle"/>
  <p:tag name="MH" val="20170702101852"/>
  <p:tag name="MH_LIBRARY" val="GRAPHIC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QiTTB#"/>
  <p:tag name="MH_LAYOUT" val="SubTitleDesc"/>
  <p:tag name="MH" val="20170702101730"/>
  <p:tag name="MH_LIBRARY" val="GRAPHIC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822"/>
  <p:tag name="MH_LIBRARY" val="GRAPHIC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1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1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822"/>
  <p:tag name="MH_LIBRARY" val="GRAPHIC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1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1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822"/>
  <p:tag name="MH_LIBRARY" val="GRAPHIC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1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1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1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Other"/>
  <p:tag name="MH_ORDER" val="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22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5E5D"/>
      </a:accent1>
      <a:accent2>
        <a:srgbClr val="60AC30"/>
      </a:accent2>
      <a:accent3>
        <a:srgbClr val="F29057"/>
      </a:accent3>
      <a:accent4>
        <a:srgbClr val="86C4EC"/>
      </a:accent4>
      <a:accent5>
        <a:srgbClr val="EB5E5D"/>
      </a:accent5>
      <a:accent6>
        <a:srgbClr val="60AC30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950</Words>
  <Application>Microsoft Office PowerPoint</Application>
  <PresentationFormat>Widescreen</PresentationFormat>
  <Paragraphs>189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等线</vt:lpstr>
      <vt:lpstr>Arial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5959a216900ab</dc:title>
  <dc:creator>逆流的小鱼</dc:creator>
  <cp:lastModifiedBy>PHẠM TIẾN HẢI</cp:lastModifiedBy>
  <cp:revision>41</cp:revision>
  <dcterms:created xsi:type="dcterms:W3CDTF">2017-07-02T01:46:00Z</dcterms:created>
  <dcterms:modified xsi:type="dcterms:W3CDTF">2022-06-28T08:17:36Z</dcterms:modified>
</cp:coreProperties>
</file>