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01.svg" ContentType="image/svg+xml"/>
  <Override PartName="/ppt/media/image103.svg" ContentType="image/svg+xml"/>
  <Override PartName="/ppt/media/image104.svg" ContentType="image/svg+xml"/>
  <Override PartName="/ppt/media/image106.svg" ContentType="image/svg+xml"/>
  <Override PartName="/ppt/media/image109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.svg" ContentType="image/svg+xml"/>
  <Override PartName="/ppt/media/image24.svg" ContentType="image/svg+xml"/>
  <Override PartName="/ppt/media/image26.svg" ContentType="image/svg+xml"/>
  <Override PartName="/ppt/media/image27.svg" ContentType="image/svg+xml"/>
  <Override PartName="/ppt/media/image29.svg" ContentType="image/svg+xml"/>
  <Override PartName="/ppt/media/image33.svg" ContentType="image/svg+xml"/>
  <Override PartName="/ppt/media/image36.svg" ContentType="image/svg+xml"/>
  <Override PartName="/ppt/media/image38.svg" ContentType="image/svg+xml"/>
  <Override PartName="/ppt/media/image4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47.svg" ContentType="image/svg+xml"/>
  <Override PartName="/ppt/media/image49.svg" ContentType="image/svg+xml"/>
  <Override PartName="/ppt/media/image5.svg" ContentType="image/svg+xml"/>
  <Override PartName="/ppt/media/image51.svg" ContentType="image/svg+xml"/>
  <Override PartName="/ppt/media/image54.svg" ContentType="image/svg+xml"/>
  <Override PartName="/ppt/media/image56.svg" ContentType="image/svg+xml"/>
  <Override PartName="/ppt/media/image57.svg" ContentType="image/svg+xml"/>
  <Override PartName="/ppt/media/image58.svg" ContentType="image/svg+xml"/>
  <Override PartName="/ppt/media/image59.svg" ContentType="image/svg+xml"/>
  <Override PartName="/ppt/media/image61.svg" ContentType="image/svg+xml"/>
  <Override PartName="/ppt/media/image62.svg" ContentType="image/svg+xml"/>
  <Override PartName="/ppt/media/image63.svg" ContentType="image/svg+xml"/>
  <Override PartName="/ppt/media/image64.svg" ContentType="image/svg+xml"/>
  <Override PartName="/ppt/media/image65.svg" ContentType="image/svg+xml"/>
  <Override PartName="/ppt/media/image66.svg" ContentType="image/svg+xml"/>
  <Override PartName="/ppt/media/image67.svg" ContentType="image/svg+xml"/>
  <Override PartName="/ppt/media/image68.svg" ContentType="image/svg+xml"/>
  <Override PartName="/ppt/media/image70.svg" ContentType="image/svg+xml"/>
  <Override PartName="/ppt/media/image71.svg" ContentType="image/svg+xml"/>
  <Override PartName="/ppt/media/image72.svg" ContentType="image/svg+xml"/>
  <Override PartName="/ppt/media/image74.svg" ContentType="image/svg+xml"/>
  <Override PartName="/ppt/media/image78.svg" ContentType="image/svg+xml"/>
  <Override PartName="/ppt/media/image8.svg" ContentType="image/svg+xml"/>
  <Override PartName="/ppt/media/image80.svg" ContentType="image/svg+xml"/>
  <Override PartName="/ppt/media/image83.svg" ContentType="image/svg+xml"/>
  <Override PartName="/ppt/media/image85.svg" ContentType="image/svg+xml"/>
  <Override PartName="/ppt/media/image86.svg" ContentType="image/svg+xml"/>
  <Override PartName="/ppt/media/image87.svg" ContentType="image/svg+xml"/>
  <Override PartName="/ppt/media/image89.svg" ContentType="image/svg+xml"/>
  <Override PartName="/ppt/media/image91.svg" ContentType="image/svg+xml"/>
  <Override PartName="/ppt/media/image94.svg" ContentType="image/svg+xml"/>
  <Override PartName="/ppt/media/image97.svg" ContentType="image/svg+xml"/>
  <Override PartName="/ppt/media/image9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8288000" cy="10287000"/>
  <p:notesSz cx="6858000" cy="9144000"/>
  <p:embeddedFontLst>
    <p:embeddedFont>
      <p:font typeface="Baloo" panose="03080902040302020200"/>
      <p:regular r:id="rId18"/>
    </p:embeddedFont>
    <p:embeddedFont>
      <p:font typeface="League Spartan" panose="00000800000000000000"/>
      <p:bold r:id="rId19"/>
    </p:embeddedFont>
    <p:embeddedFont>
      <p:font typeface="Alata" panose="00000500000000000000"/>
      <p:regular r:id="rId20"/>
    </p:embeddedFont>
    <p:embeddedFont>
      <p:font typeface="Nunito Bold"/>
      <p:bold r:id="rId21"/>
    </p:embeddedFont>
    <p:embeddedFont>
      <p:font typeface="KG Primary Dots Lined" panose="02000506000000020003"/>
      <p:regular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font" Target="fonts/font9.fntdata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5" Type="http://schemas.openxmlformats.org/officeDocument/2006/relationships/slideLayout" Target="../slideLayouts/slideLayout7.xml"/><Relationship Id="rId24" Type="http://schemas.microsoft.com/office/2007/relationships/media" Target="../media/media7.mp3"/><Relationship Id="rId23" Type="http://schemas.openxmlformats.org/officeDocument/2006/relationships/audio" Target="../media/media7.mp3"/><Relationship Id="rId22" Type="http://schemas.microsoft.com/office/2007/relationships/media" Target="../media/media6.mp3"/><Relationship Id="rId21" Type="http://schemas.openxmlformats.org/officeDocument/2006/relationships/audio" Target="../media/media6.mp3"/><Relationship Id="rId20" Type="http://schemas.microsoft.com/office/2007/relationships/media" Target="../media/media5.mp3"/><Relationship Id="rId2" Type="http://schemas.openxmlformats.org/officeDocument/2006/relationships/image" Target="../media/image2.svg"/><Relationship Id="rId19" Type="http://schemas.openxmlformats.org/officeDocument/2006/relationships/audio" Target="../media/media5.mp3"/><Relationship Id="rId18" Type="http://schemas.microsoft.com/office/2007/relationships/media" Target="../media/media4.mp3"/><Relationship Id="rId17" Type="http://schemas.openxmlformats.org/officeDocument/2006/relationships/audio" Target="../media/media4.mp3"/><Relationship Id="rId16" Type="http://schemas.microsoft.com/office/2007/relationships/media" Target="../media/media3.mp3"/><Relationship Id="rId15" Type="http://schemas.openxmlformats.org/officeDocument/2006/relationships/audio" Target="../media/media3.mp3"/><Relationship Id="rId14" Type="http://schemas.microsoft.com/office/2007/relationships/media" Target="../media/media2.mp3"/><Relationship Id="rId13" Type="http://schemas.openxmlformats.org/officeDocument/2006/relationships/audio" Target="../media/media2.mp3"/><Relationship Id="rId12" Type="http://schemas.openxmlformats.org/officeDocument/2006/relationships/image" Target="../media/image10.png"/><Relationship Id="rId11" Type="http://schemas.microsoft.com/office/2007/relationships/media" Target="../media/media1.mp3"/><Relationship Id="rId10" Type="http://schemas.openxmlformats.org/officeDocument/2006/relationships/audio" Target="../media/media1.mp3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83.svg"/><Relationship Id="rId8" Type="http://schemas.openxmlformats.org/officeDocument/2006/relationships/image" Target="../media/image82.png"/><Relationship Id="rId7" Type="http://schemas.openxmlformats.org/officeDocument/2006/relationships/image" Target="../media/image6.png"/><Relationship Id="rId6" Type="http://schemas.openxmlformats.org/officeDocument/2006/relationships/image" Target="../media/image47.svg"/><Relationship Id="rId5" Type="http://schemas.openxmlformats.org/officeDocument/2006/relationships/image" Target="../media/image15.png"/><Relationship Id="rId4" Type="http://schemas.openxmlformats.org/officeDocument/2006/relationships/image" Target="../media/image46.svg"/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89.svg"/><Relationship Id="rId7" Type="http://schemas.openxmlformats.org/officeDocument/2006/relationships/image" Target="../media/image88.png"/><Relationship Id="rId6" Type="http://schemas.openxmlformats.org/officeDocument/2006/relationships/image" Target="../media/image87.svg"/><Relationship Id="rId5" Type="http://schemas.openxmlformats.org/officeDocument/2006/relationships/image" Target="../media/image3.png"/><Relationship Id="rId4" Type="http://schemas.openxmlformats.org/officeDocument/2006/relationships/image" Target="../media/image86.svg"/><Relationship Id="rId3" Type="http://schemas.openxmlformats.org/officeDocument/2006/relationships/image" Target="../media/image37.png"/><Relationship Id="rId2" Type="http://schemas.openxmlformats.org/officeDocument/2006/relationships/image" Target="../media/image85.sv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95.png"/><Relationship Id="rId14" Type="http://schemas.openxmlformats.org/officeDocument/2006/relationships/image" Target="../media/image94.svg"/><Relationship Id="rId13" Type="http://schemas.openxmlformats.org/officeDocument/2006/relationships/image" Target="../media/image93.png"/><Relationship Id="rId12" Type="http://schemas.openxmlformats.org/officeDocument/2006/relationships/image" Target="../media/image92.png"/><Relationship Id="rId11" Type="http://schemas.openxmlformats.org/officeDocument/2006/relationships/image" Target="../media/image91.svg"/><Relationship Id="rId10" Type="http://schemas.openxmlformats.org/officeDocument/2006/relationships/image" Target="../media/image90.png"/><Relationship Id="rId1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4.svg"/><Relationship Id="rId8" Type="http://schemas.openxmlformats.org/officeDocument/2006/relationships/image" Target="../media/image103.svg"/><Relationship Id="rId7" Type="http://schemas.openxmlformats.org/officeDocument/2006/relationships/image" Target="../media/image102.png"/><Relationship Id="rId6" Type="http://schemas.openxmlformats.org/officeDocument/2006/relationships/image" Target="../media/image101.svg"/><Relationship Id="rId5" Type="http://schemas.openxmlformats.org/officeDocument/2006/relationships/image" Target="../media/image100.png"/><Relationship Id="rId4" Type="http://schemas.openxmlformats.org/officeDocument/2006/relationships/image" Target="../media/image99.svg"/><Relationship Id="rId3" Type="http://schemas.openxmlformats.org/officeDocument/2006/relationships/image" Target="../media/image98.png"/><Relationship Id="rId2" Type="http://schemas.openxmlformats.org/officeDocument/2006/relationships/image" Target="../media/image97.sv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35.png"/><Relationship Id="rId15" Type="http://schemas.openxmlformats.org/officeDocument/2006/relationships/image" Target="../media/image109.svg"/><Relationship Id="rId14" Type="http://schemas.openxmlformats.org/officeDocument/2006/relationships/image" Target="../media/image108.png"/><Relationship Id="rId13" Type="http://schemas.openxmlformats.org/officeDocument/2006/relationships/image" Target="../media/image107.png"/><Relationship Id="rId12" Type="http://schemas.openxmlformats.org/officeDocument/2006/relationships/image" Target="../media/image106.svg"/><Relationship Id="rId11" Type="http://schemas.openxmlformats.org/officeDocument/2006/relationships/image" Target="../media/image105.png"/><Relationship Id="rId10" Type="http://schemas.openxmlformats.org/officeDocument/2006/relationships/image" Target="../media/image6.png"/><Relationship Id="rId1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svg"/><Relationship Id="rId8" Type="http://schemas.openxmlformats.org/officeDocument/2006/relationships/image" Target="../media/image17.png"/><Relationship Id="rId7" Type="http://schemas.openxmlformats.org/officeDocument/2006/relationships/image" Target="../media/image6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Relationship Id="rId3" Type="http://schemas.openxmlformats.org/officeDocument/2006/relationships/image" Target="../media/image13.png"/><Relationship Id="rId21" Type="http://schemas.openxmlformats.org/officeDocument/2006/relationships/slideLayout" Target="../slideLayouts/slideLayout7.xml"/><Relationship Id="rId20" Type="http://schemas.microsoft.com/office/2007/relationships/media" Target="../media/media10.mp3"/><Relationship Id="rId2" Type="http://schemas.openxmlformats.org/officeDocument/2006/relationships/image" Target="../media/image12.svg"/><Relationship Id="rId19" Type="http://schemas.openxmlformats.org/officeDocument/2006/relationships/audio" Target="../media/media10.mp3"/><Relationship Id="rId18" Type="http://schemas.microsoft.com/office/2007/relationships/media" Target="../media/media9.mp3"/><Relationship Id="rId17" Type="http://schemas.openxmlformats.org/officeDocument/2006/relationships/audio" Target="../media/media9.mp3"/><Relationship Id="rId16" Type="http://schemas.openxmlformats.org/officeDocument/2006/relationships/image" Target="../media/image10.png"/><Relationship Id="rId15" Type="http://schemas.microsoft.com/office/2007/relationships/media" Target="../media/media8.mp3"/><Relationship Id="rId14" Type="http://schemas.openxmlformats.org/officeDocument/2006/relationships/audio" Target="../media/media8.mp3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svg"/><Relationship Id="rId8" Type="http://schemas.openxmlformats.org/officeDocument/2006/relationships/image" Target="../media/image28.png"/><Relationship Id="rId7" Type="http://schemas.openxmlformats.org/officeDocument/2006/relationships/image" Target="../media/image6.png"/><Relationship Id="rId6" Type="http://schemas.openxmlformats.org/officeDocument/2006/relationships/image" Target="../media/image27.svg"/><Relationship Id="rId5" Type="http://schemas.openxmlformats.org/officeDocument/2006/relationships/image" Target="../media/image15.png"/><Relationship Id="rId4" Type="http://schemas.openxmlformats.org/officeDocument/2006/relationships/image" Target="../media/image26.svg"/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svg"/><Relationship Id="rId8" Type="http://schemas.openxmlformats.org/officeDocument/2006/relationships/image" Target="../media/image32.png"/><Relationship Id="rId7" Type="http://schemas.openxmlformats.org/officeDocument/2006/relationships/image" Target="../media/image6.png"/><Relationship Id="rId6" Type="http://schemas.openxmlformats.org/officeDocument/2006/relationships/image" Target="../media/image27.svg"/><Relationship Id="rId5" Type="http://schemas.openxmlformats.org/officeDocument/2006/relationships/image" Target="../media/image15.png"/><Relationship Id="rId4" Type="http://schemas.openxmlformats.org/officeDocument/2006/relationships/image" Target="../media/image26.svg"/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1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svg"/><Relationship Id="rId8" Type="http://schemas.openxmlformats.org/officeDocument/2006/relationships/image" Target="../media/image41.png"/><Relationship Id="rId7" Type="http://schemas.openxmlformats.org/officeDocument/2006/relationships/image" Target="../media/image6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svg"/><Relationship Id="rId8" Type="http://schemas.openxmlformats.org/officeDocument/2006/relationships/image" Target="../media/image48.png"/><Relationship Id="rId7" Type="http://schemas.openxmlformats.org/officeDocument/2006/relationships/image" Target="../media/image6.png"/><Relationship Id="rId6" Type="http://schemas.openxmlformats.org/officeDocument/2006/relationships/image" Target="../media/image47.svg"/><Relationship Id="rId5" Type="http://schemas.openxmlformats.org/officeDocument/2006/relationships/image" Target="../media/image15.png"/><Relationship Id="rId4" Type="http://schemas.openxmlformats.org/officeDocument/2006/relationships/image" Target="../media/image46.svg"/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svg"/><Relationship Id="rId8" Type="http://schemas.openxmlformats.org/officeDocument/2006/relationships/image" Target="../media/image50.png"/><Relationship Id="rId7" Type="http://schemas.openxmlformats.org/officeDocument/2006/relationships/image" Target="../media/image6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Relationship Id="rId31" Type="http://schemas.openxmlformats.org/officeDocument/2006/relationships/slideLayout" Target="../slideLayouts/slideLayout7.xml"/><Relationship Id="rId30" Type="http://schemas.openxmlformats.org/officeDocument/2006/relationships/image" Target="../media/image72.svg"/><Relationship Id="rId3" Type="http://schemas.openxmlformats.org/officeDocument/2006/relationships/image" Target="../media/image37.png"/><Relationship Id="rId29" Type="http://schemas.openxmlformats.org/officeDocument/2006/relationships/image" Target="../media/image71.svg"/><Relationship Id="rId28" Type="http://schemas.openxmlformats.org/officeDocument/2006/relationships/image" Target="../media/image70.svg"/><Relationship Id="rId27" Type="http://schemas.openxmlformats.org/officeDocument/2006/relationships/image" Target="../media/image69.png"/><Relationship Id="rId26" Type="http://schemas.openxmlformats.org/officeDocument/2006/relationships/image" Target="../media/image68.svg"/><Relationship Id="rId25" Type="http://schemas.openxmlformats.org/officeDocument/2006/relationships/image" Target="../media/image67.svg"/><Relationship Id="rId24" Type="http://schemas.openxmlformats.org/officeDocument/2006/relationships/image" Target="../media/image66.svg"/><Relationship Id="rId23" Type="http://schemas.openxmlformats.org/officeDocument/2006/relationships/image" Target="../media/image65.svg"/><Relationship Id="rId22" Type="http://schemas.openxmlformats.org/officeDocument/2006/relationships/image" Target="../media/image64.svg"/><Relationship Id="rId21" Type="http://schemas.openxmlformats.org/officeDocument/2006/relationships/image" Target="../media/image63.svg"/><Relationship Id="rId20" Type="http://schemas.openxmlformats.org/officeDocument/2006/relationships/image" Target="../media/image62.svg"/><Relationship Id="rId2" Type="http://schemas.openxmlformats.org/officeDocument/2006/relationships/image" Target="../media/image36.svg"/><Relationship Id="rId19" Type="http://schemas.openxmlformats.org/officeDocument/2006/relationships/image" Target="../media/image61.svg"/><Relationship Id="rId18" Type="http://schemas.openxmlformats.org/officeDocument/2006/relationships/image" Target="../media/image60.png"/><Relationship Id="rId17" Type="http://schemas.openxmlformats.org/officeDocument/2006/relationships/image" Target="../media/image59.svg"/><Relationship Id="rId16" Type="http://schemas.openxmlformats.org/officeDocument/2006/relationships/image" Target="../media/image58.svg"/><Relationship Id="rId15" Type="http://schemas.openxmlformats.org/officeDocument/2006/relationships/image" Target="../media/image57.svg"/><Relationship Id="rId14" Type="http://schemas.openxmlformats.org/officeDocument/2006/relationships/image" Target="../media/image56.svg"/><Relationship Id="rId13" Type="http://schemas.openxmlformats.org/officeDocument/2006/relationships/image" Target="../media/image55.png"/><Relationship Id="rId12" Type="http://schemas.openxmlformats.org/officeDocument/2006/relationships/image" Target="../media/image54.svg"/><Relationship Id="rId11" Type="http://schemas.openxmlformats.org/officeDocument/2006/relationships/image" Target="../media/image53.png"/><Relationship Id="rId10" Type="http://schemas.openxmlformats.org/officeDocument/2006/relationships/image" Target="../media/image52.pn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4.svg"/><Relationship Id="rId8" Type="http://schemas.openxmlformats.org/officeDocument/2006/relationships/image" Target="../media/image73.png"/><Relationship Id="rId7" Type="http://schemas.openxmlformats.org/officeDocument/2006/relationships/image" Target="../media/image6.png"/><Relationship Id="rId6" Type="http://schemas.openxmlformats.org/officeDocument/2006/relationships/image" Target="../media/image47.svg"/><Relationship Id="rId5" Type="http://schemas.openxmlformats.org/officeDocument/2006/relationships/image" Target="../media/image15.png"/><Relationship Id="rId4" Type="http://schemas.openxmlformats.org/officeDocument/2006/relationships/image" Target="../media/image46.svg"/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78.svg"/><Relationship Id="rId13" Type="http://schemas.openxmlformats.org/officeDocument/2006/relationships/image" Target="../media/image77.png"/><Relationship Id="rId12" Type="http://schemas.openxmlformats.org/officeDocument/2006/relationships/image" Target="../media/image76.png"/><Relationship Id="rId11" Type="http://schemas.openxmlformats.org/officeDocument/2006/relationships/image" Target="../media/image22.png"/><Relationship Id="rId10" Type="http://schemas.openxmlformats.org/officeDocument/2006/relationships/image" Target="../media/image75.jpeg"/><Relationship Id="rId1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0.svg"/><Relationship Id="rId8" Type="http://schemas.openxmlformats.org/officeDocument/2006/relationships/image" Target="../media/image79.png"/><Relationship Id="rId7" Type="http://schemas.openxmlformats.org/officeDocument/2006/relationships/image" Target="../media/image6.png"/><Relationship Id="rId6" Type="http://schemas.openxmlformats.org/officeDocument/2006/relationships/image" Target="../media/image47.svg"/><Relationship Id="rId5" Type="http://schemas.openxmlformats.org/officeDocument/2006/relationships/image" Target="../media/image15.png"/><Relationship Id="rId4" Type="http://schemas.openxmlformats.org/officeDocument/2006/relationships/image" Target="../media/image46.svg"/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81.png"/><Relationship Id="rId1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21733" y="2577846"/>
            <a:ext cx="2406615" cy="2510171"/>
          </a:xfrm>
          <a:custGeom>
            <a:avLst/>
            <a:gdLst/>
            <a:ahLst/>
            <a:cxnLst/>
            <a:rect l="l" t="t" r="r" b="b"/>
            <a:pathLst>
              <a:path w="2406615" h="2510171">
                <a:moveTo>
                  <a:pt x="0" y="0"/>
                </a:moveTo>
                <a:lnTo>
                  <a:pt x="2406615" y="0"/>
                </a:lnTo>
                <a:lnTo>
                  <a:pt x="2406615" y="2510171"/>
                </a:lnTo>
                <a:lnTo>
                  <a:pt x="0" y="251017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21733" y="5193802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3"/>
                </a:lnTo>
                <a:lnTo>
                  <a:pt x="0" y="1318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21733" y="6564125"/>
            <a:ext cx="2406615" cy="2510171"/>
          </a:xfrm>
          <a:custGeom>
            <a:avLst/>
            <a:gdLst/>
            <a:ahLst/>
            <a:cxnLst/>
            <a:rect l="l" t="t" r="r" b="b"/>
            <a:pathLst>
              <a:path w="2406615" h="2510171">
                <a:moveTo>
                  <a:pt x="0" y="0"/>
                </a:moveTo>
                <a:lnTo>
                  <a:pt x="2406615" y="0"/>
                </a:lnTo>
                <a:lnTo>
                  <a:pt x="2406615" y="2510171"/>
                </a:lnTo>
                <a:lnTo>
                  <a:pt x="0" y="251017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47734" y="96669"/>
            <a:ext cx="16587778" cy="10065582"/>
          </a:xfrm>
          <a:custGeom>
            <a:avLst/>
            <a:gdLst/>
            <a:ahLst/>
            <a:cxnLst/>
            <a:rect l="l" t="t" r="r" b="b"/>
            <a:pathLst>
              <a:path w="16587778" h="10065582">
                <a:moveTo>
                  <a:pt x="0" y="0"/>
                </a:moveTo>
                <a:lnTo>
                  <a:pt x="16587778" y="0"/>
                </a:lnTo>
                <a:lnTo>
                  <a:pt x="16587778" y="10065582"/>
                </a:lnTo>
                <a:lnTo>
                  <a:pt x="0" y="100655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475100" y="233601"/>
            <a:ext cx="14354175" cy="9791700"/>
          </a:xfrm>
          <a:custGeom>
            <a:avLst/>
            <a:gdLst/>
            <a:ahLst/>
            <a:cxnLst/>
            <a:rect l="l" t="t" r="r" b="b"/>
            <a:pathLst>
              <a:path w="14354175" h="9791700">
                <a:moveTo>
                  <a:pt x="0" y="0"/>
                </a:moveTo>
                <a:lnTo>
                  <a:pt x="14354175" y="0"/>
                </a:lnTo>
                <a:lnTo>
                  <a:pt x="14354175" y="9791700"/>
                </a:lnTo>
                <a:lnTo>
                  <a:pt x="0" y="97917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842" b="-185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sunny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896600" y="876300"/>
            <a:ext cx="406400" cy="406400"/>
          </a:xfrm>
          <a:prstGeom prst="rect">
            <a:avLst/>
          </a:prstGeom>
        </p:spPr>
      </p:pic>
      <p:pic>
        <p:nvPicPr>
          <p:cNvPr id="9" name="cloudy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487400" y="5446694"/>
            <a:ext cx="406400" cy="406400"/>
          </a:xfrm>
          <a:prstGeom prst="rect">
            <a:avLst/>
          </a:prstGeom>
        </p:spPr>
      </p:pic>
      <p:pic>
        <p:nvPicPr>
          <p:cNvPr id="10" name="windy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896600" y="8667896"/>
            <a:ext cx="406400" cy="406400"/>
          </a:xfrm>
          <a:prstGeom prst="rect">
            <a:avLst/>
          </a:prstGeom>
        </p:spPr>
      </p:pic>
      <p:pic>
        <p:nvPicPr>
          <p:cNvPr id="11" name="snowy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124200" y="5854066"/>
            <a:ext cx="406400" cy="406400"/>
          </a:xfrm>
          <a:prstGeom prst="rect">
            <a:avLst/>
          </a:prstGeom>
        </p:spPr>
      </p:pic>
      <p:pic>
        <p:nvPicPr>
          <p:cNvPr id="12" name="eus75755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486400" y="8873376"/>
            <a:ext cx="406400" cy="406400"/>
          </a:xfrm>
          <a:prstGeom prst="rect">
            <a:avLst/>
          </a:prstGeom>
        </p:spPr>
      </p:pic>
      <p:pic>
        <p:nvPicPr>
          <p:cNvPr id="13" name="rainy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394203" y="1216024"/>
            <a:ext cx="752476" cy="752476"/>
          </a:xfrm>
          <a:prstGeom prst="rect">
            <a:avLst/>
          </a:prstGeom>
        </p:spPr>
      </p:pic>
      <p:pic>
        <p:nvPicPr>
          <p:cNvPr id="14" name="weather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940800" y="4940300"/>
            <a:ext cx="406400" cy="406400"/>
          </a:xfrm>
          <a:prstGeom prst="rect">
            <a:avLst/>
          </a:prstGeom>
        </p:spPr>
      </p:pic>
      <p:grpSp>
        <p:nvGrpSpPr>
          <p:cNvPr id="15" name="Group 4"/>
          <p:cNvGrpSpPr>
            <a:grpSpLocks noChangeAspect="1"/>
          </p:cNvGrpSpPr>
          <p:nvPr/>
        </p:nvGrpSpPr>
        <p:grpSpPr>
          <a:xfrm>
            <a:off x="15175230" y="8707120"/>
            <a:ext cx="1450340" cy="1464310"/>
            <a:chOff x="0" y="0"/>
            <a:chExt cx="2607335" cy="2631961"/>
          </a:xfrm>
        </p:grpSpPr>
        <p:sp>
          <p:nvSpPr>
            <p:cNvPr id="16" name="Freeform 5"/>
            <p:cNvSpPr/>
            <p:nvPr/>
          </p:nvSpPr>
          <p:spPr>
            <a:xfrm>
              <a:off x="-113919" y="576326"/>
              <a:ext cx="2657602" cy="1992122"/>
            </a:xfrm>
            <a:custGeom>
              <a:avLst/>
              <a:gdLst/>
              <a:ahLst/>
              <a:cxnLst/>
              <a:rect l="l" t="t" r="r" b="b"/>
              <a:pathLst>
                <a:path w="2657602" h="1992122">
                  <a:moveTo>
                    <a:pt x="1790700" y="0"/>
                  </a:moveTo>
                  <a:cubicBezTo>
                    <a:pt x="1543177" y="0"/>
                    <a:pt x="1339215" y="64389"/>
                    <a:pt x="1339215" y="64389"/>
                  </a:cubicBezTo>
                  <a:cubicBezTo>
                    <a:pt x="1339215" y="64389"/>
                    <a:pt x="1149096" y="5588"/>
                    <a:pt x="925576" y="5588"/>
                  </a:cubicBezTo>
                  <a:cubicBezTo>
                    <a:pt x="681863" y="5588"/>
                    <a:pt x="398526" y="75565"/>
                    <a:pt x="279019" y="368300"/>
                  </a:cubicBezTo>
                  <a:cubicBezTo>
                    <a:pt x="0" y="1051941"/>
                    <a:pt x="348869" y="1643253"/>
                    <a:pt x="678942" y="1868678"/>
                  </a:cubicBezTo>
                  <a:cubicBezTo>
                    <a:pt x="750189" y="1917319"/>
                    <a:pt x="833882" y="1981327"/>
                    <a:pt x="963930" y="1981327"/>
                  </a:cubicBezTo>
                  <a:cubicBezTo>
                    <a:pt x="1011047" y="1981327"/>
                    <a:pt x="1064387" y="1972945"/>
                    <a:pt x="1125347" y="1952244"/>
                  </a:cubicBezTo>
                  <a:cubicBezTo>
                    <a:pt x="1354455" y="1874647"/>
                    <a:pt x="1354455" y="1874647"/>
                    <a:pt x="1354455" y="1874647"/>
                  </a:cubicBezTo>
                  <a:cubicBezTo>
                    <a:pt x="1354455" y="1874647"/>
                    <a:pt x="1541399" y="1992122"/>
                    <a:pt x="1752600" y="1992122"/>
                  </a:cubicBezTo>
                  <a:cubicBezTo>
                    <a:pt x="1797558" y="1992122"/>
                    <a:pt x="1843532" y="1986788"/>
                    <a:pt x="1888998" y="1973961"/>
                  </a:cubicBezTo>
                  <a:cubicBezTo>
                    <a:pt x="2110740" y="1911223"/>
                    <a:pt x="2655316" y="1496695"/>
                    <a:pt x="2657602" y="877824"/>
                  </a:cubicBezTo>
                  <a:lnTo>
                    <a:pt x="2657602" y="877824"/>
                  </a:lnTo>
                  <a:lnTo>
                    <a:pt x="2657602" y="869950"/>
                  </a:lnTo>
                  <a:lnTo>
                    <a:pt x="2657602" y="869950"/>
                  </a:lnTo>
                  <a:cubicBezTo>
                    <a:pt x="2657221" y="766318"/>
                    <a:pt x="2641600" y="657098"/>
                    <a:pt x="2606802" y="542798"/>
                  </a:cubicBezTo>
                  <a:cubicBezTo>
                    <a:pt x="2471547" y="99060"/>
                    <a:pt x="2097532" y="0"/>
                    <a:pt x="1790573" y="0"/>
                  </a:cubicBezTo>
                  <a:close/>
                </a:path>
              </a:pathLst>
            </a:custGeom>
            <a:solidFill>
              <a:srgbClr val="D90E0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6"/>
            <p:cNvSpPr/>
            <p:nvPr/>
          </p:nvSpPr>
          <p:spPr>
            <a:xfrm>
              <a:off x="1134999" y="63500"/>
              <a:ext cx="292735" cy="805434"/>
            </a:xfrm>
            <a:custGeom>
              <a:avLst/>
              <a:gdLst/>
              <a:ahLst/>
              <a:cxnLst/>
              <a:rect l="l" t="t" r="r" b="b"/>
              <a:pathLst>
                <a:path w="292735" h="805434">
                  <a:moveTo>
                    <a:pt x="212217" y="805434"/>
                  </a:moveTo>
                  <a:cubicBezTo>
                    <a:pt x="212217" y="805434"/>
                    <a:pt x="292735" y="58547"/>
                    <a:pt x="153670" y="0"/>
                  </a:cubicBezTo>
                  <a:lnTo>
                    <a:pt x="0" y="36576"/>
                  </a:lnTo>
                  <a:cubicBezTo>
                    <a:pt x="0" y="36576"/>
                    <a:pt x="161036" y="256286"/>
                    <a:pt x="146431" y="805434"/>
                  </a:cubicBezTo>
                  <a:lnTo>
                    <a:pt x="212344" y="805434"/>
                  </a:lnTo>
                </a:path>
              </a:pathLst>
            </a:custGeom>
            <a:solidFill>
              <a:srgbClr val="5D2F0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7"/>
            <p:cNvSpPr/>
            <p:nvPr/>
          </p:nvSpPr>
          <p:spPr>
            <a:xfrm>
              <a:off x="1032510" y="744474"/>
              <a:ext cx="541528" cy="294640"/>
            </a:xfrm>
            <a:custGeom>
              <a:avLst/>
              <a:gdLst/>
              <a:ahLst/>
              <a:cxnLst/>
              <a:rect l="l" t="t" r="r" b="b"/>
              <a:pathLst>
                <a:path w="541528" h="294640">
                  <a:moveTo>
                    <a:pt x="0" y="0"/>
                  </a:moveTo>
                  <a:cubicBezTo>
                    <a:pt x="0" y="0"/>
                    <a:pt x="134112" y="154051"/>
                    <a:pt x="541528" y="104267"/>
                  </a:cubicBezTo>
                  <a:cubicBezTo>
                    <a:pt x="541528" y="104267"/>
                    <a:pt x="223520" y="294640"/>
                    <a:pt x="0" y="0"/>
                  </a:cubicBezTo>
                </a:path>
              </a:pathLst>
            </a:custGeom>
            <a:solidFill>
              <a:srgbClr val="BC04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8"/>
            <p:cNvSpPr/>
            <p:nvPr/>
          </p:nvSpPr>
          <p:spPr>
            <a:xfrm>
              <a:off x="701802" y="1398651"/>
              <a:ext cx="262255" cy="262763"/>
            </a:xfrm>
            <a:custGeom>
              <a:avLst/>
              <a:gdLst/>
              <a:ahLst/>
              <a:cxnLst/>
              <a:rect l="l" t="t" r="r" b="b"/>
              <a:pathLst>
                <a:path w="262255" h="262763">
                  <a:moveTo>
                    <a:pt x="261620" y="130175"/>
                  </a:moveTo>
                  <a:cubicBezTo>
                    <a:pt x="262255" y="202311"/>
                    <a:pt x="204343" y="261239"/>
                    <a:pt x="132334" y="262001"/>
                  </a:cubicBezTo>
                  <a:cubicBezTo>
                    <a:pt x="60325" y="262763"/>
                    <a:pt x="1270" y="204724"/>
                    <a:pt x="635" y="132588"/>
                  </a:cubicBezTo>
                  <a:cubicBezTo>
                    <a:pt x="0" y="60452"/>
                    <a:pt x="57912" y="1524"/>
                    <a:pt x="129921" y="762"/>
                  </a:cubicBezTo>
                  <a:cubicBezTo>
                    <a:pt x="201930" y="0"/>
                    <a:pt x="260985" y="58039"/>
                    <a:pt x="261620" y="130175"/>
                  </a:cubicBezTo>
                </a:path>
              </a:pathLst>
            </a:custGeom>
            <a:solidFill>
              <a:srgbClr val="3307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9"/>
            <p:cNvSpPr/>
            <p:nvPr/>
          </p:nvSpPr>
          <p:spPr>
            <a:xfrm>
              <a:off x="832231" y="1446149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566" y="41529"/>
                  </a:moveTo>
                  <a:cubicBezTo>
                    <a:pt x="83820" y="64516"/>
                    <a:pt x="65278" y="83312"/>
                    <a:pt x="42291" y="83566"/>
                  </a:cubicBezTo>
                  <a:cubicBezTo>
                    <a:pt x="19304" y="83820"/>
                    <a:pt x="508" y="65278"/>
                    <a:pt x="254" y="42291"/>
                  </a:cubicBezTo>
                  <a:cubicBezTo>
                    <a:pt x="0" y="19304"/>
                    <a:pt x="18542" y="508"/>
                    <a:pt x="41529" y="254"/>
                  </a:cubicBezTo>
                  <a:cubicBezTo>
                    <a:pt x="64516" y="0"/>
                    <a:pt x="83312" y="18542"/>
                    <a:pt x="83566" y="4152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0"/>
            <p:cNvSpPr/>
            <p:nvPr/>
          </p:nvSpPr>
          <p:spPr>
            <a:xfrm>
              <a:off x="1621028" y="1390142"/>
              <a:ext cx="262255" cy="262763"/>
            </a:xfrm>
            <a:custGeom>
              <a:avLst/>
              <a:gdLst/>
              <a:ahLst/>
              <a:cxnLst/>
              <a:rect l="l" t="t" r="r" b="b"/>
              <a:pathLst>
                <a:path w="262255" h="262763">
                  <a:moveTo>
                    <a:pt x="261620" y="130175"/>
                  </a:moveTo>
                  <a:cubicBezTo>
                    <a:pt x="262255" y="202311"/>
                    <a:pt x="204343" y="261239"/>
                    <a:pt x="132334" y="262001"/>
                  </a:cubicBezTo>
                  <a:cubicBezTo>
                    <a:pt x="60325" y="262763"/>
                    <a:pt x="1270" y="204724"/>
                    <a:pt x="635" y="132588"/>
                  </a:cubicBezTo>
                  <a:cubicBezTo>
                    <a:pt x="0" y="60452"/>
                    <a:pt x="57912" y="1524"/>
                    <a:pt x="129921" y="762"/>
                  </a:cubicBezTo>
                  <a:cubicBezTo>
                    <a:pt x="201930" y="0"/>
                    <a:pt x="260985" y="58039"/>
                    <a:pt x="261620" y="130175"/>
                  </a:cubicBezTo>
                </a:path>
              </a:pathLst>
            </a:custGeom>
            <a:solidFill>
              <a:srgbClr val="3307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1"/>
            <p:cNvSpPr/>
            <p:nvPr/>
          </p:nvSpPr>
          <p:spPr>
            <a:xfrm>
              <a:off x="1751330" y="1437640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566" y="41529"/>
                  </a:moveTo>
                  <a:cubicBezTo>
                    <a:pt x="83820" y="64516"/>
                    <a:pt x="65278" y="83312"/>
                    <a:pt x="42291" y="83566"/>
                  </a:cubicBezTo>
                  <a:cubicBezTo>
                    <a:pt x="19304" y="83820"/>
                    <a:pt x="508" y="65278"/>
                    <a:pt x="254" y="42291"/>
                  </a:cubicBezTo>
                  <a:cubicBezTo>
                    <a:pt x="0" y="19304"/>
                    <a:pt x="18542" y="508"/>
                    <a:pt x="41529" y="254"/>
                  </a:cubicBezTo>
                  <a:cubicBezTo>
                    <a:pt x="64516" y="0"/>
                    <a:pt x="83312" y="18542"/>
                    <a:pt x="83566" y="4152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2"/>
            <p:cNvSpPr/>
            <p:nvPr/>
          </p:nvSpPr>
          <p:spPr>
            <a:xfrm>
              <a:off x="1124966" y="1624584"/>
              <a:ext cx="363855" cy="94996"/>
            </a:xfrm>
            <a:custGeom>
              <a:avLst/>
              <a:gdLst/>
              <a:ahLst/>
              <a:cxnLst/>
              <a:rect l="l" t="t" r="r" b="b"/>
              <a:pathLst>
                <a:path w="363855" h="94996">
                  <a:moveTo>
                    <a:pt x="187071" y="94742"/>
                  </a:moveTo>
                  <a:cubicBezTo>
                    <a:pt x="164465" y="94996"/>
                    <a:pt x="143891" y="92202"/>
                    <a:pt x="126238" y="88265"/>
                  </a:cubicBezTo>
                  <a:cubicBezTo>
                    <a:pt x="60452" y="73660"/>
                    <a:pt x="16129" y="39751"/>
                    <a:pt x="8763" y="32131"/>
                  </a:cubicBezTo>
                  <a:cubicBezTo>
                    <a:pt x="0" y="23241"/>
                    <a:pt x="3429" y="13970"/>
                    <a:pt x="6858" y="9779"/>
                  </a:cubicBezTo>
                  <a:cubicBezTo>
                    <a:pt x="10287" y="5588"/>
                    <a:pt x="18161" y="0"/>
                    <a:pt x="31750" y="9271"/>
                  </a:cubicBezTo>
                  <a:cubicBezTo>
                    <a:pt x="34163" y="10922"/>
                    <a:pt x="35941" y="13081"/>
                    <a:pt x="37084" y="15494"/>
                  </a:cubicBezTo>
                  <a:cubicBezTo>
                    <a:pt x="50927" y="25654"/>
                    <a:pt x="85471" y="47244"/>
                    <a:pt x="132334" y="57785"/>
                  </a:cubicBezTo>
                  <a:cubicBezTo>
                    <a:pt x="205613" y="74295"/>
                    <a:pt x="274447" y="57277"/>
                    <a:pt x="336804" y="6985"/>
                  </a:cubicBezTo>
                  <a:cubicBezTo>
                    <a:pt x="343408" y="1651"/>
                    <a:pt x="353187" y="2667"/>
                    <a:pt x="358521" y="9398"/>
                  </a:cubicBezTo>
                  <a:cubicBezTo>
                    <a:pt x="363855" y="16129"/>
                    <a:pt x="362839" y="25781"/>
                    <a:pt x="356108" y="31116"/>
                  </a:cubicBezTo>
                  <a:cubicBezTo>
                    <a:pt x="296164" y="79376"/>
                    <a:pt x="236728" y="94235"/>
                    <a:pt x="187071" y="94742"/>
                  </a:cubicBezTo>
                </a:path>
              </a:pathLst>
            </a:custGeom>
            <a:solidFill>
              <a:srgbClr val="3307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3"/>
            <p:cNvSpPr/>
            <p:nvPr/>
          </p:nvSpPr>
          <p:spPr>
            <a:xfrm>
              <a:off x="455930" y="1648968"/>
              <a:ext cx="248666" cy="167894"/>
            </a:xfrm>
            <a:custGeom>
              <a:avLst/>
              <a:gdLst/>
              <a:ahLst/>
              <a:cxnLst/>
              <a:rect l="l" t="t" r="r" b="b"/>
              <a:pathLst>
                <a:path w="248666" h="167894">
                  <a:moveTo>
                    <a:pt x="248285" y="82804"/>
                  </a:moveTo>
                  <a:cubicBezTo>
                    <a:pt x="248666" y="128905"/>
                    <a:pt x="193548" y="166624"/>
                    <a:pt x="125222" y="167259"/>
                  </a:cubicBezTo>
                  <a:cubicBezTo>
                    <a:pt x="56896" y="167894"/>
                    <a:pt x="1016" y="131064"/>
                    <a:pt x="508" y="85090"/>
                  </a:cubicBezTo>
                  <a:cubicBezTo>
                    <a:pt x="0" y="39116"/>
                    <a:pt x="55245" y="1270"/>
                    <a:pt x="123571" y="635"/>
                  </a:cubicBezTo>
                  <a:cubicBezTo>
                    <a:pt x="191897" y="0"/>
                    <a:pt x="247777" y="36830"/>
                    <a:pt x="248285" y="82804"/>
                  </a:cubicBezTo>
                </a:path>
              </a:pathLst>
            </a:custGeom>
            <a:solidFill>
              <a:srgbClr val="FFB2C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4"/>
            <p:cNvSpPr/>
            <p:nvPr/>
          </p:nvSpPr>
          <p:spPr>
            <a:xfrm>
              <a:off x="1883918" y="1635760"/>
              <a:ext cx="248666" cy="167894"/>
            </a:xfrm>
            <a:custGeom>
              <a:avLst/>
              <a:gdLst/>
              <a:ahLst/>
              <a:cxnLst/>
              <a:rect l="l" t="t" r="r" b="b"/>
              <a:pathLst>
                <a:path w="248666" h="167894">
                  <a:moveTo>
                    <a:pt x="248285" y="82804"/>
                  </a:moveTo>
                  <a:cubicBezTo>
                    <a:pt x="248666" y="128905"/>
                    <a:pt x="193548" y="166624"/>
                    <a:pt x="125222" y="167259"/>
                  </a:cubicBezTo>
                  <a:cubicBezTo>
                    <a:pt x="56896" y="167894"/>
                    <a:pt x="1016" y="131064"/>
                    <a:pt x="508" y="85090"/>
                  </a:cubicBezTo>
                  <a:cubicBezTo>
                    <a:pt x="0" y="39116"/>
                    <a:pt x="55245" y="1270"/>
                    <a:pt x="123571" y="635"/>
                  </a:cubicBezTo>
                  <a:cubicBezTo>
                    <a:pt x="191897" y="0"/>
                    <a:pt x="247777" y="36830"/>
                    <a:pt x="248285" y="82804"/>
                  </a:cubicBezTo>
                </a:path>
              </a:pathLst>
            </a:custGeom>
            <a:solidFill>
              <a:srgbClr val="FFB2C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5"/>
            <p:cNvSpPr/>
            <p:nvPr/>
          </p:nvSpPr>
          <p:spPr>
            <a:xfrm>
              <a:off x="1367790" y="155194"/>
              <a:ext cx="988949" cy="857250"/>
            </a:xfrm>
            <a:custGeom>
              <a:avLst/>
              <a:gdLst/>
              <a:ahLst/>
              <a:cxnLst/>
              <a:rect l="l" t="t" r="r" b="b"/>
              <a:pathLst>
                <a:path w="988949" h="857250">
                  <a:moveTo>
                    <a:pt x="0" y="421132"/>
                  </a:moveTo>
                  <a:cubicBezTo>
                    <a:pt x="0" y="421132"/>
                    <a:pt x="9398" y="57150"/>
                    <a:pt x="383921" y="28575"/>
                  </a:cubicBezTo>
                  <a:cubicBezTo>
                    <a:pt x="758444" y="0"/>
                    <a:pt x="751078" y="205613"/>
                    <a:pt x="988949" y="162306"/>
                  </a:cubicBezTo>
                  <a:cubicBezTo>
                    <a:pt x="988949" y="162306"/>
                    <a:pt x="899033" y="857250"/>
                    <a:pt x="0" y="421132"/>
                  </a:cubicBezTo>
                </a:path>
              </a:pathLst>
            </a:custGeom>
            <a:solidFill>
              <a:srgbClr val="8DB43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6"/>
            <p:cNvSpPr/>
            <p:nvPr/>
          </p:nvSpPr>
          <p:spPr>
            <a:xfrm>
              <a:off x="1367790" y="246507"/>
              <a:ext cx="691642" cy="329819"/>
            </a:xfrm>
            <a:custGeom>
              <a:avLst/>
              <a:gdLst/>
              <a:ahLst/>
              <a:cxnLst/>
              <a:rect l="l" t="t" r="r" b="b"/>
              <a:pathLst>
                <a:path w="691642" h="329819">
                  <a:moveTo>
                    <a:pt x="0" y="329819"/>
                  </a:moveTo>
                  <a:cubicBezTo>
                    <a:pt x="0" y="329819"/>
                    <a:pt x="297688" y="105410"/>
                    <a:pt x="691642" y="204089"/>
                  </a:cubicBezTo>
                  <a:cubicBezTo>
                    <a:pt x="691642" y="204089"/>
                    <a:pt x="252349" y="0"/>
                    <a:pt x="0" y="329819"/>
                  </a:cubicBezTo>
                </a:path>
              </a:pathLst>
            </a:custGeom>
            <a:solidFill>
              <a:srgbClr val="7999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7"/>
            <p:cNvSpPr/>
            <p:nvPr/>
          </p:nvSpPr>
          <p:spPr>
            <a:xfrm>
              <a:off x="-36576" y="826897"/>
              <a:ext cx="431165" cy="1016381"/>
            </a:xfrm>
            <a:custGeom>
              <a:avLst/>
              <a:gdLst/>
              <a:ahLst/>
              <a:cxnLst/>
              <a:rect l="l" t="t" r="r" b="b"/>
              <a:pathLst>
                <a:path w="431165" h="1016381">
                  <a:moveTo>
                    <a:pt x="431165" y="0"/>
                  </a:moveTo>
                  <a:cubicBezTo>
                    <a:pt x="431165" y="0"/>
                    <a:pt x="0" y="265303"/>
                    <a:pt x="252730" y="1016381"/>
                  </a:cubicBezTo>
                  <a:cubicBezTo>
                    <a:pt x="252730" y="1016381"/>
                    <a:pt x="163576" y="389128"/>
                    <a:pt x="431165" y="0"/>
                  </a:cubicBezTo>
                </a:path>
              </a:pathLst>
            </a:custGeom>
            <a:solidFill>
              <a:srgbClr val="ED4C4C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62586" y="2649417"/>
            <a:ext cx="2406615" cy="2605002"/>
          </a:xfrm>
          <a:custGeom>
            <a:avLst/>
            <a:gdLst/>
            <a:ahLst/>
            <a:cxnLst/>
            <a:rect l="l" t="t" r="r" b="b"/>
            <a:pathLst>
              <a:path w="2406615" h="2605002">
                <a:moveTo>
                  <a:pt x="0" y="0"/>
                </a:moveTo>
                <a:lnTo>
                  <a:pt x="2406615" y="0"/>
                </a:lnTo>
                <a:lnTo>
                  <a:pt x="2406615" y="2605002"/>
                </a:lnTo>
                <a:lnTo>
                  <a:pt x="0" y="260500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62586" y="5289147"/>
            <a:ext cx="2406615" cy="2588743"/>
          </a:xfrm>
          <a:custGeom>
            <a:avLst/>
            <a:gdLst/>
            <a:ahLst/>
            <a:cxnLst/>
            <a:rect l="l" t="t" r="r" b="b"/>
            <a:pathLst>
              <a:path w="2406615" h="2588743">
                <a:moveTo>
                  <a:pt x="0" y="0"/>
                </a:moveTo>
                <a:lnTo>
                  <a:pt x="2406615" y="0"/>
                </a:lnTo>
                <a:lnTo>
                  <a:pt x="2406615" y="2588742"/>
                </a:lnTo>
                <a:lnTo>
                  <a:pt x="0" y="2588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62586" y="7912808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5197" y="110890"/>
            <a:ext cx="16746788" cy="10067811"/>
          </a:xfrm>
          <a:custGeom>
            <a:avLst/>
            <a:gdLst/>
            <a:ahLst/>
            <a:cxnLst/>
            <a:rect l="l" t="t" r="r" b="b"/>
            <a:pathLst>
              <a:path w="16746788" h="10067811">
                <a:moveTo>
                  <a:pt x="0" y="0"/>
                </a:moveTo>
                <a:lnTo>
                  <a:pt x="16746788" y="0"/>
                </a:lnTo>
                <a:lnTo>
                  <a:pt x="16746788" y="10067811"/>
                </a:lnTo>
                <a:lnTo>
                  <a:pt x="0" y="100678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364767" y="4518231"/>
            <a:ext cx="1106957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It’s a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364767" y="6370825"/>
            <a:ext cx="1106957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It’s a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364767" y="8196453"/>
            <a:ext cx="1106957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It’s a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931508" y="6283976"/>
            <a:ext cx="1064333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day.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931508" y="8223694"/>
            <a:ext cx="1064333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day.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141058" y="4551683"/>
            <a:ext cx="1064333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day.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134343" y="979837"/>
            <a:ext cx="12075185" cy="967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5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6. Look at the pictures and complete the sentences: 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364767" y="2506990"/>
            <a:ext cx="1106957" cy="967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5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It’s a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141058" y="2506990"/>
            <a:ext cx="1064333" cy="967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5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day.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675609" y="136941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15771" y="2649417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15771" y="4002214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15771" y="5416553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615771" y="6770065"/>
            <a:ext cx="2406615" cy="2620670"/>
          </a:xfrm>
          <a:custGeom>
            <a:avLst/>
            <a:gdLst/>
            <a:ahLst/>
            <a:cxnLst/>
            <a:rect l="l" t="t" r="r" b="b"/>
            <a:pathLst>
              <a:path w="2406615" h="2620670">
                <a:moveTo>
                  <a:pt x="0" y="0"/>
                </a:moveTo>
                <a:lnTo>
                  <a:pt x="2406615" y="0"/>
                </a:lnTo>
                <a:lnTo>
                  <a:pt x="2406615" y="2620671"/>
                </a:lnTo>
                <a:lnTo>
                  <a:pt x="0" y="26206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65197" y="188090"/>
            <a:ext cx="16705621" cy="9974161"/>
          </a:xfrm>
          <a:custGeom>
            <a:avLst/>
            <a:gdLst/>
            <a:ahLst/>
            <a:cxnLst/>
            <a:rect l="l" t="t" r="r" b="b"/>
            <a:pathLst>
              <a:path w="16705621" h="9974161">
                <a:moveTo>
                  <a:pt x="0" y="0"/>
                </a:moveTo>
                <a:lnTo>
                  <a:pt x="16705621" y="0"/>
                </a:lnTo>
                <a:lnTo>
                  <a:pt x="16705621" y="9974161"/>
                </a:lnTo>
                <a:lnTo>
                  <a:pt x="0" y="99741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668323" y="2214010"/>
            <a:ext cx="4314825" cy="2276475"/>
          </a:xfrm>
          <a:custGeom>
            <a:avLst/>
            <a:gdLst/>
            <a:ahLst/>
            <a:cxnLst/>
            <a:rect l="l" t="t" r="r" b="b"/>
            <a:pathLst>
              <a:path w="4314825" h="2276475">
                <a:moveTo>
                  <a:pt x="0" y="0"/>
                </a:moveTo>
                <a:lnTo>
                  <a:pt x="4314825" y="0"/>
                </a:lnTo>
                <a:lnTo>
                  <a:pt x="4314825" y="2276475"/>
                </a:lnTo>
                <a:lnTo>
                  <a:pt x="0" y="22764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2220344" y="2516981"/>
            <a:ext cx="228971" cy="259290"/>
            <a:chOff x="0" y="0"/>
            <a:chExt cx="228981" cy="259283"/>
          </a:xfrm>
        </p:grpSpPr>
        <p:sp>
          <p:nvSpPr>
            <p:cNvPr id="10" name="Freeform 10"/>
            <p:cNvSpPr/>
            <p:nvPr/>
          </p:nvSpPr>
          <p:spPr>
            <a:xfrm>
              <a:off x="-2413" y="0"/>
              <a:ext cx="233807" cy="259334"/>
            </a:xfrm>
            <a:custGeom>
              <a:avLst/>
              <a:gdLst/>
              <a:ahLst/>
              <a:cxnLst/>
              <a:rect l="l" t="t" r="r" b="b"/>
              <a:pathLst>
                <a:path w="233807" h="259334">
                  <a:moveTo>
                    <a:pt x="10668" y="172085"/>
                  </a:moveTo>
                  <a:lnTo>
                    <a:pt x="84201" y="129667"/>
                  </a:lnTo>
                  <a:lnTo>
                    <a:pt x="10668" y="87249"/>
                  </a:lnTo>
                  <a:cubicBezTo>
                    <a:pt x="2794" y="82677"/>
                    <a:pt x="127" y="72644"/>
                    <a:pt x="4572" y="64770"/>
                  </a:cubicBezTo>
                  <a:cubicBezTo>
                    <a:pt x="9017" y="56896"/>
                    <a:pt x="19177" y="54229"/>
                    <a:pt x="26924" y="58801"/>
                  </a:cubicBezTo>
                  <a:lnTo>
                    <a:pt x="100457" y="101219"/>
                  </a:lnTo>
                  <a:lnTo>
                    <a:pt x="100457" y="16383"/>
                  </a:lnTo>
                  <a:cubicBezTo>
                    <a:pt x="100457" y="7366"/>
                    <a:pt x="107823" y="0"/>
                    <a:pt x="116967" y="0"/>
                  </a:cubicBezTo>
                  <a:cubicBezTo>
                    <a:pt x="126111" y="0"/>
                    <a:pt x="133350" y="7366"/>
                    <a:pt x="133350" y="16383"/>
                  </a:cubicBezTo>
                  <a:lnTo>
                    <a:pt x="133350" y="101219"/>
                  </a:lnTo>
                  <a:lnTo>
                    <a:pt x="206883" y="58801"/>
                  </a:lnTo>
                  <a:cubicBezTo>
                    <a:pt x="214757" y="54229"/>
                    <a:pt x="224790" y="57023"/>
                    <a:pt x="229235" y="64770"/>
                  </a:cubicBezTo>
                  <a:cubicBezTo>
                    <a:pt x="233680" y="72517"/>
                    <a:pt x="231013" y="82677"/>
                    <a:pt x="223266" y="87122"/>
                  </a:cubicBezTo>
                  <a:lnTo>
                    <a:pt x="149733" y="129667"/>
                  </a:lnTo>
                  <a:lnTo>
                    <a:pt x="223266" y="172085"/>
                  </a:lnTo>
                  <a:cubicBezTo>
                    <a:pt x="231140" y="176657"/>
                    <a:pt x="233807" y="186690"/>
                    <a:pt x="229235" y="194437"/>
                  </a:cubicBezTo>
                  <a:cubicBezTo>
                    <a:pt x="226187" y="199644"/>
                    <a:pt x="220726" y="202692"/>
                    <a:pt x="215011" y="202692"/>
                  </a:cubicBezTo>
                  <a:cubicBezTo>
                    <a:pt x="212217" y="202692"/>
                    <a:pt x="209423" y="201930"/>
                    <a:pt x="206883" y="200533"/>
                  </a:cubicBezTo>
                  <a:lnTo>
                    <a:pt x="133350" y="158115"/>
                  </a:lnTo>
                  <a:lnTo>
                    <a:pt x="133350" y="242951"/>
                  </a:lnTo>
                  <a:cubicBezTo>
                    <a:pt x="133350" y="251968"/>
                    <a:pt x="125984" y="259334"/>
                    <a:pt x="116967" y="259334"/>
                  </a:cubicBezTo>
                  <a:cubicBezTo>
                    <a:pt x="107950" y="259334"/>
                    <a:pt x="100584" y="251968"/>
                    <a:pt x="100584" y="242951"/>
                  </a:cubicBezTo>
                  <a:lnTo>
                    <a:pt x="100584" y="157988"/>
                  </a:lnTo>
                  <a:lnTo>
                    <a:pt x="27051" y="200406"/>
                  </a:lnTo>
                  <a:cubicBezTo>
                    <a:pt x="24511" y="201930"/>
                    <a:pt x="21590" y="202565"/>
                    <a:pt x="18796" y="202565"/>
                  </a:cubicBezTo>
                  <a:cubicBezTo>
                    <a:pt x="13081" y="202565"/>
                    <a:pt x="7620" y="199644"/>
                    <a:pt x="4572" y="194310"/>
                  </a:cubicBezTo>
                  <a:cubicBezTo>
                    <a:pt x="0" y="186436"/>
                    <a:pt x="2794" y="176403"/>
                    <a:pt x="10541" y="171958"/>
                  </a:cubicBezTo>
                </a:path>
              </a:pathLst>
            </a:custGeom>
            <a:solidFill>
              <a:srgbClr val="B0E7F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449316" y="5194411"/>
            <a:ext cx="105185" cy="105166"/>
            <a:chOff x="0" y="0"/>
            <a:chExt cx="105181" cy="10516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5156" cy="105156"/>
            </a:xfrm>
            <a:custGeom>
              <a:avLst/>
              <a:gdLst/>
              <a:ahLst/>
              <a:cxnLst/>
              <a:rect l="l" t="t" r="r" b="b"/>
              <a:pathLst>
                <a:path w="105156" h="105156">
                  <a:moveTo>
                    <a:pt x="0" y="52578"/>
                  </a:moveTo>
                  <a:cubicBezTo>
                    <a:pt x="0" y="81661"/>
                    <a:pt x="23495" y="105156"/>
                    <a:pt x="52578" y="105156"/>
                  </a:cubicBezTo>
                  <a:cubicBezTo>
                    <a:pt x="81661" y="105156"/>
                    <a:pt x="105156" y="81661"/>
                    <a:pt x="105156" y="52578"/>
                  </a:cubicBezTo>
                  <a:cubicBezTo>
                    <a:pt x="105156" y="23495"/>
                    <a:pt x="81661" y="0"/>
                    <a:pt x="52578" y="0"/>
                  </a:cubicBezTo>
                  <a:cubicBezTo>
                    <a:pt x="23495" y="0"/>
                    <a:pt x="0" y="23495"/>
                    <a:pt x="0" y="52578"/>
                  </a:cubicBezTo>
                </a:path>
              </a:pathLst>
            </a:custGeom>
            <a:solidFill>
              <a:srgbClr val="B0E7F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4142042" y="5439813"/>
            <a:ext cx="105185" cy="105127"/>
            <a:chOff x="0" y="0"/>
            <a:chExt cx="105181" cy="1051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5283" cy="105156"/>
            </a:xfrm>
            <a:custGeom>
              <a:avLst/>
              <a:gdLst/>
              <a:ahLst/>
              <a:cxnLst/>
              <a:rect l="l" t="t" r="r" b="b"/>
              <a:pathLst>
                <a:path w="105283" h="105156">
                  <a:moveTo>
                    <a:pt x="52578" y="0"/>
                  </a:moveTo>
                  <a:cubicBezTo>
                    <a:pt x="23495" y="0"/>
                    <a:pt x="0" y="23495"/>
                    <a:pt x="0" y="52578"/>
                  </a:cubicBezTo>
                  <a:cubicBezTo>
                    <a:pt x="0" y="81026"/>
                    <a:pt x="22479" y="104140"/>
                    <a:pt x="50673" y="105156"/>
                  </a:cubicBezTo>
                  <a:lnTo>
                    <a:pt x="54610" y="105156"/>
                  </a:lnTo>
                  <a:cubicBezTo>
                    <a:pt x="82804" y="104140"/>
                    <a:pt x="105283" y="81026"/>
                    <a:pt x="105283" y="52578"/>
                  </a:cubicBezTo>
                  <a:cubicBezTo>
                    <a:pt x="105156" y="23495"/>
                    <a:pt x="81661" y="0"/>
                    <a:pt x="52578" y="0"/>
                  </a:cubicBezTo>
                  <a:close/>
                </a:path>
              </a:pathLst>
            </a:custGeom>
            <a:solidFill>
              <a:srgbClr val="B0E7F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376507" y="2328720"/>
            <a:ext cx="4343505" cy="2929195"/>
          </a:xfrm>
          <a:custGeom>
            <a:avLst/>
            <a:gdLst/>
            <a:ahLst/>
            <a:cxnLst/>
            <a:rect l="l" t="t" r="r" b="b"/>
            <a:pathLst>
              <a:path w="4343505" h="2929195">
                <a:moveTo>
                  <a:pt x="0" y="0"/>
                </a:moveTo>
                <a:lnTo>
                  <a:pt x="4343504" y="0"/>
                </a:lnTo>
                <a:lnTo>
                  <a:pt x="4343504" y="2929194"/>
                </a:lnTo>
                <a:lnTo>
                  <a:pt x="0" y="292919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334589" y="5355117"/>
            <a:ext cx="3403597" cy="3002899"/>
            <a:chOff x="0" y="0"/>
            <a:chExt cx="3403600" cy="3002902"/>
          </a:xfrm>
        </p:grpSpPr>
        <p:sp>
          <p:nvSpPr>
            <p:cNvPr id="17" name="Freeform 17"/>
            <p:cNvSpPr/>
            <p:nvPr/>
          </p:nvSpPr>
          <p:spPr>
            <a:xfrm>
              <a:off x="174117" y="410464"/>
              <a:ext cx="1764665" cy="1135507"/>
            </a:xfrm>
            <a:custGeom>
              <a:avLst/>
              <a:gdLst/>
              <a:ahLst/>
              <a:cxnLst/>
              <a:rect l="l" t="t" r="r" b="b"/>
              <a:pathLst>
                <a:path w="1764665" h="1135507">
                  <a:moveTo>
                    <a:pt x="290322" y="532892"/>
                  </a:moveTo>
                  <a:cubicBezTo>
                    <a:pt x="308229" y="235585"/>
                    <a:pt x="554482" y="0"/>
                    <a:pt x="855853" y="0"/>
                  </a:cubicBezTo>
                  <a:cubicBezTo>
                    <a:pt x="1098804" y="0"/>
                    <a:pt x="1306068" y="153289"/>
                    <a:pt x="1386586" y="368554"/>
                  </a:cubicBezTo>
                  <a:cubicBezTo>
                    <a:pt x="1595882" y="371094"/>
                    <a:pt x="1764665" y="541655"/>
                    <a:pt x="1764665" y="751967"/>
                  </a:cubicBezTo>
                  <a:cubicBezTo>
                    <a:pt x="1764665" y="963803"/>
                    <a:pt x="1593215" y="1135507"/>
                    <a:pt x="1381887" y="1135507"/>
                  </a:cubicBezTo>
                  <a:cubicBezTo>
                    <a:pt x="1293368" y="1135507"/>
                    <a:pt x="391795" y="1135507"/>
                    <a:pt x="300863" y="1135507"/>
                  </a:cubicBezTo>
                  <a:cubicBezTo>
                    <a:pt x="134747" y="1135507"/>
                    <a:pt x="0" y="1000506"/>
                    <a:pt x="0" y="834136"/>
                  </a:cubicBezTo>
                  <a:cubicBezTo>
                    <a:pt x="0" y="671195"/>
                    <a:pt x="129032" y="538607"/>
                    <a:pt x="290322" y="533019"/>
                  </a:cubicBezTo>
                  <a:close/>
                </a:path>
              </a:pathLst>
            </a:custGeom>
            <a:solidFill>
              <a:srgbClr val="F0F5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548386" y="410464"/>
              <a:ext cx="1390396" cy="1098931"/>
            </a:xfrm>
            <a:custGeom>
              <a:avLst/>
              <a:gdLst/>
              <a:ahLst/>
              <a:cxnLst/>
              <a:rect l="l" t="t" r="r" b="b"/>
              <a:pathLst>
                <a:path w="1390396" h="1098931">
                  <a:moveTo>
                    <a:pt x="1390396" y="751967"/>
                  </a:moveTo>
                  <a:cubicBezTo>
                    <a:pt x="1390396" y="905256"/>
                    <a:pt x="1300607" y="1037463"/>
                    <a:pt x="1170940" y="1098931"/>
                  </a:cubicBezTo>
                  <a:cubicBezTo>
                    <a:pt x="1194308" y="1049274"/>
                    <a:pt x="1207389" y="993902"/>
                    <a:pt x="1207389" y="935355"/>
                  </a:cubicBezTo>
                  <a:cubicBezTo>
                    <a:pt x="1207389" y="725170"/>
                    <a:pt x="1038606" y="554482"/>
                    <a:pt x="829310" y="551942"/>
                  </a:cubicBezTo>
                  <a:cubicBezTo>
                    <a:pt x="748792" y="336677"/>
                    <a:pt x="541528" y="183388"/>
                    <a:pt x="298577" y="183388"/>
                  </a:cubicBezTo>
                  <a:cubicBezTo>
                    <a:pt x="188976" y="183388"/>
                    <a:pt x="86741" y="214503"/>
                    <a:pt x="0" y="268605"/>
                  </a:cubicBezTo>
                  <a:cubicBezTo>
                    <a:pt x="99949" y="107315"/>
                    <a:pt x="278257" y="0"/>
                    <a:pt x="481584" y="0"/>
                  </a:cubicBezTo>
                  <a:cubicBezTo>
                    <a:pt x="724535" y="0"/>
                    <a:pt x="931799" y="153289"/>
                    <a:pt x="1012317" y="368427"/>
                  </a:cubicBezTo>
                  <a:cubicBezTo>
                    <a:pt x="1221613" y="370967"/>
                    <a:pt x="1390396" y="541655"/>
                    <a:pt x="1390396" y="751840"/>
                  </a:cubicBezTo>
                  <a:close/>
                </a:path>
              </a:pathLst>
            </a:custGeom>
            <a:solidFill>
              <a:srgbClr val="DDE9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354455" y="1061085"/>
              <a:ext cx="1985772" cy="1277620"/>
            </a:xfrm>
            <a:custGeom>
              <a:avLst/>
              <a:gdLst/>
              <a:ahLst/>
              <a:cxnLst/>
              <a:rect l="l" t="t" r="r" b="b"/>
              <a:pathLst>
                <a:path w="1985772" h="1277620">
                  <a:moveTo>
                    <a:pt x="1659001" y="599694"/>
                  </a:moveTo>
                  <a:cubicBezTo>
                    <a:pt x="1638808" y="265176"/>
                    <a:pt x="1361567" y="0"/>
                    <a:pt x="1022604" y="0"/>
                  </a:cubicBezTo>
                  <a:cubicBezTo>
                    <a:pt x="749173" y="0"/>
                    <a:pt x="516001" y="172466"/>
                    <a:pt x="425450" y="414655"/>
                  </a:cubicBezTo>
                  <a:cubicBezTo>
                    <a:pt x="189992" y="417449"/>
                    <a:pt x="0" y="609473"/>
                    <a:pt x="0" y="846074"/>
                  </a:cubicBezTo>
                  <a:cubicBezTo>
                    <a:pt x="0" y="1084453"/>
                    <a:pt x="192913" y="1277620"/>
                    <a:pt x="430784" y="1277620"/>
                  </a:cubicBezTo>
                  <a:lnTo>
                    <a:pt x="1647317" y="1277620"/>
                  </a:lnTo>
                  <a:cubicBezTo>
                    <a:pt x="1834261" y="1277620"/>
                    <a:pt x="1985772" y="1125728"/>
                    <a:pt x="1985772" y="938530"/>
                  </a:cubicBezTo>
                  <a:cubicBezTo>
                    <a:pt x="1985772" y="755142"/>
                    <a:pt x="1840611" y="605917"/>
                    <a:pt x="1659128" y="599694"/>
                  </a:cubicBezTo>
                  <a:close/>
                </a:path>
              </a:pathLst>
            </a:custGeom>
            <a:solidFill>
              <a:srgbClr val="C4E1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917573" y="1061085"/>
              <a:ext cx="1422654" cy="1277747"/>
            </a:xfrm>
            <a:custGeom>
              <a:avLst/>
              <a:gdLst/>
              <a:ahLst/>
              <a:cxnLst/>
              <a:rect l="l" t="t" r="r" b="b"/>
              <a:pathLst>
                <a:path w="1422654" h="1277747">
                  <a:moveTo>
                    <a:pt x="1422527" y="938530"/>
                  </a:moveTo>
                  <a:cubicBezTo>
                    <a:pt x="1422527" y="1125855"/>
                    <a:pt x="1270889" y="1277747"/>
                    <a:pt x="1083945" y="1277747"/>
                  </a:cubicBezTo>
                  <a:lnTo>
                    <a:pt x="1057783" y="1277747"/>
                  </a:lnTo>
                  <a:cubicBezTo>
                    <a:pt x="1082294" y="1230757"/>
                    <a:pt x="1096264" y="1177290"/>
                    <a:pt x="1096264" y="1120648"/>
                  </a:cubicBezTo>
                  <a:cubicBezTo>
                    <a:pt x="1096264" y="937260"/>
                    <a:pt x="951103" y="788035"/>
                    <a:pt x="769620" y="781812"/>
                  </a:cubicBezTo>
                  <a:cubicBezTo>
                    <a:pt x="749427" y="447294"/>
                    <a:pt x="472186" y="182118"/>
                    <a:pt x="133223" y="182118"/>
                  </a:cubicBezTo>
                  <a:cubicBezTo>
                    <a:pt x="87503" y="182118"/>
                    <a:pt x="42926" y="186944"/>
                    <a:pt x="0" y="196088"/>
                  </a:cubicBezTo>
                  <a:cubicBezTo>
                    <a:pt x="115951" y="75184"/>
                    <a:pt x="279019" y="0"/>
                    <a:pt x="459613" y="0"/>
                  </a:cubicBezTo>
                  <a:cubicBezTo>
                    <a:pt x="798703" y="0"/>
                    <a:pt x="1075817" y="265049"/>
                    <a:pt x="1096010" y="599694"/>
                  </a:cubicBezTo>
                  <a:cubicBezTo>
                    <a:pt x="1277493" y="605917"/>
                    <a:pt x="1422654" y="755142"/>
                    <a:pt x="1422654" y="938530"/>
                  </a:cubicBezTo>
                  <a:close/>
                </a:path>
              </a:pathLst>
            </a:custGeom>
            <a:solidFill>
              <a:srgbClr val="A4D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288796" y="542036"/>
              <a:ext cx="1517904" cy="1520698"/>
            </a:xfrm>
            <a:custGeom>
              <a:avLst/>
              <a:gdLst/>
              <a:ahLst/>
              <a:cxnLst/>
              <a:rect l="l" t="t" r="r" b="b"/>
              <a:pathLst>
                <a:path w="1517904" h="1520698">
                  <a:moveTo>
                    <a:pt x="1517904" y="760349"/>
                  </a:moveTo>
                  <a:cubicBezTo>
                    <a:pt x="1517904" y="1180338"/>
                    <a:pt x="1178179" y="1520698"/>
                    <a:pt x="758952" y="1520698"/>
                  </a:cubicBezTo>
                  <a:cubicBezTo>
                    <a:pt x="339725" y="1520698"/>
                    <a:pt x="0" y="1180338"/>
                    <a:pt x="0" y="760349"/>
                  </a:cubicBezTo>
                  <a:cubicBezTo>
                    <a:pt x="0" y="340360"/>
                    <a:pt x="339725" y="0"/>
                    <a:pt x="758952" y="0"/>
                  </a:cubicBezTo>
                  <a:cubicBezTo>
                    <a:pt x="1178179" y="0"/>
                    <a:pt x="1517904" y="340360"/>
                    <a:pt x="1517904" y="760349"/>
                  </a:cubicBezTo>
                  <a:close/>
                </a:path>
              </a:pathLst>
            </a:custGeom>
            <a:solidFill>
              <a:srgbClr val="F6CB4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288796" y="557022"/>
              <a:ext cx="1502918" cy="1505712"/>
            </a:xfrm>
            <a:custGeom>
              <a:avLst/>
              <a:gdLst/>
              <a:ahLst/>
              <a:cxnLst/>
              <a:rect l="l" t="t" r="r" b="b"/>
              <a:pathLst>
                <a:path w="1502918" h="1505712">
                  <a:moveTo>
                    <a:pt x="758952" y="1505712"/>
                  </a:moveTo>
                  <a:cubicBezTo>
                    <a:pt x="339725" y="1505712"/>
                    <a:pt x="0" y="1165352"/>
                    <a:pt x="0" y="745363"/>
                  </a:cubicBezTo>
                  <a:cubicBezTo>
                    <a:pt x="0" y="377063"/>
                    <a:pt x="261366" y="69850"/>
                    <a:pt x="608457" y="0"/>
                  </a:cubicBezTo>
                  <a:cubicBezTo>
                    <a:pt x="598678" y="48768"/>
                    <a:pt x="593471" y="99060"/>
                    <a:pt x="593471" y="150749"/>
                  </a:cubicBezTo>
                  <a:cubicBezTo>
                    <a:pt x="593471" y="570738"/>
                    <a:pt x="933196" y="911098"/>
                    <a:pt x="1352423" y="911098"/>
                  </a:cubicBezTo>
                  <a:cubicBezTo>
                    <a:pt x="1403985" y="911098"/>
                    <a:pt x="1454277" y="906018"/>
                    <a:pt x="1502918" y="896112"/>
                  </a:cubicBezTo>
                  <a:cubicBezTo>
                    <a:pt x="1433068" y="1243838"/>
                    <a:pt x="1126490" y="1505712"/>
                    <a:pt x="758952" y="1505712"/>
                  </a:cubicBezTo>
                  <a:close/>
                </a:path>
              </a:pathLst>
            </a:custGeom>
            <a:solidFill>
              <a:srgbClr val="FAB03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3021965" y="1252855"/>
              <a:ext cx="262255" cy="99060"/>
            </a:xfrm>
            <a:custGeom>
              <a:avLst/>
              <a:gdLst/>
              <a:ahLst/>
              <a:cxnLst/>
              <a:rect l="l" t="t" r="r" b="b"/>
              <a:pathLst>
                <a:path w="262255" h="99060">
                  <a:moveTo>
                    <a:pt x="212852" y="99060"/>
                  </a:moveTo>
                  <a:lnTo>
                    <a:pt x="49403" y="99060"/>
                  </a:lnTo>
                  <a:cubicBezTo>
                    <a:pt x="22098" y="99060"/>
                    <a:pt x="0" y="76835"/>
                    <a:pt x="0" y="49530"/>
                  </a:cubicBezTo>
                  <a:cubicBezTo>
                    <a:pt x="0" y="22225"/>
                    <a:pt x="22098" y="0"/>
                    <a:pt x="49403" y="0"/>
                  </a:cubicBezTo>
                  <a:lnTo>
                    <a:pt x="212852" y="0"/>
                  </a:lnTo>
                  <a:cubicBezTo>
                    <a:pt x="240157" y="0"/>
                    <a:pt x="262255" y="22225"/>
                    <a:pt x="262255" y="49530"/>
                  </a:cubicBezTo>
                  <a:cubicBezTo>
                    <a:pt x="262255" y="76835"/>
                    <a:pt x="240157" y="99060"/>
                    <a:pt x="212852" y="99060"/>
                  </a:cubicBezTo>
                  <a:close/>
                </a:path>
              </a:pathLst>
            </a:custGeom>
            <a:solidFill>
              <a:srgbClr val="F8E9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2877820" y="651002"/>
              <a:ext cx="254762" cy="188087"/>
            </a:xfrm>
            <a:custGeom>
              <a:avLst/>
              <a:gdLst/>
              <a:ahLst/>
              <a:cxnLst/>
              <a:rect l="l" t="t" r="r" b="b"/>
              <a:pathLst>
                <a:path w="254762" h="188087">
                  <a:moveTo>
                    <a:pt x="56515" y="188087"/>
                  </a:moveTo>
                  <a:cubicBezTo>
                    <a:pt x="39497" y="188087"/>
                    <a:pt x="22860" y="179197"/>
                    <a:pt x="13716" y="163322"/>
                  </a:cubicBezTo>
                  <a:cubicBezTo>
                    <a:pt x="0" y="139573"/>
                    <a:pt x="8128" y="109347"/>
                    <a:pt x="31877" y="95631"/>
                  </a:cubicBezTo>
                  <a:lnTo>
                    <a:pt x="173482" y="13716"/>
                  </a:lnTo>
                  <a:cubicBezTo>
                    <a:pt x="197104" y="0"/>
                    <a:pt x="227330" y="8128"/>
                    <a:pt x="241046" y="31877"/>
                  </a:cubicBezTo>
                  <a:cubicBezTo>
                    <a:pt x="254762" y="55626"/>
                    <a:pt x="246634" y="85852"/>
                    <a:pt x="222885" y="99568"/>
                  </a:cubicBezTo>
                  <a:lnTo>
                    <a:pt x="81280" y="181483"/>
                  </a:lnTo>
                  <a:cubicBezTo>
                    <a:pt x="73533" y="185928"/>
                    <a:pt x="65024" y="188087"/>
                    <a:pt x="56642" y="188087"/>
                  </a:cubicBezTo>
                  <a:close/>
                </a:path>
              </a:pathLst>
            </a:custGeom>
            <a:solidFill>
              <a:srgbClr val="F8E9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2503170" y="215773"/>
              <a:ext cx="194691" cy="248031"/>
            </a:xfrm>
            <a:custGeom>
              <a:avLst/>
              <a:gdLst/>
              <a:ahLst/>
              <a:cxnLst/>
              <a:rect l="l" t="t" r="r" b="b"/>
              <a:pathLst>
                <a:path w="194691" h="248031">
                  <a:moveTo>
                    <a:pt x="56388" y="248031"/>
                  </a:moveTo>
                  <a:cubicBezTo>
                    <a:pt x="48006" y="248031"/>
                    <a:pt x="39497" y="245872"/>
                    <a:pt x="31750" y="241427"/>
                  </a:cubicBezTo>
                  <a:cubicBezTo>
                    <a:pt x="8128" y="227711"/>
                    <a:pt x="0" y="197485"/>
                    <a:pt x="13589" y="173736"/>
                  </a:cubicBezTo>
                  <a:lnTo>
                    <a:pt x="95377" y="31877"/>
                  </a:lnTo>
                  <a:cubicBezTo>
                    <a:pt x="108966" y="8128"/>
                    <a:pt x="139192" y="0"/>
                    <a:pt x="162941" y="13716"/>
                  </a:cubicBezTo>
                  <a:cubicBezTo>
                    <a:pt x="186690" y="27432"/>
                    <a:pt x="194691" y="57658"/>
                    <a:pt x="180975" y="81407"/>
                  </a:cubicBezTo>
                  <a:lnTo>
                    <a:pt x="99314" y="223266"/>
                  </a:lnTo>
                  <a:cubicBezTo>
                    <a:pt x="90170" y="239141"/>
                    <a:pt x="73533" y="248031"/>
                    <a:pt x="56388" y="248031"/>
                  </a:cubicBezTo>
                  <a:close/>
                </a:path>
              </a:pathLst>
            </a:custGeom>
            <a:solidFill>
              <a:srgbClr val="F8E9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998345" y="63500"/>
              <a:ext cx="98806" cy="262890"/>
            </a:xfrm>
            <a:custGeom>
              <a:avLst/>
              <a:gdLst/>
              <a:ahLst/>
              <a:cxnLst/>
              <a:rect l="l" t="t" r="r" b="b"/>
              <a:pathLst>
                <a:path w="98806" h="262890">
                  <a:moveTo>
                    <a:pt x="49403" y="262890"/>
                  </a:moveTo>
                  <a:cubicBezTo>
                    <a:pt x="22098" y="262890"/>
                    <a:pt x="0" y="240665"/>
                    <a:pt x="0" y="213360"/>
                  </a:cubicBezTo>
                  <a:lnTo>
                    <a:pt x="0" y="49530"/>
                  </a:lnTo>
                  <a:cubicBezTo>
                    <a:pt x="0" y="22225"/>
                    <a:pt x="22098" y="0"/>
                    <a:pt x="49403" y="0"/>
                  </a:cubicBezTo>
                  <a:cubicBezTo>
                    <a:pt x="76708" y="0"/>
                    <a:pt x="98806" y="22225"/>
                    <a:pt x="98806" y="49530"/>
                  </a:cubicBezTo>
                  <a:lnTo>
                    <a:pt x="98806" y="213360"/>
                  </a:lnTo>
                  <a:cubicBezTo>
                    <a:pt x="98806" y="240665"/>
                    <a:pt x="76708" y="262890"/>
                    <a:pt x="49403" y="262890"/>
                  </a:cubicBezTo>
                  <a:close/>
                </a:path>
              </a:pathLst>
            </a:custGeom>
            <a:solidFill>
              <a:srgbClr val="F8E9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397889" y="215773"/>
              <a:ext cx="194691" cy="248031"/>
            </a:xfrm>
            <a:custGeom>
              <a:avLst/>
              <a:gdLst/>
              <a:ahLst/>
              <a:cxnLst/>
              <a:rect l="l" t="t" r="r" b="b"/>
              <a:pathLst>
                <a:path w="194691" h="248031">
                  <a:moveTo>
                    <a:pt x="138176" y="248031"/>
                  </a:moveTo>
                  <a:cubicBezTo>
                    <a:pt x="121158" y="248031"/>
                    <a:pt x="104521" y="239141"/>
                    <a:pt x="95377" y="223266"/>
                  </a:cubicBezTo>
                  <a:lnTo>
                    <a:pt x="13589" y="81407"/>
                  </a:lnTo>
                  <a:cubicBezTo>
                    <a:pt x="0" y="57658"/>
                    <a:pt x="8001" y="27432"/>
                    <a:pt x="31750" y="13716"/>
                  </a:cubicBezTo>
                  <a:cubicBezTo>
                    <a:pt x="55499" y="0"/>
                    <a:pt x="85598" y="8128"/>
                    <a:pt x="99314" y="31877"/>
                  </a:cubicBezTo>
                  <a:lnTo>
                    <a:pt x="180975" y="173736"/>
                  </a:lnTo>
                  <a:cubicBezTo>
                    <a:pt x="194691" y="197485"/>
                    <a:pt x="186563" y="227711"/>
                    <a:pt x="162814" y="241427"/>
                  </a:cubicBezTo>
                  <a:cubicBezTo>
                    <a:pt x="155067" y="245872"/>
                    <a:pt x="146558" y="248031"/>
                    <a:pt x="138176" y="248031"/>
                  </a:cubicBezTo>
                  <a:close/>
                </a:path>
              </a:pathLst>
            </a:custGeom>
            <a:solidFill>
              <a:srgbClr val="F8E98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63500" y="1061085"/>
              <a:ext cx="1985899" cy="1277620"/>
            </a:xfrm>
            <a:custGeom>
              <a:avLst/>
              <a:gdLst/>
              <a:ahLst/>
              <a:cxnLst/>
              <a:rect l="l" t="t" r="r" b="b"/>
              <a:pathLst>
                <a:path w="1985899" h="1277620">
                  <a:moveTo>
                    <a:pt x="1659128" y="599694"/>
                  </a:moveTo>
                  <a:cubicBezTo>
                    <a:pt x="1638935" y="265176"/>
                    <a:pt x="1361694" y="0"/>
                    <a:pt x="1022731" y="0"/>
                  </a:cubicBezTo>
                  <a:cubicBezTo>
                    <a:pt x="749300" y="0"/>
                    <a:pt x="516128" y="172466"/>
                    <a:pt x="425450" y="414655"/>
                  </a:cubicBezTo>
                  <a:cubicBezTo>
                    <a:pt x="189992" y="417576"/>
                    <a:pt x="0" y="609473"/>
                    <a:pt x="0" y="846074"/>
                  </a:cubicBezTo>
                  <a:cubicBezTo>
                    <a:pt x="0" y="1084453"/>
                    <a:pt x="192913" y="1277620"/>
                    <a:pt x="430784" y="1277620"/>
                  </a:cubicBezTo>
                  <a:lnTo>
                    <a:pt x="1647317" y="1277620"/>
                  </a:lnTo>
                  <a:cubicBezTo>
                    <a:pt x="1834261" y="1277620"/>
                    <a:pt x="1985899" y="1125728"/>
                    <a:pt x="1985899" y="938403"/>
                  </a:cubicBezTo>
                  <a:cubicBezTo>
                    <a:pt x="1985899" y="755015"/>
                    <a:pt x="1840611" y="605790"/>
                    <a:pt x="1659255" y="599567"/>
                  </a:cubicBezTo>
                  <a:close/>
                </a:path>
              </a:pathLst>
            </a:custGeom>
            <a:solidFill>
              <a:srgbClr val="C4E1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626745" y="1061085"/>
              <a:ext cx="1422654" cy="1277747"/>
            </a:xfrm>
            <a:custGeom>
              <a:avLst/>
              <a:gdLst/>
              <a:ahLst/>
              <a:cxnLst/>
              <a:rect l="l" t="t" r="r" b="b"/>
              <a:pathLst>
                <a:path w="1422654" h="1277747">
                  <a:moveTo>
                    <a:pt x="1422527" y="938530"/>
                  </a:moveTo>
                  <a:cubicBezTo>
                    <a:pt x="1422527" y="1125855"/>
                    <a:pt x="1270889" y="1277747"/>
                    <a:pt x="1083945" y="1277747"/>
                  </a:cubicBezTo>
                  <a:lnTo>
                    <a:pt x="1057783" y="1277747"/>
                  </a:lnTo>
                  <a:cubicBezTo>
                    <a:pt x="1082294" y="1230757"/>
                    <a:pt x="1096264" y="1177290"/>
                    <a:pt x="1096264" y="1120648"/>
                  </a:cubicBezTo>
                  <a:cubicBezTo>
                    <a:pt x="1096264" y="937260"/>
                    <a:pt x="951103" y="788035"/>
                    <a:pt x="769620" y="781812"/>
                  </a:cubicBezTo>
                  <a:cubicBezTo>
                    <a:pt x="749427" y="447294"/>
                    <a:pt x="472186" y="182118"/>
                    <a:pt x="133223" y="182118"/>
                  </a:cubicBezTo>
                  <a:cubicBezTo>
                    <a:pt x="87503" y="182118"/>
                    <a:pt x="42926" y="186944"/>
                    <a:pt x="0" y="196088"/>
                  </a:cubicBezTo>
                  <a:cubicBezTo>
                    <a:pt x="115951" y="75184"/>
                    <a:pt x="279019" y="0"/>
                    <a:pt x="459613" y="0"/>
                  </a:cubicBezTo>
                  <a:cubicBezTo>
                    <a:pt x="798703" y="0"/>
                    <a:pt x="1075817" y="265049"/>
                    <a:pt x="1096010" y="599694"/>
                  </a:cubicBezTo>
                  <a:cubicBezTo>
                    <a:pt x="1277493" y="605917"/>
                    <a:pt x="1422654" y="755142"/>
                    <a:pt x="1422654" y="938530"/>
                  </a:cubicBezTo>
                  <a:close/>
                </a:path>
              </a:pathLst>
            </a:custGeom>
            <a:solidFill>
              <a:srgbClr val="A4D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1083056" y="1661668"/>
              <a:ext cx="1985772" cy="1277620"/>
            </a:xfrm>
            <a:custGeom>
              <a:avLst/>
              <a:gdLst/>
              <a:ahLst/>
              <a:cxnLst/>
              <a:rect l="l" t="t" r="r" b="b"/>
              <a:pathLst>
                <a:path w="1985772" h="1277620">
                  <a:moveTo>
                    <a:pt x="1659128" y="599694"/>
                  </a:moveTo>
                  <a:cubicBezTo>
                    <a:pt x="1638935" y="265176"/>
                    <a:pt x="1361694" y="0"/>
                    <a:pt x="1022731" y="0"/>
                  </a:cubicBezTo>
                  <a:cubicBezTo>
                    <a:pt x="749300" y="0"/>
                    <a:pt x="516128" y="172466"/>
                    <a:pt x="425450" y="414655"/>
                  </a:cubicBezTo>
                  <a:cubicBezTo>
                    <a:pt x="189992" y="417449"/>
                    <a:pt x="0" y="609473"/>
                    <a:pt x="0" y="846074"/>
                  </a:cubicBezTo>
                  <a:cubicBezTo>
                    <a:pt x="0" y="1084453"/>
                    <a:pt x="192786" y="1277620"/>
                    <a:pt x="430784" y="1277620"/>
                  </a:cubicBezTo>
                  <a:lnTo>
                    <a:pt x="1647317" y="1277620"/>
                  </a:lnTo>
                  <a:cubicBezTo>
                    <a:pt x="1834261" y="1277620"/>
                    <a:pt x="1985772" y="1125728"/>
                    <a:pt x="1985772" y="938530"/>
                  </a:cubicBezTo>
                  <a:cubicBezTo>
                    <a:pt x="1985772" y="755142"/>
                    <a:pt x="1840611" y="605917"/>
                    <a:pt x="1659128" y="599694"/>
                  </a:cubicBezTo>
                  <a:close/>
                </a:path>
              </a:pathLst>
            </a:custGeom>
            <a:solidFill>
              <a:srgbClr val="F0F5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646301" y="1661668"/>
              <a:ext cx="1422654" cy="1277747"/>
            </a:xfrm>
            <a:custGeom>
              <a:avLst/>
              <a:gdLst/>
              <a:ahLst/>
              <a:cxnLst/>
              <a:rect l="l" t="t" r="r" b="b"/>
              <a:pathLst>
                <a:path w="1422654" h="1277747">
                  <a:moveTo>
                    <a:pt x="1422527" y="938530"/>
                  </a:moveTo>
                  <a:cubicBezTo>
                    <a:pt x="1422527" y="1125855"/>
                    <a:pt x="1270889" y="1277747"/>
                    <a:pt x="1083945" y="1277747"/>
                  </a:cubicBezTo>
                  <a:lnTo>
                    <a:pt x="1057783" y="1277747"/>
                  </a:lnTo>
                  <a:cubicBezTo>
                    <a:pt x="1082294" y="1230757"/>
                    <a:pt x="1096264" y="1177290"/>
                    <a:pt x="1096264" y="1120648"/>
                  </a:cubicBezTo>
                  <a:cubicBezTo>
                    <a:pt x="1096264" y="937260"/>
                    <a:pt x="951103" y="788035"/>
                    <a:pt x="769620" y="781812"/>
                  </a:cubicBezTo>
                  <a:cubicBezTo>
                    <a:pt x="749427" y="447294"/>
                    <a:pt x="472186" y="182118"/>
                    <a:pt x="133223" y="182118"/>
                  </a:cubicBezTo>
                  <a:cubicBezTo>
                    <a:pt x="87503" y="182118"/>
                    <a:pt x="42926" y="186944"/>
                    <a:pt x="0" y="196088"/>
                  </a:cubicBezTo>
                  <a:cubicBezTo>
                    <a:pt x="115951" y="75311"/>
                    <a:pt x="279019" y="0"/>
                    <a:pt x="459613" y="0"/>
                  </a:cubicBezTo>
                  <a:cubicBezTo>
                    <a:pt x="798703" y="0"/>
                    <a:pt x="1075817" y="265049"/>
                    <a:pt x="1096010" y="599694"/>
                  </a:cubicBezTo>
                  <a:cubicBezTo>
                    <a:pt x="1277493" y="605917"/>
                    <a:pt x="1422654" y="755142"/>
                    <a:pt x="1422654" y="938530"/>
                  </a:cubicBezTo>
                  <a:close/>
                </a:path>
              </a:pathLst>
            </a:custGeom>
            <a:solidFill>
              <a:srgbClr val="DDE9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2491359" y="2039874"/>
              <a:ext cx="136652" cy="184023"/>
            </a:xfrm>
            <a:custGeom>
              <a:avLst/>
              <a:gdLst/>
              <a:ahLst/>
              <a:cxnLst/>
              <a:rect l="l" t="t" r="r" b="b"/>
              <a:pathLst>
                <a:path w="136652" h="184023">
                  <a:moveTo>
                    <a:pt x="82042" y="183896"/>
                  </a:moveTo>
                  <a:cubicBezTo>
                    <a:pt x="59690" y="183896"/>
                    <a:pt x="39497" y="168656"/>
                    <a:pt x="34036" y="145923"/>
                  </a:cubicBezTo>
                  <a:cubicBezTo>
                    <a:pt x="28321" y="122047"/>
                    <a:pt x="20447" y="98552"/>
                    <a:pt x="10795" y="76073"/>
                  </a:cubicBezTo>
                  <a:cubicBezTo>
                    <a:pt x="0" y="50927"/>
                    <a:pt x="11430" y="21844"/>
                    <a:pt x="36576" y="10922"/>
                  </a:cubicBezTo>
                  <a:cubicBezTo>
                    <a:pt x="61722" y="0"/>
                    <a:pt x="90805" y="11684"/>
                    <a:pt x="101600" y="36703"/>
                  </a:cubicBezTo>
                  <a:cubicBezTo>
                    <a:pt x="113538" y="64516"/>
                    <a:pt x="123190" y="93345"/>
                    <a:pt x="130302" y="122809"/>
                  </a:cubicBezTo>
                  <a:cubicBezTo>
                    <a:pt x="136652" y="149479"/>
                    <a:pt x="120269" y="176149"/>
                    <a:pt x="93726" y="182626"/>
                  </a:cubicBezTo>
                  <a:cubicBezTo>
                    <a:pt x="89789" y="183515"/>
                    <a:pt x="85979" y="184023"/>
                    <a:pt x="82169" y="184023"/>
                  </a:cubicBezTo>
                  <a:close/>
                </a:path>
              </a:pathLst>
            </a:custGeom>
            <a:solidFill>
              <a:srgbClr val="F0F5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2056257" y="1755902"/>
              <a:ext cx="451104" cy="247650"/>
            </a:xfrm>
            <a:custGeom>
              <a:avLst/>
              <a:gdLst/>
              <a:ahLst/>
              <a:cxnLst/>
              <a:rect l="l" t="t" r="r" b="b"/>
              <a:pathLst>
                <a:path w="451104" h="247650">
                  <a:moveTo>
                    <a:pt x="396621" y="247650"/>
                  </a:moveTo>
                  <a:cubicBezTo>
                    <a:pt x="383667" y="247650"/>
                    <a:pt x="370586" y="242570"/>
                    <a:pt x="360934" y="232410"/>
                  </a:cubicBezTo>
                  <a:cubicBezTo>
                    <a:pt x="278638" y="146431"/>
                    <a:pt x="168021" y="99060"/>
                    <a:pt x="49403" y="99060"/>
                  </a:cubicBezTo>
                  <a:cubicBezTo>
                    <a:pt x="22098" y="99060"/>
                    <a:pt x="0" y="76835"/>
                    <a:pt x="0" y="49530"/>
                  </a:cubicBezTo>
                  <a:cubicBezTo>
                    <a:pt x="0" y="22225"/>
                    <a:pt x="22098" y="0"/>
                    <a:pt x="49403" y="0"/>
                  </a:cubicBezTo>
                  <a:cubicBezTo>
                    <a:pt x="195072" y="0"/>
                    <a:pt x="331089" y="58166"/>
                    <a:pt x="432181" y="163830"/>
                  </a:cubicBezTo>
                  <a:cubicBezTo>
                    <a:pt x="451104" y="183515"/>
                    <a:pt x="450469" y="214884"/>
                    <a:pt x="430784" y="233807"/>
                  </a:cubicBezTo>
                  <a:cubicBezTo>
                    <a:pt x="421132" y="243078"/>
                    <a:pt x="408813" y="247650"/>
                    <a:pt x="396494" y="247650"/>
                  </a:cubicBezTo>
                  <a:close/>
                </a:path>
              </a:pathLst>
            </a:custGeom>
            <a:solidFill>
              <a:srgbClr val="F0F5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334645" y="2026031"/>
              <a:ext cx="1419733" cy="913384"/>
            </a:xfrm>
            <a:custGeom>
              <a:avLst/>
              <a:gdLst/>
              <a:ahLst/>
              <a:cxnLst/>
              <a:rect l="l" t="t" r="r" b="b"/>
              <a:pathLst>
                <a:path w="1419733" h="913384">
                  <a:moveTo>
                    <a:pt x="233680" y="428625"/>
                  </a:moveTo>
                  <a:cubicBezTo>
                    <a:pt x="248158" y="189484"/>
                    <a:pt x="446278" y="0"/>
                    <a:pt x="688594" y="0"/>
                  </a:cubicBezTo>
                  <a:cubicBezTo>
                    <a:pt x="884047" y="0"/>
                    <a:pt x="1050798" y="123317"/>
                    <a:pt x="1115568" y="296418"/>
                  </a:cubicBezTo>
                  <a:cubicBezTo>
                    <a:pt x="1283970" y="298450"/>
                    <a:pt x="1419733" y="435737"/>
                    <a:pt x="1419733" y="604901"/>
                  </a:cubicBezTo>
                  <a:cubicBezTo>
                    <a:pt x="1419733" y="775335"/>
                    <a:pt x="1281811" y="913384"/>
                    <a:pt x="1111758" y="913384"/>
                  </a:cubicBezTo>
                  <a:cubicBezTo>
                    <a:pt x="1040511" y="913384"/>
                    <a:pt x="315214" y="913384"/>
                    <a:pt x="242062" y="913384"/>
                  </a:cubicBezTo>
                  <a:cubicBezTo>
                    <a:pt x="108458" y="913384"/>
                    <a:pt x="0" y="804799"/>
                    <a:pt x="0" y="670941"/>
                  </a:cubicBezTo>
                  <a:cubicBezTo>
                    <a:pt x="0" y="539877"/>
                    <a:pt x="103759" y="433197"/>
                    <a:pt x="233553" y="428625"/>
                  </a:cubicBezTo>
                  <a:close/>
                </a:path>
              </a:pathLst>
            </a:custGeom>
            <a:solidFill>
              <a:srgbClr val="F0F5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732790" y="2025904"/>
              <a:ext cx="1021715" cy="913384"/>
            </a:xfrm>
            <a:custGeom>
              <a:avLst/>
              <a:gdLst/>
              <a:ahLst/>
              <a:cxnLst/>
              <a:rect l="l" t="t" r="r" b="b"/>
              <a:pathLst>
                <a:path w="1021715" h="913384">
                  <a:moveTo>
                    <a:pt x="1021588" y="604901"/>
                  </a:moveTo>
                  <a:cubicBezTo>
                    <a:pt x="1021588" y="773811"/>
                    <a:pt x="885952" y="911098"/>
                    <a:pt x="717931" y="913384"/>
                  </a:cubicBezTo>
                  <a:cubicBezTo>
                    <a:pt x="768350" y="858393"/>
                    <a:pt x="799084" y="785114"/>
                    <a:pt x="799084" y="704723"/>
                  </a:cubicBezTo>
                  <a:cubicBezTo>
                    <a:pt x="799084" y="535559"/>
                    <a:pt x="663321" y="398399"/>
                    <a:pt x="494919" y="396240"/>
                  </a:cubicBezTo>
                  <a:cubicBezTo>
                    <a:pt x="430149" y="223139"/>
                    <a:pt x="263398" y="99822"/>
                    <a:pt x="67945" y="99822"/>
                  </a:cubicBezTo>
                  <a:cubicBezTo>
                    <a:pt x="44831" y="99822"/>
                    <a:pt x="22225" y="101600"/>
                    <a:pt x="0" y="104902"/>
                  </a:cubicBezTo>
                  <a:cubicBezTo>
                    <a:pt x="78867" y="39370"/>
                    <a:pt x="180086" y="0"/>
                    <a:pt x="290576" y="0"/>
                  </a:cubicBezTo>
                  <a:cubicBezTo>
                    <a:pt x="486029" y="0"/>
                    <a:pt x="652780" y="123190"/>
                    <a:pt x="717550" y="296418"/>
                  </a:cubicBezTo>
                  <a:cubicBezTo>
                    <a:pt x="885952" y="298450"/>
                    <a:pt x="1021715" y="435737"/>
                    <a:pt x="1021715" y="604901"/>
                  </a:cubicBezTo>
                  <a:close/>
                </a:path>
              </a:pathLst>
            </a:custGeom>
            <a:solidFill>
              <a:srgbClr val="DDE9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Freeform 36"/>
          <p:cNvSpPr/>
          <p:nvPr/>
        </p:nvSpPr>
        <p:spPr>
          <a:xfrm>
            <a:off x="2342036" y="7021258"/>
            <a:ext cx="4314825" cy="2438400"/>
          </a:xfrm>
          <a:custGeom>
            <a:avLst/>
            <a:gdLst/>
            <a:ahLst/>
            <a:cxnLst/>
            <a:rect l="l" t="t" r="r" b="b"/>
            <a:pathLst>
              <a:path w="4314825" h="2438400">
                <a:moveTo>
                  <a:pt x="0" y="0"/>
                </a:moveTo>
                <a:lnTo>
                  <a:pt x="4314825" y="0"/>
                </a:lnTo>
                <a:lnTo>
                  <a:pt x="4314825" y="2438400"/>
                </a:lnTo>
                <a:lnTo>
                  <a:pt x="0" y="243840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TextBox 38"/>
          <p:cNvSpPr txBox="1"/>
          <p:nvPr/>
        </p:nvSpPr>
        <p:spPr>
          <a:xfrm>
            <a:off x="2204580" y="1613249"/>
            <a:ext cx="5312273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7. Reorder the words: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816075" y="347110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3377517" y="5519052"/>
            <a:ext cx="2102368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Alata" panose="00000500000000000000"/>
                <a:ea typeface="Alata" panose="00000500000000000000"/>
                <a:cs typeface="Alata" panose="00000500000000000000"/>
                <a:sym typeface="Alata" panose="00000500000000000000"/>
              </a:rPr>
              <a:t>s/w/n/o/y .....</a:t>
            </a:r>
            <a:endParaRPr lang="en-US" sz="3500">
              <a:solidFill>
                <a:srgbClr val="000000"/>
              </a:solidFill>
              <a:latin typeface="Alata" panose="00000500000000000000"/>
              <a:ea typeface="Alata" panose="00000500000000000000"/>
              <a:cs typeface="Alata" panose="00000500000000000000"/>
              <a:sym typeface="Alata" panose="0000050000000000000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7334621" y="7736491"/>
            <a:ext cx="2391118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Alata" panose="00000500000000000000"/>
                <a:ea typeface="Alata" panose="00000500000000000000"/>
                <a:cs typeface="Alata" panose="00000500000000000000"/>
                <a:sym typeface="Alata" panose="00000500000000000000"/>
              </a:rPr>
              <a:t>c/o/u/l/y/d ...</a:t>
            </a:r>
            <a:endParaRPr lang="en-US" sz="3500">
              <a:solidFill>
                <a:srgbClr val="000000"/>
              </a:solidFill>
              <a:latin typeface="Alata" panose="00000500000000000000"/>
              <a:ea typeface="Alata" panose="00000500000000000000"/>
              <a:cs typeface="Alata" panose="00000500000000000000"/>
              <a:sym typeface="Alata" panose="00000500000000000000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0660504" y="4719552"/>
            <a:ext cx="2040274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Alata" panose="00000500000000000000"/>
                <a:ea typeface="Alata" panose="00000500000000000000"/>
                <a:cs typeface="Alata" panose="00000500000000000000"/>
                <a:sym typeface="Alata" panose="00000500000000000000"/>
              </a:rPr>
              <a:t>w/n/i/y/d ...</a:t>
            </a:r>
            <a:endParaRPr lang="en-US" sz="3500">
              <a:solidFill>
                <a:srgbClr val="000000"/>
              </a:solidFill>
              <a:latin typeface="Alata" panose="00000500000000000000"/>
              <a:ea typeface="Alata" panose="00000500000000000000"/>
              <a:cs typeface="Alata" panose="00000500000000000000"/>
              <a:sym typeface="Alata" panose="00000500000000000000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3038963" y="8579691"/>
            <a:ext cx="2039360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Alata" panose="00000500000000000000"/>
                <a:ea typeface="Alata" panose="00000500000000000000"/>
                <a:cs typeface="Alata" panose="00000500000000000000"/>
                <a:sym typeface="Alata" panose="00000500000000000000"/>
              </a:rPr>
              <a:t>s/n/u/n/y ...</a:t>
            </a:r>
            <a:endParaRPr lang="en-US" sz="3500">
              <a:solidFill>
                <a:srgbClr val="000000"/>
              </a:solidFill>
              <a:latin typeface="Alata" panose="00000500000000000000"/>
              <a:ea typeface="Alata" panose="00000500000000000000"/>
              <a:cs typeface="Alata" panose="00000500000000000000"/>
              <a:sym typeface="Alata" panose="0000050000000000000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42526" y="2649417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6" y="0"/>
                </a:lnTo>
                <a:lnTo>
                  <a:pt x="2406616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42526" y="4002214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6" y="0"/>
                </a:lnTo>
                <a:lnTo>
                  <a:pt x="2406616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42526" y="5453396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6" y="0"/>
                </a:lnTo>
                <a:lnTo>
                  <a:pt x="2406616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642526" y="6806898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6" y="0"/>
                </a:lnTo>
                <a:lnTo>
                  <a:pt x="2406616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642526" y="8160410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6" y="0"/>
                </a:lnTo>
                <a:lnTo>
                  <a:pt x="2406616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65197" y="164678"/>
            <a:ext cx="16817769" cy="9997573"/>
          </a:xfrm>
          <a:custGeom>
            <a:avLst/>
            <a:gdLst/>
            <a:ahLst/>
            <a:cxnLst/>
            <a:rect l="l" t="t" r="r" b="b"/>
            <a:pathLst>
              <a:path w="16817769" h="9997573">
                <a:moveTo>
                  <a:pt x="0" y="0"/>
                </a:moveTo>
                <a:lnTo>
                  <a:pt x="16817768" y="0"/>
                </a:lnTo>
                <a:lnTo>
                  <a:pt x="16817768" y="9997573"/>
                </a:lnTo>
                <a:lnTo>
                  <a:pt x="0" y="999757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011642" y="2363638"/>
            <a:ext cx="3312071" cy="3286125"/>
          </a:xfrm>
          <a:custGeom>
            <a:avLst/>
            <a:gdLst/>
            <a:ahLst/>
            <a:cxnLst/>
            <a:rect l="l" t="t" r="r" b="b"/>
            <a:pathLst>
              <a:path w="3312071" h="3286125">
                <a:moveTo>
                  <a:pt x="0" y="0"/>
                </a:moveTo>
                <a:lnTo>
                  <a:pt x="3312071" y="0"/>
                </a:lnTo>
                <a:lnTo>
                  <a:pt x="3312071" y="3286125"/>
                </a:lnTo>
                <a:lnTo>
                  <a:pt x="0" y="328612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49910" t="-15519" b="-696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515086" y="6975834"/>
            <a:ext cx="2706319" cy="2851147"/>
          </a:xfrm>
          <a:custGeom>
            <a:avLst/>
            <a:gdLst/>
            <a:ahLst/>
            <a:cxnLst/>
            <a:rect l="l" t="t" r="r" b="b"/>
            <a:pathLst>
              <a:path w="2706319" h="2851147">
                <a:moveTo>
                  <a:pt x="0" y="0"/>
                </a:moveTo>
                <a:lnTo>
                  <a:pt x="2706319" y="0"/>
                </a:lnTo>
                <a:lnTo>
                  <a:pt x="2706319" y="2851147"/>
                </a:lnTo>
                <a:lnTo>
                  <a:pt x="0" y="28511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011642" y="6303721"/>
            <a:ext cx="2699823" cy="3838575"/>
          </a:xfrm>
          <a:custGeom>
            <a:avLst/>
            <a:gdLst/>
            <a:ahLst/>
            <a:cxnLst/>
            <a:rect l="l" t="t" r="r" b="b"/>
            <a:pathLst>
              <a:path w="2699823" h="3838575">
                <a:moveTo>
                  <a:pt x="0" y="0"/>
                </a:moveTo>
                <a:lnTo>
                  <a:pt x="2699823" y="0"/>
                </a:lnTo>
                <a:lnTo>
                  <a:pt x="2699823" y="3838575"/>
                </a:lnTo>
                <a:lnTo>
                  <a:pt x="0" y="383857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901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830772" y="6089694"/>
            <a:ext cx="946147" cy="946147"/>
            <a:chOff x="0" y="0"/>
            <a:chExt cx="946150" cy="946150"/>
          </a:xfrm>
        </p:grpSpPr>
        <p:sp>
          <p:nvSpPr>
            <p:cNvPr id="13" name="Freeform 13"/>
            <p:cNvSpPr/>
            <p:nvPr/>
          </p:nvSpPr>
          <p:spPr>
            <a:xfrm>
              <a:off x="63500" y="63500"/>
              <a:ext cx="819150" cy="819150"/>
            </a:xfrm>
            <a:custGeom>
              <a:avLst/>
              <a:gdLst/>
              <a:ahLst/>
              <a:cxnLst/>
              <a:rect l="l" t="t" r="r" b="b"/>
              <a:pathLst>
                <a:path w="819150" h="819150">
                  <a:moveTo>
                    <a:pt x="409575" y="0"/>
                  </a:moveTo>
                  <a:cubicBezTo>
                    <a:pt x="183388" y="0"/>
                    <a:pt x="0" y="183388"/>
                    <a:pt x="0" y="409575"/>
                  </a:cubicBezTo>
                  <a:cubicBezTo>
                    <a:pt x="0" y="635762"/>
                    <a:pt x="183388" y="819150"/>
                    <a:pt x="409575" y="819150"/>
                  </a:cubicBezTo>
                  <a:cubicBezTo>
                    <a:pt x="635635" y="819150"/>
                    <a:pt x="818896" y="636016"/>
                    <a:pt x="819150" y="409956"/>
                  </a:cubicBezTo>
                  <a:lnTo>
                    <a:pt x="819150" y="409321"/>
                  </a:lnTo>
                  <a:lnTo>
                    <a:pt x="819150" y="409321"/>
                  </a:lnTo>
                  <a:cubicBezTo>
                    <a:pt x="819023" y="183261"/>
                    <a:pt x="635635" y="0"/>
                    <a:pt x="409575" y="0"/>
                  </a:cubicBezTo>
                  <a:close/>
                </a:path>
              </a:pathLst>
            </a:custGeom>
            <a:solidFill>
              <a:srgbClr val="56B48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50774" y="294259"/>
              <a:ext cx="247523" cy="362331"/>
            </a:xfrm>
            <a:custGeom>
              <a:avLst/>
              <a:gdLst/>
              <a:ahLst/>
              <a:cxnLst/>
              <a:rect l="l" t="t" r="r" b="b"/>
              <a:pathLst>
                <a:path w="247523" h="362331">
                  <a:moveTo>
                    <a:pt x="240538" y="214503"/>
                  </a:moveTo>
                  <a:cubicBezTo>
                    <a:pt x="236220" y="203962"/>
                    <a:pt x="229616" y="194310"/>
                    <a:pt x="221107" y="185674"/>
                  </a:cubicBezTo>
                  <a:cubicBezTo>
                    <a:pt x="212598" y="177038"/>
                    <a:pt x="201930" y="169164"/>
                    <a:pt x="189230" y="162433"/>
                  </a:cubicBezTo>
                  <a:cubicBezTo>
                    <a:pt x="202311" y="151511"/>
                    <a:pt x="212344" y="140208"/>
                    <a:pt x="219329" y="128778"/>
                  </a:cubicBezTo>
                  <a:cubicBezTo>
                    <a:pt x="226314" y="117221"/>
                    <a:pt x="229870" y="103378"/>
                    <a:pt x="229870" y="87376"/>
                  </a:cubicBezTo>
                  <a:cubicBezTo>
                    <a:pt x="229870" y="75184"/>
                    <a:pt x="227457" y="63627"/>
                    <a:pt x="222631" y="53086"/>
                  </a:cubicBezTo>
                  <a:cubicBezTo>
                    <a:pt x="217805" y="42545"/>
                    <a:pt x="210566" y="33147"/>
                    <a:pt x="201168" y="25019"/>
                  </a:cubicBezTo>
                  <a:cubicBezTo>
                    <a:pt x="191643" y="16891"/>
                    <a:pt x="180594" y="10795"/>
                    <a:pt x="167513" y="6477"/>
                  </a:cubicBezTo>
                  <a:cubicBezTo>
                    <a:pt x="154686" y="2159"/>
                    <a:pt x="140335" y="0"/>
                    <a:pt x="124714" y="0"/>
                  </a:cubicBezTo>
                  <a:cubicBezTo>
                    <a:pt x="106934" y="0"/>
                    <a:pt x="90551" y="2413"/>
                    <a:pt x="76200" y="7620"/>
                  </a:cubicBezTo>
                  <a:cubicBezTo>
                    <a:pt x="61849" y="12827"/>
                    <a:pt x="49657" y="19558"/>
                    <a:pt x="39878" y="27813"/>
                  </a:cubicBezTo>
                  <a:cubicBezTo>
                    <a:pt x="30099" y="36195"/>
                    <a:pt x="22733" y="44958"/>
                    <a:pt x="17653" y="54229"/>
                  </a:cubicBezTo>
                  <a:cubicBezTo>
                    <a:pt x="12573" y="63500"/>
                    <a:pt x="10033" y="72390"/>
                    <a:pt x="10033" y="80645"/>
                  </a:cubicBezTo>
                  <a:cubicBezTo>
                    <a:pt x="10033" y="89408"/>
                    <a:pt x="12700" y="96266"/>
                    <a:pt x="18161" y="101600"/>
                  </a:cubicBezTo>
                  <a:cubicBezTo>
                    <a:pt x="23622" y="106934"/>
                    <a:pt x="29591" y="109474"/>
                    <a:pt x="35941" y="109474"/>
                  </a:cubicBezTo>
                  <a:cubicBezTo>
                    <a:pt x="41402" y="109474"/>
                    <a:pt x="46228" y="108458"/>
                    <a:pt x="50419" y="106553"/>
                  </a:cubicBezTo>
                  <a:cubicBezTo>
                    <a:pt x="54483" y="104521"/>
                    <a:pt x="57531" y="101981"/>
                    <a:pt x="59182" y="98679"/>
                  </a:cubicBezTo>
                  <a:cubicBezTo>
                    <a:pt x="61976" y="92456"/>
                    <a:pt x="64897" y="85598"/>
                    <a:pt x="68199" y="78486"/>
                  </a:cubicBezTo>
                  <a:cubicBezTo>
                    <a:pt x="71501" y="71374"/>
                    <a:pt x="74930" y="65659"/>
                    <a:pt x="78740" y="61214"/>
                  </a:cubicBezTo>
                  <a:cubicBezTo>
                    <a:pt x="82423" y="56769"/>
                    <a:pt x="87503" y="53086"/>
                    <a:pt x="93980" y="50292"/>
                  </a:cubicBezTo>
                  <a:cubicBezTo>
                    <a:pt x="100457" y="47498"/>
                    <a:pt x="108458" y="46228"/>
                    <a:pt x="118237" y="46228"/>
                  </a:cubicBezTo>
                  <a:cubicBezTo>
                    <a:pt x="132715" y="46228"/>
                    <a:pt x="144272" y="50673"/>
                    <a:pt x="152781" y="59563"/>
                  </a:cubicBezTo>
                  <a:cubicBezTo>
                    <a:pt x="161417" y="68453"/>
                    <a:pt x="165608" y="79248"/>
                    <a:pt x="165608" y="91567"/>
                  </a:cubicBezTo>
                  <a:cubicBezTo>
                    <a:pt x="165608" y="107950"/>
                    <a:pt x="160274" y="120269"/>
                    <a:pt x="149606" y="129032"/>
                  </a:cubicBezTo>
                  <a:cubicBezTo>
                    <a:pt x="138938" y="137795"/>
                    <a:pt x="126111" y="142113"/>
                    <a:pt x="111252" y="142113"/>
                  </a:cubicBezTo>
                  <a:lnTo>
                    <a:pt x="101346" y="142113"/>
                  </a:lnTo>
                  <a:cubicBezTo>
                    <a:pt x="89916" y="142113"/>
                    <a:pt x="81153" y="144399"/>
                    <a:pt x="75438" y="149225"/>
                  </a:cubicBezTo>
                  <a:cubicBezTo>
                    <a:pt x="69723" y="154051"/>
                    <a:pt x="66675" y="160274"/>
                    <a:pt x="66675" y="168021"/>
                  </a:cubicBezTo>
                  <a:cubicBezTo>
                    <a:pt x="66675" y="175895"/>
                    <a:pt x="69088" y="181991"/>
                    <a:pt x="73914" y="186563"/>
                  </a:cubicBezTo>
                  <a:cubicBezTo>
                    <a:pt x="78740" y="191135"/>
                    <a:pt x="85598" y="193167"/>
                    <a:pt x="94488" y="193167"/>
                  </a:cubicBezTo>
                  <a:cubicBezTo>
                    <a:pt x="96520" y="193167"/>
                    <a:pt x="100711" y="192786"/>
                    <a:pt x="107569" y="192151"/>
                  </a:cubicBezTo>
                  <a:cubicBezTo>
                    <a:pt x="114427" y="191516"/>
                    <a:pt x="119253" y="191135"/>
                    <a:pt x="122555" y="191135"/>
                  </a:cubicBezTo>
                  <a:cubicBezTo>
                    <a:pt x="140843" y="191135"/>
                    <a:pt x="155194" y="196469"/>
                    <a:pt x="165608" y="207137"/>
                  </a:cubicBezTo>
                  <a:cubicBezTo>
                    <a:pt x="175895" y="217805"/>
                    <a:pt x="181102" y="232664"/>
                    <a:pt x="181102" y="251587"/>
                  </a:cubicBezTo>
                  <a:cubicBezTo>
                    <a:pt x="181102" y="264287"/>
                    <a:pt x="178181" y="275463"/>
                    <a:pt x="172085" y="285242"/>
                  </a:cubicBezTo>
                  <a:cubicBezTo>
                    <a:pt x="165989" y="295021"/>
                    <a:pt x="158369" y="302260"/>
                    <a:pt x="149098" y="307213"/>
                  </a:cubicBezTo>
                  <a:cubicBezTo>
                    <a:pt x="139827" y="312166"/>
                    <a:pt x="130175" y="314579"/>
                    <a:pt x="120269" y="314579"/>
                  </a:cubicBezTo>
                  <a:cubicBezTo>
                    <a:pt x="102997" y="314579"/>
                    <a:pt x="89408" y="309118"/>
                    <a:pt x="79883" y="298196"/>
                  </a:cubicBezTo>
                  <a:cubicBezTo>
                    <a:pt x="70358" y="287274"/>
                    <a:pt x="61214" y="270637"/>
                    <a:pt x="52959" y="248285"/>
                  </a:cubicBezTo>
                  <a:cubicBezTo>
                    <a:pt x="51689" y="244602"/>
                    <a:pt x="49022" y="241300"/>
                    <a:pt x="44704" y="238760"/>
                  </a:cubicBezTo>
                  <a:cubicBezTo>
                    <a:pt x="40640" y="236093"/>
                    <a:pt x="36068" y="234823"/>
                    <a:pt x="31623" y="234823"/>
                  </a:cubicBezTo>
                  <a:cubicBezTo>
                    <a:pt x="22606" y="234823"/>
                    <a:pt x="15113" y="237617"/>
                    <a:pt x="9017" y="243459"/>
                  </a:cubicBezTo>
                  <a:cubicBezTo>
                    <a:pt x="2921" y="249301"/>
                    <a:pt x="0" y="256667"/>
                    <a:pt x="0" y="266065"/>
                  </a:cubicBezTo>
                  <a:cubicBezTo>
                    <a:pt x="0" y="273304"/>
                    <a:pt x="2413" y="282575"/>
                    <a:pt x="7620" y="293624"/>
                  </a:cubicBezTo>
                  <a:cubicBezTo>
                    <a:pt x="12827" y="304673"/>
                    <a:pt x="20193" y="315595"/>
                    <a:pt x="30099" y="326009"/>
                  </a:cubicBezTo>
                  <a:cubicBezTo>
                    <a:pt x="40005" y="336423"/>
                    <a:pt x="52578" y="344932"/>
                    <a:pt x="67945" y="351917"/>
                  </a:cubicBezTo>
                  <a:cubicBezTo>
                    <a:pt x="83312" y="358902"/>
                    <a:pt x="100584" y="362331"/>
                    <a:pt x="119888" y="362331"/>
                  </a:cubicBezTo>
                  <a:cubicBezTo>
                    <a:pt x="138811" y="362331"/>
                    <a:pt x="156210" y="359410"/>
                    <a:pt x="172085" y="353314"/>
                  </a:cubicBezTo>
                  <a:cubicBezTo>
                    <a:pt x="187960" y="347218"/>
                    <a:pt x="201295" y="338963"/>
                    <a:pt x="212852" y="328168"/>
                  </a:cubicBezTo>
                  <a:cubicBezTo>
                    <a:pt x="224282" y="317500"/>
                    <a:pt x="233045" y="305181"/>
                    <a:pt x="238760" y="291465"/>
                  </a:cubicBezTo>
                  <a:cubicBezTo>
                    <a:pt x="244729" y="277749"/>
                    <a:pt x="247523" y="263525"/>
                    <a:pt x="247523" y="248920"/>
                  </a:cubicBezTo>
                  <a:cubicBezTo>
                    <a:pt x="247015" y="236728"/>
                    <a:pt x="244856" y="225298"/>
                    <a:pt x="240538" y="214757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2025272" y="2195198"/>
            <a:ext cx="965197" cy="965197"/>
            <a:chOff x="0" y="0"/>
            <a:chExt cx="965200" cy="965200"/>
          </a:xfrm>
        </p:grpSpPr>
        <p:sp>
          <p:nvSpPr>
            <p:cNvPr id="16" name="Freeform 16"/>
            <p:cNvSpPr/>
            <p:nvPr/>
          </p:nvSpPr>
          <p:spPr>
            <a:xfrm>
              <a:off x="63500" y="63500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418338" y="0"/>
                  </a:moveTo>
                  <a:cubicBezTo>
                    <a:pt x="187325" y="381"/>
                    <a:pt x="127" y="187833"/>
                    <a:pt x="0" y="418846"/>
                  </a:cubicBezTo>
                  <a:lnTo>
                    <a:pt x="0" y="418846"/>
                  </a:lnTo>
                  <a:lnTo>
                    <a:pt x="0" y="419481"/>
                  </a:lnTo>
                  <a:cubicBezTo>
                    <a:pt x="254" y="650748"/>
                    <a:pt x="187833" y="838200"/>
                    <a:pt x="419100" y="838200"/>
                  </a:cubicBezTo>
                  <a:cubicBezTo>
                    <a:pt x="650494" y="838200"/>
                    <a:pt x="838200" y="650494"/>
                    <a:pt x="838200" y="419100"/>
                  </a:cubicBezTo>
                  <a:cubicBezTo>
                    <a:pt x="838200" y="187960"/>
                    <a:pt x="651002" y="381"/>
                    <a:pt x="419862" y="0"/>
                  </a:cubicBezTo>
                  <a:close/>
                </a:path>
              </a:pathLst>
            </a:custGeom>
            <a:solidFill>
              <a:srgbClr val="56B48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363855" y="298958"/>
              <a:ext cx="178562" cy="371348"/>
            </a:xfrm>
            <a:custGeom>
              <a:avLst/>
              <a:gdLst/>
              <a:ahLst/>
              <a:cxnLst/>
              <a:rect l="l" t="t" r="r" b="b"/>
              <a:pathLst>
                <a:path w="178562" h="371348">
                  <a:moveTo>
                    <a:pt x="170561" y="10160"/>
                  </a:moveTo>
                  <a:cubicBezTo>
                    <a:pt x="165354" y="3429"/>
                    <a:pt x="158242" y="0"/>
                    <a:pt x="149479" y="0"/>
                  </a:cubicBezTo>
                  <a:cubicBezTo>
                    <a:pt x="141732" y="0"/>
                    <a:pt x="136525" y="1524"/>
                    <a:pt x="133604" y="4445"/>
                  </a:cubicBezTo>
                  <a:cubicBezTo>
                    <a:pt x="130683" y="7493"/>
                    <a:pt x="124841" y="15240"/>
                    <a:pt x="115570" y="28321"/>
                  </a:cubicBezTo>
                  <a:cubicBezTo>
                    <a:pt x="106299" y="41148"/>
                    <a:pt x="95758" y="52832"/>
                    <a:pt x="83820" y="63246"/>
                  </a:cubicBezTo>
                  <a:cubicBezTo>
                    <a:pt x="71882" y="73660"/>
                    <a:pt x="56007" y="83566"/>
                    <a:pt x="36068" y="92964"/>
                  </a:cubicBezTo>
                  <a:cubicBezTo>
                    <a:pt x="22733" y="99187"/>
                    <a:pt x="13462" y="104267"/>
                    <a:pt x="8001" y="108331"/>
                  </a:cubicBezTo>
                  <a:cubicBezTo>
                    <a:pt x="2794" y="112268"/>
                    <a:pt x="0" y="118491"/>
                    <a:pt x="0" y="126873"/>
                  </a:cubicBezTo>
                  <a:cubicBezTo>
                    <a:pt x="0" y="134112"/>
                    <a:pt x="2667" y="140589"/>
                    <a:pt x="8128" y="146177"/>
                  </a:cubicBezTo>
                  <a:cubicBezTo>
                    <a:pt x="13589" y="151765"/>
                    <a:pt x="19558" y="154432"/>
                    <a:pt x="26543" y="154432"/>
                  </a:cubicBezTo>
                  <a:cubicBezTo>
                    <a:pt x="41021" y="154432"/>
                    <a:pt x="69342" y="138430"/>
                    <a:pt x="111125" y="106172"/>
                  </a:cubicBezTo>
                  <a:lnTo>
                    <a:pt x="111125" y="331343"/>
                  </a:lnTo>
                  <a:cubicBezTo>
                    <a:pt x="111125" y="344551"/>
                    <a:pt x="114173" y="354457"/>
                    <a:pt x="120269" y="361188"/>
                  </a:cubicBezTo>
                  <a:cubicBezTo>
                    <a:pt x="126365" y="367919"/>
                    <a:pt x="134493" y="371348"/>
                    <a:pt x="144653" y="371348"/>
                  </a:cubicBezTo>
                  <a:cubicBezTo>
                    <a:pt x="167259" y="371348"/>
                    <a:pt x="178562" y="354838"/>
                    <a:pt x="178562" y="321691"/>
                  </a:cubicBezTo>
                  <a:lnTo>
                    <a:pt x="178562" y="38227"/>
                  </a:lnTo>
                  <a:cubicBezTo>
                    <a:pt x="178562" y="26416"/>
                    <a:pt x="175895" y="16891"/>
                    <a:pt x="170561" y="1016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6190374" y="4297175"/>
            <a:ext cx="1809750" cy="19050"/>
            <a:chOff x="0" y="0"/>
            <a:chExt cx="1809750" cy="190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09750" cy="19050"/>
            </a:xfrm>
            <a:custGeom>
              <a:avLst/>
              <a:gdLst/>
              <a:ahLst/>
              <a:cxnLst/>
              <a:rect l="l" t="t" r="r" b="b"/>
              <a:pathLst>
                <a:path w="18097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moveTo>
                    <a:pt x="38100" y="0"/>
                  </a:moveTo>
                  <a:lnTo>
                    <a:pt x="57150" y="0"/>
                  </a:lnTo>
                  <a:lnTo>
                    <a:pt x="57150" y="19050"/>
                  </a:lnTo>
                  <a:lnTo>
                    <a:pt x="38100" y="19050"/>
                  </a:lnTo>
                  <a:moveTo>
                    <a:pt x="76200" y="0"/>
                  </a:moveTo>
                  <a:lnTo>
                    <a:pt x="95250" y="0"/>
                  </a:lnTo>
                  <a:lnTo>
                    <a:pt x="95250" y="19050"/>
                  </a:lnTo>
                  <a:lnTo>
                    <a:pt x="76200" y="19050"/>
                  </a:lnTo>
                  <a:moveTo>
                    <a:pt x="114300" y="0"/>
                  </a:moveTo>
                  <a:lnTo>
                    <a:pt x="133350" y="0"/>
                  </a:lnTo>
                  <a:lnTo>
                    <a:pt x="133350" y="19050"/>
                  </a:lnTo>
                  <a:lnTo>
                    <a:pt x="114300" y="19050"/>
                  </a:lnTo>
                  <a:moveTo>
                    <a:pt x="152400" y="0"/>
                  </a:moveTo>
                  <a:lnTo>
                    <a:pt x="171450" y="0"/>
                  </a:lnTo>
                  <a:lnTo>
                    <a:pt x="171450" y="19050"/>
                  </a:lnTo>
                  <a:lnTo>
                    <a:pt x="152400" y="19050"/>
                  </a:lnTo>
                  <a:moveTo>
                    <a:pt x="190500" y="0"/>
                  </a:moveTo>
                  <a:lnTo>
                    <a:pt x="209550" y="0"/>
                  </a:lnTo>
                  <a:lnTo>
                    <a:pt x="209550" y="19050"/>
                  </a:lnTo>
                  <a:lnTo>
                    <a:pt x="190500" y="19050"/>
                  </a:lnTo>
                  <a:moveTo>
                    <a:pt x="228600" y="0"/>
                  </a:moveTo>
                  <a:lnTo>
                    <a:pt x="247650" y="0"/>
                  </a:lnTo>
                  <a:lnTo>
                    <a:pt x="247650" y="19050"/>
                  </a:lnTo>
                  <a:lnTo>
                    <a:pt x="228600" y="19050"/>
                  </a:lnTo>
                  <a:moveTo>
                    <a:pt x="266700" y="0"/>
                  </a:moveTo>
                  <a:lnTo>
                    <a:pt x="285750" y="0"/>
                  </a:lnTo>
                  <a:lnTo>
                    <a:pt x="285750" y="19050"/>
                  </a:lnTo>
                  <a:lnTo>
                    <a:pt x="266700" y="19050"/>
                  </a:lnTo>
                  <a:moveTo>
                    <a:pt x="304800" y="0"/>
                  </a:moveTo>
                  <a:lnTo>
                    <a:pt x="323850" y="0"/>
                  </a:lnTo>
                  <a:lnTo>
                    <a:pt x="323850" y="19050"/>
                  </a:lnTo>
                  <a:lnTo>
                    <a:pt x="304800" y="19050"/>
                  </a:lnTo>
                  <a:moveTo>
                    <a:pt x="342900" y="0"/>
                  </a:moveTo>
                  <a:lnTo>
                    <a:pt x="361950" y="0"/>
                  </a:lnTo>
                  <a:lnTo>
                    <a:pt x="361950" y="19050"/>
                  </a:lnTo>
                  <a:lnTo>
                    <a:pt x="342900" y="19050"/>
                  </a:lnTo>
                  <a:moveTo>
                    <a:pt x="381000" y="0"/>
                  </a:moveTo>
                  <a:lnTo>
                    <a:pt x="400050" y="0"/>
                  </a:lnTo>
                  <a:lnTo>
                    <a:pt x="400050" y="19050"/>
                  </a:lnTo>
                  <a:lnTo>
                    <a:pt x="381000" y="19050"/>
                  </a:lnTo>
                  <a:moveTo>
                    <a:pt x="419100" y="0"/>
                  </a:moveTo>
                  <a:lnTo>
                    <a:pt x="438150" y="0"/>
                  </a:lnTo>
                  <a:lnTo>
                    <a:pt x="438150" y="19050"/>
                  </a:lnTo>
                  <a:lnTo>
                    <a:pt x="419100" y="19050"/>
                  </a:lnTo>
                  <a:moveTo>
                    <a:pt x="457200" y="0"/>
                  </a:moveTo>
                  <a:lnTo>
                    <a:pt x="476250" y="0"/>
                  </a:lnTo>
                  <a:lnTo>
                    <a:pt x="476250" y="19050"/>
                  </a:lnTo>
                  <a:lnTo>
                    <a:pt x="457200" y="19050"/>
                  </a:lnTo>
                  <a:moveTo>
                    <a:pt x="495300" y="0"/>
                  </a:moveTo>
                  <a:lnTo>
                    <a:pt x="514350" y="0"/>
                  </a:lnTo>
                  <a:lnTo>
                    <a:pt x="514350" y="19050"/>
                  </a:lnTo>
                  <a:lnTo>
                    <a:pt x="495300" y="19050"/>
                  </a:lnTo>
                  <a:moveTo>
                    <a:pt x="533400" y="0"/>
                  </a:moveTo>
                  <a:lnTo>
                    <a:pt x="552450" y="0"/>
                  </a:lnTo>
                  <a:lnTo>
                    <a:pt x="552450" y="19050"/>
                  </a:lnTo>
                  <a:lnTo>
                    <a:pt x="533400" y="19050"/>
                  </a:lnTo>
                  <a:moveTo>
                    <a:pt x="571500" y="0"/>
                  </a:moveTo>
                  <a:lnTo>
                    <a:pt x="590550" y="0"/>
                  </a:lnTo>
                  <a:lnTo>
                    <a:pt x="590550" y="19050"/>
                  </a:lnTo>
                  <a:lnTo>
                    <a:pt x="571500" y="19050"/>
                  </a:lnTo>
                  <a:moveTo>
                    <a:pt x="609600" y="0"/>
                  </a:moveTo>
                  <a:lnTo>
                    <a:pt x="628650" y="0"/>
                  </a:lnTo>
                  <a:lnTo>
                    <a:pt x="628650" y="19050"/>
                  </a:lnTo>
                  <a:lnTo>
                    <a:pt x="609600" y="19050"/>
                  </a:lnTo>
                  <a:moveTo>
                    <a:pt x="647700" y="0"/>
                  </a:moveTo>
                  <a:lnTo>
                    <a:pt x="666750" y="0"/>
                  </a:lnTo>
                  <a:lnTo>
                    <a:pt x="666750" y="19050"/>
                  </a:lnTo>
                  <a:lnTo>
                    <a:pt x="647700" y="19050"/>
                  </a:lnTo>
                  <a:moveTo>
                    <a:pt x="685800" y="0"/>
                  </a:moveTo>
                  <a:lnTo>
                    <a:pt x="704850" y="0"/>
                  </a:lnTo>
                  <a:lnTo>
                    <a:pt x="704850" y="19050"/>
                  </a:lnTo>
                  <a:lnTo>
                    <a:pt x="685800" y="19050"/>
                  </a:lnTo>
                  <a:moveTo>
                    <a:pt x="723900" y="0"/>
                  </a:moveTo>
                  <a:lnTo>
                    <a:pt x="742950" y="0"/>
                  </a:lnTo>
                  <a:lnTo>
                    <a:pt x="742950" y="19050"/>
                  </a:lnTo>
                  <a:lnTo>
                    <a:pt x="723900" y="19050"/>
                  </a:lnTo>
                  <a:moveTo>
                    <a:pt x="762000" y="0"/>
                  </a:moveTo>
                  <a:lnTo>
                    <a:pt x="781050" y="0"/>
                  </a:lnTo>
                  <a:lnTo>
                    <a:pt x="781050" y="19050"/>
                  </a:lnTo>
                  <a:lnTo>
                    <a:pt x="762000" y="19050"/>
                  </a:lnTo>
                  <a:moveTo>
                    <a:pt x="800100" y="0"/>
                  </a:moveTo>
                  <a:lnTo>
                    <a:pt x="819150" y="0"/>
                  </a:lnTo>
                  <a:lnTo>
                    <a:pt x="819150" y="19050"/>
                  </a:lnTo>
                  <a:lnTo>
                    <a:pt x="800100" y="19050"/>
                  </a:lnTo>
                  <a:moveTo>
                    <a:pt x="838200" y="0"/>
                  </a:moveTo>
                  <a:lnTo>
                    <a:pt x="857250" y="0"/>
                  </a:lnTo>
                  <a:lnTo>
                    <a:pt x="857250" y="19050"/>
                  </a:lnTo>
                  <a:lnTo>
                    <a:pt x="838200" y="19050"/>
                  </a:lnTo>
                  <a:moveTo>
                    <a:pt x="876300" y="0"/>
                  </a:moveTo>
                  <a:lnTo>
                    <a:pt x="895350" y="0"/>
                  </a:lnTo>
                  <a:lnTo>
                    <a:pt x="895350" y="19050"/>
                  </a:lnTo>
                  <a:lnTo>
                    <a:pt x="876300" y="19050"/>
                  </a:lnTo>
                  <a:moveTo>
                    <a:pt x="914400" y="0"/>
                  </a:moveTo>
                  <a:lnTo>
                    <a:pt x="933450" y="0"/>
                  </a:lnTo>
                  <a:lnTo>
                    <a:pt x="933450" y="19050"/>
                  </a:lnTo>
                  <a:lnTo>
                    <a:pt x="914400" y="19050"/>
                  </a:lnTo>
                  <a:moveTo>
                    <a:pt x="952500" y="0"/>
                  </a:moveTo>
                  <a:lnTo>
                    <a:pt x="971550" y="0"/>
                  </a:lnTo>
                  <a:lnTo>
                    <a:pt x="971550" y="19050"/>
                  </a:lnTo>
                  <a:lnTo>
                    <a:pt x="952500" y="19050"/>
                  </a:lnTo>
                  <a:moveTo>
                    <a:pt x="990600" y="0"/>
                  </a:moveTo>
                  <a:lnTo>
                    <a:pt x="1009650" y="0"/>
                  </a:lnTo>
                  <a:lnTo>
                    <a:pt x="1009650" y="19050"/>
                  </a:lnTo>
                  <a:lnTo>
                    <a:pt x="990600" y="19050"/>
                  </a:lnTo>
                  <a:moveTo>
                    <a:pt x="1028700" y="0"/>
                  </a:moveTo>
                  <a:lnTo>
                    <a:pt x="1047750" y="0"/>
                  </a:lnTo>
                  <a:lnTo>
                    <a:pt x="1047750" y="19050"/>
                  </a:lnTo>
                  <a:lnTo>
                    <a:pt x="1028700" y="19050"/>
                  </a:lnTo>
                  <a:moveTo>
                    <a:pt x="1066800" y="0"/>
                  </a:moveTo>
                  <a:lnTo>
                    <a:pt x="1085850" y="0"/>
                  </a:lnTo>
                  <a:lnTo>
                    <a:pt x="1085850" y="19050"/>
                  </a:lnTo>
                  <a:lnTo>
                    <a:pt x="1066800" y="19050"/>
                  </a:lnTo>
                  <a:moveTo>
                    <a:pt x="1104900" y="0"/>
                  </a:moveTo>
                  <a:lnTo>
                    <a:pt x="1123950" y="0"/>
                  </a:lnTo>
                  <a:lnTo>
                    <a:pt x="1123950" y="19050"/>
                  </a:lnTo>
                  <a:lnTo>
                    <a:pt x="1104900" y="19050"/>
                  </a:lnTo>
                  <a:moveTo>
                    <a:pt x="1143000" y="0"/>
                  </a:moveTo>
                  <a:lnTo>
                    <a:pt x="1162050" y="0"/>
                  </a:lnTo>
                  <a:lnTo>
                    <a:pt x="1162050" y="19050"/>
                  </a:lnTo>
                  <a:lnTo>
                    <a:pt x="1143000" y="19050"/>
                  </a:lnTo>
                  <a:moveTo>
                    <a:pt x="1181100" y="0"/>
                  </a:moveTo>
                  <a:lnTo>
                    <a:pt x="1200150" y="0"/>
                  </a:lnTo>
                  <a:lnTo>
                    <a:pt x="1200150" y="19050"/>
                  </a:lnTo>
                  <a:lnTo>
                    <a:pt x="1181100" y="19050"/>
                  </a:lnTo>
                  <a:moveTo>
                    <a:pt x="1219200" y="0"/>
                  </a:moveTo>
                  <a:lnTo>
                    <a:pt x="1238250" y="0"/>
                  </a:lnTo>
                  <a:lnTo>
                    <a:pt x="1238250" y="19050"/>
                  </a:lnTo>
                  <a:lnTo>
                    <a:pt x="1219200" y="19050"/>
                  </a:lnTo>
                  <a:moveTo>
                    <a:pt x="1257300" y="0"/>
                  </a:moveTo>
                  <a:lnTo>
                    <a:pt x="1276350" y="0"/>
                  </a:lnTo>
                  <a:lnTo>
                    <a:pt x="1276350" y="19050"/>
                  </a:lnTo>
                  <a:lnTo>
                    <a:pt x="1257300" y="19050"/>
                  </a:lnTo>
                  <a:moveTo>
                    <a:pt x="1295400" y="0"/>
                  </a:moveTo>
                  <a:lnTo>
                    <a:pt x="1314450" y="0"/>
                  </a:lnTo>
                  <a:lnTo>
                    <a:pt x="1314450" y="19050"/>
                  </a:lnTo>
                  <a:lnTo>
                    <a:pt x="1295400" y="19050"/>
                  </a:lnTo>
                  <a:moveTo>
                    <a:pt x="1333500" y="0"/>
                  </a:moveTo>
                  <a:lnTo>
                    <a:pt x="1352550" y="0"/>
                  </a:lnTo>
                  <a:lnTo>
                    <a:pt x="1352550" y="19050"/>
                  </a:lnTo>
                  <a:lnTo>
                    <a:pt x="1333500" y="19050"/>
                  </a:lnTo>
                  <a:moveTo>
                    <a:pt x="1371600" y="0"/>
                  </a:moveTo>
                  <a:lnTo>
                    <a:pt x="1390650" y="0"/>
                  </a:lnTo>
                  <a:lnTo>
                    <a:pt x="1390650" y="19050"/>
                  </a:lnTo>
                  <a:lnTo>
                    <a:pt x="1371600" y="19050"/>
                  </a:lnTo>
                  <a:moveTo>
                    <a:pt x="1409700" y="0"/>
                  </a:moveTo>
                  <a:lnTo>
                    <a:pt x="1428750" y="0"/>
                  </a:lnTo>
                  <a:lnTo>
                    <a:pt x="1428750" y="19050"/>
                  </a:lnTo>
                  <a:lnTo>
                    <a:pt x="1409700" y="19050"/>
                  </a:lnTo>
                  <a:moveTo>
                    <a:pt x="1447800" y="0"/>
                  </a:moveTo>
                  <a:lnTo>
                    <a:pt x="1466850" y="0"/>
                  </a:lnTo>
                  <a:lnTo>
                    <a:pt x="1466850" y="19050"/>
                  </a:lnTo>
                  <a:lnTo>
                    <a:pt x="1447800" y="19050"/>
                  </a:lnTo>
                  <a:moveTo>
                    <a:pt x="1485900" y="0"/>
                  </a:moveTo>
                  <a:lnTo>
                    <a:pt x="1504950" y="0"/>
                  </a:lnTo>
                  <a:lnTo>
                    <a:pt x="1504950" y="19050"/>
                  </a:lnTo>
                  <a:lnTo>
                    <a:pt x="1485900" y="19050"/>
                  </a:lnTo>
                  <a:moveTo>
                    <a:pt x="1524000" y="0"/>
                  </a:moveTo>
                  <a:lnTo>
                    <a:pt x="1543050" y="0"/>
                  </a:lnTo>
                  <a:lnTo>
                    <a:pt x="1543050" y="19050"/>
                  </a:lnTo>
                  <a:lnTo>
                    <a:pt x="1524000" y="19050"/>
                  </a:lnTo>
                  <a:moveTo>
                    <a:pt x="1562100" y="0"/>
                  </a:moveTo>
                  <a:lnTo>
                    <a:pt x="1581150" y="0"/>
                  </a:lnTo>
                  <a:lnTo>
                    <a:pt x="1581150" y="19050"/>
                  </a:lnTo>
                  <a:lnTo>
                    <a:pt x="1562100" y="19050"/>
                  </a:lnTo>
                  <a:moveTo>
                    <a:pt x="1600200" y="0"/>
                  </a:moveTo>
                  <a:lnTo>
                    <a:pt x="1619250" y="0"/>
                  </a:lnTo>
                  <a:lnTo>
                    <a:pt x="1619250" y="19050"/>
                  </a:lnTo>
                  <a:lnTo>
                    <a:pt x="1600200" y="19050"/>
                  </a:lnTo>
                  <a:moveTo>
                    <a:pt x="1638300" y="0"/>
                  </a:moveTo>
                  <a:lnTo>
                    <a:pt x="1657350" y="0"/>
                  </a:lnTo>
                  <a:lnTo>
                    <a:pt x="1657350" y="19050"/>
                  </a:lnTo>
                  <a:lnTo>
                    <a:pt x="1638300" y="19050"/>
                  </a:lnTo>
                  <a:moveTo>
                    <a:pt x="1676400" y="0"/>
                  </a:moveTo>
                  <a:lnTo>
                    <a:pt x="1695450" y="0"/>
                  </a:lnTo>
                  <a:lnTo>
                    <a:pt x="1695450" y="19050"/>
                  </a:lnTo>
                  <a:lnTo>
                    <a:pt x="1676400" y="19050"/>
                  </a:lnTo>
                  <a:moveTo>
                    <a:pt x="1714500" y="0"/>
                  </a:moveTo>
                  <a:lnTo>
                    <a:pt x="1733550" y="0"/>
                  </a:lnTo>
                  <a:lnTo>
                    <a:pt x="1733550" y="19050"/>
                  </a:lnTo>
                  <a:lnTo>
                    <a:pt x="1714500" y="19050"/>
                  </a:lnTo>
                  <a:moveTo>
                    <a:pt x="1752600" y="0"/>
                  </a:moveTo>
                  <a:lnTo>
                    <a:pt x="1771650" y="0"/>
                  </a:lnTo>
                  <a:lnTo>
                    <a:pt x="1771650" y="19050"/>
                  </a:lnTo>
                  <a:lnTo>
                    <a:pt x="1752600" y="19050"/>
                  </a:lnTo>
                  <a:moveTo>
                    <a:pt x="1790700" y="0"/>
                  </a:moveTo>
                  <a:lnTo>
                    <a:pt x="1809750" y="0"/>
                  </a:lnTo>
                  <a:lnTo>
                    <a:pt x="1809750" y="19050"/>
                  </a:lnTo>
                  <a:lnTo>
                    <a:pt x="1790700" y="19050"/>
                  </a:lnTo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6190374" y="8384667"/>
            <a:ext cx="1809750" cy="19050"/>
            <a:chOff x="0" y="0"/>
            <a:chExt cx="1809750" cy="1905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809750" cy="19050"/>
            </a:xfrm>
            <a:custGeom>
              <a:avLst/>
              <a:gdLst/>
              <a:ahLst/>
              <a:cxnLst/>
              <a:rect l="l" t="t" r="r" b="b"/>
              <a:pathLst>
                <a:path w="18097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moveTo>
                    <a:pt x="38100" y="0"/>
                  </a:moveTo>
                  <a:lnTo>
                    <a:pt x="57150" y="0"/>
                  </a:lnTo>
                  <a:lnTo>
                    <a:pt x="57150" y="19050"/>
                  </a:lnTo>
                  <a:lnTo>
                    <a:pt x="38100" y="19050"/>
                  </a:lnTo>
                  <a:moveTo>
                    <a:pt x="76200" y="0"/>
                  </a:moveTo>
                  <a:lnTo>
                    <a:pt x="95250" y="0"/>
                  </a:lnTo>
                  <a:lnTo>
                    <a:pt x="95250" y="19050"/>
                  </a:lnTo>
                  <a:lnTo>
                    <a:pt x="76200" y="19050"/>
                  </a:lnTo>
                  <a:moveTo>
                    <a:pt x="114300" y="0"/>
                  </a:moveTo>
                  <a:lnTo>
                    <a:pt x="133350" y="0"/>
                  </a:lnTo>
                  <a:lnTo>
                    <a:pt x="133350" y="19050"/>
                  </a:lnTo>
                  <a:lnTo>
                    <a:pt x="114300" y="19050"/>
                  </a:lnTo>
                  <a:moveTo>
                    <a:pt x="152400" y="0"/>
                  </a:moveTo>
                  <a:lnTo>
                    <a:pt x="171450" y="0"/>
                  </a:lnTo>
                  <a:lnTo>
                    <a:pt x="171450" y="19050"/>
                  </a:lnTo>
                  <a:lnTo>
                    <a:pt x="152400" y="19050"/>
                  </a:lnTo>
                  <a:moveTo>
                    <a:pt x="190500" y="0"/>
                  </a:moveTo>
                  <a:lnTo>
                    <a:pt x="209550" y="0"/>
                  </a:lnTo>
                  <a:lnTo>
                    <a:pt x="209550" y="19050"/>
                  </a:lnTo>
                  <a:lnTo>
                    <a:pt x="190500" y="19050"/>
                  </a:lnTo>
                  <a:moveTo>
                    <a:pt x="228600" y="0"/>
                  </a:moveTo>
                  <a:lnTo>
                    <a:pt x="247650" y="0"/>
                  </a:lnTo>
                  <a:lnTo>
                    <a:pt x="247650" y="19050"/>
                  </a:lnTo>
                  <a:lnTo>
                    <a:pt x="228600" y="19050"/>
                  </a:lnTo>
                  <a:moveTo>
                    <a:pt x="266700" y="0"/>
                  </a:moveTo>
                  <a:lnTo>
                    <a:pt x="285750" y="0"/>
                  </a:lnTo>
                  <a:lnTo>
                    <a:pt x="285750" y="19050"/>
                  </a:lnTo>
                  <a:lnTo>
                    <a:pt x="266700" y="19050"/>
                  </a:lnTo>
                  <a:moveTo>
                    <a:pt x="304800" y="0"/>
                  </a:moveTo>
                  <a:lnTo>
                    <a:pt x="323850" y="0"/>
                  </a:lnTo>
                  <a:lnTo>
                    <a:pt x="323850" y="19050"/>
                  </a:lnTo>
                  <a:lnTo>
                    <a:pt x="304800" y="19050"/>
                  </a:lnTo>
                  <a:moveTo>
                    <a:pt x="342900" y="0"/>
                  </a:moveTo>
                  <a:lnTo>
                    <a:pt x="361950" y="0"/>
                  </a:lnTo>
                  <a:lnTo>
                    <a:pt x="361950" y="19050"/>
                  </a:lnTo>
                  <a:lnTo>
                    <a:pt x="342900" y="19050"/>
                  </a:lnTo>
                  <a:moveTo>
                    <a:pt x="381000" y="0"/>
                  </a:moveTo>
                  <a:lnTo>
                    <a:pt x="400050" y="0"/>
                  </a:lnTo>
                  <a:lnTo>
                    <a:pt x="400050" y="19050"/>
                  </a:lnTo>
                  <a:lnTo>
                    <a:pt x="381000" y="19050"/>
                  </a:lnTo>
                  <a:moveTo>
                    <a:pt x="419100" y="0"/>
                  </a:moveTo>
                  <a:lnTo>
                    <a:pt x="438150" y="0"/>
                  </a:lnTo>
                  <a:lnTo>
                    <a:pt x="438150" y="19050"/>
                  </a:lnTo>
                  <a:lnTo>
                    <a:pt x="419100" y="19050"/>
                  </a:lnTo>
                  <a:moveTo>
                    <a:pt x="457200" y="0"/>
                  </a:moveTo>
                  <a:lnTo>
                    <a:pt x="476250" y="0"/>
                  </a:lnTo>
                  <a:lnTo>
                    <a:pt x="476250" y="19050"/>
                  </a:lnTo>
                  <a:lnTo>
                    <a:pt x="457200" y="19050"/>
                  </a:lnTo>
                  <a:moveTo>
                    <a:pt x="495300" y="0"/>
                  </a:moveTo>
                  <a:lnTo>
                    <a:pt x="514350" y="0"/>
                  </a:lnTo>
                  <a:lnTo>
                    <a:pt x="514350" y="19050"/>
                  </a:lnTo>
                  <a:lnTo>
                    <a:pt x="495300" y="19050"/>
                  </a:lnTo>
                  <a:moveTo>
                    <a:pt x="533400" y="0"/>
                  </a:moveTo>
                  <a:lnTo>
                    <a:pt x="552450" y="0"/>
                  </a:lnTo>
                  <a:lnTo>
                    <a:pt x="552450" y="19050"/>
                  </a:lnTo>
                  <a:lnTo>
                    <a:pt x="533400" y="19050"/>
                  </a:lnTo>
                  <a:moveTo>
                    <a:pt x="571500" y="0"/>
                  </a:moveTo>
                  <a:lnTo>
                    <a:pt x="590550" y="0"/>
                  </a:lnTo>
                  <a:lnTo>
                    <a:pt x="590550" y="19050"/>
                  </a:lnTo>
                  <a:lnTo>
                    <a:pt x="571500" y="19050"/>
                  </a:lnTo>
                  <a:moveTo>
                    <a:pt x="609600" y="0"/>
                  </a:moveTo>
                  <a:lnTo>
                    <a:pt x="628650" y="0"/>
                  </a:lnTo>
                  <a:lnTo>
                    <a:pt x="628650" y="19050"/>
                  </a:lnTo>
                  <a:lnTo>
                    <a:pt x="609600" y="19050"/>
                  </a:lnTo>
                  <a:moveTo>
                    <a:pt x="647700" y="0"/>
                  </a:moveTo>
                  <a:lnTo>
                    <a:pt x="666750" y="0"/>
                  </a:lnTo>
                  <a:lnTo>
                    <a:pt x="666750" y="19050"/>
                  </a:lnTo>
                  <a:lnTo>
                    <a:pt x="647700" y="19050"/>
                  </a:lnTo>
                  <a:moveTo>
                    <a:pt x="685800" y="0"/>
                  </a:moveTo>
                  <a:lnTo>
                    <a:pt x="704850" y="0"/>
                  </a:lnTo>
                  <a:lnTo>
                    <a:pt x="704850" y="19050"/>
                  </a:lnTo>
                  <a:lnTo>
                    <a:pt x="685800" y="19050"/>
                  </a:lnTo>
                  <a:moveTo>
                    <a:pt x="723900" y="0"/>
                  </a:moveTo>
                  <a:lnTo>
                    <a:pt x="742950" y="0"/>
                  </a:lnTo>
                  <a:lnTo>
                    <a:pt x="742950" y="19050"/>
                  </a:lnTo>
                  <a:lnTo>
                    <a:pt x="723900" y="19050"/>
                  </a:lnTo>
                  <a:moveTo>
                    <a:pt x="762000" y="0"/>
                  </a:moveTo>
                  <a:lnTo>
                    <a:pt x="781050" y="0"/>
                  </a:lnTo>
                  <a:lnTo>
                    <a:pt x="781050" y="19050"/>
                  </a:lnTo>
                  <a:lnTo>
                    <a:pt x="762000" y="19050"/>
                  </a:lnTo>
                  <a:moveTo>
                    <a:pt x="800100" y="0"/>
                  </a:moveTo>
                  <a:lnTo>
                    <a:pt x="819150" y="0"/>
                  </a:lnTo>
                  <a:lnTo>
                    <a:pt x="819150" y="19050"/>
                  </a:lnTo>
                  <a:lnTo>
                    <a:pt x="800100" y="19050"/>
                  </a:lnTo>
                  <a:moveTo>
                    <a:pt x="838200" y="0"/>
                  </a:moveTo>
                  <a:lnTo>
                    <a:pt x="857250" y="0"/>
                  </a:lnTo>
                  <a:lnTo>
                    <a:pt x="857250" y="19050"/>
                  </a:lnTo>
                  <a:lnTo>
                    <a:pt x="838200" y="19050"/>
                  </a:lnTo>
                  <a:moveTo>
                    <a:pt x="876300" y="0"/>
                  </a:moveTo>
                  <a:lnTo>
                    <a:pt x="895350" y="0"/>
                  </a:lnTo>
                  <a:lnTo>
                    <a:pt x="895350" y="19050"/>
                  </a:lnTo>
                  <a:lnTo>
                    <a:pt x="876300" y="19050"/>
                  </a:lnTo>
                  <a:moveTo>
                    <a:pt x="914400" y="0"/>
                  </a:moveTo>
                  <a:lnTo>
                    <a:pt x="933450" y="0"/>
                  </a:lnTo>
                  <a:lnTo>
                    <a:pt x="933450" y="19050"/>
                  </a:lnTo>
                  <a:lnTo>
                    <a:pt x="914400" y="19050"/>
                  </a:lnTo>
                  <a:moveTo>
                    <a:pt x="952500" y="0"/>
                  </a:moveTo>
                  <a:lnTo>
                    <a:pt x="971550" y="0"/>
                  </a:lnTo>
                  <a:lnTo>
                    <a:pt x="971550" y="19050"/>
                  </a:lnTo>
                  <a:lnTo>
                    <a:pt x="952500" y="19050"/>
                  </a:lnTo>
                  <a:moveTo>
                    <a:pt x="990600" y="0"/>
                  </a:moveTo>
                  <a:lnTo>
                    <a:pt x="1009650" y="0"/>
                  </a:lnTo>
                  <a:lnTo>
                    <a:pt x="1009650" y="19050"/>
                  </a:lnTo>
                  <a:lnTo>
                    <a:pt x="990600" y="19050"/>
                  </a:lnTo>
                  <a:moveTo>
                    <a:pt x="1028700" y="0"/>
                  </a:moveTo>
                  <a:lnTo>
                    <a:pt x="1047750" y="0"/>
                  </a:lnTo>
                  <a:lnTo>
                    <a:pt x="1047750" y="19050"/>
                  </a:lnTo>
                  <a:lnTo>
                    <a:pt x="1028700" y="19050"/>
                  </a:lnTo>
                  <a:moveTo>
                    <a:pt x="1066800" y="0"/>
                  </a:moveTo>
                  <a:lnTo>
                    <a:pt x="1085850" y="0"/>
                  </a:lnTo>
                  <a:lnTo>
                    <a:pt x="1085850" y="19050"/>
                  </a:lnTo>
                  <a:lnTo>
                    <a:pt x="1066800" y="19050"/>
                  </a:lnTo>
                  <a:moveTo>
                    <a:pt x="1104900" y="0"/>
                  </a:moveTo>
                  <a:lnTo>
                    <a:pt x="1123950" y="0"/>
                  </a:lnTo>
                  <a:lnTo>
                    <a:pt x="1123950" y="19050"/>
                  </a:lnTo>
                  <a:lnTo>
                    <a:pt x="1104900" y="19050"/>
                  </a:lnTo>
                  <a:moveTo>
                    <a:pt x="1143000" y="0"/>
                  </a:moveTo>
                  <a:lnTo>
                    <a:pt x="1162050" y="0"/>
                  </a:lnTo>
                  <a:lnTo>
                    <a:pt x="1162050" y="19050"/>
                  </a:lnTo>
                  <a:lnTo>
                    <a:pt x="1143000" y="19050"/>
                  </a:lnTo>
                  <a:moveTo>
                    <a:pt x="1181100" y="0"/>
                  </a:moveTo>
                  <a:lnTo>
                    <a:pt x="1200150" y="0"/>
                  </a:lnTo>
                  <a:lnTo>
                    <a:pt x="1200150" y="19050"/>
                  </a:lnTo>
                  <a:lnTo>
                    <a:pt x="1181100" y="19050"/>
                  </a:lnTo>
                  <a:moveTo>
                    <a:pt x="1219200" y="0"/>
                  </a:moveTo>
                  <a:lnTo>
                    <a:pt x="1238250" y="0"/>
                  </a:lnTo>
                  <a:lnTo>
                    <a:pt x="1238250" y="19050"/>
                  </a:lnTo>
                  <a:lnTo>
                    <a:pt x="1219200" y="19050"/>
                  </a:lnTo>
                  <a:moveTo>
                    <a:pt x="1257300" y="0"/>
                  </a:moveTo>
                  <a:lnTo>
                    <a:pt x="1276350" y="0"/>
                  </a:lnTo>
                  <a:lnTo>
                    <a:pt x="1276350" y="19050"/>
                  </a:lnTo>
                  <a:lnTo>
                    <a:pt x="1257300" y="19050"/>
                  </a:lnTo>
                  <a:moveTo>
                    <a:pt x="1295400" y="0"/>
                  </a:moveTo>
                  <a:lnTo>
                    <a:pt x="1314450" y="0"/>
                  </a:lnTo>
                  <a:lnTo>
                    <a:pt x="1314450" y="19050"/>
                  </a:lnTo>
                  <a:lnTo>
                    <a:pt x="1295400" y="19050"/>
                  </a:lnTo>
                  <a:moveTo>
                    <a:pt x="1333500" y="0"/>
                  </a:moveTo>
                  <a:lnTo>
                    <a:pt x="1352550" y="0"/>
                  </a:lnTo>
                  <a:lnTo>
                    <a:pt x="1352550" y="19050"/>
                  </a:lnTo>
                  <a:lnTo>
                    <a:pt x="1333500" y="19050"/>
                  </a:lnTo>
                  <a:moveTo>
                    <a:pt x="1371600" y="0"/>
                  </a:moveTo>
                  <a:lnTo>
                    <a:pt x="1390650" y="0"/>
                  </a:lnTo>
                  <a:lnTo>
                    <a:pt x="1390650" y="19050"/>
                  </a:lnTo>
                  <a:lnTo>
                    <a:pt x="1371600" y="19050"/>
                  </a:lnTo>
                  <a:moveTo>
                    <a:pt x="1409700" y="0"/>
                  </a:moveTo>
                  <a:lnTo>
                    <a:pt x="1428750" y="0"/>
                  </a:lnTo>
                  <a:lnTo>
                    <a:pt x="1428750" y="19050"/>
                  </a:lnTo>
                  <a:lnTo>
                    <a:pt x="1409700" y="19050"/>
                  </a:lnTo>
                  <a:moveTo>
                    <a:pt x="1447800" y="0"/>
                  </a:moveTo>
                  <a:lnTo>
                    <a:pt x="1466850" y="0"/>
                  </a:lnTo>
                  <a:lnTo>
                    <a:pt x="1466850" y="19050"/>
                  </a:lnTo>
                  <a:lnTo>
                    <a:pt x="1447800" y="19050"/>
                  </a:lnTo>
                  <a:moveTo>
                    <a:pt x="1485900" y="0"/>
                  </a:moveTo>
                  <a:lnTo>
                    <a:pt x="1504950" y="0"/>
                  </a:lnTo>
                  <a:lnTo>
                    <a:pt x="1504950" y="19050"/>
                  </a:lnTo>
                  <a:lnTo>
                    <a:pt x="1485900" y="19050"/>
                  </a:lnTo>
                  <a:moveTo>
                    <a:pt x="1524000" y="0"/>
                  </a:moveTo>
                  <a:lnTo>
                    <a:pt x="1543050" y="0"/>
                  </a:lnTo>
                  <a:lnTo>
                    <a:pt x="1543050" y="19050"/>
                  </a:lnTo>
                  <a:lnTo>
                    <a:pt x="1524000" y="19050"/>
                  </a:lnTo>
                  <a:moveTo>
                    <a:pt x="1562100" y="0"/>
                  </a:moveTo>
                  <a:lnTo>
                    <a:pt x="1581150" y="0"/>
                  </a:lnTo>
                  <a:lnTo>
                    <a:pt x="1581150" y="19050"/>
                  </a:lnTo>
                  <a:lnTo>
                    <a:pt x="1562100" y="19050"/>
                  </a:lnTo>
                  <a:moveTo>
                    <a:pt x="1600200" y="0"/>
                  </a:moveTo>
                  <a:lnTo>
                    <a:pt x="1619250" y="0"/>
                  </a:lnTo>
                  <a:lnTo>
                    <a:pt x="1619250" y="19050"/>
                  </a:lnTo>
                  <a:lnTo>
                    <a:pt x="1600200" y="19050"/>
                  </a:lnTo>
                  <a:moveTo>
                    <a:pt x="1638300" y="0"/>
                  </a:moveTo>
                  <a:lnTo>
                    <a:pt x="1657350" y="0"/>
                  </a:lnTo>
                  <a:lnTo>
                    <a:pt x="1657350" y="19050"/>
                  </a:lnTo>
                  <a:lnTo>
                    <a:pt x="1638300" y="19050"/>
                  </a:lnTo>
                  <a:moveTo>
                    <a:pt x="1676400" y="0"/>
                  </a:moveTo>
                  <a:lnTo>
                    <a:pt x="1695450" y="0"/>
                  </a:lnTo>
                  <a:lnTo>
                    <a:pt x="1695450" y="19050"/>
                  </a:lnTo>
                  <a:lnTo>
                    <a:pt x="1676400" y="19050"/>
                  </a:lnTo>
                  <a:moveTo>
                    <a:pt x="1714500" y="0"/>
                  </a:moveTo>
                  <a:lnTo>
                    <a:pt x="1733550" y="0"/>
                  </a:lnTo>
                  <a:lnTo>
                    <a:pt x="1733550" y="19050"/>
                  </a:lnTo>
                  <a:lnTo>
                    <a:pt x="1714500" y="19050"/>
                  </a:lnTo>
                  <a:moveTo>
                    <a:pt x="1752600" y="0"/>
                  </a:moveTo>
                  <a:lnTo>
                    <a:pt x="1771650" y="0"/>
                  </a:lnTo>
                  <a:lnTo>
                    <a:pt x="1771650" y="19050"/>
                  </a:lnTo>
                  <a:lnTo>
                    <a:pt x="1752600" y="19050"/>
                  </a:lnTo>
                  <a:moveTo>
                    <a:pt x="1790700" y="0"/>
                  </a:moveTo>
                  <a:lnTo>
                    <a:pt x="1809750" y="0"/>
                  </a:lnTo>
                  <a:lnTo>
                    <a:pt x="1809750" y="19050"/>
                  </a:lnTo>
                  <a:lnTo>
                    <a:pt x="1790700" y="19050"/>
                  </a:lnTo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8968521" y="2195198"/>
            <a:ext cx="965197" cy="965197"/>
            <a:chOff x="0" y="0"/>
            <a:chExt cx="965200" cy="965200"/>
          </a:xfrm>
        </p:grpSpPr>
        <p:sp>
          <p:nvSpPr>
            <p:cNvPr id="23" name="Freeform 23"/>
            <p:cNvSpPr/>
            <p:nvPr/>
          </p:nvSpPr>
          <p:spPr>
            <a:xfrm>
              <a:off x="63500" y="63500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418338" y="0"/>
                  </a:moveTo>
                  <a:cubicBezTo>
                    <a:pt x="187198" y="381"/>
                    <a:pt x="0" y="187960"/>
                    <a:pt x="0" y="419100"/>
                  </a:cubicBezTo>
                  <a:cubicBezTo>
                    <a:pt x="0" y="650494"/>
                    <a:pt x="187706" y="838200"/>
                    <a:pt x="419100" y="838200"/>
                  </a:cubicBezTo>
                  <a:cubicBezTo>
                    <a:pt x="650494" y="838200"/>
                    <a:pt x="838200" y="650494"/>
                    <a:pt x="838200" y="419100"/>
                  </a:cubicBezTo>
                  <a:cubicBezTo>
                    <a:pt x="838200" y="187960"/>
                    <a:pt x="651002" y="381"/>
                    <a:pt x="419862" y="0"/>
                  </a:cubicBezTo>
                  <a:close/>
                </a:path>
              </a:pathLst>
            </a:custGeom>
            <a:solidFill>
              <a:srgbClr val="56B48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360553" y="299085"/>
              <a:ext cx="253746" cy="365252"/>
            </a:xfrm>
            <a:custGeom>
              <a:avLst/>
              <a:gdLst/>
              <a:ahLst/>
              <a:cxnLst/>
              <a:rect l="l" t="t" r="r" b="b"/>
              <a:pathLst>
                <a:path w="253746" h="365252">
                  <a:moveTo>
                    <a:pt x="243205" y="314452"/>
                  </a:moveTo>
                  <a:cubicBezTo>
                    <a:pt x="236474" y="309245"/>
                    <a:pt x="226695" y="306451"/>
                    <a:pt x="213868" y="306451"/>
                  </a:cubicBezTo>
                  <a:lnTo>
                    <a:pt x="84582" y="306451"/>
                  </a:lnTo>
                  <a:cubicBezTo>
                    <a:pt x="88646" y="300228"/>
                    <a:pt x="92710" y="294767"/>
                    <a:pt x="96774" y="290449"/>
                  </a:cubicBezTo>
                  <a:cubicBezTo>
                    <a:pt x="106045" y="279273"/>
                    <a:pt x="123190" y="263398"/>
                    <a:pt x="147828" y="243205"/>
                  </a:cubicBezTo>
                  <a:cubicBezTo>
                    <a:pt x="172720" y="222885"/>
                    <a:pt x="190373" y="208026"/>
                    <a:pt x="200914" y="198628"/>
                  </a:cubicBezTo>
                  <a:cubicBezTo>
                    <a:pt x="211455" y="189230"/>
                    <a:pt x="221869" y="176022"/>
                    <a:pt x="232029" y="159258"/>
                  </a:cubicBezTo>
                  <a:cubicBezTo>
                    <a:pt x="242189" y="142494"/>
                    <a:pt x="247269" y="123952"/>
                    <a:pt x="247269" y="103505"/>
                  </a:cubicBezTo>
                  <a:cubicBezTo>
                    <a:pt x="247269" y="90551"/>
                    <a:pt x="244856" y="77851"/>
                    <a:pt x="240030" y="65786"/>
                  </a:cubicBezTo>
                  <a:cubicBezTo>
                    <a:pt x="235077" y="53594"/>
                    <a:pt x="228346" y="42926"/>
                    <a:pt x="219583" y="33655"/>
                  </a:cubicBezTo>
                  <a:cubicBezTo>
                    <a:pt x="210820" y="24384"/>
                    <a:pt x="200660" y="17145"/>
                    <a:pt x="189230" y="11811"/>
                  </a:cubicBezTo>
                  <a:cubicBezTo>
                    <a:pt x="171450" y="3810"/>
                    <a:pt x="149860" y="0"/>
                    <a:pt x="124714" y="0"/>
                  </a:cubicBezTo>
                  <a:cubicBezTo>
                    <a:pt x="103759" y="0"/>
                    <a:pt x="85471" y="3048"/>
                    <a:pt x="69977" y="9271"/>
                  </a:cubicBezTo>
                  <a:cubicBezTo>
                    <a:pt x="54483" y="15494"/>
                    <a:pt x="41656" y="23622"/>
                    <a:pt x="31242" y="33655"/>
                  </a:cubicBezTo>
                  <a:cubicBezTo>
                    <a:pt x="21082" y="43815"/>
                    <a:pt x="13462" y="54991"/>
                    <a:pt x="8382" y="67310"/>
                  </a:cubicBezTo>
                  <a:cubicBezTo>
                    <a:pt x="3302" y="79629"/>
                    <a:pt x="762" y="91694"/>
                    <a:pt x="762" y="102997"/>
                  </a:cubicBezTo>
                  <a:cubicBezTo>
                    <a:pt x="762" y="112395"/>
                    <a:pt x="3429" y="119888"/>
                    <a:pt x="8890" y="125349"/>
                  </a:cubicBezTo>
                  <a:cubicBezTo>
                    <a:pt x="14351" y="130810"/>
                    <a:pt x="21209" y="133477"/>
                    <a:pt x="29464" y="133477"/>
                  </a:cubicBezTo>
                  <a:cubicBezTo>
                    <a:pt x="38862" y="133477"/>
                    <a:pt x="45974" y="130429"/>
                    <a:pt x="50927" y="124587"/>
                  </a:cubicBezTo>
                  <a:cubicBezTo>
                    <a:pt x="55880" y="118745"/>
                    <a:pt x="60198" y="110236"/>
                    <a:pt x="64135" y="99060"/>
                  </a:cubicBezTo>
                  <a:cubicBezTo>
                    <a:pt x="68072" y="88138"/>
                    <a:pt x="70739" y="81280"/>
                    <a:pt x="72390" y="78740"/>
                  </a:cubicBezTo>
                  <a:cubicBezTo>
                    <a:pt x="84709" y="59817"/>
                    <a:pt x="101727" y="50419"/>
                    <a:pt x="123444" y="50419"/>
                  </a:cubicBezTo>
                  <a:cubicBezTo>
                    <a:pt x="133731" y="50419"/>
                    <a:pt x="143002" y="52832"/>
                    <a:pt x="151765" y="57404"/>
                  </a:cubicBezTo>
                  <a:cubicBezTo>
                    <a:pt x="160401" y="61976"/>
                    <a:pt x="167259" y="68580"/>
                    <a:pt x="172339" y="76835"/>
                  </a:cubicBezTo>
                  <a:cubicBezTo>
                    <a:pt x="177419" y="85090"/>
                    <a:pt x="179959" y="94615"/>
                    <a:pt x="179959" y="105156"/>
                  </a:cubicBezTo>
                  <a:cubicBezTo>
                    <a:pt x="179959" y="114935"/>
                    <a:pt x="177546" y="124714"/>
                    <a:pt x="172847" y="135001"/>
                  </a:cubicBezTo>
                  <a:cubicBezTo>
                    <a:pt x="168148" y="145288"/>
                    <a:pt x="161417" y="155067"/>
                    <a:pt x="152273" y="164719"/>
                  </a:cubicBezTo>
                  <a:cubicBezTo>
                    <a:pt x="143383" y="174371"/>
                    <a:pt x="131953" y="184023"/>
                    <a:pt x="118491" y="193548"/>
                  </a:cubicBezTo>
                  <a:cubicBezTo>
                    <a:pt x="110871" y="198628"/>
                    <a:pt x="98171" y="209423"/>
                    <a:pt x="80645" y="225679"/>
                  </a:cubicBezTo>
                  <a:cubicBezTo>
                    <a:pt x="62865" y="241935"/>
                    <a:pt x="43180" y="261493"/>
                    <a:pt x="21209" y="284099"/>
                  </a:cubicBezTo>
                  <a:cubicBezTo>
                    <a:pt x="16002" y="289687"/>
                    <a:pt x="11049" y="297434"/>
                    <a:pt x="6731" y="307213"/>
                  </a:cubicBezTo>
                  <a:cubicBezTo>
                    <a:pt x="2413" y="316992"/>
                    <a:pt x="0" y="324993"/>
                    <a:pt x="0" y="330835"/>
                  </a:cubicBezTo>
                  <a:cubicBezTo>
                    <a:pt x="0" y="340106"/>
                    <a:pt x="3556" y="348107"/>
                    <a:pt x="10414" y="354965"/>
                  </a:cubicBezTo>
                  <a:cubicBezTo>
                    <a:pt x="17272" y="361823"/>
                    <a:pt x="26924" y="365252"/>
                    <a:pt x="39243" y="365252"/>
                  </a:cubicBezTo>
                  <a:lnTo>
                    <a:pt x="221234" y="365252"/>
                  </a:lnTo>
                  <a:cubicBezTo>
                    <a:pt x="232029" y="365252"/>
                    <a:pt x="240284" y="362331"/>
                    <a:pt x="245618" y="356743"/>
                  </a:cubicBezTo>
                  <a:cubicBezTo>
                    <a:pt x="251079" y="351155"/>
                    <a:pt x="253746" y="344297"/>
                    <a:pt x="253746" y="336169"/>
                  </a:cubicBezTo>
                  <a:cubicBezTo>
                    <a:pt x="253365" y="326898"/>
                    <a:pt x="250063" y="319659"/>
                    <a:pt x="243332" y="314325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9038863" y="6089694"/>
            <a:ext cx="831847" cy="831847"/>
            <a:chOff x="0" y="0"/>
            <a:chExt cx="831850" cy="831850"/>
          </a:xfrm>
        </p:grpSpPr>
        <p:sp>
          <p:nvSpPr>
            <p:cNvPr id="26" name="Freeform 26"/>
            <p:cNvSpPr/>
            <p:nvPr/>
          </p:nvSpPr>
          <p:spPr>
            <a:xfrm>
              <a:off x="63500" y="63500"/>
              <a:ext cx="704850" cy="704850"/>
            </a:xfrm>
            <a:custGeom>
              <a:avLst/>
              <a:gdLst/>
              <a:ahLst/>
              <a:cxnLst/>
              <a:rect l="l" t="t" r="r" b="b"/>
              <a:pathLst>
                <a:path w="704850" h="704850">
                  <a:moveTo>
                    <a:pt x="352425" y="0"/>
                  </a:moveTo>
                  <a:cubicBezTo>
                    <a:pt x="157861" y="0"/>
                    <a:pt x="0" y="157861"/>
                    <a:pt x="0" y="352425"/>
                  </a:cubicBezTo>
                  <a:cubicBezTo>
                    <a:pt x="0" y="546989"/>
                    <a:pt x="157861" y="704850"/>
                    <a:pt x="352425" y="704850"/>
                  </a:cubicBezTo>
                  <a:cubicBezTo>
                    <a:pt x="546989" y="704850"/>
                    <a:pt x="704850" y="546989"/>
                    <a:pt x="704850" y="352425"/>
                  </a:cubicBezTo>
                  <a:cubicBezTo>
                    <a:pt x="704850" y="157861"/>
                    <a:pt x="546989" y="0"/>
                    <a:pt x="352425" y="0"/>
                  </a:cubicBezTo>
                  <a:close/>
                </a:path>
              </a:pathLst>
            </a:custGeom>
            <a:solidFill>
              <a:srgbClr val="56B48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294640" y="259588"/>
              <a:ext cx="240665" cy="314071"/>
            </a:xfrm>
            <a:custGeom>
              <a:avLst/>
              <a:gdLst/>
              <a:ahLst/>
              <a:cxnLst/>
              <a:rect l="l" t="t" r="r" b="b"/>
              <a:pathLst>
                <a:path w="240665" h="314071">
                  <a:moveTo>
                    <a:pt x="230505" y="201549"/>
                  </a:moveTo>
                  <a:cubicBezTo>
                    <a:pt x="224155" y="198628"/>
                    <a:pt x="215392" y="197104"/>
                    <a:pt x="204851" y="197104"/>
                  </a:cubicBezTo>
                  <a:lnTo>
                    <a:pt x="195961" y="197104"/>
                  </a:lnTo>
                  <a:lnTo>
                    <a:pt x="195961" y="36195"/>
                  </a:lnTo>
                  <a:cubicBezTo>
                    <a:pt x="195961" y="12065"/>
                    <a:pt x="185420" y="0"/>
                    <a:pt x="164338" y="0"/>
                  </a:cubicBezTo>
                  <a:cubicBezTo>
                    <a:pt x="157861" y="0"/>
                    <a:pt x="152273" y="2159"/>
                    <a:pt x="147574" y="6477"/>
                  </a:cubicBezTo>
                  <a:cubicBezTo>
                    <a:pt x="142875" y="10795"/>
                    <a:pt x="137033" y="17780"/>
                    <a:pt x="129794" y="27686"/>
                  </a:cubicBezTo>
                  <a:lnTo>
                    <a:pt x="19431" y="175260"/>
                  </a:lnTo>
                  <a:cubicBezTo>
                    <a:pt x="16510" y="179197"/>
                    <a:pt x="13716" y="182626"/>
                    <a:pt x="11811" y="185547"/>
                  </a:cubicBezTo>
                  <a:cubicBezTo>
                    <a:pt x="9652" y="188341"/>
                    <a:pt x="7747" y="191262"/>
                    <a:pt x="5842" y="194183"/>
                  </a:cubicBezTo>
                  <a:cubicBezTo>
                    <a:pt x="3810" y="197104"/>
                    <a:pt x="2413" y="200025"/>
                    <a:pt x="1397" y="202692"/>
                  </a:cubicBezTo>
                  <a:cubicBezTo>
                    <a:pt x="381" y="205359"/>
                    <a:pt x="0" y="208153"/>
                    <a:pt x="0" y="210693"/>
                  </a:cubicBezTo>
                  <a:cubicBezTo>
                    <a:pt x="0" y="220980"/>
                    <a:pt x="3302" y="228981"/>
                    <a:pt x="9906" y="234950"/>
                  </a:cubicBezTo>
                  <a:cubicBezTo>
                    <a:pt x="16383" y="240919"/>
                    <a:pt x="26416" y="243840"/>
                    <a:pt x="39624" y="243840"/>
                  </a:cubicBezTo>
                  <a:lnTo>
                    <a:pt x="144018" y="243840"/>
                  </a:lnTo>
                  <a:lnTo>
                    <a:pt x="144018" y="282448"/>
                  </a:lnTo>
                  <a:cubicBezTo>
                    <a:pt x="144018" y="292862"/>
                    <a:pt x="146431" y="300736"/>
                    <a:pt x="151257" y="306070"/>
                  </a:cubicBezTo>
                  <a:cubicBezTo>
                    <a:pt x="156083" y="311404"/>
                    <a:pt x="162306" y="314071"/>
                    <a:pt x="170180" y="314071"/>
                  </a:cubicBezTo>
                  <a:cubicBezTo>
                    <a:pt x="178181" y="314071"/>
                    <a:pt x="184404" y="311531"/>
                    <a:pt x="189103" y="306197"/>
                  </a:cubicBezTo>
                  <a:cubicBezTo>
                    <a:pt x="193802" y="300863"/>
                    <a:pt x="196215" y="292989"/>
                    <a:pt x="196215" y="282321"/>
                  </a:cubicBezTo>
                  <a:lnTo>
                    <a:pt x="196215" y="243713"/>
                  </a:lnTo>
                  <a:lnTo>
                    <a:pt x="208915" y="243713"/>
                  </a:lnTo>
                  <a:cubicBezTo>
                    <a:pt x="219456" y="243713"/>
                    <a:pt x="227330" y="241808"/>
                    <a:pt x="232664" y="238125"/>
                  </a:cubicBezTo>
                  <a:cubicBezTo>
                    <a:pt x="237998" y="234442"/>
                    <a:pt x="240665" y="228600"/>
                    <a:pt x="240665" y="220472"/>
                  </a:cubicBezTo>
                  <a:cubicBezTo>
                    <a:pt x="240411" y="210820"/>
                    <a:pt x="237109" y="204470"/>
                    <a:pt x="230759" y="201422"/>
                  </a:cubicBezTo>
                  <a:moveTo>
                    <a:pt x="144145" y="196977"/>
                  </a:moveTo>
                  <a:lnTo>
                    <a:pt x="54356" y="196977"/>
                  </a:lnTo>
                  <a:lnTo>
                    <a:pt x="143891" y="76073"/>
                  </a:lnTo>
                  <a:lnTo>
                    <a:pt x="143891" y="1969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13788485" y="4297175"/>
            <a:ext cx="1809750" cy="19050"/>
            <a:chOff x="0" y="0"/>
            <a:chExt cx="1809750" cy="1905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809750" cy="19050"/>
            </a:xfrm>
            <a:custGeom>
              <a:avLst/>
              <a:gdLst/>
              <a:ahLst/>
              <a:cxnLst/>
              <a:rect l="l" t="t" r="r" b="b"/>
              <a:pathLst>
                <a:path w="18097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moveTo>
                    <a:pt x="38100" y="0"/>
                  </a:moveTo>
                  <a:lnTo>
                    <a:pt x="57150" y="0"/>
                  </a:lnTo>
                  <a:lnTo>
                    <a:pt x="57150" y="19050"/>
                  </a:lnTo>
                  <a:lnTo>
                    <a:pt x="38100" y="19050"/>
                  </a:lnTo>
                  <a:moveTo>
                    <a:pt x="76200" y="0"/>
                  </a:moveTo>
                  <a:lnTo>
                    <a:pt x="95250" y="0"/>
                  </a:lnTo>
                  <a:lnTo>
                    <a:pt x="95250" y="19050"/>
                  </a:lnTo>
                  <a:lnTo>
                    <a:pt x="76200" y="19050"/>
                  </a:lnTo>
                  <a:moveTo>
                    <a:pt x="114300" y="0"/>
                  </a:moveTo>
                  <a:lnTo>
                    <a:pt x="133350" y="0"/>
                  </a:lnTo>
                  <a:lnTo>
                    <a:pt x="133350" y="19050"/>
                  </a:lnTo>
                  <a:lnTo>
                    <a:pt x="114300" y="19050"/>
                  </a:lnTo>
                  <a:moveTo>
                    <a:pt x="152400" y="0"/>
                  </a:moveTo>
                  <a:lnTo>
                    <a:pt x="171450" y="0"/>
                  </a:lnTo>
                  <a:lnTo>
                    <a:pt x="171450" y="19050"/>
                  </a:lnTo>
                  <a:lnTo>
                    <a:pt x="152400" y="19050"/>
                  </a:lnTo>
                  <a:moveTo>
                    <a:pt x="190500" y="0"/>
                  </a:moveTo>
                  <a:lnTo>
                    <a:pt x="209550" y="0"/>
                  </a:lnTo>
                  <a:lnTo>
                    <a:pt x="209550" y="19050"/>
                  </a:lnTo>
                  <a:lnTo>
                    <a:pt x="190500" y="19050"/>
                  </a:lnTo>
                  <a:moveTo>
                    <a:pt x="228600" y="0"/>
                  </a:moveTo>
                  <a:lnTo>
                    <a:pt x="247650" y="0"/>
                  </a:lnTo>
                  <a:lnTo>
                    <a:pt x="247650" y="19050"/>
                  </a:lnTo>
                  <a:lnTo>
                    <a:pt x="228600" y="19050"/>
                  </a:lnTo>
                  <a:moveTo>
                    <a:pt x="266700" y="0"/>
                  </a:moveTo>
                  <a:lnTo>
                    <a:pt x="285750" y="0"/>
                  </a:lnTo>
                  <a:lnTo>
                    <a:pt x="285750" y="19050"/>
                  </a:lnTo>
                  <a:lnTo>
                    <a:pt x="266700" y="19050"/>
                  </a:lnTo>
                  <a:moveTo>
                    <a:pt x="304800" y="0"/>
                  </a:moveTo>
                  <a:lnTo>
                    <a:pt x="323850" y="0"/>
                  </a:lnTo>
                  <a:lnTo>
                    <a:pt x="323850" y="19050"/>
                  </a:lnTo>
                  <a:lnTo>
                    <a:pt x="304800" y="19050"/>
                  </a:lnTo>
                  <a:moveTo>
                    <a:pt x="342900" y="0"/>
                  </a:moveTo>
                  <a:lnTo>
                    <a:pt x="361950" y="0"/>
                  </a:lnTo>
                  <a:lnTo>
                    <a:pt x="361950" y="19050"/>
                  </a:lnTo>
                  <a:lnTo>
                    <a:pt x="342900" y="19050"/>
                  </a:lnTo>
                  <a:moveTo>
                    <a:pt x="381000" y="0"/>
                  </a:moveTo>
                  <a:lnTo>
                    <a:pt x="400050" y="0"/>
                  </a:lnTo>
                  <a:lnTo>
                    <a:pt x="400050" y="19050"/>
                  </a:lnTo>
                  <a:lnTo>
                    <a:pt x="381000" y="19050"/>
                  </a:lnTo>
                  <a:moveTo>
                    <a:pt x="419100" y="0"/>
                  </a:moveTo>
                  <a:lnTo>
                    <a:pt x="438150" y="0"/>
                  </a:lnTo>
                  <a:lnTo>
                    <a:pt x="438150" y="19050"/>
                  </a:lnTo>
                  <a:lnTo>
                    <a:pt x="419100" y="19050"/>
                  </a:lnTo>
                  <a:moveTo>
                    <a:pt x="457200" y="0"/>
                  </a:moveTo>
                  <a:lnTo>
                    <a:pt x="476250" y="0"/>
                  </a:lnTo>
                  <a:lnTo>
                    <a:pt x="476250" y="19050"/>
                  </a:lnTo>
                  <a:lnTo>
                    <a:pt x="457200" y="19050"/>
                  </a:lnTo>
                  <a:moveTo>
                    <a:pt x="495300" y="0"/>
                  </a:moveTo>
                  <a:lnTo>
                    <a:pt x="514350" y="0"/>
                  </a:lnTo>
                  <a:lnTo>
                    <a:pt x="514350" y="19050"/>
                  </a:lnTo>
                  <a:lnTo>
                    <a:pt x="495300" y="19050"/>
                  </a:lnTo>
                  <a:moveTo>
                    <a:pt x="533400" y="0"/>
                  </a:moveTo>
                  <a:lnTo>
                    <a:pt x="552450" y="0"/>
                  </a:lnTo>
                  <a:lnTo>
                    <a:pt x="552450" y="19050"/>
                  </a:lnTo>
                  <a:lnTo>
                    <a:pt x="533400" y="19050"/>
                  </a:lnTo>
                  <a:moveTo>
                    <a:pt x="571500" y="0"/>
                  </a:moveTo>
                  <a:lnTo>
                    <a:pt x="590550" y="0"/>
                  </a:lnTo>
                  <a:lnTo>
                    <a:pt x="590550" y="19050"/>
                  </a:lnTo>
                  <a:lnTo>
                    <a:pt x="571500" y="19050"/>
                  </a:lnTo>
                  <a:moveTo>
                    <a:pt x="609600" y="0"/>
                  </a:moveTo>
                  <a:lnTo>
                    <a:pt x="628650" y="0"/>
                  </a:lnTo>
                  <a:lnTo>
                    <a:pt x="628650" y="19050"/>
                  </a:lnTo>
                  <a:lnTo>
                    <a:pt x="609600" y="19050"/>
                  </a:lnTo>
                  <a:moveTo>
                    <a:pt x="647700" y="0"/>
                  </a:moveTo>
                  <a:lnTo>
                    <a:pt x="666750" y="0"/>
                  </a:lnTo>
                  <a:lnTo>
                    <a:pt x="666750" y="19050"/>
                  </a:lnTo>
                  <a:lnTo>
                    <a:pt x="647700" y="19050"/>
                  </a:lnTo>
                  <a:moveTo>
                    <a:pt x="685800" y="0"/>
                  </a:moveTo>
                  <a:lnTo>
                    <a:pt x="704850" y="0"/>
                  </a:lnTo>
                  <a:lnTo>
                    <a:pt x="704850" y="19050"/>
                  </a:lnTo>
                  <a:lnTo>
                    <a:pt x="685800" y="19050"/>
                  </a:lnTo>
                  <a:moveTo>
                    <a:pt x="723900" y="0"/>
                  </a:moveTo>
                  <a:lnTo>
                    <a:pt x="742950" y="0"/>
                  </a:lnTo>
                  <a:lnTo>
                    <a:pt x="742950" y="19050"/>
                  </a:lnTo>
                  <a:lnTo>
                    <a:pt x="723900" y="19050"/>
                  </a:lnTo>
                  <a:moveTo>
                    <a:pt x="762000" y="0"/>
                  </a:moveTo>
                  <a:lnTo>
                    <a:pt x="781050" y="0"/>
                  </a:lnTo>
                  <a:lnTo>
                    <a:pt x="781050" y="19050"/>
                  </a:lnTo>
                  <a:lnTo>
                    <a:pt x="762000" y="19050"/>
                  </a:lnTo>
                  <a:moveTo>
                    <a:pt x="800100" y="0"/>
                  </a:moveTo>
                  <a:lnTo>
                    <a:pt x="819150" y="0"/>
                  </a:lnTo>
                  <a:lnTo>
                    <a:pt x="819150" y="19050"/>
                  </a:lnTo>
                  <a:lnTo>
                    <a:pt x="800100" y="19050"/>
                  </a:lnTo>
                  <a:moveTo>
                    <a:pt x="838200" y="0"/>
                  </a:moveTo>
                  <a:lnTo>
                    <a:pt x="857250" y="0"/>
                  </a:lnTo>
                  <a:lnTo>
                    <a:pt x="857250" y="19050"/>
                  </a:lnTo>
                  <a:lnTo>
                    <a:pt x="838200" y="19050"/>
                  </a:lnTo>
                  <a:moveTo>
                    <a:pt x="876300" y="0"/>
                  </a:moveTo>
                  <a:lnTo>
                    <a:pt x="895350" y="0"/>
                  </a:lnTo>
                  <a:lnTo>
                    <a:pt x="895350" y="19050"/>
                  </a:lnTo>
                  <a:lnTo>
                    <a:pt x="876300" y="19050"/>
                  </a:lnTo>
                  <a:moveTo>
                    <a:pt x="914400" y="0"/>
                  </a:moveTo>
                  <a:lnTo>
                    <a:pt x="933450" y="0"/>
                  </a:lnTo>
                  <a:lnTo>
                    <a:pt x="933450" y="19050"/>
                  </a:lnTo>
                  <a:lnTo>
                    <a:pt x="914400" y="19050"/>
                  </a:lnTo>
                  <a:moveTo>
                    <a:pt x="952500" y="0"/>
                  </a:moveTo>
                  <a:lnTo>
                    <a:pt x="971550" y="0"/>
                  </a:lnTo>
                  <a:lnTo>
                    <a:pt x="971550" y="19050"/>
                  </a:lnTo>
                  <a:lnTo>
                    <a:pt x="952500" y="19050"/>
                  </a:lnTo>
                  <a:moveTo>
                    <a:pt x="990600" y="0"/>
                  </a:moveTo>
                  <a:lnTo>
                    <a:pt x="1009650" y="0"/>
                  </a:lnTo>
                  <a:lnTo>
                    <a:pt x="1009650" y="19050"/>
                  </a:lnTo>
                  <a:lnTo>
                    <a:pt x="990600" y="19050"/>
                  </a:lnTo>
                  <a:moveTo>
                    <a:pt x="1028700" y="0"/>
                  </a:moveTo>
                  <a:lnTo>
                    <a:pt x="1047750" y="0"/>
                  </a:lnTo>
                  <a:lnTo>
                    <a:pt x="1047750" y="19050"/>
                  </a:lnTo>
                  <a:lnTo>
                    <a:pt x="1028700" y="19050"/>
                  </a:lnTo>
                  <a:moveTo>
                    <a:pt x="1066800" y="0"/>
                  </a:moveTo>
                  <a:lnTo>
                    <a:pt x="1085850" y="0"/>
                  </a:lnTo>
                  <a:lnTo>
                    <a:pt x="1085850" y="19050"/>
                  </a:lnTo>
                  <a:lnTo>
                    <a:pt x="1066800" y="19050"/>
                  </a:lnTo>
                  <a:moveTo>
                    <a:pt x="1104900" y="0"/>
                  </a:moveTo>
                  <a:lnTo>
                    <a:pt x="1123950" y="0"/>
                  </a:lnTo>
                  <a:lnTo>
                    <a:pt x="1123950" y="19050"/>
                  </a:lnTo>
                  <a:lnTo>
                    <a:pt x="1104900" y="19050"/>
                  </a:lnTo>
                  <a:moveTo>
                    <a:pt x="1143000" y="0"/>
                  </a:moveTo>
                  <a:lnTo>
                    <a:pt x="1162050" y="0"/>
                  </a:lnTo>
                  <a:lnTo>
                    <a:pt x="1162050" y="19050"/>
                  </a:lnTo>
                  <a:lnTo>
                    <a:pt x="1143000" y="19050"/>
                  </a:lnTo>
                  <a:moveTo>
                    <a:pt x="1181100" y="0"/>
                  </a:moveTo>
                  <a:lnTo>
                    <a:pt x="1200150" y="0"/>
                  </a:lnTo>
                  <a:lnTo>
                    <a:pt x="1200150" y="19050"/>
                  </a:lnTo>
                  <a:lnTo>
                    <a:pt x="1181100" y="19050"/>
                  </a:lnTo>
                  <a:moveTo>
                    <a:pt x="1219200" y="0"/>
                  </a:moveTo>
                  <a:lnTo>
                    <a:pt x="1238250" y="0"/>
                  </a:lnTo>
                  <a:lnTo>
                    <a:pt x="1238250" y="19050"/>
                  </a:lnTo>
                  <a:lnTo>
                    <a:pt x="1219200" y="19050"/>
                  </a:lnTo>
                  <a:moveTo>
                    <a:pt x="1257300" y="0"/>
                  </a:moveTo>
                  <a:lnTo>
                    <a:pt x="1276350" y="0"/>
                  </a:lnTo>
                  <a:lnTo>
                    <a:pt x="1276350" y="19050"/>
                  </a:lnTo>
                  <a:lnTo>
                    <a:pt x="1257300" y="19050"/>
                  </a:lnTo>
                  <a:moveTo>
                    <a:pt x="1295400" y="0"/>
                  </a:moveTo>
                  <a:lnTo>
                    <a:pt x="1314450" y="0"/>
                  </a:lnTo>
                  <a:lnTo>
                    <a:pt x="1314450" y="19050"/>
                  </a:lnTo>
                  <a:lnTo>
                    <a:pt x="1295400" y="19050"/>
                  </a:lnTo>
                  <a:moveTo>
                    <a:pt x="1333500" y="0"/>
                  </a:moveTo>
                  <a:lnTo>
                    <a:pt x="1352550" y="0"/>
                  </a:lnTo>
                  <a:lnTo>
                    <a:pt x="1352550" y="19050"/>
                  </a:lnTo>
                  <a:lnTo>
                    <a:pt x="1333500" y="19050"/>
                  </a:lnTo>
                  <a:moveTo>
                    <a:pt x="1371600" y="0"/>
                  </a:moveTo>
                  <a:lnTo>
                    <a:pt x="1390650" y="0"/>
                  </a:lnTo>
                  <a:lnTo>
                    <a:pt x="1390650" y="19050"/>
                  </a:lnTo>
                  <a:lnTo>
                    <a:pt x="1371600" y="19050"/>
                  </a:lnTo>
                  <a:moveTo>
                    <a:pt x="1409700" y="0"/>
                  </a:moveTo>
                  <a:lnTo>
                    <a:pt x="1428750" y="0"/>
                  </a:lnTo>
                  <a:lnTo>
                    <a:pt x="1428750" y="19050"/>
                  </a:lnTo>
                  <a:lnTo>
                    <a:pt x="1409700" y="19050"/>
                  </a:lnTo>
                  <a:moveTo>
                    <a:pt x="1447800" y="0"/>
                  </a:moveTo>
                  <a:lnTo>
                    <a:pt x="1466850" y="0"/>
                  </a:lnTo>
                  <a:lnTo>
                    <a:pt x="1466850" y="19050"/>
                  </a:lnTo>
                  <a:lnTo>
                    <a:pt x="1447800" y="19050"/>
                  </a:lnTo>
                  <a:moveTo>
                    <a:pt x="1485900" y="0"/>
                  </a:moveTo>
                  <a:lnTo>
                    <a:pt x="1504950" y="0"/>
                  </a:lnTo>
                  <a:lnTo>
                    <a:pt x="1504950" y="19050"/>
                  </a:lnTo>
                  <a:lnTo>
                    <a:pt x="1485900" y="19050"/>
                  </a:lnTo>
                  <a:moveTo>
                    <a:pt x="1524000" y="0"/>
                  </a:moveTo>
                  <a:lnTo>
                    <a:pt x="1543050" y="0"/>
                  </a:lnTo>
                  <a:lnTo>
                    <a:pt x="1543050" y="19050"/>
                  </a:lnTo>
                  <a:lnTo>
                    <a:pt x="1524000" y="19050"/>
                  </a:lnTo>
                  <a:moveTo>
                    <a:pt x="1562100" y="0"/>
                  </a:moveTo>
                  <a:lnTo>
                    <a:pt x="1581150" y="0"/>
                  </a:lnTo>
                  <a:lnTo>
                    <a:pt x="1581150" y="19050"/>
                  </a:lnTo>
                  <a:lnTo>
                    <a:pt x="1562100" y="19050"/>
                  </a:lnTo>
                  <a:moveTo>
                    <a:pt x="1600200" y="0"/>
                  </a:moveTo>
                  <a:lnTo>
                    <a:pt x="1619250" y="0"/>
                  </a:lnTo>
                  <a:lnTo>
                    <a:pt x="1619250" y="19050"/>
                  </a:lnTo>
                  <a:lnTo>
                    <a:pt x="1600200" y="19050"/>
                  </a:lnTo>
                  <a:moveTo>
                    <a:pt x="1638300" y="0"/>
                  </a:moveTo>
                  <a:lnTo>
                    <a:pt x="1657350" y="0"/>
                  </a:lnTo>
                  <a:lnTo>
                    <a:pt x="1657350" y="19050"/>
                  </a:lnTo>
                  <a:lnTo>
                    <a:pt x="1638300" y="19050"/>
                  </a:lnTo>
                  <a:moveTo>
                    <a:pt x="1676400" y="0"/>
                  </a:moveTo>
                  <a:lnTo>
                    <a:pt x="1695450" y="0"/>
                  </a:lnTo>
                  <a:lnTo>
                    <a:pt x="1695450" y="19050"/>
                  </a:lnTo>
                  <a:lnTo>
                    <a:pt x="1676400" y="19050"/>
                  </a:lnTo>
                  <a:moveTo>
                    <a:pt x="1714500" y="0"/>
                  </a:moveTo>
                  <a:lnTo>
                    <a:pt x="1733550" y="0"/>
                  </a:lnTo>
                  <a:lnTo>
                    <a:pt x="1733550" y="19050"/>
                  </a:lnTo>
                  <a:lnTo>
                    <a:pt x="1714500" y="19050"/>
                  </a:lnTo>
                  <a:moveTo>
                    <a:pt x="1752600" y="0"/>
                  </a:moveTo>
                  <a:lnTo>
                    <a:pt x="1771650" y="0"/>
                  </a:lnTo>
                  <a:lnTo>
                    <a:pt x="1771650" y="19050"/>
                  </a:lnTo>
                  <a:lnTo>
                    <a:pt x="1752600" y="19050"/>
                  </a:lnTo>
                  <a:moveTo>
                    <a:pt x="1790700" y="0"/>
                  </a:moveTo>
                  <a:lnTo>
                    <a:pt x="1809750" y="0"/>
                  </a:lnTo>
                  <a:lnTo>
                    <a:pt x="1809750" y="19050"/>
                  </a:lnTo>
                  <a:lnTo>
                    <a:pt x="1790700" y="19050"/>
                  </a:lnTo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3888174" y="8375142"/>
            <a:ext cx="1809750" cy="19050"/>
            <a:chOff x="0" y="0"/>
            <a:chExt cx="1809750" cy="1905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809750" cy="19050"/>
            </a:xfrm>
            <a:custGeom>
              <a:avLst/>
              <a:gdLst/>
              <a:ahLst/>
              <a:cxnLst/>
              <a:rect l="l" t="t" r="r" b="b"/>
              <a:pathLst>
                <a:path w="18097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moveTo>
                    <a:pt x="38100" y="0"/>
                  </a:moveTo>
                  <a:lnTo>
                    <a:pt x="57150" y="0"/>
                  </a:lnTo>
                  <a:lnTo>
                    <a:pt x="57150" y="19050"/>
                  </a:lnTo>
                  <a:lnTo>
                    <a:pt x="38100" y="19050"/>
                  </a:lnTo>
                  <a:moveTo>
                    <a:pt x="76200" y="0"/>
                  </a:moveTo>
                  <a:lnTo>
                    <a:pt x="95250" y="0"/>
                  </a:lnTo>
                  <a:lnTo>
                    <a:pt x="95250" y="19050"/>
                  </a:lnTo>
                  <a:lnTo>
                    <a:pt x="76200" y="19050"/>
                  </a:lnTo>
                  <a:moveTo>
                    <a:pt x="114300" y="0"/>
                  </a:moveTo>
                  <a:lnTo>
                    <a:pt x="133350" y="0"/>
                  </a:lnTo>
                  <a:lnTo>
                    <a:pt x="133350" y="19050"/>
                  </a:lnTo>
                  <a:lnTo>
                    <a:pt x="114300" y="19050"/>
                  </a:lnTo>
                  <a:moveTo>
                    <a:pt x="152400" y="0"/>
                  </a:moveTo>
                  <a:lnTo>
                    <a:pt x="171450" y="0"/>
                  </a:lnTo>
                  <a:lnTo>
                    <a:pt x="171450" y="19050"/>
                  </a:lnTo>
                  <a:lnTo>
                    <a:pt x="152400" y="19050"/>
                  </a:lnTo>
                  <a:moveTo>
                    <a:pt x="190500" y="0"/>
                  </a:moveTo>
                  <a:lnTo>
                    <a:pt x="209550" y="0"/>
                  </a:lnTo>
                  <a:lnTo>
                    <a:pt x="209550" y="19050"/>
                  </a:lnTo>
                  <a:lnTo>
                    <a:pt x="190500" y="19050"/>
                  </a:lnTo>
                  <a:moveTo>
                    <a:pt x="228600" y="0"/>
                  </a:moveTo>
                  <a:lnTo>
                    <a:pt x="247650" y="0"/>
                  </a:lnTo>
                  <a:lnTo>
                    <a:pt x="247650" y="19050"/>
                  </a:lnTo>
                  <a:lnTo>
                    <a:pt x="228600" y="19050"/>
                  </a:lnTo>
                  <a:moveTo>
                    <a:pt x="266700" y="0"/>
                  </a:moveTo>
                  <a:lnTo>
                    <a:pt x="285750" y="0"/>
                  </a:lnTo>
                  <a:lnTo>
                    <a:pt x="285750" y="19050"/>
                  </a:lnTo>
                  <a:lnTo>
                    <a:pt x="266700" y="19050"/>
                  </a:lnTo>
                  <a:moveTo>
                    <a:pt x="304800" y="0"/>
                  </a:moveTo>
                  <a:lnTo>
                    <a:pt x="323850" y="0"/>
                  </a:lnTo>
                  <a:lnTo>
                    <a:pt x="323850" y="19050"/>
                  </a:lnTo>
                  <a:lnTo>
                    <a:pt x="304800" y="19050"/>
                  </a:lnTo>
                  <a:moveTo>
                    <a:pt x="342900" y="0"/>
                  </a:moveTo>
                  <a:lnTo>
                    <a:pt x="361950" y="0"/>
                  </a:lnTo>
                  <a:lnTo>
                    <a:pt x="361950" y="19050"/>
                  </a:lnTo>
                  <a:lnTo>
                    <a:pt x="342900" y="19050"/>
                  </a:lnTo>
                  <a:moveTo>
                    <a:pt x="381000" y="0"/>
                  </a:moveTo>
                  <a:lnTo>
                    <a:pt x="400050" y="0"/>
                  </a:lnTo>
                  <a:lnTo>
                    <a:pt x="400050" y="19050"/>
                  </a:lnTo>
                  <a:lnTo>
                    <a:pt x="381000" y="19050"/>
                  </a:lnTo>
                  <a:moveTo>
                    <a:pt x="419100" y="0"/>
                  </a:moveTo>
                  <a:lnTo>
                    <a:pt x="438150" y="0"/>
                  </a:lnTo>
                  <a:lnTo>
                    <a:pt x="438150" y="19050"/>
                  </a:lnTo>
                  <a:lnTo>
                    <a:pt x="419100" y="19050"/>
                  </a:lnTo>
                  <a:moveTo>
                    <a:pt x="457200" y="0"/>
                  </a:moveTo>
                  <a:lnTo>
                    <a:pt x="476250" y="0"/>
                  </a:lnTo>
                  <a:lnTo>
                    <a:pt x="476250" y="19050"/>
                  </a:lnTo>
                  <a:lnTo>
                    <a:pt x="457200" y="19050"/>
                  </a:lnTo>
                  <a:moveTo>
                    <a:pt x="495300" y="0"/>
                  </a:moveTo>
                  <a:lnTo>
                    <a:pt x="514350" y="0"/>
                  </a:lnTo>
                  <a:lnTo>
                    <a:pt x="514350" y="19050"/>
                  </a:lnTo>
                  <a:lnTo>
                    <a:pt x="495300" y="19050"/>
                  </a:lnTo>
                  <a:moveTo>
                    <a:pt x="533400" y="0"/>
                  </a:moveTo>
                  <a:lnTo>
                    <a:pt x="552450" y="0"/>
                  </a:lnTo>
                  <a:lnTo>
                    <a:pt x="552450" y="19050"/>
                  </a:lnTo>
                  <a:lnTo>
                    <a:pt x="533400" y="19050"/>
                  </a:lnTo>
                  <a:moveTo>
                    <a:pt x="571500" y="0"/>
                  </a:moveTo>
                  <a:lnTo>
                    <a:pt x="590550" y="0"/>
                  </a:lnTo>
                  <a:lnTo>
                    <a:pt x="590550" y="19050"/>
                  </a:lnTo>
                  <a:lnTo>
                    <a:pt x="571500" y="19050"/>
                  </a:lnTo>
                  <a:moveTo>
                    <a:pt x="609600" y="0"/>
                  </a:moveTo>
                  <a:lnTo>
                    <a:pt x="628650" y="0"/>
                  </a:lnTo>
                  <a:lnTo>
                    <a:pt x="628650" y="19050"/>
                  </a:lnTo>
                  <a:lnTo>
                    <a:pt x="609600" y="19050"/>
                  </a:lnTo>
                  <a:moveTo>
                    <a:pt x="647700" y="0"/>
                  </a:moveTo>
                  <a:lnTo>
                    <a:pt x="666750" y="0"/>
                  </a:lnTo>
                  <a:lnTo>
                    <a:pt x="666750" y="19050"/>
                  </a:lnTo>
                  <a:lnTo>
                    <a:pt x="647700" y="19050"/>
                  </a:lnTo>
                  <a:moveTo>
                    <a:pt x="685800" y="0"/>
                  </a:moveTo>
                  <a:lnTo>
                    <a:pt x="704850" y="0"/>
                  </a:lnTo>
                  <a:lnTo>
                    <a:pt x="704850" y="19050"/>
                  </a:lnTo>
                  <a:lnTo>
                    <a:pt x="685800" y="19050"/>
                  </a:lnTo>
                  <a:moveTo>
                    <a:pt x="723900" y="0"/>
                  </a:moveTo>
                  <a:lnTo>
                    <a:pt x="742950" y="0"/>
                  </a:lnTo>
                  <a:lnTo>
                    <a:pt x="742950" y="19050"/>
                  </a:lnTo>
                  <a:lnTo>
                    <a:pt x="723900" y="19050"/>
                  </a:lnTo>
                  <a:moveTo>
                    <a:pt x="762000" y="0"/>
                  </a:moveTo>
                  <a:lnTo>
                    <a:pt x="781050" y="0"/>
                  </a:lnTo>
                  <a:lnTo>
                    <a:pt x="781050" y="19050"/>
                  </a:lnTo>
                  <a:lnTo>
                    <a:pt x="762000" y="19050"/>
                  </a:lnTo>
                  <a:moveTo>
                    <a:pt x="800100" y="0"/>
                  </a:moveTo>
                  <a:lnTo>
                    <a:pt x="819150" y="0"/>
                  </a:lnTo>
                  <a:lnTo>
                    <a:pt x="819150" y="19050"/>
                  </a:lnTo>
                  <a:lnTo>
                    <a:pt x="800100" y="19050"/>
                  </a:lnTo>
                  <a:moveTo>
                    <a:pt x="838200" y="0"/>
                  </a:moveTo>
                  <a:lnTo>
                    <a:pt x="857250" y="0"/>
                  </a:lnTo>
                  <a:lnTo>
                    <a:pt x="857250" y="19050"/>
                  </a:lnTo>
                  <a:lnTo>
                    <a:pt x="838200" y="19050"/>
                  </a:lnTo>
                  <a:moveTo>
                    <a:pt x="876300" y="0"/>
                  </a:moveTo>
                  <a:lnTo>
                    <a:pt x="895350" y="0"/>
                  </a:lnTo>
                  <a:lnTo>
                    <a:pt x="895350" y="19050"/>
                  </a:lnTo>
                  <a:lnTo>
                    <a:pt x="876300" y="19050"/>
                  </a:lnTo>
                  <a:moveTo>
                    <a:pt x="914400" y="0"/>
                  </a:moveTo>
                  <a:lnTo>
                    <a:pt x="933450" y="0"/>
                  </a:lnTo>
                  <a:lnTo>
                    <a:pt x="933450" y="19050"/>
                  </a:lnTo>
                  <a:lnTo>
                    <a:pt x="914400" y="19050"/>
                  </a:lnTo>
                  <a:moveTo>
                    <a:pt x="952500" y="0"/>
                  </a:moveTo>
                  <a:lnTo>
                    <a:pt x="971550" y="0"/>
                  </a:lnTo>
                  <a:lnTo>
                    <a:pt x="971550" y="19050"/>
                  </a:lnTo>
                  <a:lnTo>
                    <a:pt x="952500" y="19050"/>
                  </a:lnTo>
                  <a:moveTo>
                    <a:pt x="990600" y="0"/>
                  </a:moveTo>
                  <a:lnTo>
                    <a:pt x="1009650" y="0"/>
                  </a:lnTo>
                  <a:lnTo>
                    <a:pt x="1009650" y="19050"/>
                  </a:lnTo>
                  <a:lnTo>
                    <a:pt x="990600" y="19050"/>
                  </a:lnTo>
                  <a:moveTo>
                    <a:pt x="1028700" y="0"/>
                  </a:moveTo>
                  <a:lnTo>
                    <a:pt x="1047750" y="0"/>
                  </a:lnTo>
                  <a:lnTo>
                    <a:pt x="1047750" y="19050"/>
                  </a:lnTo>
                  <a:lnTo>
                    <a:pt x="1028700" y="19050"/>
                  </a:lnTo>
                  <a:moveTo>
                    <a:pt x="1066800" y="0"/>
                  </a:moveTo>
                  <a:lnTo>
                    <a:pt x="1085850" y="0"/>
                  </a:lnTo>
                  <a:lnTo>
                    <a:pt x="1085850" y="19050"/>
                  </a:lnTo>
                  <a:lnTo>
                    <a:pt x="1066800" y="19050"/>
                  </a:lnTo>
                  <a:moveTo>
                    <a:pt x="1104900" y="0"/>
                  </a:moveTo>
                  <a:lnTo>
                    <a:pt x="1123950" y="0"/>
                  </a:lnTo>
                  <a:lnTo>
                    <a:pt x="1123950" y="19050"/>
                  </a:lnTo>
                  <a:lnTo>
                    <a:pt x="1104900" y="19050"/>
                  </a:lnTo>
                  <a:moveTo>
                    <a:pt x="1143000" y="0"/>
                  </a:moveTo>
                  <a:lnTo>
                    <a:pt x="1162050" y="0"/>
                  </a:lnTo>
                  <a:lnTo>
                    <a:pt x="1162050" y="19050"/>
                  </a:lnTo>
                  <a:lnTo>
                    <a:pt x="1143000" y="19050"/>
                  </a:lnTo>
                  <a:moveTo>
                    <a:pt x="1181100" y="0"/>
                  </a:moveTo>
                  <a:lnTo>
                    <a:pt x="1200150" y="0"/>
                  </a:lnTo>
                  <a:lnTo>
                    <a:pt x="1200150" y="19050"/>
                  </a:lnTo>
                  <a:lnTo>
                    <a:pt x="1181100" y="19050"/>
                  </a:lnTo>
                  <a:moveTo>
                    <a:pt x="1219200" y="0"/>
                  </a:moveTo>
                  <a:lnTo>
                    <a:pt x="1238250" y="0"/>
                  </a:lnTo>
                  <a:lnTo>
                    <a:pt x="1238250" y="19050"/>
                  </a:lnTo>
                  <a:lnTo>
                    <a:pt x="1219200" y="19050"/>
                  </a:lnTo>
                  <a:moveTo>
                    <a:pt x="1257300" y="0"/>
                  </a:moveTo>
                  <a:lnTo>
                    <a:pt x="1276350" y="0"/>
                  </a:lnTo>
                  <a:lnTo>
                    <a:pt x="1276350" y="19050"/>
                  </a:lnTo>
                  <a:lnTo>
                    <a:pt x="1257300" y="19050"/>
                  </a:lnTo>
                  <a:moveTo>
                    <a:pt x="1295400" y="0"/>
                  </a:moveTo>
                  <a:lnTo>
                    <a:pt x="1314450" y="0"/>
                  </a:lnTo>
                  <a:lnTo>
                    <a:pt x="1314450" y="19050"/>
                  </a:lnTo>
                  <a:lnTo>
                    <a:pt x="1295400" y="19050"/>
                  </a:lnTo>
                  <a:moveTo>
                    <a:pt x="1333500" y="0"/>
                  </a:moveTo>
                  <a:lnTo>
                    <a:pt x="1352550" y="0"/>
                  </a:lnTo>
                  <a:lnTo>
                    <a:pt x="1352550" y="19050"/>
                  </a:lnTo>
                  <a:lnTo>
                    <a:pt x="1333500" y="19050"/>
                  </a:lnTo>
                  <a:moveTo>
                    <a:pt x="1371600" y="0"/>
                  </a:moveTo>
                  <a:lnTo>
                    <a:pt x="1390650" y="0"/>
                  </a:lnTo>
                  <a:lnTo>
                    <a:pt x="1390650" y="19050"/>
                  </a:lnTo>
                  <a:lnTo>
                    <a:pt x="1371600" y="19050"/>
                  </a:lnTo>
                  <a:moveTo>
                    <a:pt x="1409700" y="0"/>
                  </a:moveTo>
                  <a:lnTo>
                    <a:pt x="1428750" y="0"/>
                  </a:lnTo>
                  <a:lnTo>
                    <a:pt x="1428750" y="19050"/>
                  </a:lnTo>
                  <a:lnTo>
                    <a:pt x="1409700" y="19050"/>
                  </a:lnTo>
                  <a:moveTo>
                    <a:pt x="1447800" y="0"/>
                  </a:moveTo>
                  <a:lnTo>
                    <a:pt x="1466850" y="0"/>
                  </a:lnTo>
                  <a:lnTo>
                    <a:pt x="1466850" y="19050"/>
                  </a:lnTo>
                  <a:lnTo>
                    <a:pt x="1447800" y="19050"/>
                  </a:lnTo>
                  <a:moveTo>
                    <a:pt x="1485900" y="0"/>
                  </a:moveTo>
                  <a:lnTo>
                    <a:pt x="1504950" y="0"/>
                  </a:lnTo>
                  <a:lnTo>
                    <a:pt x="1504950" y="19050"/>
                  </a:lnTo>
                  <a:lnTo>
                    <a:pt x="1485900" y="19050"/>
                  </a:lnTo>
                  <a:moveTo>
                    <a:pt x="1524000" y="0"/>
                  </a:moveTo>
                  <a:lnTo>
                    <a:pt x="1543050" y="0"/>
                  </a:lnTo>
                  <a:lnTo>
                    <a:pt x="1543050" y="19050"/>
                  </a:lnTo>
                  <a:lnTo>
                    <a:pt x="1524000" y="19050"/>
                  </a:lnTo>
                  <a:moveTo>
                    <a:pt x="1562100" y="0"/>
                  </a:moveTo>
                  <a:lnTo>
                    <a:pt x="1581150" y="0"/>
                  </a:lnTo>
                  <a:lnTo>
                    <a:pt x="1581150" y="19050"/>
                  </a:lnTo>
                  <a:lnTo>
                    <a:pt x="1562100" y="19050"/>
                  </a:lnTo>
                  <a:moveTo>
                    <a:pt x="1600200" y="0"/>
                  </a:moveTo>
                  <a:lnTo>
                    <a:pt x="1619250" y="0"/>
                  </a:lnTo>
                  <a:lnTo>
                    <a:pt x="1619250" y="19050"/>
                  </a:lnTo>
                  <a:lnTo>
                    <a:pt x="1600200" y="19050"/>
                  </a:lnTo>
                  <a:moveTo>
                    <a:pt x="1638300" y="0"/>
                  </a:moveTo>
                  <a:lnTo>
                    <a:pt x="1657350" y="0"/>
                  </a:lnTo>
                  <a:lnTo>
                    <a:pt x="1657350" y="19050"/>
                  </a:lnTo>
                  <a:lnTo>
                    <a:pt x="1638300" y="19050"/>
                  </a:lnTo>
                  <a:moveTo>
                    <a:pt x="1676400" y="0"/>
                  </a:moveTo>
                  <a:lnTo>
                    <a:pt x="1695450" y="0"/>
                  </a:lnTo>
                  <a:lnTo>
                    <a:pt x="1695450" y="19050"/>
                  </a:lnTo>
                  <a:lnTo>
                    <a:pt x="1676400" y="19050"/>
                  </a:lnTo>
                  <a:moveTo>
                    <a:pt x="1714500" y="0"/>
                  </a:moveTo>
                  <a:lnTo>
                    <a:pt x="1733550" y="0"/>
                  </a:lnTo>
                  <a:lnTo>
                    <a:pt x="1733550" y="19050"/>
                  </a:lnTo>
                  <a:lnTo>
                    <a:pt x="1714500" y="19050"/>
                  </a:lnTo>
                  <a:moveTo>
                    <a:pt x="1752600" y="0"/>
                  </a:moveTo>
                  <a:lnTo>
                    <a:pt x="1771650" y="0"/>
                  </a:lnTo>
                  <a:lnTo>
                    <a:pt x="1771650" y="19050"/>
                  </a:lnTo>
                  <a:lnTo>
                    <a:pt x="1752600" y="19050"/>
                  </a:lnTo>
                  <a:moveTo>
                    <a:pt x="1790700" y="0"/>
                  </a:moveTo>
                  <a:lnTo>
                    <a:pt x="1809750" y="0"/>
                  </a:lnTo>
                  <a:lnTo>
                    <a:pt x="1809750" y="19050"/>
                  </a:lnTo>
                  <a:lnTo>
                    <a:pt x="1790700" y="19050"/>
                  </a:lnTo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227993" y="1524581"/>
            <a:ext cx="9930184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8. Look at the picture and guess the word: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277903" y="289341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32824" y="2538432"/>
            <a:ext cx="2406615" cy="2549595"/>
          </a:xfrm>
          <a:custGeom>
            <a:avLst/>
            <a:gdLst/>
            <a:ahLst/>
            <a:cxnLst/>
            <a:rect l="l" t="t" r="r" b="b"/>
            <a:pathLst>
              <a:path w="2406615" h="2549595">
                <a:moveTo>
                  <a:pt x="0" y="0"/>
                </a:moveTo>
                <a:lnTo>
                  <a:pt x="2406615" y="0"/>
                </a:lnTo>
                <a:lnTo>
                  <a:pt x="2406615" y="2549594"/>
                </a:lnTo>
                <a:lnTo>
                  <a:pt x="0" y="254959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732824" y="5127412"/>
            <a:ext cx="2406615" cy="2605002"/>
          </a:xfrm>
          <a:custGeom>
            <a:avLst/>
            <a:gdLst/>
            <a:ahLst/>
            <a:cxnLst/>
            <a:rect l="l" t="t" r="r" b="b"/>
            <a:pathLst>
              <a:path w="2406615" h="2605002">
                <a:moveTo>
                  <a:pt x="0" y="0"/>
                </a:moveTo>
                <a:lnTo>
                  <a:pt x="2406615" y="0"/>
                </a:lnTo>
                <a:lnTo>
                  <a:pt x="2406615" y="2605002"/>
                </a:lnTo>
                <a:lnTo>
                  <a:pt x="0" y="2605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732824" y="7875984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5197" y="117853"/>
            <a:ext cx="16817769" cy="10044398"/>
          </a:xfrm>
          <a:custGeom>
            <a:avLst/>
            <a:gdLst/>
            <a:ahLst/>
            <a:cxnLst/>
            <a:rect l="l" t="t" r="r" b="b"/>
            <a:pathLst>
              <a:path w="16817769" h="10044398">
                <a:moveTo>
                  <a:pt x="0" y="0"/>
                </a:moveTo>
                <a:lnTo>
                  <a:pt x="16817768" y="0"/>
                </a:lnTo>
                <a:lnTo>
                  <a:pt x="16817768" y="10044398"/>
                </a:lnTo>
                <a:lnTo>
                  <a:pt x="0" y="100443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835609" y="341976"/>
            <a:ext cx="6753225" cy="6477000"/>
          </a:xfrm>
          <a:custGeom>
            <a:avLst/>
            <a:gdLst/>
            <a:ahLst/>
            <a:cxnLst/>
            <a:rect l="l" t="t" r="r" b="b"/>
            <a:pathLst>
              <a:path w="6753225" h="6477000">
                <a:moveTo>
                  <a:pt x="0" y="0"/>
                </a:moveTo>
                <a:lnTo>
                  <a:pt x="6753225" y="0"/>
                </a:lnTo>
                <a:lnTo>
                  <a:pt x="6753225" y="6477000"/>
                </a:lnTo>
                <a:lnTo>
                  <a:pt x="0" y="6477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817431" y="5006064"/>
            <a:ext cx="4114800" cy="5095875"/>
          </a:xfrm>
          <a:custGeom>
            <a:avLst/>
            <a:gdLst/>
            <a:ahLst/>
            <a:cxnLst/>
            <a:rect l="l" t="t" r="r" b="b"/>
            <a:pathLst>
              <a:path w="4114800" h="5095875">
                <a:moveTo>
                  <a:pt x="0" y="0"/>
                </a:moveTo>
                <a:lnTo>
                  <a:pt x="4114800" y="0"/>
                </a:lnTo>
                <a:lnTo>
                  <a:pt x="4114800" y="5095875"/>
                </a:lnTo>
                <a:lnTo>
                  <a:pt x="0" y="509587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875495" y="7819215"/>
            <a:ext cx="2581275" cy="2152650"/>
          </a:xfrm>
          <a:custGeom>
            <a:avLst/>
            <a:gdLst/>
            <a:ahLst/>
            <a:cxnLst/>
            <a:rect l="l" t="t" r="r" b="b"/>
            <a:pathLst>
              <a:path w="2581275" h="2152650">
                <a:moveTo>
                  <a:pt x="0" y="0"/>
                </a:moveTo>
                <a:lnTo>
                  <a:pt x="2581275" y="0"/>
                </a:lnTo>
                <a:lnTo>
                  <a:pt x="2581275" y="2152650"/>
                </a:lnTo>
                <a:lnTo>
                  <a:pt x="0" y="215265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6163799" y="5568820"/>
            <a:ext cx="2095500" cy="1990725"/>
          </a:xfrm>
          <a:custGeom>
            <a:avLst/>
            <a:gdLst/>
            <a:ahLst/>
            <a:cxnLst/>
            <a:rect l="l" t="t" r="r" b="b"/>
            <a:pathLst>
              <a:path w="2095500" h="1990725">
                <a:moveTo>
                  <a:pt x="0" y="0"/>
                </a:moveTo>
                <a:lnTo>
                  <a:pt x="2095500" y="0"/>
                </a:lnTo>
                <a:lnTo>
                  <a:pt x="2095500" y="1990725"/>
                </a:lnTo>
                <a:lnTo>
                  <a:pt x="0" y="199072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894275" y="572653"/>
            <a:ext cx="4662973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I. QUESTION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894275" y="7733367"/>
            <a:ext cx="2335101" cy="518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-No, it </a:t>
            </a:r>
            <a:r>
              <a:rPr lang="en-US" sz="3000" b="1" dirty="0" err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is’nt</a:t>
            </a:r>
            <a:r>
              <a:rPr lang="en-US" sz="3000" b="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.</a:t>
            </a:r>
            <a:endParaRPr lang="en-US" sz="3000" b="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894275" y="5456892"/>
            <a:ext cx="4057593" cy="110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5"/>
              </a:lnSpc>
            </a:pPr>
            <a:r>
              <a:rPr lang="en-US" sz="3000" b="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2. Is it sunny today? -Yes, it is.</a:t>
            </a:r>
            <a:endParaRPr lang="en-US" sz="3000" b="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991087" y="2435019"/>
            <a:ext cx="5782504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5"/>
              </a:lnSpc>
            </a:pPr>
            <a:r>
              <a:rPr lang="en-US" sz="3000" b="1" spc="1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1.How’s the weather today? </a:t>
            </a:r>
            <a:endParaRPr lang="en-US" sz="3000" b="1" spc="1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399767" y="2996994"/>
            <a:ext cx="1119588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5"/>
              </a:lnSpc>
            </a:pPr>
            <a:r>
              <a:rPr lang="en-US" sz="30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It’s....</a:t>
            </a:r>
            <a:endParaRPr lang="en-US" sz="30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pic>
        <p:nvPicPr>
          <p:cNvPr id="11" name="-No, it is’nt.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570459" y="7877188"/>
            <a:ext cx="406400" cy="406400"/>
          </a:xfrm>
          <a:prstGeom prst="rect">
            <a:avLst/>
          </a:prstGeom>
        </p:spPr>
      </p:pic>
      <p:pic>
        <p:nvPicPr>
          <p:cNvPr id="12" name="2. Is it sunny today -Yes, it is.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79144" y="5454999"/>
            <a:ext cx="406400" cy="406400"/>
          </a:xfrm>
          <a:prstGeom prst="rect">
            <a:avLst/>
          </a:prstGeom>
        </p:spPr>
      </p:pic>
      <p:pic>
        <p:nvPicPr>
          <p:cNvPr id="18" name="1.How’s the weather today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847097" y="291405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15771" y="2423198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15771" y="3888419"/>
            <a:ext cx="2406615" cy="3796370"/>
          </a:xfrm>
          <a:custGeom>
            <a:avLst/>
            <a:gdLst/>
            <a:ahLst/>
            <a:cxnLst/>
            <a:rect l="l" t="t" r="r" b="b"/>
            <a:pathLst>
              <a:path w="2406615" h="3796370">
                <a:moveTo>
                  <a:pt x="0" y="0"/>
                </a:moveTo>
                <a:lnTo>
                  <a:pt x="2406615" y="0"/>
                </a:lnTo>
                <a:lnTo>
                  <a:pt x="2406615" y="3796370"/>
                </a:lnTo>
                <a:lnTo>
                  <a:pt x="0" y="37963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15771" y="7700248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90201" y="8955329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5197" y="141265"/>
            <a:ext cx="16753332" cy="9934242"/>
          </a:xfrm>
          <a:custGeom>
            <a:avLst/>
            <a:gdLst/>
            <a:ahLst/>
            <a:cxnLst/>
            <a:rect l="l" t="t" r="r" b="b"/>
            <a:pathLst>
              <a:path w="16753332" h="9934242">
                <a:moveTo>
                  <a:pt x="0" y="0"/>
                </a:moveTo>
                <a:lnTo>
                  <a:pt x="16753332" y="0"/>
                </a:lnTo>
                <a:lnTo>
                  <a:pt x="16753332" y="9934242"/>
                </a:lnTo>
                <a:lnTo>
                  <a:pt x="0" y="99342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894275" y="4671536"/>
            <a:ext cx="2362200" cy="2552700"/>
          </a:xfrm>
          <a:custGeom>
            <a:avLst/>
            <a:gdLst/>
            <a:ahLst/>
            <a:cxnLst/>
            <a:rect l="l" t="t" r="r" b="b"/>
            <a:pathLst>
              <a:path w="2362200" h="2552700">
                <a:moveTo>
                  <a:pt x="0" y="0"/>
                </a:moveTo>
                <a:lnTo>
                  <a:pt x="2362200" y="0"/>
                </a:lnTo>
                <a:lnTo>
                  <a:pt x="2362200" y="2552700"/>
                </a:lnTo>
                <a:lnTo>
                  <a:pt x="0" y="25527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64580" y="7711573"/>
            <a:ext cx="2886075" cy="1114425"/>
          </a:xfrm>
          <a:custGeom>
            <a:avLst/>
            <a:gdLst/>
            <a:ahLst/>
            <a:cxnLst/>
            <a:rect l="l" t="t" r="r" b="b"/>
            <a:pathLst>
              <a:path w="2886075" h="1114425">
                <a:moveTo>
                  <a:pt x="0" y="0"/>
                </a:moveTo>
                <a:lnTo>
                  <a:pt x="2886075" y="0"/>
                </a:lnTo>
                <a:lnTo>
                  <a:pt x="2886075" y="1114425"/>
                </a:lnTo>
                <a:lnTo>
                  <a:pt x="0" y="111442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324140" y="3385242"/>
            <a:ext cx="9900256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Rainy:.....................................................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324140" y="8066065"/>
            <a:ext cx="10212124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Cloudy:.....................................................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894275" y="1072715"/>
            <a:ext cx="6146340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II. VOCABULARY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324140" y="5705866"/>
            <a:ext cx="10153669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Sunny:....................................................</a:t>
            </a:r>
            <a:endParaRPr lang="en-US" sz="36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15771" y="2423198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15771" y="3888419"/>
            <a:ext cx="2406615" cy="3796370"/>
          </a:xfrm>
          <a:custGeom>
            <a:avLst/>
            <a:gdLst/>
            <a:ahLst/>
            <a:cxnLst/>
            <a:rect l="l" t="t" r="r" b="b"/>
            <a:pathLst>
              <a:path w="2406615" h="3796370">
                <a:moveTo>
                  <a:pt x="0" y="0"/>
                </a:moveTo>
                <a:lnTo>
                  <a:pt x="2406615" y="0"/>
                </a:lnTo>
                <a:lnTo>
                  <a:pt x="2406615" y="3796370"/>
                </a:lnTo>
                <a:lnTo>
                  <a:pt x="0" y="37963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15771" y="7700248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90201" y="8955329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5197" y="141265"/>
            <a:ext cx="16753332" cy="9934242"/>
          </a:xfrm>
          <a:custGeom>
            <a:avLst/>
            <a:gdLst/>
            <a:ahLst/>
            <a:cxnLst/>
            <a:rect l="l" t="t" r="r" b="b"/>
            <a:pathLst>
              <a:path w="16753332" h="9934242">
                <a:moveTo>
                  <a:pt x="0" y="0"/>
                </a:moveTo>
                <a:lnTo>
                  <a:pt x="16753332" y="0"/>
                </a:lnTo>
                <a:lnTo>
                  <a:pt x="16753332" y="9934242"/>
                </a:lnTo>
                <a:lnTo>
                  <a:pt x="0" y="99342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101244" y="2240261"/>
            <a:ext cx="2438400" cy="2305050"/>
          </a:xfrm>
          <a:custGeom>
            <a:avLst/>
            <a:gdLst/>
            <a:ahLst/>
            <a:cxnLst/>
            <a:rect l="l" t="t" r="r" b="b"/>
            <a:pathLst>
              <a:path w="2438400" h="2305050">
                <a:moveTo>
                  <a:pt x="0" y="0"/>
                </a:moveTo>
                <a:lnTo>
                  <a:pt x="2438400" y="0"/>
                </a:lnTo>
                <a:lnTo>
                  <a:pt x="2438400" y="2305050"/>
                </a:lnTo>
                <a:lnTo>
                  <a:pt x="0" y="230505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71847" y="4738792"/>
            <a:ext cx="2809875" cy="2105025"/>
          </a:xfrm>
          <a:custGeom>
            <a:avLst/>
            <a:gdLst/>
            <a:ahLst/>
            <a:cxnLst/>
            <a:rect l="l" t="t" r="r" b="b"/>
            <a:pathLst>
              <a:path w="2809875" h="2105025">
                <a:moveTo>
                  <a:pt x="0" y="0"/>
                </a:moveTo>
                <a:lnTo>
                  <a:pt x="2809875" y="0"/>
                </a:lnTo>
                <a:lnTo>
                  <a:pt x="2809875" y="2105025"/>
                </a:lnTo>
                <a:lnTo>
                  <a:pt x="0" y="210502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797577" y="7216245"/>
            <a:ext cx="2787825" cy="1783528"/>
            <a:chOff x="0" y="0"/>
            <a:chExt cx="2787828" cy="1783524"/>
          </a:xfrm>
        </p:grpSpPr>
        <p:sp>
          <p:nvSpPr>
            <p:cNvPr id="10" name="Freeform 10"/>
            <p:cNvSpPr/>
            <p:nvPr/>
          </p:nvSpPr>
          <p:spPr>
            <a:xfrm>
              <a:off x="-37592" y="-24511"/>
              <a:ext cx="2981198" cy="1512951"/>
            </a:xfrm>
            <a:custGeom>
              <a:avLst/>
              <a:gdLst/>
              <a:ahLst/>
              <a:cxnLst/>
              <a:rect l="l" t="t" r="r" b="b"/>
              <a:pathLst>
                <a:path w="2981198" h="1512951">
                  <a:moveTo>
                    <a:pt x="739902" y="375031"/>
                  </a:moveTo>
                  <a:cubicBezTo>
                    <a:pt x="739902" y="375031"/>
                    <a:pt x="701167" y="190246"/>
                    <a:pt x="1001649" y="100838"/>
                  </a:cubicBezTo>
                  <a:cubicBezTo>
                    <a:pt x="1162812" y="52959"/>
                    <a:pt x="1351788" y="139954"/>
                    <a:pt x="1358646" y="340741"/>
                  </a:cubicBezTo>
                  <a:cubicBezTo>
                    <a:pt x="1476883" y="0"/>
                    <a:pt x="2048891" y="43307"/>
                    <a:pt x="2021967" y="394716"/>
                  </a:cubicBezTo>
                  <a:cubicBezTo>
                    <a:pt x="2084832" y="209296"/>
                    <a:pt x="2559939" y="375158"/>
                    <a:pt x="2398522" y="726440"/>
                  </a:cubicBezTo>
                  <a:cubicBezTo>
                    <a:pt x="2586863" y="638683"/>
                    <a:pt x="2981198" y="966597"/>
                    <a:pt x="2604643" y="1239774"/>
                  </a:cubicBezTo>
                  <a:cubicBezTo>
                    <a:pt x="2228088" y="1512951"/>
                    <a:pt x="559689" y="1482852"/>
                    <a:pt x="246761" y="1302258"/>
                  </a:cubicBezTo>
                  <a:cubicBezTo>
                    <a:pt x="0" y="1159891"/>
                    <a:pt x="85344" y="667893"/>
                    <a:pt x="363220" y="755650"/>
                  </a:cubicBezTo>
                  <a:cubicBezTo>
                    <a:pt x="157099" y="502031"/>
                    <a:pt x="532130" y="131191"/>
                    <a:pt x="739902" y="375031"/>
                  </a:cubicBezTo>
                  <a:close/>
                </a:path>
              </a:pathLst>
            </a:custGeom>
            <a:solidFill>
              <a:srgbClr val="D3D3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993902" y="643509"/>
              <a:ext cx="175260" cy="141097"/>
            </a:xfrm>
            <a:custGeom>
              <a:avLst/>
              <a:gdLst/>
              <a:ahLst/>
              <a:cxnLst/>
              <a:rect l="l" t="t" r="r" b="b"/>
              <a:pathLst>
                <a:path w="175260" h="141097">
                  <a:moveTo>
                    <a:pt x="162052" y="50800"/>
                  </a:moveTo>
                  <a:cubicBezTo>
                    <a:pt x="118618" y="35306"/>
                    <a:pt x="75311" y="19939"/>
                    <a:pt x="31877" y="4572"/>
                  </a:cubicBezTo>
                  <a:cubicBezTo>
                    <a:pt x="18923" y="0"/>
                    <a:pt x="0" y="23876"/>
                    <a:pt x="14224" y="28956"/>
                  </a:cubicBezTo>
                  <a:cubicBezTo>
                    <a:pt x="49657" y="41529"/>
                    <a:pt x="84963" y="54102"/>
                    <a:pt x="120269" y="66675"/>
                  </a:cubicBezTo>
                  <a:cubicBezTo>
                    <a:pt x="91821" y="80518"/>
                    <a:pt x="63373" y="94361"/>
                    <a:pt x="34798" y="108204"/>
                  </a:cubicBezTo>
                  <a:cubicBezTo>
                    <a:pt x="21717" y="114554"/>
                    <a:pt x="18161" y="141097"/>
                    <a:pt x="36322" y="132334"/>
                  </a:cubicBezTo>
                  <a:cubicBezTo>
                    <a:pt x="75565" y="113284"/>
                    <a:pt x="114808" y="94234"/>
                    <a:pt x="154051" y="75184"/>
                  </a:cubicBezTo>
                  <a:cubicBezTo>
                    <a:pt x="160020" y="72263"/>
                    <a:pt x="175260" y="55626"/>
                    <a:pt x="162179" y="50927"/>
                  </a:cubicBezTo>
                  <a:close/>
                </a:path>
              </a:pathLst>
            </a:custGeom>
            <a:solidFill>
              <a:srgbClr val="3131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512697" y="618490"/>
              <a:ext cx="169799" cy="139954"/>
            </a:xfrm>
            <a:custGeom>
              <a:avLst/>
              <a:gdLst/>
              <a:ahLst/>
              <a:cxnLst/>
              <a:rect l="l" t="t" r="r" b="b"/>
              <a:pathLst>
                <a:path w="169799" h="139954">
                  <a:moveTo>
                    <a:pt x="12319" y="68580"/>
                  </a:moveTo>
                  <a:cubicBezTo>
                    <a:pt x="53467" y="47752"/>
                    <a:pt x="94615" y="27051"/>
                    <a:pt x="135763" y="6223"/>
                  </a:cubicBezTo>
                  <a:cubicBezTo>
                    <a:pt x="148082" y="0"/>
                    <a:pt x="169799" y="21463"/>
                    <a:pt x="156337" y="28321"/>
                  </a:cubicBezTo>
                  <a:cubicBezTo>
                    <a:pt x="122809" y="45212"/>
                    <a:pt x="89408" y="62103"/>
                    <a:pt x="55880" y="78994"/>
                  </a:cubicBezTo>
                  <a:cubicBezTo>
                    <a:pt x="85852" y="89154"/>
                    <a:pt x="115951" y="99314"/>
                    <a:pt x="145923" y="109474"/>
                  </a:cubicBezTo>
                  <a:cubicBezTo>
                    <a:pt x="159766" y="114046"/>
                    <a:pt x="166497" y="139954"/>
                    <a:pt x="147574" y="133604"/>
                  </a:cubicBezTo>
                  <a:cubicBezTo>
                    <a:pt x="106299" y="119634"/>
                    <a:pt x="64897" y="105664"/>
                    <a:pt x="23495" y="91694"/>
                  </a:cubicBezTo>
                  <a:cubicBezTo>
                    <a:pt x="17272" y="89535"/>
                    <a:pt x="0" y="74930"/>
                    <a:pt x="12446" y="68580"/>
                  </a:cubicBezTo>
                  <a:close/>
                </a:path>
              </a:pathLst>
            </a:custGeom>
            <a:solidFill>
              <a:srgbClr val="3131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44219" y="878332"/>
              <a:ext cx="143002" cy="198755"/>
            </a:xfrm>
            <a:custGeom>
              <a:avLst/>
              <a:gdLst/>
              <a:ahLst/>
              <a:cxnLst/>
              <a:rect l="l" t="t" r="r" b="b"/>
              <a:pathLst>
                <a:path w="143002" h="198755">
                  <a:moveTo>
                    <a:pt x="122555" y="79756"/>
                  </a:moveTo>
                  <a:cubicBezTo>
                    <a:pt x="142113" y="30734"/>
                    <a:pt x="143002" y="0"/>
                    <a:pt x="71501" y="20447"/>
                  </a:cubicBezTo>
                  <a:cubicBezTo>
                    <a:pt x="0" y="40894"/>
                    <a:pt x="3429" y="198755"/>
                    <a:pt x="44958" y="192405"/>
                  </a:cubicBezTo>
                  <a:cubicBezTo>
                    <a:pt x="94742" y="184658"/>
                    <a:pt x="100965" y="134239"/>
                    <a:pt x="122555" y="79756"/>
                  </a:cubicBezTo>
                  <a:close/>
                </a:path>
              </a:pathLst>
            </a:custGeom>
            <a:solidFill>
              <a:srgbClr val="3131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869823" y="904113"/>
              <a:ext cx="164211" cy="125730"/>
            </a:xfrm>
            <a:custGeom>
              <a:avLst/>
              <a:gdLst/>
              <a:ahLst/>
              <a:cxnLst/>
              <a:rect l="l" t="t" r="r" b="b"/>
              <a:pathLst>
                <a:path w="164211" h="125730">
                  <a:moveTo>
                    <a:pt x="164211" y="61976"/>
                  </a:moveTo>
                  <a:cubicBezTo>
                    <a:pt x="164084" y="96393"/>
                    <a:pt x="127381" y="124714"/>
                    <a:pt x="82042" y="125222"/>
                  </a:cubicBezTo>
                  <a:cubicBezTo>
                    <a:pt x="36703" y="125730"/>
                    <a:pt x="0" y="98171"/>
                    <a:pt x="127" y="63754"/>
                  </a:cubicBezTo>
                  <a:cubicBezTo>
                    <a:pt x="254" y="29337"/>
                    <a:pt x="36957" y="1016"/>
                    <a:pt x="82296" y="508"/>
                  </a:cubicBezTo>
                  <a:cubicBezTo>
                    <a:pt x="127635" y="0"/>
                    <a:pt x="164211" y="27432"/>
                    <a:pt x="164211" y="61976"/>
                  </a:cubicBezTo>
                  <a:close/>
                </a:path>
              </a:pathLst>
            </a:custGeom>
            <a:solidFill>
              <a:srgbClr val="E44E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619250" y="892048"/>
              <a:ext cx="164338" cy="125603"/>
            </a:xfrm>
            <a:custGeom>
              <a:avLst/>
              <a:gdLst/>
              <a:ahLst/>
              <a:cxnLst/>
              <a:rect l="l" t="t" r="r" b="b"/>
              <a:pathLst>
                <a:path w="164338" h="125603">
                  <a:moveTo>
                    <a:pt x="164211" y="61849"/>
                  </a:moveTo>
                  <a:cubicBezTo>
                    <a:pt x="164211" y="96266"/>
                    <a:pt x="127254" y="124587"/>
                    <a:pt x="82042" y="125095"/>
                  </a:cubicBezTo>
                  <a:cubicBezTo>
                    <a:pt x="36830" y="125603"/>
                    <a:pt x="0" y="98044"/>
                    <a:pt x="127" y="63627"/>
                  </a:cubicBezTo>
                  <a:cubicBezTo>
                    <a:pt x="254" y="29210"/>
                    <a:pt x="37084" y="762"/>
                    <a:pt x="82296" y="381"/>
                  </a:cubicBezTo>
                  <a:cubicBezTo>
                    <a:pt x="127508" y="0"/>
                    <a:pt x="164338" y="27432"/>
                    <a:pt x="164211" y="61849"/>
                  </a:cubicBezTo>
                  <a:close/>
                </a:path>
              </a:pathLst>
            </a:custGeom>
            <a:solidFill>
              <a:srgbClr val="E44E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307084" y="684276"/>
              <a:ext cx="1270127" cy="796290"/>
            </a:xfrm>
            <a:custGeom>
              <a:avLst/>
              <a:gdLst/>
              <a:ahLst/>
              <a:cxnLst/>
              <a:rect l="l" t="t" r="r" b="b"/>
              <a:pathLst>
                <a:path w="1270127" h="796290">
                  <a:moveTo>
                    <a:pt x="1191641" y="585343"/>
                  </a:moveTo>
                  <a:cubicBezTo>
                    <a:pt x="1131443" y="497840"/>
                    <a:pt x="911098" y="548894"/>
                    <a:pt x="969899" y="668147"/>
                  </a:cubicBezTo>
                  <a:cubicBezTo>
                    <a:pt x="981583" y="691896"/>
                    <a:pt x="1020445" y="656717"/>
                    <a:pt x="1010031" y="635508"/>
                  </a:cubicBezTo>
                  <a:cubicBezTo>
                    <a:pt x="985647" y="585978"/>
                    <a:pt x="1072261" y="588010"/>
                    <a:pt x="1091565" y="589153"/>
                  </a:cubicBezTo>
                  <a:cubicBezTo>
                    <a:pt x="1118108" y="590550"/>
                    <a:pt x="1142492" y="604901"/>
                    <a:pt x="1157478" y="626491"/>
                  </a:cubicBezTo>
                  <a:cubicBezTo>
                    <a:pt x="1191641" y="676148"/>
                    <a:pt x="1138174" y="719201"/>
                    <a:pt x="1095248" y="731774"/>
                  </a:cubicBezTo>
                  <a:cubicBezTo>
                    <a:pt x="951738" y="773938"/>
                    <a:pt x="772414" y="719074"/>
                    <a:pt x="633984" y="681736"/>
                  </a:cubicBezTo>
                  <a:cubicBezTo>
                    <a:pt x="469900" y="637413"/>
                    <a:pt x="298577" y="572389"/>
                    <a:pt x="172085" y="457708"/>
                  </a:cubicBezTo>
                  <a:cubicBezTo>
                    <a:pt x="341630" y="549021"/>
                    <a:pt x="567309" y="566547"/>
                    <a:pt x="743077" y="562102"/>
                  </a:cubicBezTo>
                  <a:cubicBezTo>
                    <a:pt x="885063" y="558419"/>
                    <a:pt x="1040892" y="530733"/>
                    <a:pt x="1146556" y="428371"/>
                  </a:cubicBezTo>
                  <a:cubicBezTo>
                    <a:pt x="1235329" y="342392"/>
                    <a:pt x="1208024" y="216281"/>
                    <a:pt x="1125982" y="138049"/>
                  </a:cubicBezTo>
                  <a:cubicBezTo>
                    <a:pt x="981202" y="0"/>
                    <a:pt x="613410" y="73660"/>
                    <a:pt x="672719" y="321056"/>
                  </a:cubicBezTo>
                  <a:cubicBezTo>
                    <a:pt x="712597" y="487553"/>
                    <a:pt x="1030097" y="401701"/>
                    <a:pt x="975995" y="236982"/>
                  </a:cubicBezTo>
                  <a:cubicBezTo>
                    <a:pt x="966597" y="208661"/>
                    <a:pt x="925322" y="237871"/>
                    <a:pt x="932561" y="259842"/>
                  </a:cubicBezTo>
                  <a:cubicBezTo>
                    <a:pt x="974979" y="388620"/>
                    <a:pt x="629413" y="416814"/>
                    <a:pt x="724916" y="199263"/>
                  </a:cubicBezTo>
                  <a:cubicBezTo>
                    <a:pt x="761238" y="116459"/>
                    <a:pt x="878459" y="111887"/>
                    <a:pt x="954405" y="120269"/>
                  </a:cubicBezTo>
                  <a:cubicBezTo>
                    <a:pt x="1059435" y="131826"/>
                    <a:pt x="1163194" y="210693"/>
                    <a:pt x="1158748" y="324866"/>
                  </a:cubicBezTo>
                  <a:cubicBezTo>
                    <a:pt x="1153669" y="454533"/>
                    <a:pt x="951484" y="494919"/>
                    <a:pt x="853440" y="508000"/>
                  </a:cubicBezTo>
                  <a:cubicBezTo>
                    <a:pt x="763905" y="519938"/>
                    <a:pt x="672338" y="517017"/>
                    <a:pt x="582676" y="509143"/>
                  </a:cubicBezTo>
                  <a:cubicBezTo>
                    <a:pt x="401955" y="493268"/>
                    <a:pt x="170942" y="447802"/>
                    <a:pt x="54737" y="293497"/>
                  </a:cubicBezTo>
                  <a:cubicBezTo>
                    <a:pt x="47244" y="283591"/>
                    <a:pt x="35433" y="285623"/>
                    <a:pt x="26035" y="292481"/>
                  </a:cubicBezTo>
                  <a:cubicBezTo>
                    <a:pt x="12700" y="298958"/>
                    <a:pt x="0" y="317627"/>
                    <a:pt x="6985" y="330708"/>
                  </a:cubicBezTo>
                  <a:cubicBezTo>
                    <a:pt x="91186" y="490982"/>
                    <a:pt x="241173" y="590042"/>
                    <a:pt x="404114" y="658368"/>
                  </a:cubicBezTo>
                  <a:cubicBezTo>
                    <a:pt x="596773" y="739013"/>
                    <a:pt x="818261" y="796290"/>
                    <a:pt x="1027557" y="785114"/>
                  </a:cubicBezTo>
                  <a:cubicBezTo>
                    <a:pt x="1121156" y="780161"/>
                    <a:pt x="1270127" y="698754"/>
                    <a:pt x="1192022" y="585343"/>
                  </a:cubicBezTo>
                  <a:close/>
                </a:path>
              </a:pathLst>
            </a:custGeom>
            <a:solidFill>
              <a:srgbClr val="66CC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302512" y="950087"/>
              <a:ext cx="699135" cy="804291"/>
            </a:xfrm>
            <a:custGeom>
              <a:avLst/>
              <a:gdLst/>
              <a:ahLst/>
              <a:cxnLst/>
              <a:rect l="l" t="t" r="r" b="b"/>
              <a:pathLst>
                <a:path w="699135" h="804291">
                  <a:moveTo>
                    <a:pt x="508" y="59182"/>
                  </a:moveTo>
                  <a:cubicBezTo>
                    <a:pt x="3556" y="235839"/>
                    <a:pt x="70485" y="383540"/>
                    <a:pt x="181991" y="518033"/>
                  </a:cubicBezTo>
                  <a:cubicBezTo>
                    <a:pt x="271907" y="626491"/>
                    <a:pt x="421386" y="804291"/>
                    <a:pt x="581025" y="764159"/>
                  </a:cubicBezTo>
                  <a:cubicBezTo>
                    <a:pt x="699135" y="734441"/>
                    <a:pt x="696214" y="562737"/>
                    <a:pt x="592709" y="516636"/>
                  </a:cubicBezTo>
                  <a:cubicBezTo>
                    <a:pt x="501904" y="476250"/>
                    <a:pt x="385445" y="534416"/>
                    <a:pt x="454279" y="638937"/>
                  </a:cubicBezTo>
                  <a:cubicBezTo>
                    <a:pt x="474091" y="669036"/>
                    <a:pt x="525018" y="621665"/>
                    <a:pt x="507746" y="595376"/>
                  </a:cubicBezTo>
                  <a:cubicBezTo>
                    <a:pt x="482473" y="556895"/>
                    <a:pt x="495300" y="557530"/>
                    <a:pt x="535813" y="567690"/>
                  </a:cubicBezTo>
                  <a:cubicBezTo>
                    <a:pt x="580898" y="578993"/>
                    <a:pt x="612775" y="622046"/>
                    <a:pt x="613664" y="668401"/>
                  </a:cubicBezTo>
                  <a:cubicBezTo>
                    <a:pt x="615442" y="752348"/>
                    <a:pt x="470662" y="686943"/>
                    <a:pt x="442341" y="669290"/>
                  </a:cubicBezTo>
                  <a:cubicBezTo>
                    <a:pt x="400685" y="643382"/>
                    <a:pt x="365252" y="606679"/>
                    <a:pt x="330454" y="572643"/>
                  </a:cubicBezTo>
                  <a:cubicBezTo>
                    <a:pt x="180594" y="426339"/>
                    <a:pt x="62865" y="260477"/>
                    <a:pt x="59055" y="43434"/>
                  </a:cubicBezTo>
                  <a:cubicBezTo>
                    <a:pt x="58293" y="0"/>
                    <a:pt x="0" y="27305"/>
                    <a:pt x="635" y="59055"/>
                  </a:cubicBezTo>
                  <a:close/>
                </a:path>
              </a:pathLst>
            </a:custGeom>
            <a:solidFill>
              <a:srgbClr val="66CC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36017" y="950087"/>
              <a:ext cx="64135" cy="79375"/>
            </a:xfrm>
            <a:custGeom>
              <a:avLst/>
              <a:gdLst/>
              <a:ahLst/>
              <a:cxnLst/>
              <a:rect l="l" t="t" r="r" b="b"/>
              <a:pathLst>
                <a:path w="64135" h="79375">
                  <a:moveTo>
                    <a:pt x="13208" y="31496"/>
                  </a:moveTo>
                  <a:cubicBezTo>
                    <a:pt x="13208" y="31496"/>
                    <a:pt x="0" y="47879"/>
                    <a:pt x="12573" y="63627"/>
                  </a:cubicBezTo>
                  <a:cubicBezTo>
                    <a:pt x="25146" y="79375"/>
                    <a:pt x="50800" y="68707"/>
                    <a:pt x="55626" y="55118"/>
                  </a:cubicBezTo>
                  <a:cubicBezTo>
                    <a:pt x="64135" y="31750"/>
                    <a:pt x="41275" y="0"/>
                    <a:pt x="13208" y="3162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85877" y="812419"/>
              <a:ext cx="49276" cy="60960"/>
            </a:xfrm>
            <a:custGeom>
              <a:avLst/>
              <a:gdLst/>
              <a:ahLst/>
              <a:cxnLst/>
              <a:rect l="l" t="t" r="r" b="b"/>
              <a:pathLst>
                <a:path w="49276" h="60960">
                  <a:moveTo>
                    <a:pt x="10160" y="24257"/>
                  </a:moveTo>
                  <a:cubicBezTo>
                    <a:pt x="10160" y="24257"/>
                    <a:pt x="0" y="36830"/>
                    <a:pt x="9652" y="48895"/>
                  </a:cubicBezTo>
                  <a:cubicBezTo>
                    <a:pt x="19304" y="60960"/>
                    <a:pt x="38989" y="52832"/>
                    <a:pt x="42799" y="42418"/>
                  </a:cubicBezTo>
                  <a:cubicBezTo>
                    <a:pt x="49276" y="24384"/>
                    <a:pt x="31623" y="0"/>
                    <a:pt x="10160" y="2425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342011" y="483362"/>
              <a:ext cx="90297" cy="111633"/>
            </a:xfrm>
            <a:custGeom>
              <a:avLst/>
              <a:gdLst/>
              <a:ahLst/>
              <a:cxnLst/>
              <a:rect l="l" t="t" r="r" b="b"/>
              <a:pathLst>
                <a:path w="90297" h="111633">
                  <a:moveTo>
                    <a:pt x="18669" y="44450"/>
                  </a:moveTo>
                  <a:cubicBezTo>
                    <a:pt x="18669" y="44450"/>
                    <a:pt x="0" y="67437"/>
                    <a:pt x="17780" y="89535"/>
                  </a:cubicBezTo>
                  <a:cubicBezTo>
                    <a:pt x="35560" y="111633"/>
                    <a:pt x="71501" y="96647"/>
                    <a:pt x="78359" y="77597"/>
                  </a:cubicBezTo>
                  <a:cubicBezTo>
                    <a:pt x="90297" y="44577"/>
                    <a:pt x="58039" y="0"/>
                    <a:pt x="18669" y="4445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573532" y="410718"/>
              <a:ext cx="75184" cy="93218"/>
            </a:xfrm>
            <a:custGeom>
              <a:avLst/>
              <a:gdLst/>
              <a:ahLst/>
              <a:cxnLst/>
              <a:rect l="l" t="t" r="r" b="b"/>
              <a:pathLst>
                <a:path w="75184" h="93218">
                  <a:moveTo>
                    <a:pt x="15494" y="36957"/>
                  </a:moveTo>
                  <a:cubicBezTo>
                    <a:pt x="15494" y="36957"/>
                    <a:pt x="0" y="56134"/>
                    <a:pt x="14732" y="74676"/>
                  </a:cubicBezTo>
                  <a:cubicBezTo>
                    <a:pt x="29464" y="93218"/>
                    <a:pt x="59563" y="80645"/>
                    <a:pt x="65278" y="64770"/>
                  </a:cubicBezTo>
                  <a:cubicBezTo>
                    <a:pt x="75184" y="37338"/>
                    <a:pt x="48387" y="0"/>
                    <a:pt x="15494" y="3708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79780" y="232537"/>
              <a:ext cx="71882" cy="89027"/>
            </a:xfrm>
            <a:custGeom>
              <a:avLst/>
              <a:gdLst/>
              <a:ahLst/>
              <a:cxnLst/>
              <a:rect l="l" t="t" r="r" b="b"/>
              <a:pathLst>
                <a:path w="71882" h="89027">
                  <a:moveTo>
                    <a:pt x="14859" y="35433"/>
                  </a:moveTo>
                  <a:cubicBezTo>
                    <a:pt x="14859" y="35433"/>
                    <a:pt x="0" y="53721"/>
                    <a:pt x="14097" y="71374"/>
                  </a:cubicBezTo>
                  <a:cubicBezTo>
                    <a:pt x="28194" y="89027"/>
                    <a:pt x="56896" y="77089"/>
                    <a:pt x="62357" y="61849"/>
                  </a:cubicBezTo>
                  <a:cubicBezTo>
                    <a:pt x="71882" y="35560"/>
                    <a:pt x="46228" y="0"/>
                    <a:pt x="14859" y="3543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002030" y="121412"/>
              <a:ext cx="83185" cy="103378"/>
            </a:xfrm>
            <a:custGeom>
              <a:avLst/>
              <a:gdLst/>
              <a:ahLst/>
              <a:cxnLst/>
              <a:rect l="l" t="t" r="r" b="b"/>
              <a:pathLst>
                <a:path w="83185" h="103378">
                  <a:moveTo>
                    <a:pt x="17145" y="41148"/>
                  </a:moveTo>
                  <a:cubicBezTo>
                    <a:pt x="17145" y="41148"/>
                    <a:pt x="0" y="62230"/>
                    <a:pt x="16256" y="82804"/>
                  </a:cubicBezTo>
                  <a:cubicBezTo>
                    <a:pt x="32512" y="103378"/>
                    <a:pt x="65913" y="89408"/>
                    <a:pt x="72136" y="71755"/>
                  </a:cubicBezTo>
                  <a:cubicBezTo>
                    <a:pt x="83185" y="41275"/>
                    <a:pt x="53467" y="0"/>
                    <a:pt x="17018" y="4114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441323" y="270764"/>
              <a:ext cx="62738" cy="77851"/>
            </a:xfrm>
            <a:custGeom>
              <a:avLst/>
              <a:gdLst/>
              <a:ahLst/>
              <a:cxnLst/>
              <a:rect l="l" t="t" r="r" b="b"/>
              <a:pathLst>
                <a:path w="62738" h="77851">
                  <a:moveTo>
                    <a:pt x="12954" y="30861"/>
                  </a:moveTo>
                  <a:cubicBezTo>
                    <a:pt x="12954" y="30861"/>
                    <a:pt x="0" y="46863"/>
                    <a:pt x="12319" y="62357"/>
                  </a:cubicBezTo>
                  <a:cubicBezTo>
                    <a:pt x="24638" y="77851"/>
                    <a:pt x="49784" y="67437"/>
                    <a:pt x="54483" y="53975"/>
                  </a:cubicBezTo>
                  <a:cubicBezTo>
                    <a:pt x="62738" y="30988"/>
                    <a:pt x="40386" y="0"/>
                    <a:pt x="12954" y="3086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645158" y="156083"/>
              <a:ext cx="46482" cy="57531"/>
            </a:xfrm>
            <a:custGeom>
              <a:avLst/>
              <a:gdLst/>
              <a:ahLst/>
              <a:cxnLst/>
              <a:rect l="l" t="t" r="r" b="b"/>
              <a:pathLst>
                <a:path w="46482" h="57531">
                  <a:moveTo>
                    <a:pt x="9525" y="22860"/>
                  </a:moveTo>
                  <a:cubicBezTo>
                    <a:pt x="9525" y="22860"/>
                    <a:pt x="0" y="34671"/>
                    <a:pt x="9144" y="46101"/>
                  </a:cubicBezTo>
                  <a:cubicBezTo>
                    <a:pt x="18288" y="57531"/>
                    <a:pt x="36703" y="49784"/>
                    <a:pt x="40386" y="40005"/>
                  </a:cubicBezTo>
                  <a:cubicBezTo>
                    <a:pt x="46482" y="22987"/>
                    <a:pt x="29972" y="0"/>
                    <a:pt x="9652" y="228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847977" y="243840"/>
              <a:ext cx="72517" cy="90043"/>
            </a:xfrm>
            <a:custGeom>
              <a:avLst/>
              <a:gdLst/>
              <a:ahLst/>
              <a:cxnLst/>
              <a:rect l="l" t="t" r="r" b="b"/>
              <a:pathLst>
                <a:path w="72517" h="90043">
                  <a:moveTo>
                    <a:pt x="14986" y="35814"/>
                  </a:moveTo>
                  <a:cubicBezTo>
                    <a:pt x="14986" y="35814"/>
                    <a:pt x="0" y="54229"/>
                    <a:pt x="14224" y="72136"/>
                  </a:cubicBezTo>
                  <a:cubicBezTo>
                    <a:pt x="28448" y="90043"/>
                    <a:pt x="57404" y="77851"/>
                    <a:pt x="62992" y="62484"/>
                  </a:cubicBezTo>
                  <a:cubicBezTo>
                    <a:pt x="72517" y="35941"/>
                    <a:pt x="46736" y="0"/>
                    <a:pt x="14986" y="3568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2120646" y="358775"/>
              <a:ext cx="74168" cy="91694"/>
            </a:xfrm>
            <a:custGeom>
              <a:avLst/>
              <a:gdLst/>
              <a:ahLst/>
              <a:cxnLst/>
              <a:rect l="l" t="t" r="r" b="b"/>
              <a:pathLst>
                <a:path w="74168" h="91694">
                  <a:moveTo>
                    <a:pt x="15367" y="36449"/>
                  </a:moveTo>
                  <a:cubicBezTo>
                    <a:pt x="15367" y="36449"/>
                    <a:pt x="0" y="55372"/>
                    <a:pt x="14605" y="73533"/>
                  </a:cubicBezTo>
                  <a:cubicBezTo>
                    <a:pt x="29210" y="91694"/>
                    <a:pt x="58801" y="79502"/>
                    <a:pt x="64389" y="63754"/>
                  </a:cubicBezTo>
                  <a:cubicBezTo>
                    <a:pt x="74168" y="36703"/>
                    <a:pt x="47752" y="0"/>
                    <a:pt x="15367" y="3644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2292604" y="561594"/>
              <a:ext cx="57658" cy="71501"/>
            </a:xfrm>
            <a:custGeom>
              <a:avLst/>
              <a:gdLst/>
              <a:ahLst/>
              <a:cxnLst/>
              <a:rect l="l" t="t" r="r" b="b"/>
              <a:pathLst>
                <a:path w="57658" h="71501">
                  <a:moveTo>
                    <a:pt x="11938" y="28321"/>
                  </a:moveTo>
                  <a:cubicBezTo>
                    <a:pt x="11938" y="28321"/>
                    <a:pt x="0" y="43053"/>
                    <a:pt x="11303" y="57277"/>
                  </a:cubicBezTo>
                  <a:cubicBezTo>
                    <a:pt x="22606" y="71501"/>
                    <a:pt x="45593" y="61849"/>
                    <a:pt x="50038" y="49657"/>
                  </a:cubicBezTo>
                  <a:cubicBezTo>
                    <a:pt x="57658" y="28575"/>
                    <a:pt x="37084" y="0"/>
                    <a:pt x="11811" y="2832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493518" y="762127"/>
              <a:ext cx="53848" cy="66548"/>
            </a:xfrm>
            <a:custGeom>
              <a:avLst/>
              <a:gdLst/>
              <a:ahLst/>
              <a:cxnLst/>
              <a:rect l="l" t="t" r="r" b="b"/>
              <a:pathLst>
                <a:path w="53848" h="66548">
                  <a:moveTo>
                    <a:pt x="11176" y="26543"/>
                  </a:moveTo>
                  <a:cubicBezTo>
                    <a:pt x="11176" y="26543"/>
                    <a:pt x="0" y="40132"/>
                    <a:pt x="10668" y="53340"/>
                  </a:cubicBezTo>
                  <a:cubicBezTo>
                    <a:pt x="21336" y="66548"/>
                    <a:pt x="42672" y="57658"/>
                    <a:pt x="46736" y="46228"/>
                  </a:cubicBezTo>
                  <a:cubicBezTo>
                    <a:pt x="53848" y="26543"/>
                    <a:pt x="34671" y="0"/>
                    <a:pt x="11176" y="2641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627884" y="930656"/>
              <a:ext cx="57531" cy="71247"/>
            </a:xfrm>
            <a:custGeom>
              <a:avLst/>
              <a:gdLst/>
              <a:ahLst/>
              <a:cxnLst/>
              <a:rect l="l" t="t" r="r" b="b"/>
              <a:pathLst>
                <a:path w="57531" h="71247">
                  <a:moveTo>
                    <a:pt x="11938" y="28448"/>
                  </a:moveTo>
                  <a:cubicBezTo>
                    <a:pt x="11938" y="28448"/>
                    <a:pt x="0" y="43053"/>
                    <a:pt x="11303" y="57150"/>
                  </a:cubicBezTo>
                  <a:cubicBezTo>
                    <a:pt x="22606" y="71247"/>
                    <a:pt x="45466" y="61722"/>
                    <a:pt x="49911" y="49530"/>
                  </a:cubicBezTo>
                  <a:cubicBezTo>
                    <a:pt x="57531" y="28448"/>
                    <a:pt x="36957" y="0"/>
                    <a:pt x="11938" y="2844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4743517" y="3208277"/>
            <a:ext cx="10005422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Foggy:.....................................................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4743517" y="8144475"/>
            <a:ext cx="10242042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Windy:......................................................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894275" y="1072715"/>
            <a:ext cx="6146340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II. VOCABULARY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4743517" y="5667289"/>
            <a:ext cx="10307517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Snowy:....................................................</a:t>
            </a:r>
            <a:endParaRPr lang="en-US" sz="36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85999" y="2575560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85999" y="3935825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85999" y="5298862"/>
            <a:ext cx="2406615" cy="3895706"/>
          </a:xfrm>
          <a:custGeom>
            <a:avLst/>
            <a:gdLst/>
            <a:ahLst/>
            <a:cxnLst/>
            <a:rect l="l" t="t" r="r" b="b"/>
            <a:pathLst>
              <a:path w="2406615" h="3895706">
                <a:moveTo>
                  <a:pt x="0" y="0"/>
                </a:moveTo>
                <a:lnTo>
                  <a:pt x="2406615" y="0"/>
                </a:lnTo>
                <a:lnTo>
                  <a:pt x="2406615" y="3895706"/>
                </a:lnTo>
                <a:lnTo>
                  <a:pt x="0" y="38957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5197" y="188090"/>
            <a:ext cx="16770944" cy="9974161"/>
          </a:xfrm>
          <a:custGeom>
            <a:avLst/>
            <a:gdLst/>
            <a:ahLst/>
            <a:cxnLst/>
            <a:rect l="l" t="t" r="r" b="b"/>
            <a:pathLst>
              <a:path w="16770944" h="9974161">
                <a:moveTo>
                  <a:pt x="0" y="0"/>
                </a:moveTo>
                <a:lnTo>
                  <a:pt x="16770944" y="0"/>
                </a:lnTo>
                <a:lnTo>
                  <a:pt x="16770944" y="9974161"/>
                </a:lnTo>
                <a:lnTo>
                  <a:pt x="0" y="99741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275646" y="1783880"/>
            <a:ext cx="4316873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1. Read and color: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894275" y="508483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428581" y="5932703"/>
            <a:ext cx="1299591" cy="62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lata" panose="00000500000000000000"/>
                <a:ea typeface="Alata" panose="00000500000000000000"/>
                <a:cs typeface="Alata" panose="00000500000000000000"/>
                <a:sym typeface="Alata" panose="00000500000000000000"/>
              </a:rPr>
              <a:t>Snowy</a:t>
            </a:r>
            <a:endParaRPr lang="en-US" sz="3500">
              <a:solidFill>
                <a:srgbClr val="000000"/>
              </a:solidFill>
              <a:latin typeface="Alata" panose="00000500000000000000"/>
              <a:ea typeface="Alata" panose="00000500000000000000"/>
              <a:cs typeface="Alata" panose="00000500000000000000"/>
              <a:sym typeface="Alata" panose="000005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080911" y="8990562"/>
            <a:ext cx="1236583" cy="62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lata" panose="00000500000000000000"/>
                <a:ea typeface="Alata" panose="00000500000000000000"/>
                <a:cs typeface="Alata" panose="00000500000000000000"/>
                <a:sym typeface="Alata" panose="00000500000000000000"/>
              </a:rPr>
              <a:t>Sunny</a:t>
            </a:r>
            <a:endParaRPr lang="en-US" sz="3500">
              <a:solidFill>
                <a:srgbClr val="000000"/>
              </a:solidFill>
              <a:latin typeface="Alata" panose="00000500000000000000"/>
              <a:ea typeface="Alata" panose="00000500000000000000"/>
              <a:cs typeface="Alata" panose="00000500000000000000"/>
              <a:sym typeface="Alata" panose="000005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586301" y="5865866"/>
            <a:ext cx="1429236" cy="62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lata" panose="00000500000000000000"/>
                <a:ea typeface="Alata" panose="00000500000000000000"/>
                <a:cs typeface="Alata" panose="00000500000000000000"/>
                <a:sym typeface="Alata" panose="00000500000000000000"/>
              </a:rPr>
              <a:t>Cloudy</a:t>
            </a:r>
            <a:endParaRPr lang="en-US" sz="3500">
              <a:solidFill>
                <a:srgbClr val="000000"/>
              </a:solidFill>
              <a:latin typeface="Alata" panose="00000500000000000000"/>
              <a:ea typeface="Alata" panose="00000500000000000000"/>
              <a:cs typeface="Alata" panose="00000500000000000000"/>
              <a:sym typeface="Alata" panose="0000050000000000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666143" y="8467687"/>
            <a:ext cx="1163612" cy="62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lata" panose="00000500000000000000"/>
                <a:ea typeface="Alata" panose="00000500000000000000"/>
                <a:cs typeface="Alata" panose="00000500000000000000"/>
                <a:sym typeface="Alata" panose="00000500000000000000"/>
              </a:rPr>
              <a:t>Rainy</a:t>
            </a:r>
            <a:endParaRPr lang="en-US" sz="3500">
              <a:solidFill>
                <a:srgbClr val="000000"/>
              </a:solidFill>
              <a:latin typeface="Alata" panose="00000500000000000000"/>
              <a:ea typeface="Alata" panose="00000500000000000000"/>
              <a:cs typeface="Alata" panose="00000500000000000000"/>
              <a:sym typeface="Alata" panose="0000050000000000000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183010" y="5371167"/>
            <a:ext cx="1332233" cy="62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lata" panose="00000500000000000000"/>
                <a:ea typeface="Alata" panose="00000500000000000000"/>
                <a:cs typeface="Alata" panose="00000500000000000000"/>
                <a:sym typeface="Alata" panose="00000500000000000000"/>
              </a:rPr>
              <a:t>Windy</a:t>
            </a:r>
            <a:endParaRPr lang="en-US" sz="3500">
              <a:solidFill>
                <a:srgbClr val="000000"/>
              </a:solidFill>
              <a:latin typeface="Alata" panose="00000500000000000000"/>
              <a:ea typeface="Alata" panose="00000500000000000000"/>
              <a:cs typeface="Alata" panose="00000500000000000000"/>
              <a:sym typeface="Alata" panose="0000050000000000000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62586" y="2649417"/>
            <a:ext cx="2406615" cy="2605002"/>
          </a:xfrm>
          <a:custGeom>
            <a:avLst/>
            <a:gdLst/>
            <a:ahLst/>
            <a:cxnLst/>
            <a:rect l="l" t="t" r="r" b="b"/>
            <a:pathLst>
              <a:path w="2406615" h="2605002">
                <a:moveTo>
                  <a:pt x="0" y="0"/>
                </a:moveTo>
                <a:lnTo>
                  <a:pt x="2406615" y="0"/>
                </a:lnTo>
                <a:lnTo>
                  <a:pt x="2406615" y="2605002"/>
                </a:lnTo>
                <a:lnTo>
                  <a:pt x="0" y="260500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62586" y="5289147"/>
            <a:ext cx="2406615" cy="2588743"/>
          </a:xfrm>
          <a:custGeom>
            <a:avLst/>
            <a:gdLst/>
            <a:ahLst/>
            <a:cxnLst/>
            <a:rect l="l" t="t" r="r" b="b"/>
            <a:pathLst>
              <a:path w="2406615" h="2588743">
                <a:moveTo>
                  <a:pt x="0" y="0"/>
                </a:moveTo>
                <a:lnTo>
                  <a:pt x="2406615" y="0"/>
                </a:lnTo>
                <a:lnTo>
                  <a:pt x="2406615" y="2588742"/>
                </a:lnTo>
                <a:lnTo>
                  <a:pt x="0" y="2588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62586" y="7912808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5197" y="110890"/>
            <a:ext cx="16746788" cy="10067811"/>
          </a:xfrm>
          <a:custGeom>
            <a:avLst/>
            <a:gdLst/>
            <a:ahLst/>
            <a:cxnLst/>
            <a:rect l="l" t="t" r="r" b="b"/>
            <a:pathLst>
              <a:path w="16746788" h="10067811">
                <a:moveTo>
                  <a:pt x="0" y="0"/>
                </a:moveTo>
                <a:lnTo>
                  <a:pt x="16746788" y="0"/>
                </a:lnTo>
                <a:lnTo>
                  <a:pt x="16746788" y="10067811"/>
                </a:lnTo>
                <a:lnTo>
                  <a:pt x="0" y="100678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134343" y="1351312"/>
            <a:ext cx="8424139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2. Find and line the similar picture: 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75609" y="136941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85999" y="2575560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85999" y="3935825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85999" y="5298862"/>
            <a:ext cx="2406615" cy="3895706"/>
          </a:xfrm>
          <a:custGeom>
            <a:avLst/>
            <a:gdLst/>
            <a:ahLst/>
            <a:cxnLst/>
            <a:rect l="l" t="t" r="r" b="b"/>
            <a:pathLst>
              <a:path w="2406615" h="3895706">
                <a:moveTo>
                  <a:pt x="0" y="0"/>
                </a:moveTo>
                <a:lnTo>
                  <a:pt x="2406615" y="0"/>
                </a:lnTo>
                <a:lnTo>
                  <a:pt x="2406615" y="3895706"/>
                </a:lnTo>
                <a:lnTo>
                  <a:pt x="0" y="38957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58533" y="157715"/>
            <a:ext cx="16770944" cy="9974161"/>
          </a:xfrm>
          <a:custGeom>
            <a:avLst/>
            <a:gdLst/>
            <a:ahLst/>
            <a:cxnLst/>
            <a:rect l="l" t="t" r="r" b="b"/>
            <a:pathLst>
              <a:path w="16770944" h="9974161">
                <a:moveTo>
                  <a:pt x="0" y="0"/>
                </a:moveTo>
                <a:lnTo>
                  <a:pt x="16770944" y="0"/>
                </a:lnTo>
                <a:lnTo>
                  <a:pt x="16770944" y="9974161"/>
                </a:lnTo>
                <a:lnTo>
                  <a:pt x="0" y="99741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732846" y="5820461"/>
            <a:ext cx="3676650" cy="3038475"/>
          </a:xfrm>
          <a:custGeom>
            <a:avLst/>
            <a:gdLst/>
            <a:ahLst/>
            <a:cxnLst/>
            <a:rect l="l" t="t" r="r" b="b"/>
            <a:pathLst>
              <a:path w="3676650" h="3038475">
                <a:moveTo>
                  <a:pt x="0" y="0"/>
                </a:moveTo>
                <a:lnTo>
                  <a:pt x="3676650" y="0"/>
                </a:lnTo>
                <a:lnTo>
                  <a:pt x="3676650" y="3038475"/>
                </a:lnTo>
                <a:lnTo>
                  <a:pt x="0" y="30384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2362" b="-233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112416" y="9067571"/>
            <a:ext cx="808777" cy="779259"/>
          </a:xfrm>
          <a:custGeom>
            <a:avLst/>
            <a:gdLst/>
            <a:ahLst/>
            <a:cxnLst/>
            <a:rect l="l" t="t" r="r" b="b"/>
            <a:pathLst>
              <a:path w="808777" h="779259">
                <a:moveTo>
                  <a:pt x="0" y="0"/>
                </a:moveTo>
                <a:lnTo>
                  <a:pt x="808778" y="0"/>
                </a:lnTo>
                <a:lnTo>
                  <a:pt x="808778" y="779260"/>
                </a:lnTo>
                <a:lnTo>
                  <a:pt x="0" y="7792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048886" y="9067571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60"/>
                </a:lnTo>
                <a:lnTo>
                  <a:pt x="0" y="74236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035457" y="9067571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60"/>
                </a:lnTo>
                <a:lnTo>
                  <a:pt x="0" y="74236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5022037" y="9044178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59"/>
                </a:lnTo>
                <a:lnTo>
                  <a:pt x="0" y="7423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008608" y="9044178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59"/>
                </a:lnTo>
                <a:lnTo>
                  <a:pt x="0" y="7423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1358239" y="4557131"/>
            <a:ext cx="808777" cy="789318"/>
          </a:xfrm>
          <a:custGeom>
            <a:avLst/>
            <a:gdLst/>
            <a:ahLst/>
            <a:cxnLst/>
            <a:rect l="l" t="t" r="r" b="b"/>
            <a:pathLst>
              <a:path w="808777" h="789318">
                <a:moveTo>
                  <a:pt x="0" y="0"/>
                </a:moveTo>
                <a:lnTo>
                  <a:pt x="808777" y="0"/>
                </a:lnTo>
                <a:lnTo>
                  <a:pt x="808777" y="789318"/>
                </a:lnTo>
                <a:lnTo>
                  <a:pt x="0" y="78931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1358239" y="9044178"/>
            <a:ext cx="808777" cy="789318"/>
          </a:xfrm>
          <a:custGeom>
            <a:avLst/>
            <a:gdLst/>
            <a:ahLst/>
            <a:cxnLst/>
            <a:rect l="l" t="t" r="r" b="b"/>
            <a:pathLst>
              <a:path w="808777" h="789318">
                <a:moveTo>
                  <a:pt x="0" y="0"/>
                </a:moveTo>
                <a:lnTo>
                  <a:pt x="808777" y="0"/>
                </a:lnTo>
                <a:lnTo>
                  <a:pt x="808777" y="789318"/>
                </a:lnTo>
                <a:lnTo>
                  <a:pt x="0" y="78931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2249569" y="4557131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60"/>
                </a:lnTo>
                <a:lnTo>
                  <a:pt x="0" y="74236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2249569" y="9067571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60"/>
                </a:lnTo>
                <a:lnTo>
                  <a:pt x="0" y="74236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41357" y="4531624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59"/>
                </a:lnTo>
                <a:lnTo>
                  <a:pt x="0" y="7423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3236140" y="9067571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60"/>
                </a:lnTo>
                <a:lnTo>
                  <a:pt x="0" y="74236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4032678" y="4531624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59"/>
                </a:lnTo>
                <a:lnTo>
                  <a:pt x="0" y="7423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4222720" y="9067571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8" y="0"/>
                </a:lnTo>
                <a:lnTo>
                  <a:pt x="808778" y="742360"/>
                </a:lnTo>
                <a:lnTo>
                  <a:pt x="0" y="74236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2249893" y="5715981"/>
            <a:ext cx="3269923" cy="2784186"/>
          </a:xfrm>
          <a:custGeom>
            <a:avLst/>
            <a:gdLst/>
            <a:ahLst/>
            <a:cxnLst/>
            <a:rect l="l" t="t" r="r" b="b"/>
            <a:pathLst>
              <a:path w="3269923" h="2784186">
                <a:moveTo>
                  <a:pt x="0" y="0"/>
                </a:moveTo>
                <a:lnTo>
                  <a:pt x="3269923" y="0"/>
                </a:lnTo>
                <a:lnTo>
                  <a:pt x="3269923" y="2784186"/>
                </a:lnTo>
                <a:lnTo>
                  <a:pt x="0" y="2784186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5004228" y="4531624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59"/>
                </a:lnTo>
                <a:lnTo>
                  <a:pt x="0" y="7423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5209291" y="9044178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8" y="0"/>
                </a:lnTo>
                <a:lnTo>
                  <a:pt x="808778" y="742359"/>
                </a:lnTo>
                <a:lnTo>
                  <a:pt x="0" y="7423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4057736" y="6276080"/>
            <a:ext cx="168212" cy="481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5"/>
              </a:lnSpc>
            </a:pPr>
            <a:r>
              <a:rPr lang="en-US" sz="2640">
                <a:solidFill>
                  <a:srgbClr val="F4E8D9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s</a:t>
            </a:r>
            <a:endParaRPr lang="en-US" sz="2640">
              <a:solidFill>
                <a:srgbClr val="F4E8D9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539375" y="4704845"/>
            <a:ext cx="157010" cy="399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S</a:t>
            </a:r>
            <a:endParaRPr lang="en-US" sz="22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1651980" y="9205951"/>
            <a:ext cx="225400" cy="399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w</a:t>
            </a:r>
            <a:endParaRPr lang="en-US" sz="22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1705111" y="4718904"/>
            <a:ext cx="117119" cy="399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r</a:t>
            </a:r>
            <a:endParaRPr lang="en-US" sz="22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275646" y="1783880"/>
            <a:ext cx="5497030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3. Fill the words below: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894275" y="508483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7129310" y="3890353"/>
            <a:ext cx="117500" cy="340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186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</a:t>
            </a:r>
            <a:endParaRPr lang="en-US" sz="1860" b="1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2464346" y="9228058"/>
            <a:ext cx="106861" cy="386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f</a:t>
            </a:r>
            <a:endParaRPr lang="en-US" sz="22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62586" y="2649417"/>
            <a:ext cx="2406615" cy="2605002"/>
          </a:xfrm>
          <a:custGeom>
            <a:avLst/>
            <a:gdLst/>
            <a:ahLst/>
            <a:cxnLst/>
            <a:rect l="l" t="t" r="r" b="b"/>
            <a:pathLst>
              <a:path w="2406615" h="2605002">
                <a:moveTo>
                  <a:pt x="0" y="0"/>
                </a:moveTo>
                <a:lnTo>
                  <a:pt x="2406615" y="0"/>
                </a:lnTo>
                <a:lnTo>
                  <a:pt x="2406615" y="2605002"/>
                </a:lnTo>
                <a:lnTo>
                  <a:pt x="0" y="260500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62586" y="5289147"/>
            <a:ext cx="2406615" cy="2588743"/>
          </a:xfrm>
          <a:custGeom>
            <a:avLst/>
            <a:gdLst/>
            <a:ahLst/>
            <a:cxnLst/>
            <a:rect l="l" t="t" r="r" b="b"/>
            <a:pathLst>
              <a:path w="2406615" h="2588743">
                <a:moveTo>
                  <a:pt x="0" y="0"/>
                </a:moveTo>
                <a:lnTo>
                  <a:pt x="2406615" y="0"/>
                </a:lnTo>
                <a:lnTo>
                  <a:pt x="2406615" y="2588742"/>
                </a:lnTo>
                <a:lnTo>
                  <a:pt x="0" y="2588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62586" y="7912808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5197" y="94440"/>
            <a:ext cx="16746788" cy="10067811"/>
          </a:xfrm>
          <a:custGeom>
            <a:avLst/>
            <a:gdLst/>
            <a:ahLst/>
            <a:cxnLst/>
            <a:rect l="l" t="t" r="r" b="b"/>
            <a:pathLst>
              <a:path w="16746788" h="10067811">
                <a:moveTo>
                  <a:pt x="0" y="0"/>
                </a:moveTo>
                <a:lnTo>
                  <a:pt x="16746788" y="0"/>
                </a:lnTo>
                <a:lnTo>
                  <a:pt x="16746788" y="10067811"/>
                </a:lnTo>
                <a:lnTo>
                  <a:pt x="0" y="100678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914589" y="730110"/>
            <a:ext cx="9544050" cy="9248775"/>
          </a:xfrm>
          <a:custGeom>
            <a:avLst/>
            <a:gdLst/>
            <a:ahLst/>
            <a:cxnLst/>
            <a:rect l="l" t="t" r="r" b="b"/>
            <a:pathLst>
              <a:path w="9544050" h="9248775">
                <a:moveTo>
                  <a:pt x="0" y="0"/>
                </a:moveTo>
                <a:lnTo>
                  <a:pt x="9544050" y="0"/>
                </a:lnTo>
                <a:lnTo>
                  <a:pt x="9544050" y="9248775"/>
                </a:lnTo>
                <a:lnTo>
                  <a:pt x="0" y="92487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4638" r="-4091" b="-46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742200" y="2309889"/>
            <a:ext cx="2095500" cy="1990725"/>
          </a:xfrm>
          <a:custGeom>
            <a:avLst/>
            <a:gdLst/>
            <a:ahLst/>
            <a:cxnLst/>
            <a:rect l="l" t="t" r="r" b="b"/>
            <a:pathLst>
              <a:path w="2095500" h="1990725">
                <a:moveTo>
                  <a:pt x="0" y="0"/>
                </a:moveTo>
                <a:lnTo>
                  <a:pt x="2095500" y="0"/>
                </a:lnTo>
                <a:lnTo>
                  <a:pt x="2095500" y="1990725"/>
                </a:lnTo>
                <a:lnTo>
                  <a:pt x="0" y="199072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344141" y="4595127"/>
            <a:ext cx="2886075" cy="2771775"/>
          </a:xfrm>
          <a:custGeom>
            <a:avLst/>
            <a:gdLst/>
            <a:ahLst/>
            <a:cxnLst/>
            <a:rect l="l" t="t" r="r" b="b"/>
            <a:pathLst>
              <a:path w="2886075" h="2771775">
                <a:moveTo>
                  <a:pt x="0" y="0"/>
                </a:moveTo>
                <a:lnTo>
                  <a:pt x="2886075" y="0"/>
                </a:lnTo>
                <a:lnTo>
                  <a:pt x="2886075" y="2771775"/>
                </a:lnTo>
                <a:lnTo>
                  <a:pt x="0" y="27717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871777" y="7673273"/>
            <a:ext cx="3430972" cy="2054209"/>
          </a:xfrm>
          <a:custGeom>
            <a:avLst/>
            <a:gdLst/>
            <a:ahLst/>
            <a:cxnLst/>
            <a:rect l="l" t="t" r="r" b="b"/>
            <a:pathLst>
              <a:path w="3430972" h="2054209">
                <a:moveTo>
                  <a:pt x="0" y="0"/>
                </a:moveTo>
                <a:lnTo>
                  <a:pt x="3430971" y="0"/>
                </a:lnTo>
                <a:lnTo>
                  <a:pt x="3430971" y="2054209"/>
                </a:lnTo>
                <a:lnTo>
                  <a:pt x="0" y="20542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134343" y="1351312"/>
            <a:ext cx="4150376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4. Find the word: 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75609" y="136941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62586" y="2649417"/>
            <a:ext cx="2406615" cy="2605002"/>
          </a:xfrm>
          <a:custGeom>
            <a:avLst/>
            <a:gdLst/>
            <a:ahLst/>
            <a:cxnLst/>
            <a:rect l="l" t="t" r="r" b="b"/>
            <a:pathLst>
              <a:path w="2406615" h="2605002">
                <a:moveTo>
                  <a:pt x="0" y="0"/>
                </a:moveTo>
                <a:lnTo>
                  <a:pt x="2406615" y="0"/>
                </a:lnTo>
                <a:lnTo>
                  <a:pt x="2406615" y="2605002"/>
                </a:lnTo>
                <a:lnTo>
                  <a:pt x="0" y="260500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62586" y="5289147"/>
            <a:ext cx="2406615" cy="2588743"/>
          </a:xfrm>
          <a:custGeom>
            <a:avLst/>
            <a:gdLst/>
            <a:ahLst/>
            <a:cxnLst/>
            <a:rect l="l" t="t" r="r" b="b"/>
            <a:pathLst>
              <a:path w="2406615" h="2588743">
                <a:moveTo>
                  <a:pt x="0" y="0"/>
                </a:moveTo>
                <a:lnTo>
                  <a:pt x="2406615" y="0"/>
                </a:lnTo>
                <a:lnTo>
                  <a:pt x="2406615" y="2588742"/>
                </a:lnTo>
                <a:lnTo>
                  <a:pt x="0" y="2588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62586" y="7912808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5197" y="110890"/>
            <a:ext cx="16746788" cy="10067811"/>
          </a:xfrm>
          <a:custGeom>
            <a:avLst/>
            <a:gdLst/>
            <a:ahLst/>
            <a:cxnLst/>
            <a:rect l="l" t="t" r="r" b="b"/>
            <a:pathLst>
              <a:path w="16746788" h="10067811">
                <a:moveTo>
                  <a:pt x="0" y="0"/>
                </a:moveTo>
                <a:lnTo>
                  <a:pt x="16746788" y="0"/>
                </a:lnTo>
                <a:lnTo>
                  <a:pt x="16746788" y="10067811"/>
                </a:lnTo>
                <a:lnTo>
                  <a:pt x="0" y="100678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694835" y="3232509"/>
            <a:ext cx="2057400" cy="1533525"/>
          </a:xfrm>
          <a:custGeom>
            <a:avLst/>
            <a:gdLst/>
            <a:ahLst/>
            <a:cxnLst/>
            <a:rect l="l" t="t" r="r" b="b"/>
            <a:pathLst>
              <a:path w="2057400" h="1533525">
                <a:moveTo>
                  <a:pt x="0" y="0"/>
                </a:moveTo>
                <a:lnTo>
                  <a:pt x="2057400" y="0"/>
                </a:lnTo>
                <a:lnTo>
                  <a:pt x="2057400" y="1533525"/>
                </a:lnTo>
                <a:lnTo>
                  <a:pt x="0" y="15335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640076" y="4781960"/>
            <a:ext cx="2588276" cy="1421711"/>
            <a:chOff x="0" y="0"/>
            <a:chExt cx="2588273" cy="1421714"/>
          </a:xfrm>
        </p:grpSpPr>
        <p:sp>
          <p:nvSpPr>
            <p:cNvPr id="9" name="Freeform 9"/>
            <p:cNvSpPr/>
            <p:nvPr/>
          </p:nvSpPr>
          <p:spPr>
            <a:xfrm>
              <a:off x="782828" y="63500"/>
              <a:ext cx="1742059" cy="1011936"/>
            </a:xfrm>
            <a:custGeom>
              <a:avLst/>
              <a:gdLst/>
              <a:ahLst/>
              <a:cxnLst/>
              <a:rect l="l" t="t" r="r" b="b"/>
              <a:pathLst>
                <a:path w="1742059" h="1011936">
                  <a:moveTo>
                    <a:pt x="640715" y="0"/>
                  </a:moveTo>
                  <a:cubicBezTo>
                    <a:pt x="628015" y="0"/>
                    <a:pt x="615315" y="635"/>
                    <a:pt x="602742" y="1905"/>
                  </a:cubicBezTo>
                  <a:cubicBezTo>
                    <a:pt x="590169" y="3175"/>
                    <a:pt x="577596" y="5080"/>
                    <a:pt x="565150" y="7493"/>
                  </a:cubicBezTo>
                  <a:cubicBezTo>
                    <a:pt x="552704" y="9906"/>
                    <a:pt x="540385" y="13081"/>
                    <a:pt x="528320" y="16764"/>
                  </a:cubicBezTo>
                  <a:cubicBezTo>
                    <a:pt x="516255" y="20447"/>
                    <a:pt x="504190" y="24765"/>
                    <a:pt x="492506" y="29591"/>
                  </a:cubicBezTo>
                  <a:cubicBezTo>
                    <a:pt x="480822" y="34417"/>
                    <a:pt x="469265" y="39878"/>
                    <a:pt x="458089" y="45847"/>
                  </a:cubicBezTo>
                  <a:cubicBezTo>
                    <a:pt x="446913" y="51816"/>
                    <a:pt x="435991" y="58420"/>
                    <a:pt x="425450" y="65405"/>
                  </a:cubicBezTo>
                  <a:cubicBezTo>
                    <a:pt x="414909" y="72390"/>
                    <a:pt x="404749" y="80010"/>
                    <a:pt x="394843" y="88138"/>
                  </a:cubicBezTo>
                  <a:cubicBezTo>
                    <a:pt x="384937" y="96266"/>
                    <a:pt x="375666" y="104775"/>
                    <a:pt x="366649" y="113792"/>
                  </a:cubicBezTo>
                  <a:cubicBezTo>
                    <a:pt x="357632" y="122809"/>
                    <a:pt x="349123" y="132207"/>
                    <a:pt x="341122" y="141986"/>
                  </a:cubicBezTo>
                  <a:cubicBezTo>
                    <a:pt x="333121" y="151765"/>
                    <a:pt x="325501" y="162052"/>
                    <a:pt x="318516" y="172593"/>
                  </a:cubicBezTo>
                  <a:cubicBezTo>
                    <a:pt x="311531" y="183134"/>
                    <a:pt x="304927" y="194056"/>
                    <a:pt x="298958" y="205232"/>
                  </a:cubicBezTo>
                  <a:cubicBezTo>
                    <a:pt x="292989" y="216408"/>
                    <a:pt x="287528" y="227965"/>
                    <a:pt x="282702" y="239649"/>
                  </a:cubicBezTo>
                  <a:cubicBezTo>
                    <a:pt x="277876" y="251333"/>
                    <a:pt x="273558" y="263398"/>
                    <a:pt x="269875" y="275590"/>
                  </a:cubicBezTo>
                  <a:cubicBezTo>
                    <a:pt x="266192" y="287782"/>
                    <a:pt x="263144" y="300101"/>
                    <a:pt x="260604" y="312547"/>
                  </a:cubicBezTo>
                  <a:cubicBezTo>
                    <a:pt x="258064" y="324993"/>
                    <a:pt x="256286" y="337566"/>
                    <a:pt x="255016" y="350266"/>
                  </a:cubicBezTo>
                  <a:cubicBezTo>
                    <a:pt x="253746" y="362966"/>
                    <a:pt x="253111" y="375666"/>
                    <a:pt x="253111" y="388366"/>
                  </a:cubicBezTo>
                  <a:cubicBezTo>
                    <a:pt x="253238" y="402717"/>
                    <a:pt x="254127" y="417068"/>
                    <a:pt x="255778" y="431419"/>
                  </a:cubicBezTo>
                  <a:cubicBezTo>
                    <a:pt x="109601" y="457708"/>
                    <a:pt x="0" y="576072"/>
                    <a:pt x="0" y="718947"/>
                  </a:cubicBezTo>
                  <a:cubicBezTo>
                    <a:pt x="0" y="881253"/>
                    <a:pt x="141478" y="1011936"/>
                    <a:pt x="317373" y="1011936"/>
                  </a:cubicBezTo>
                  <a:lnTo>
                    <a:pt x="767207" y="1011936"/>
                  </a:lnTo>
                  <a:lnTo>
                    <a:pt x="791845" y="1011936"/>
                  </a:lnTo>
                  <a:lnTo>
                    <a:pt x="1449705" y="1011936"/>
                  </a:lnTo>
                  <a:cubicBezTo>
                    <a:pt x="1611630" y="1011936"/>
                    <a:pt x="1742059" y="890524"/>
                    <a:pt x="1742059" y="739648"/>
                  </a:cubicBezTo>
                  <a:cubicBezTo>
                    <a:pt x="1742059" y="589661"/>
                    <a:pt x="1613281" y="468884"/>
                    <a:pt x="1452753" y="467360"/>
                  </a:cubicBezTo>
                  <a:cubicBezTo>
                    <a:pt x="1451483" y="457327"/>
                    <a:pt x="1449705" y="447294"/>
                    <a:pt x="1447546" y="437388"/>
                  </a:cubicBezTo>
                  <a:cubicBezTo>
                    <a:pt x="1445387" y="427482"/>
                    <a:pt x="1442720" y="417703"/>
                    <a:pt x="1439672" y="408051"/>
                  </a:cubicBezTo>
                  <a:cubicBezTo>
                    <a:pt x="1436624" y="398399"/>
                    <a:pt x="1433195" y="388874"/>
                    <a:pt x="1429258" y="379603"/>
                  </a:cubicBezTo>
                  <a:cubicBezTo>
                    <a:pt x="1425321" y="370332"/>
                    <a:pt x="1421003" y="361061"/>
                    <a:pt x="1416304" y="352171"/>
                  </a:cubicBezTo>
                  <a:cubicBezTo>
                    <a:pt x="1411605" y="343281"/>
                    <a:pt x="1406398" y="334518"/>
                    <a:pt x="1400937" y="326009"/>
                  </a:cubicBezTo>
                  <a:cubicBezTo>
                    <a:pt x="1395475" y="317500"/>
                    <a:pt x="1389507" y="309245"/>
                    <a:pt x="1383284" y="301371"/>
                  </a:cubicBezTo>
                  <a:cubicBezTo>
                    <a:pt x="1377061" y="293497"/>
                    <a:pt x="1370457" y="285750"/>
                    <a:pt x="1363472" y="278384"/>
                  </a:cubicBezTo>
                  <a:cubicBezTo>
                    <a:pt x="1356487" y="271018"/>
                    <a:pt x="1349248" y="264033"/>
                    <a:pt x="1341628" y="257302"/>
                  </a:cubicBezTo>
                  <a:cubicBezTo>
                    <a:pt x="1334008" y="250571"/>
                    <a:pt x="1326134" y="244221"/>
                    <a:pt x="1318006" y="238252"/>
                  </a:cubicBezTo>
                  <a:cubicBezTo>
                    <a:pt x="1309878" y="232283"/>
                    <a:pt x="1301496" y="226695"/>
                    <a:pt x="1292733" y="221488"/>
                  </a:cubicBezTo>
                  <a:cubicBezTo>
                    <a:pt x="1283969" y="216281"/>
                    <a:pt x="1275206" y="211455"/>
                    <a:pt x="1266062" y="207010"/>
                  </a:cubicBezTo>
                  <a:cubicBezTo>
                    <a:pt x="1256918" y="202565"/>
                    <a:pt x="1247647" y="198628"/>
                    <a:pt x="1238249" y="194945"/>
                  </a:cubicBezTo>
                  <a:cubicBezTo>
                    <a:pt x="1228851" y="191262"/>
                    <a:pt x="1219199" y="188214"/>
                    <a:pt x="1209420" y="185547"/>
                  </a:cubicBezTo>
                  <a:cubicBezTo>
                    <a:pt x="1199641" y="182880"/>
                    <a:pt x="1189862" y="180594"/>
                    <a:pt x="1179956" y="178689"/>
                  </a:cubicBezTo>
                  <a:cubicBezTo>
                    <a:pt x="1170050" y="176784"/>
                    <a:pt x="1160017" y="175514"/>
                    <a:pt x="1149984" y="174625"/>
                  </a:cubicBezTo>
                  <a:cubicBezTo>
                    <a:pt x="1139951" y="173736"/>
                    <a:pt x="1129791" y="173228"/>
                    <a:pt x="1119758" y="173228"/>
                  </a:cubicBezTo>
                  <a:cubicBezTo>
                    <a:pt x="1071498" y="173355"/>
                    <a:pt x="1025397" y="183388"/>
                    <a:pt x="981455" y="203327"/>
                  </a:cubicBezTo>
                  <a:cubicBezTo>
                    <a:pt x="973200" y="187960"/>
                    <a:pt x="963929" y="173355"/>
                    <a:pt x="953642" y="159258"/>
                  </a:cubicBezTo>
                  <a:cubicBezTo>
                    <a:pt x="943355" y="145161"/>
                    <a:pt x="932306" y="131826"/>
                    <a:pt x="920241" y="119380"/>
                  </a:cubicBezTo>
                  <a:cubicBezTo>
                    <a:pt x="908176" y="106934"/>
                    <a:pt x="895349" y="95123"/>
                    <a:pt x="881760" y="84328"/>
                  </a:cubicBezTo>
                  <a:cubicBezTo>
                    <a:pt x="868171" y="73533"/>
                    <a:pt x="853947" y="63627"/>
                    <a:pt x="838961" y="54737"/>
                  </a:cubicBezTo>
                  <a:cubicBezTo>
                    <a:pt x="823975" y="45847"/>
                    <a:pt x="808608" y="37973"/>
                    <a:pt x="792606" y="31115"/>
                  </a:cubicBezTo>
                  <a:cubicBezTo>
                    <a:pt x="776604" y="24257"/>
                    <a:pt x="760221" y="18542"/>
                    <a:pt x="743457" y="13970"/>
                  </a:cubicBezTo>
                  <a:cubicBezTo>
                    <a:pt x="726693" y="9398"/>
                    <a:pt x="709675" y="5842"/>
                    <a:pt x="692530" y="3556"/>
                  </a:cubicBezTo>
                  <a:cubicBezTo>
                    <a:pt x="675385" y="1270"/>
                    <a:pt x="658114" y="0"/>
                    <a:pt x="640715" y="0"/>
                  </a:cubicBezTo>
                  <a:lnTo>
                    <a:pt x="640715" y="0"/>
                  </a:lnTo>
                  <a:close/>
                </a:path>
              </a:pathLst>
            </a:custGeom>
            <a:solidFill>
              <a:srgbClr val="86A3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61442" y="209677"/>
              <a:ext cx="1741932" cy="1012063"/>
            </a:xfrm>
            <a:custGeom>
              <a:avLst/>
              <a:gdLst/>
              <a:ahLst/>
              <a:cxnLst/>
              <a:rect l="l" t="t" r="r" b="b"/>
              <a:pathLst>
                <a:path w="1741932" h="1012063">
                  <a:moveTo>
                    <a:pt x="640715" y="0"/>
                  </a:moveTo>
                  <a:cubicBezTo>
                    <a:pt x="628015" y="0"/>
                    <a:pt x="615315" y="635"/>
                    <a:pt x="602742" y="1905"/>
                  </a:cubicBezTo>
                  <a:cubicBezTo>
                    <a:pt x="590169" y="3175"/>
                    <a:pt x="577596" y="5080"/>
                    <a:pt x="565150" y="7493"/>
                  </a:cubicBezTo>
                  <a:cubicBezTo>
                    <a:pt x="552704" y="9906"/>
                    <a:pt x="540385" y="13081"/>
                    <a:pt x="528320" y="16764"/>
                  </a:cubicBezTo>
                  <a:cubicBezTo>
                    <a:pt x="516255" y="20447"/>
                    <a:pt x="504190" y="24765"/>
                    <a:pt x="492506" y="29591"/>
                  </a:cubicBezTo>
                  <a:cubicBezTo>
                    <a:pt x="480822" y="34417"/>
                    <a:pt x="469265" y="39878"/>
                    <a:pt x="458089" y="45847"/>
                  </a:cubicBezTo>
                  <a:cubicBezTo>
                    <a:pt x="446913" y="51816"/>
                    <a:pt x="435991" y="58420"/>
                    <a:pt x="425450" y="65405"/>
                  </a:cubicBezTo>
                  <a:cubicBezTo>
                    <a:pt x="414909" y="72390"/>
                    <a:pt x="404749" y="80010"/>
                    <a:pt x="394843" y="88138"/>
                  </a:cubicBezTo>
                  <a:cubicBezTo>
                    <a:pt x="384937" y="96266"/>
                    <a:pt x="375666" y="104775"/>
                    <a:pt x="366649" y="113792"/>
                  </a:cubicBezTo>
                  <a:cubicBezTo>
                    <a:pt x="357632" y="122809"/>
                    <a:pt x="349123" y="132207"/>
                    <a:pt x="341122" y="141986"/>
                  </a:cubicBezTo>
                  <a:cubicBezTo>
                    <a:pt x="333121" y="151765"/>
                    <a:pt x="325501" y="162052"/>
                    <a:pt x="318516" y="172593"/>
                  </a:cubicBezTo>
                  <a:cubicBezTo>
                    <a:pt x="311531" y="183134"/>
                    <a:pt x="304927" y="194183"/>
                    <a:pt x="298958" y="205359"/>
                  </a:cubicBezTo>
                  <a:cubicBezTo>
                    <a:pt x="292989" y="216535"/>
                    <a:pt x="287528" y="228092"/>
                    <a:pt x="282702" y="239776"/>
                  </a:cubicBezTo>
                  <a:cubicBezTo>
                    <a:pt x="277876" y="251460"/>
                    <a:pt x="273558" y="263525"/>
                    <a:pt x="269875" y="275717"/>
                  </a:cubicBezTo>
                  <a:cubicBezTo>
                    <a:pt x="266192" y="287909"/>
                    <a:pt x="263144" y="300228"/>
                    <a:pt x="260604" y="312674"/>
                  </a:cubicBezTo>
                  <a:cubicBezTo>
                    <a:pt x="258064" y="325120"/>
                    <a:pt x="256286" y="337693"/>
                    <a:pt x="255016" y="350393"/>
                  </a:cubicBezTo>
                  <a:cubicBezTo>
                    <a:pt x="253746" y="363093"/>
                    <a:pt x="253111" y="375793"/>
                    <a:pt x="253111" y="388493"/>
                  </a:cubicBezTo>
                  <a:cubicBezTo>
                    <a:pt x="253238" y="402844"/>
                    <a:pt x="254127" y="417195"/>
                    <a:pt x="255778" y="431546"/>
                  </a:cubicBezTo>
                  <a:cubicBezTo>
                    <a:pt x="109728" y="457835"/>
                    <a:pt x="0" y="576199"/>
                    <a:pt x="0" y="719074"/>
                  </a:cubicBezTo>
                  <a:cubicBezTo>
                    <a:pt x="0" y="881380"/>
                    <a:pt x="141478" y="1012063"/>
                    <a:pt x="317373" y="1012063"/>
                  </a:cubicBezTo>
                  <a:lnTo>
                    <a:pt x="767207" y="1012063"/>
                  </a:lnTo>
                  <a:lnTo>
                    <a:pt x="791845" y="1012063"/>
                  </a:lnTo>
                  <a:lnTo>
                    <a:pt x="1449705" y="1012063"/>
                  </a:lnTo>
                  <a:cubicBezTo>
                    <a:pt x="1611630" y="1012063"/>
                    <a:pt x="1741932" y="890651"/>
                    <a:pt x="1741932" y="739775"/>
                  </a:cubicBezTo>
                  <a:cubicBezTo>
                    <a:pt x="1741932" y="589788"/>
                    <a:pt x="1613154" y="469011"/>
                    <a:pt x="1452626" y="467487"/>
                  </a:cubicBezTo>
                  <a:cubicBezTo>
                    <a:pt x="1451356" y="457454"/>
                    <a:pt x="1449578" y="447421"/>
                    <a:pt x="1447419" y="437515"/>
                  </a:cubicBezTo>
                  <a:cubicBezTo>
                    <a:pt x="1445260" y="427609"/>
                    <a:pt x="1442593" y="417830"/>
                    <a:pt x="1439545" y="408178"/>
                  </a:cubicBezTo>
                  <a:cubicBezTo>
                    <a:pt x="1436497" y="398526"/>
                    <a:pt x="1433068" y="389001"/>
                    <a:pt x="1429131" y="379730"/>
                  </a:cubicBezTo>
                  <a:cubicBezTo>
                    <a:pt x="1425194" y="370459"/>
                    <a:pt x="1420876" y="361188"/>
                    <a:pt x="1416177" y="352298"/>
                  </a:cubicBezTo>
                  <a:cubicBezTo>
                    <a:pt x="1411478" y="343408"/>
                    <a:pt x="1406271" y="334645"/>
                    <a:pt x="1400810" y="326136"/>
                  </a:cubicBezTo>
                  <a:cubicBezTo>
                    <a:pt x="1395349" y="317627"/>
                    <a:pt x="1389380" y="309372"/>
                    <a:pt x="1383157" y="301498"/>
                  </a:cubicBezTo>
                  <a:cubicBezTo>
                    <a:pt x="1376934" y="293624"/>
                    <a:pt x="1370330" y="285877"/>
                    <a:pt x="1363345" y="278511"/>
                  </a:cubicBezTo>
                  <a:cubicBezTo>
                    <a:pt x="1356360" y="271145"/>
                    <a:pt x="1349121" y="264160"/>
                    <a:pt x="1341501" y="257429"/>
                  </a:cubicBezTo>
                  <a:cubicBezTo>
                    <a:pt x="1333881" y="250698"/>
                    <a:pt x="1326007" y="244348"/>
                    <a:pt x="1317879" y="238379"/>
                  </a:cubicBezTo>
                  <a:cubicBezTo>
                    <a:pt x="1309751" y="232410"/>
                    <a:pt x="1301369" y="226822"/>
                    <a:pt x="1292606" y="221615"/>
                  </a:cubicBezTo>
                  <a:cubicBezTo>
                    <a:pt x="1283843" y="216408"/>
                    <a:pt x="1275080" y="211582"/>
                    <a:pt x="1265936" y="207137"/>
                  </a:cubicBezTo>
                  <a:cubicBezTo>
                    <a:pt x="1256792" y="202692"/>
                    <a:pt x="1247521" y="198755"/>
                    <a:pt x="1238123" y="195072"/>
                  </a:cubicBezTo>
                  <a:cubicBezTo>
                    <a:pt x="1228725" y="191389"/>
                    <a:pt x="1219073" y="188341"/>
                    <a:pt x="1209294" y="185674"/>
                  </a:cubicBezTo>
                  <a:cubicBezTo>
                    <a:pt x="1199515" y="183007"/>
                    <a:pt x="1189736" y="180721"/>
                    <a:pt x="1179830" y="178816"/>
                  </a:cubicBezTo>
                  <a:cubicBezTo>
                    <a:pt x="1169924" y="176911"/>
                    <a:pt x="1159891" y="175641"/>
                    <a:pt x="1149858" y="174752"/>
                  </a:cubicBezTo>
                  <a:cubicBezTo>
                    <a:pt x="1139825" y="173863"/>
                    <a:pt x="1129665" y="173355"/>
                    <a:pt x="1119632" y="173355"/>
                  </a:cubicBezTo>
                  <a:cubicBezTo>
                    <a:pt x="1071372" y="173482"/>
                    <a:pt x="1025271" y="183515"/>
                    <a:pt x="981329" y="203454"/>
                  </a:cubicBezTo>
                  <a:cubicBezTo>
                    <a:pt x="973074" y="188087"/>
                    <a:pt x="963803" y="173482"/>
                    <a:pt x="953516" y="159385"/>
                  </a:cubicBezTo>
                  <a:cubicBezTo>
                    <a:pt x="943229" y="145288"/>
                    <a:pt x="932180" y="131953"/>
                    <a:pt x="920115" y="119507"/>
                  </a:cubicBezTo>
                  <a:cubicBezTo>
                    <a:pt x="908050" y="107061"/>
                    <a:pt x="895223" y="95250"/>
                    <a:pt x="881634" y="84455"/>
                  </a:cubicBezTo>
                  <a:cubicBezTo>
                    <a:pt x="868045" y="73660"/>
                    <a:pt x="853821" y="63754"/>
                    <a:pt x="838835" y="54864"/>
                  </a:cubicBezTo>
                  <a:cubicBezTo>
                    <a:pt x="823849" y="45974"/>
                    <a:pt x="808482" y="38100"/>
                    <a:pt x="792480" y="31242"/>
                  </a:cubicBezTo>
                  <a:cubicBezTo>
                    <a:pt x="776478" y="24384"/>
                    <a:pt x="760095" y="18669"/>
                    <a:pt x="743331" y="14097"/>
                  </a:cubicBezTo>
                  <a:cubicBezTo>
                    <a:pt x="726567" y="9525"/>
                    <a:pt x="709549" y="5969"/>
                    <a:pt x="692404" y="3683"/>
                  </a:cubicBezTo>
                  <a:cubicBezTo>
                    <a:pt x="675259" y="1397"/>
                    <a:pt x="657860" y="127"/>
                    <a:pt x="640588" y="127"/>
                  </a:cubicBezTo>
                  <a:lnTo>
                    <a:pt x="640588" y="127"/>
                  </a:lnTo>
                  <a:close/>
                </a:path>
              </a:pathLst>
            </a:custGeom>
            <a:solidFill>
              <a:srgbClr val="C6E0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3373" y="472948"/>
              <a:ext cx="1015365" cy="365506"/>
            </a:xfrm>
            <a:custGeom>
              <a:avLst/>
              <a:gdLst/>
              <a:ahLst/>
              <a:cxnLst/>
              <a:rect l="l" t="t" r="r" b="b"/>
              <a:pathLst>
                <a:path w="1015365" h="365506">
                  <a:moveTo>
                    <a:pt x="831723" y="0"/>
                  </a:moveTo>
                  <a:cubicBezTo>
                    <a:pt x="730758" y="0"/>
                    <a:pt x="648081" y="82042"/>
                    <a:pt x="648081" y="182753"/>
                  </a:cubicBezTo>
                  <a:cubicBezTo>
                    <a:pt x="648081" y="186817"/>
                    <a:pt x="648843" y="190627"/>
                    <a:pt x="650367" y="194437"/>
                  </a:cubicBezTo>
                  <a:cubicBezTo>
                    <a:pt x="651891" y="198247"/>
                    <a:pt x="654050" y="201422"/>
                    <a:pt x="656971" y="204343"/>
                  </a:cubicBezTo>
                  <a:cubicBezTo>
                    <a:pt x="659892" y="207264"/>
                    <a:pt x="663067" y="209423"/>
                    <a:pt x="666877" y="210947"/>
                  </a:cubicBezTo>
                  <a:cubicBezTo>
                    <a:pt x="670687" y="212471"/>
                    <a:pt x="674497" y="213233"/>
                    <a:pt x="678561" y="213233"/>
                  </a:cubicBezTo>
                  <a:cubicBezTo>
                    <a:pt x="682625" y="213233"/>
                    <a:pt x="686435" y="212471"/>
                    <a:pt x="690245" y="210947"/>
                  </a:cubicBezTo>
                  <a:cubicBezTo>
                    <a:pt x="694055" y="209423"/>
                    <a:pt x="697230" y="207264"/>
                    <a:pt x="700151" y="204343"/>
                  </a:cubicBezTo>
                  <a:cubicBezTo>
                    <a:pt x="703072" y="201422"/>
                    <a:pt x="705231" y="198247"/>
                    <a:pt x="706755" y="194437"/>
                  </a:cubicBezTo>
                  <a:cubicBezTo>
                    <a:pt x="708279" y="190627"/>
                    <a:pt x="709041" y="186817"/>
                    <a:pt x="709041" y="182753"/>
                  </a:cubicBezTo>
                  <a:cubicBezTo>
                    <a:pt x="709041" y="115189"/>
                    <a:pt x="763524" y="60960"/>
                    <a:pt x="831850" y="60960"/>
                  </a:cubicBezTo>
                  <a:cubicBezTo>
                    <a:pt x="900176" y="60960"/>
                    <a:pt x="954659" y="115316"/>
                    <a:pt x="954659" y="182753"/>
                  </a:cubicBezTo>
                  <a:cubicBezTo>
                    <a:pt x="954659" y="250190"/>
                    <a:pt x="900176" y="304546"/>
                    <a:pt x="831850" y="304546"/>
                  </a:cubicBezTo>
                  <a:lnTo>
                    <a:pt x="30480" y="304546"/>
                  </a:lnTo>
                  <a:cubicBezTo>
                    <a:pt x="26416" y="304546"/>
                    <a:pt x="22606" y="305308"/>
                    <a:pt x="18796" y="306832"/>
                  </a:cubicBezTo>
                  <a:cubicBezTo>
                    <a:pt x="14986" y="308356"/>
                    <a:pt x="11811" y="310515"/>
                    <a:pt x="8890" y="313436"/>
                  </a:cubicBezTo>
                  <a:cubicBezTo>
                    <a:pt x="5969" y="316357"/>
                    <a:pt x="3810" y="319532"/>
                    <a:pt x="2286" y="323342"/>
                  </a:cubicBezTo>
                  <a:cubicBezTo>
                    <a:pt x="762" y="327152"/>
                    <a:pt x="0" y="330962"/>
                    <a:pt x="0" y="335026"/>
                  </a:cubicBezTo>
                  <a:cubicBezTo>
                    <a:pt x="0" y="339090"/>
                    <a:pt x="762" y="342900"/>
                    <a:pt x="2286" y="346710"/>
                  </a:cubicBezTo>
                  <a:cubicBezTo>
                    <a:pt x="3810" y="350520"/>
                    <a:pt x="5969" y="353695"/>
                    <a:pt x="8890" y="356616"/>
                  </a:cubicBezTo>
                  <a:cubicBezTo>
                    <a:pt x="11811" y="359537"/>
                    <a:pt x="14986" y="361696"/>
                    <a:pt x="18796" y="363220"/>
                  </a:cubicBezTo>
                  <a:cubicBezTo>
                    <a:pt x="22606" y="364744"/>
                    <a:pt x="26416" y="365506"/>
                    <a:pt x="30480" y="365506"/>
                  </a:cubicBezTo>
                  <a:lnTo>
                    <a:pt x="831723" y="365506"/>
                  </a:lnTo>
                  <a:cubicBezTo>
                    <a:pt x="932688" y="365506"/>
                    <a:pt x="1015365" y="283464"/>
                    <a:pt x="1015365" y="182753"/>
                  </a:cubicBezTo>
                  <a:cubicBezTo>
                    <a:pt x="1015365" y="82042"/>
                    <a:pt x="932688" y="0"/>
                    <a:pt x="831723" y="0"/>
                  </a:cubicBezTo>
                  <a:close/>
                </a:path>
              </a:pathLst>
            </a:custGeom>
            <a:solidFill>
              <a:srgbClr val="3981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25425" y="651637"/>
              <a:ext cx="1200404" cy="304546"/>
            </a:xfrm>
            <a:custGeom>
              <a:avLst/>
              <a:gdLst/>
              <a:ahLst/>
              <a:cxnLst/>
              <a:rect l="l" t="t" r="r" b="b"/>
              <a:pathLst>
                <a:path w="1200404" h="304546">
                  <a:moveTo>
                    <a:pt x="1042670" y="0"/>
                  </a:moveTo>
                  <a:cubicBezTo>
                    <a:pt x="956691" y="0"/>
                    <a:pt x="884936" y="67691"/>
                    <a:pt x="884936" y="152273"/>
                  </a:cubicBezTo>
                  <a:cubicBezTo>
                    <a:pt x="884936" y="156337"/>
                    <a:pt x="885698" y="160147"/>
                    <a:pt x="887222" y="163957"/>
                  </a:cubicBezTo>
                  <a:cubicBezTo>
                    <a:pt x="888746" y="167767"/>
                    <a:pt x="890905" y="170942"/>
                    <a:pt x="893826" y="173863"/>
                  </a:cubicBezTo>
                  <a:cubicBezTo>
                    <a:pt x="896747" y="176784"/>
                    <a:pt x="899922" y="178943"/>
                    <a:pt x="903732" y="180467"/>
                  </a:cubicBezTo>
                  <a:cubicBezTo>
                    <a:pt x="907542" y="181991"/>
                    <a:pt x="911352" y="182753"/>
                    <a:pt x="915416" y="182753"/>
                  </a:cubicBezTo>
                  <a:cubicBezTo>
                    <a:pt x="919480" y="182753"/>
                    <a:pt x="923290" y="181991"/>
                    <a:pt x="927100" y="180467"/>
                  </a:cubicBezTo>
                  <a:cubicBezTo>
                    <a:pt x="930910" y="178943"/>
                    <a:pt x="934085" y="176784"/>
                    <a:pt x="937006" y="173863"/>
                  </a:cubicBezTo>
                  <a:cubicBezTo>
                    <a:pt x="939927" y="170942"/>
                    <a:pt x="942086" y="167767"/>
                    <a:pt x="943610" y="163957"/>
                  </a:cubicBezTo>
                  <a:cubicBezTo>
                    <a:pt x="945134" y="160147"/>
                    <a:pt x="945896" y="156337"/>
                    <a:pt x="945896" y="152273"/>
                  </a:cubicBezTo>
                  <a:cubicBezTo>
                    <a:pt x="945896" y="102235"/>
                    <a:pt x="988187" y="60960"/>
                    <a:pt x="1042924" y="60960"/>
                  </a:cubicBezTo>
                  <a:cubicBezTo>
                    <a:pt x="1097661" y="60960"/>
                    <a:pt x="1139952" y="102235"/>
                    <a:pt x="1139952" y="152273"/>
                  </a:cubicBezTo>
                  <a:cubicBezTo>
                    <a:pt x="1139952" y="202311"/>
                    <a:pt x="1097661" y="243586"/>
                    <a:pt x="1042924" y="243586"/>
                  </a:cubicBezTo>
                  <a:lnTo>
                    <a:pt x="30480" y="243586"/>
                  </a:lnTo>
                  <a:cubicBezTo>
                    <a:pt x="26416" y="243586"/>
                    <a:pt x="22606" y="244348"/>
                    <a:pt x="18796" y="245872"/>
                  </a:cubicBezTo>
                  <a:cubicBezTo>
                    <a:pt x="14986" y="247396"/>
                    <a:pt x="11811" y="249555"/>
                    <a:pt x="8890" y="252476"/>
                  </a:cubicBezTo>
                  <a:cubicBezTo>
                    <a:pt x="5969" y="255397"/>
                    <a:pt x="3810" y="258572"/>
                    <a:pt x="2286" y="262382"/>
                  </a:cubicBezTo>
                  <a:cubicBezTo>
                    <a:pt x="762" y="266192"/>
                    <a:pt x="0" y="270002"/>
                    <a:pt x="0" y="274066"/>
                  </a:cubicBezTo>
                  <a:cubicBezTo>
                    <a:pt x="0" y="278130"/>
                    <a:pt x="762" y="281940"/>
                    <a:pt x="2286" y="285750"/>
                  </a:cubicBezTo>
                  <a:cubicBezTo>
                    <a:pt x="3810" y="289560"/>
                    <a:pt x="5969" y="292735"/>
                    <a:pt x="8890" y="295656"/>
                  </a:cubicBezTo>
                  <a:cubicBezTo>
                    <a:pt x="11811" y="298577"/>
                    <a:pt x="14986" y="300736"/>
                    <a:pt x="18796" y="302260"/>
                  </a:cubicBezTo>
                  <a:cubicBezTo>
                    <a:pt x="22606" y="303784"/>
                    <a:pt x="26416" y="304546"/>
                    <a:pt x="30480" y="304546"/>
                  </a:cubicBezTo>
                  <a:lnTo>
                    <a:pt x="1042670" y="304546"/>
                  </a:lnTo>
                  <a:cubicBezTo>
                    <a:pt x="1128649" y="304546"/>
                    <a:pt x="1200404" y="236855"/>
                    <a:pt x="1200404" y="152273"/>
                  </a:cubicBezTo>
                  <a:cubicBezTo>
                    <a:pt x="1200404" y="67691"/>
                    <a:pt x="1128649" y="0"/>
                    <a:pt x="1042670" y="0"/>
                  </a:cubicBezTo>
                  <a:close/>
                </a:path>
              </a:pathLst>
            </a:custGeom>
            <a:solidFill>
              <a:srgbClr val="3981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52527" y="1013079"/>
              <a:ext cx="1049274" cy="345186"/>
            </a:xfrm>
            <a:custGeom>
              <a:avLst/>
              <a:gdLst/>
              <a:ahLst/>
              <a:cxnLst/>
              <a:rect l="l" t="t" r="r" b="b"/>
              <a:pathLst>
                <a:path w="1049274" h="345186">
                  <a:moveTo>
                    <a:pt x="30480" y="0"/>
                  </a:moveTo>
                  <a:cubicBezTo>
                    <a:pt x="26416" y="0"/>
                    <a:pt x="22606" y="762"/>
                    <a:pt x="18796" y="2286"/>
                  </a:cubicBezTo>
                  <a:cubicBezTo>
                    <a:pt x="14986" y="3810"/>
                    <a:pt x="11811" y="5969"/>
                    <a:pt x="8890" y="8890"/>
                  </a:cubicBezTo>
                  <a:cubicBezTo>
                    <a:pt x="5969" y="11811"/>
                    <a:pt x="3810" y="14986"/>
                    <a:pt x="2286" y="18796"/>
                  </a:cubicBezTo>
                  <a:cubicBezTo>
                    <a:pt x="762" y="22606"/>
                    <a:pt x="0" y="26416"/>
                    <a:pt x="0" y="30480"/>
                  </a:cubicBezTo>
                  <a:cubicBezTo>
                    <a:pt x="0" y="34544"/>
                    <a:pt x="762" y="38354"/>
                    <a:pt x="2286" y="42164"/>
                  </a:cubicBezTo>
                  <a:cubicBezTo>
                    <a:pt x="3810" y="45974"/>
                    <a:pt x="5969" y="49149"/>
                    <a:pt x="8890" y="52070"/>
                  </a:cubicBezTo>
                  <a:cubicBezTo>
                    <a:pt x="11811" y="54991"/>
                    <a:pt x="14986" y="57150"/>
                    <a:pt x="18796" y="58674"/>
                  </a:cubicBezTo>
                  <a:cubicBezTo>
                    <a:pt x="22606" y="60198"/>
                    <a:pt x="26416" y="60960"/>
                    <a:pt x="30480" y="60960"/>
                  </a:cubicBezTo>
                  <a:lnTo>
                    <a:pt x="873887" y="60960"/>
                  </a:lnTo>
                  <a:cubicBezTo>
                    <a:pt x="873887" y="60960"/>
                    <a:pt x="873887" y="60960"/>
                    <a:pt x="873887" y="60960"/>
                  </a:cubicBezTo>
                  <a:cubicBezTo>
                    <a:pt x="937895" y="60960"/>
                    <a:pt x="988568" y="111125"/>
                    <a:pt x="988568" y="173101"/>
                  </a:cubicBezTo>
                  <a:cubicBezTo>
                    <a:pt x="988568" y="235077"/>
                    <a:pt x="937895" y="285369"/>
                    <a:pt x="873887" y="285369"/>
                  </a:cubicBezTo>
                  <a:cubicBezTo>
                    <a:pt x="809879" y="285369"/>
                    <a:pt x="759206" y="235204"/>
                    <a:pt x="759206" y="173101"/>
                  </a:cubicBezTo>
                  <a:cubicBezTo>
                    <a:pt x="759206" y="169037"/>
                    <a:pt x="758444" y="165227"/>
                    <a:pt x="756920" y="161417"/>
                  </a:cubicBezTo>
                  <a:cubicBezTo>
                    <a:pt x="755396" y="157607"/>
                    <a:pt x="753237" y="154432"/>
                    <a:pt x="750316" y="151511"/>
                  </a:cubicBezTo>
                  <a:cubicBezTo>
                    <a:pt x="747395" y="148590"/>
                    <a:pt x="744220" y="146431"/>
                    <a:pt x="740410" y="144907"/>
                  </a:cubicBezTo>
                  <a:cubicBezTo>
                    <a:pt x="736600" y="143383"/>
                    <a:pt x="732790" y="142621"/>
                    <a:pt x="728726" y="142621"/>
                  </a:cubicBezTo>
                  <a:cubicBezTo>
                    <a:pt x="724662" y="142621"/>
                    <a:pt x="720852" y="143383"/>
                    <a:pt x="717042" y="144907"/>
                  </a:cubicBezTo>
                  <a:cubicBezTo>
                    <a:pt x="713232" y="146431"/>
                    <a:pt x="710057" y="148590"/>
                    <a:pt x="707136" y="151511"/>
                  </a:cubicBezTo>
                  <a:cubicBezTo>
                    <a:pt x="704215" y="154432"/>
                    <a:pt x="702056" y="157607"/>
                    <a:pt x="700532" y="161417"/>
                  </a:cubicBezTo>
                  <a:cubicBezTo>
                    <a:pt x="699008" y="165227"/>
                    <a:pt x="698246" y="169037"/>
                    <a:pt x="698246" y="173101"/>
                  </a:cubicBezTo>
                  <a:cubicBezTo>
                    <a:pt x="698246" y="262128"/>
                    <a:pt x="766953" y="335534"/>
                    <a:pt x="854202" y="345186"/>
                  </a:cubicBezTo>
                  <a:lnTo>
                    <a:pt x="893318" y="345186"/>
                  </a:lnTo>
                  <a:cubicBezTo>
                    <a:pt x="980567" y="335534"/>
                    <a:pt x="1049274" y="262128"/>
                    <a:pt x="1049274" y="173101"/>
                  </a:cubicBezTo>
                  <a:cubicBezTo>
                    <a:pt x="1049274" y="77470"/>
                    <a:pt x="970026" y="0"/>
                    <a:pt x="873760" y="0"/>
                  </a:cubicBezTo>
                  <a:close/>
                </a:path>
              </a:pathLst>
            </a:custGeom>
            <a:solidFill>
              <a:srgbClr val="3981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134343" y="1351312"/>
            <a:ext cx="4903480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5. Trace and match: 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675609" y="136941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430656" y="2525830"/>
            <a:ext cx="2280371" cy="1405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895"/>
              </a:lnSpc>
            </a:pPr>
            <a:r>
              <a:rPr lang="en-US" sz="8495">
                <a:solidFill>
                  <a:srgbClr val="000000"/>
                </a:solidFill>
                <a:latin typeface="KG Primary Dots Lined" panose="02000506000000020003"/>
                <a:ea typeface="KG Primary Dots Lined" panose="02000506000000020003"/>
                <a:cs typeface="KG Primary Dots Lined" panose="02000506000000020003"/>
                <a:sym typeface="KG Primary Dots Lined" panose="02000506000000020003"/>
              </a:rPr>
              <a:t>sunny</a:t>
            </a:r>
            <a:endParaRPr lang="en-US" sz="8495">
              <a:solidFill>
                <a:srgbClr val="000000"/>
              </a:solidFill>
              <a:latin typeface="KG Primary Dots Lined" panose="02000506000000020003"/>
              <a:ea typeface="KG Primary Dots Lined" panose="02000506000000020003"/>
              <a:cs typeface="KG Primary Dots Lined" panose="02000506000000020003"/>
              <a:sym typeface="KG Primary Dots Lined" panose="02000506000000020003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508037" y="4148090"/>
            <a:ext cx="2045084" cy="1403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780"/>
              </a:lnSpc>
            </a:pPr>
            <a:r>
              <a:rPr lang="en-US" sz="8415">
                <a:solidFill>
                  <a:srgbClr val="000000"/>
                </a:solidFill>
                <a:latin typeface="KG Primary Dots Lined" panose="02000506000000020003"/>
                <a:ea typeface="KG Primary Dots Lined" panose="02000506000000020003"/>
                <a:cs typeface="KG Primary Dots Lined" panose="02000506000000020003"/>
                <a:sym typeface="KG Primary Dots Lined" panose="02000506000000020003"/>
              </a:rPr>
              <a:t>rainy</a:t>
            </a:r>
            <a:endParaRPr lang="en-US" sz="8415">
              <a:solidFill>
                <a:srgbClr val="000000"/>
              </a:solidFill>
              <a:latin typeface="KG Primary Dots Lined" panose="02000506000000020003"/>
              <a:ea typeface="KG Primary Dots Lined" panose="02000506000000020003"/>
              <a:cs typeface="KG Primary Dots Lined" panose="02000506000000020003"/>
              <a:sym typeface="KG Primary Dots Lined" panose="02000506000000020003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288381" y="5636019"/>
            <a:ext cx="2539651" cy="4443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0"/>
              </a:lnSpc>
            </a:pPr>
            <a:r>
              <a:rPr lang="en-US" sz="8570">
                <a:solidFill>
                  <a:srgbClr val="000000"/>
                </a:solidFill>
                <a:latin typeface="KG Primary Dots Lined" panose="02000506000000020003"/>
                <a:ea typeface="KG Primary Dots Lined" panose="02000506000000020003"/>
                <a:cs typeface="KG Primary Dots Lined" panose="02000506000000020003"/>
                <a:sym typeface="KG Primary Dots Lined" panose="02000506000000020003"/>
              </a:rPr>
              <a:t>windy</a:t>
            </a:r>
            <a:endParaRPr lang="en-US" sz="8570">
              <a:solidFill>
                <a:srgbClr val="000000"/>
              </a:solidFill>
              <a:latin typeface="KG Primary Dots Lined" panose="02000506000000020003"/>
              <a:ea typeface="KG Primary Dots Lined" panose="02000506000000020003"/>
              <a:cs typeface="KG Primary Dots Lined" panose="02000506000000020003"/>
              <a:sym typeface="KG Primary Dots Lined" panose="02000506000000020003"/>
            </a:endParaRPr>
          </a:p>
          <a:p>
            <a:pPr algn="l">
              <a:lnSpc>
                <a:spcPts val="11795"/>
              </a:lnSpc>
            </a:pPr>
            <a:r>
              <a:rPr lang="en-US" sz="8425">
                <a:solidFill>
                  <a:srgbClr val="000000"/>
                </a:solidFill>
                <a:latin typeface="KG Primary Dots Lined" panose="02000506000000020003"/>
                <a:ea typeface="KG Primary Dots Lined" panose="02000506000000020003"/>
                <a:cs typeface="KG Primary Dots Lined" panose="02000506000000020003"/>
                <a:sym typeface="KG Primary Dots Lined" panose="02000506000000020003"/>
              </a:rPr>
              <a:t>snowy</a:t>
            </a:r>
            <a:endParaRPr lang="en-US" sz="8425">
              <a:solidFill>
                <a:srgbClr val="000000"/>
              </a:solidFill>
              <a:latin typeface="KG Primary Dots Lined" panose="02000506000000020003"/>
              <a:ea typeface="KG Primary Dots Lined" panose="02000506000000020003"/>
              <a:cs typeface="KG Primary Dots Lined" panose="02000506000000020003"/>
              <a:sym typeface="KG Primary Dots Lined" panose="02000506000000020003"/>
            </a:endParaRPr>
          </a:p>
          <a:p>
            <a:pPr algn="l">
              <a:lnSpc>
                <a:spcPts val="11775"/>
              </a:lnSpc>
            </a:pPr>
            <a:r>
              <a:rPr lang="en-US" sz="8410">
                <a:solidFill>
                  <a:srgbClr val="000000"/>
                </a:solidFill>
                <a:latin typeface="KG Primary Dots Lined" panose="02000506000000020003"/>
                <a:ea typeface="KG Primary Dots Lined" panose="02000506000000020003"/>
                <a:cs typeface="KG Primary Dots Lined" panose="02000506000000020003"/>
                <a:sym typeface="KG Primary Dots Lined" panose="02000506000000020003"/>
              </a:rPr>
              <a:t>cloudy</a:t>
            </a:r>
            <a:endParaRPr lang="en-US" sz="8410">
              <a:solidFill>
                <a:srgbClr val="000000"/>
              </a:solidFill>
              <a:latin typeface="KG Primary Dots Lined" panose="02000506000000020003"/>
              <a:ea typeface="KG Primary Dots Lined" panose="02000506000000020003"/>
              <a:cs typeface="KG Primary Dots Lined" panose="02000506000000020003"/>
              <a:sym typeface="KG Primary Dots Lined" panose="02000506000000020003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975</Words>
  <Application>WPS Presentation</Application>
  <PresentationFormat>Custom</PresentationFormat>
  <Paragraphs>112</Paragraphs>
  <Slides>12</Slides>
  <Notes>0</Notes>
  <HiddenSlides>0</HiddenSlides>
  <MMClips>10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SimSun</vt:lpstr>
      <vt:lpstr>Wingdings</vt:lpstr>
      <vt:lpstr>Baloo</vt:lpstr>
      <vt:lpstr>League Spartan</vt:lpstr>
      <vt:lpstr>Alata</vt:lpstr>
      <vt:lpstr>Nunito Bold</vt:lpstr>
      <vt:lpstr>KG Primary Dots Lined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WEATHER.pdf</dc:title>
  <dc:creator/>
  <cp:lastModifiedBy>Linh Hoàng</cp:lastModifiedBy>
  <cp:revision>5</cp:revision>
  <dcterms:created xsi:type="dcterms:W3CDTF">2006-08-16T00:00:00Z</dcterms:created>
  <dcterms:modified xsi:type="dcterms:W3CDTF">2025-02-03T01:56:08Z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F4DE229FB149431EB0673958197FAA5F_12</vt:lpwstr>
  </property>
  <property fmtid="{D5CDD505-2E9C-101B-9397-08002B2CF9AE}" pid="3" name="KSOProductBuildVer">
    <vt:lpwstr>1033-12.2.0.19805</vt:lpwstr>
  </property>
</Properties>
</file>