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8" r:id="rId4"/>
    <p:sldId id="269" r:id="rId5"/>
    <p:sldId id="259" r:id="rId6"/>
    <p:sldId id="264" r:id="rId7"/>
    <p:sldId id="270" r:id="rId8"/>
    <p:sldId id="261" r:id="rId9"/>
    <p:sldId id="272" r:id="rId10"/>
    <p:sldId id="273" r:id="rId11"/>
    <p:sldId id="275" r:id="rId12"/>
    <p:sldId id="277" r:id="rId13"/>
    <p:sldId id="27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8C1A0-936A-4D7B-83B0-CEDFF0AE454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0710-F625-4014-8520-8D268B23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957B-2772-40BD-BCF2-DA9E7800F5F0}" type="slidenum">
              <a:rPr lang="vi-VN" smtClean="0"/>
              <a:pPr/>
              <a:t>2</a:t>
            </a:fld>
            <a:endParaRPr lang="vi-VN" dirty="0"/>
          </a:p>
        </p:txBody>
      </p:sp>
    </p:spTree>
    <p:extLst>
      <p:ext uri="{BB962C8B-B14F-4D97-AF65-F5344CB8AC3E}">
        <p14:creationId xmlns="" xmlns:p14="http://schemas.microsoft.com/office/powerpoint/2010/main" val="162150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DC1E2C-6F6D-4664-9894-DBACC9672E4C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138-1EE8-46F9-93D6-B12DA8A7CDDF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GTV082020_HOANGHUONG (73)">
            <a:hlinkClick r:id="" action="ppaction://medi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906" y="0"/>
            <a:ext cx="9155906" cy="6858000"/>
          </a:xfrm>
        </p:spPr>
      </p:pic>
      <p:sp>
        <p:nvSpPr>
          <p:cNvPr id="7" name="Rectangle: Rounded Corners 6"/>
          <p:cNvSpPr/>
          <p:nvPr/>
        </p:nvSpPr>
        <p:spPr>
          <a:xfrm>
            <a:off x="1013223" y="1555750"/>
            <a:ext cx="6912769" cy="2090738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8460" y="17541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SG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572000" y="6858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ư vấn hỏi đá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778" y="0"/>
            <a:ext cx="4061222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/>
          <p:cNvSpPr/>
          <p:nvPr/>
        </p:nvSpPr>
        <p:spPr>
          <a:xfrm>
            <a:off x="4495800" y="19050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.So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419600" y="3276600"/>
            <a:ext cx="4343400" cy="11906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191000" y="4876800"/>
            <a:ext cx="4953000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SG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2368579" y="1295400"/>
            <a:ext cx="43370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</a:t>
            </a:r>
            <a:endParaRPr lang="en-US" sz="96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-69646" y="2967335"/>
            <a:ext cx="92833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Tìm nhà cho bạn</a:t>
            </a:r>
            <a:endParaRPr lang="en-US" sz="8800" b="1" cap="all" spc="0" dirty="0">
              <a:ln w="381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Ảnh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22" y="1905000"/>
            <a:ext cx="1580644" cy="1395412"/>
          </a:xfrm>
          <a:prstGeom prst="rect">
            <a:avLst/>
          </a:prstGeom>
        </p:spPr>
      </p:pic>
      <p:pic>
        <p:nvPicPr>
          <p:cNvPr id="13" name="Ảnh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580644" cy="1395412"/>
          </a:xfrm>
          <a:prstGeom prst="rect">
            <a:avLst/>
          </a:prstGeom>
        </p:spPr>
      </p:pic>
      <p:pic>
        <p:nvPicPr>
          <p:cNvPr id="14" name="Ảnh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18" y="4343400"/>
            <a:ext cx="3733800" cy="12192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4586785"/>
            <a:ext cx="2286000" cy="2286000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19600"/>
            <a:ext cx="2286000" cy="2286000"/>
          </a:xfrm>
          <a:prstGeom prst="rect">
            <a:avLst/>
          </a:prstGeom>
        </p:spPr>
      </p:pic>
      <p:sp>
        <p:nvSpPr>
          <p:cNvPr id="17" name="Hình chữ nhật 16"/>
          <p:cNvSpPr/>
          <p:nvPr/>
        </p:nvSpPr>
        <p:spPr>
          <a:xfrm>
            <a:off x="838200" y="228600"/>
            <a:ext cx="449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5: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endParaRPr lang="vi-VN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2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7"/>
          <p:cNvGrpSpPr/>
          <p:nvPr/>
        </p:nvGrpSpPr>
        <p:grpSpPr>
          <a:xfrm>
            <a:off x="0" y="1600200"/>
            <a:ext cx="9144000" cy="5257800"/>
            <a:chOff x="0" y="1600200"/>
            <a:chExt cx="9144000" cy="5257800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834"/>
            <a:stretch/>
          </p:blipFill>
          <p:spPr>
            <a:xfrm>
              <a:off x="0" y="1600200"/>
              <a:ext cx="8153400" cy="5257800"/>
            </a:xfrm>
            <a:prstGeom prst="rect">
              <a:avLst/>
            </a:prstGeom>
          </p:spPr>
        </p:pic>
        <p:pic>
          <p:nvPicPr>
            <p:cNvPr id="7" name="Ảnh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50"/>
            <a:stretch/>
          </p:blipFill>
          <p:spPr>
            <a:xfrm>
              <a:off x="5500048" y="1600200"/>
              <a:ext cx="3643952" cy="5257800"/>
            </a:xfrm>
            <a:prstGeom prst="rect">
              <a:avLst/>
            </a:prstGeom>
          </p:spPr>
        </p:pic>
      </p:grpSp>
      <p:sp>
        <p:nvSpPr>
          <p:cNvPr id="9" name="Cuộn Ngang 8"/>
          <p:cNvSpPr/>
          <p:nvPr/>
        </p:nvSpPr>
        <p:spPr>
          <a:xfrm>
            <a:off x="3149078" y="1828800"/>
            <a:ext cx="5638800" cy="40386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phát cho mỗi đội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và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vật. Mỗi đội sẽ dán mỗi con vật vào một ngôi nhà rồi gắn lên bảng Sau đó so sánh số lượng 2 nhóm đồ vật. Lớp cử 3 đội (mỗi đội 4 bạn) thi đua trong vòng 1 phút. Đội nào hoàn thành nhanh hơn và trả lời đúng sẽ giành chiến thắng.</a:t>
            </a:r>
            <a:endParaRPr lang="vi-VN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̉nh 9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78" y="3968515"/>
            <a:ext cx="2718321" cy="1983117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54" b="13523"/>
          <a:stretch/>
        </p:blipFill>
        <p:spPr>
          <a:xfrm>
            <a:off x="6248400" y="3778156"/>
            <a:ext cx="2850606" cy="2527110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8600" y="3860328"/>
            <a:ext cx="2852819" cy="2840140"/>
          </a:xfrm>
          <a:prstGeom prst="rect">
            <a:avLst/>
          </a:prstGeom>
        </p:spPr>
      </p:pic>
      <p:pic>
        <p:nvPicPr>
          <p:cNvPr id="13" name="Ảnh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36" y="1610639"/>
            <a:ext cx="1425299" cy="1672283"/>
          </a:xfrm>
          <a:prstGeom prst="rect">
            <a:avLst/>
          </a:prstGeom>
        </p:spPr>
      </p:pic>
      <p:pic>
        <p:nvPicPr>
          <p:cNvPr id="14" name="Ảnh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1571868"/>
            <a:ext cx="1654163" cy="1495364"/>
          </a:xfrm>
          <a:prstGeom prst="rect">
            <a:avLst/>
          </a:prstGeom>
        </p:spPr>
      </p:pic>
      <p:pic>
        <p:nvPicPr>
          <p:cNvPr id="15" name="Ảnh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26" y="1716505"/>
            <a:ext cx="1178748" cy="1566417"/>
          </a:xfrm>
          <a:prstGeom prst="rect">
            <a:avLst/>
          </a:prstGeom>
        </p:spPr>
      </p:pic>
      <p:pic>
        <p:nvPicPr>
          <p:cNvPr id="16" name="Ảnh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3" y="2075578"/>
            <a:ext cx="1623416" cy="1435100"/>
          </a:xfrm>
          <a:prstGeom prst="rect">
            <a:avLst/>
          </a:prstGeom>
        </p:spPr>
      </p:pic>
      <p:sp>
        <p:nvSpPr>
          <p:cNvPr id="17" name="Hình Bầu dục 16"/>
          <p:cNvSpPr/>
          <p:nvPr/>
        </p:nvSpPr>
        <p:spPr>
          <a:xfrm>
            <a:off x="685800" y="1828800"/>
            <a:ext cx="2209800" cy="2001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Rectangle 6"/>
          <p:cNvSpPr/>
          <p:nvPr/>
        </p:nvSpPr>
        <p:spPr>
          <a:xfrm>
            <a:off x="257688" y="995229"/>
            <a:ext cx="46978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Tìm nhà cho bạn</a:t>
            </a:r>
            <a:endParaRPr lang="en-US" sz="4400" b="1" cap="all" spc="0" dirty="0">
              <a:ln w="381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8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32562E-8 C -0.00399 0.01665 -0.00625 0.03122 -0.00903 0.04788 C -0.01198 0.06638 -0.01215 0.08418 -0.02101 0.09945 C -0.02969 0.13714 -0.06441 0.14663 -0.08958 0.14732 C -0.15087 0.14917 -0.21198 0.14986 -0.27326 0.15125 C -0.27621 0.15195 -0.27917 0.15287 -0.28212 0.1531 C -0.29358 0.15426 -0.30521 0.1531 -0.31649 0.15518 C -0.32031 0.15588 -0.32326 0.15981 -0.32691 0.1612 C -0.33611 0.16443 -0.34583 0.16397 -0.35521 0.16513 C -0.37257 0.17114 -0.38958 0.17253 -0.40746 0.17507 C -0.41736 0.17947 -0.42726 0.18155 -0.43733 0.18502 C -0.44635 0.19242 -0.45608 0.19334 -0.4658 0.19889 C -0.47274 0.20282 -0.47795 0.20976 -0.48507 0.21277 C -0.4875 0.22202 -0.49219 0.22017 -0.49705 0.22873 C -0.50035 0.23428 -0.50608 0.24653 -0.50608 0.24653 C -0.50764 0.25347 -0.50955 0.25763 -0.51354 0.26249 C -0.51493 0.26874 -0.51562 0.27637 -0.51788 0.28238 C -0.51962 0.28724 -0.52222 0.2914 -0.52396 0.29626 C -0.52535 0.30435 -0.52639 0.30944 -0.52986 0.31615 C -0.53385 0.33719 -0.54149 0.358 -0.55087 0.37581 C -0.55868 0.39061 -0.5533 0.38483 -0.56128 0.39177 C -0.5618 0.39385 -0.56146 0.3964 -0.56267 0.39778 C -0.56424 0.3994 -0.56667 0.39894 -0.56875 0.39963 C -0.58246 0.40472 -0.55816 0.39986 -0.59114 0.4038 C -0.60469 0.41559 -0.62187 0.40935 -0.63733 0.41374 C -0.65069 0.42553 -0.65972 0.44172 -0.66875 0.4593 C -0.67326 0.46809 -0.67326 0.4785 -0.6776 0.48728 C -0.67812 0.48983 -0.67917 0.49515 -0.67917 0.49515 " pathEditMode="relative" ptsTypes="fffffffffffffffffffffffffff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333E-6 C 0.0007 0.03862 -0.0066 0.07978 0.00452 0.1154 C 0.00747 0.12488 0.01215 0.13298 0.01649 0.1413 C 0.04375 0.19357 0.06771 0.21554 0.10608 0.25069 C 0.11945 0.26295 0.13802 0.28978 0.14479 0.31036 C 0.14549 0.31221 0.14566 0.31429 0.14636 0.31614 C 0.14722 0.31822 0.14861 0.32007 0.14931 0.32215 C 0.15156 0.32863 0.15538 0.34204 0.15538 0.34204 C 0.15764 0.35823 0.16702 0.38645 0.15087 0.39385 C 0.14879 0.40125 0.14375 0.40472 0.13889 0.40957 C 0.13143 0.4172 0.12292 0.4246 0.11493 0.43154 C 0.11163 0.43432 0.1092 0.43848 0.10608 0.44149 C 0.09983 0.44727 0.09323 0.45629 0.08663 0.46138 C 0.08472 0.46276 0.08264 0.46369 0.08073 0.46531 C 0.07952 0.46646 0.07761 0.46924 0.07761 0.46924 " pathEditMode="relative" ptsTypes="ffffffffffffff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77983E-6 C -0.00886 0.00787 -0.0198 0.0125 -0.02691 0.02383 C -0.03039 0.02915 -0.03143 0.03608 -0.03438 0.04187 C -0.03368 0.06222 -0.03941 0.09136 -0.02691 0.10732 C -0.02223 0.11957 -0.01927 0.13044 -0.00903 0.1353 C -0.00382 0.14177 0.00173 0.14478 0.00746 0.14917 C 0.01336 0.15357 0.01753 0.16051 0.02378 0.16305 C 0.0302 0.16883 0.03593 0.17554 0.04323 0.17901 C 0.04722 0.18433 0.05277 0.18733 0.05677 0.19288 C 0.071 0.21277 0.05225 0.18595 0.06423 0.20491 C 0.06562 0.20699 0.06736 0.20861 0.06857 0.21069 C 0.07083 0.21439 0.07465 0.22272 0.07465 0.22272 C 0.0802 0.24654 0.07152 0.21277 0.07916 0.23266 C 0.08125 0.23821 0.08211 0.24446 0.0835 0.25047 C 0.08593 0.26157 0.08611 0.27313 0.08802 0.28447 C 0.08698 0.30528 0.08784 0.31661 0.07916 0.33211 C 0.07691 0.3409 0.07378 0.34806 0.07014 0.35593 C 0.06649 0.37397 0.05173 0.38969 0.04027 0.39964 C 0.03593 0.40334 0.03333 0.4075 0.0283 0.40958 C 0.02048 0.41629 0.01336 0.42346 0.00451 0.42762 C 0.00034 0.43294 -0.00018 0.43479 -0.00591 0.43756 C -0.01372 0.4415 -0.01077 0.43595 -0.01337 0.44335 " pathEditMode="relative" ptsTypes="fffffffffffffffffffff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 b="10181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0904" y="1651000"/>
            <a:ext cx="5562600" cy="189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资源 734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1482" y="3478213"/>
            <a:ext cx="78343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4" descr="资源 134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906" y="276226"/>
            <a:ext cx="2552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5" descr="资源 2343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147" y="2657476"/>
            <a:ext cx="19859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图片 6" descr="资源 3343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0648" y="569914"/>
            <a:ext cx="1559719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图片 8" descr="资源 5343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9675" y="3940176"/>
            <a:ext cx="7025879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图片 9" descr="资源 6343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9050" y="6208713"/>
            <a:ext cx="91821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6222" y="909639"/>
            <a:ext cx="5132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 biệt và </a:t>
            </a:r>
          </a:p>
          <a:p>
            <a:pPr algn="ctr" eaLnBrk="1" hangingPunct="1"/>
            <a:r>
              <a:rPr lang="en-US" altLang="zh-CN" sz="8000" b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 gặp lại!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6"/>
          <p:cNvGrpSpPr/>
          <p:nvPr/>
        </p:nvGrpSpPr>
        <p:grpSpPr>
          <a:xfrm>
            <a:off x="457200" y="934614"/>
            <a:ext cx="2484437" cy="1658938"/>
            <a:chOff x="457200" y="934614"/>
            <a:chExt cx="2484437" cy="1658938"/>
          </a:xfrm>
        </p:grpSpPr>
        <p:pic>
          <p:nvPicPr>
            <p:cNvPr id="10" name="Picture 6" descr="2511784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34614"/>
              <a:ext cx="2484437" cy="165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Hình chữ nhật 10"/>
            <p:cNvSpPr/>
            <p:nvPr/>
          </p:nvSpPr>
          <p:spPr>
            <a:xfrm>
              <a:off x="609600" y="1531723"/>
              <a:ext cx="192063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Toán 1</a:t>
              </a:r>
              <a:endParaRPr lang="vi-VN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584" r="54062"/>
          <a:stretch/>
        </p:blipFill>
        <p:spPr bwMode="auto">
          <a:xfrm>
            <a:off x="949325" y="6529388"/>
            <a:ext cx="2576513" cy="32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584" r="54062"/>
          <a:stretch/>
        </p:blipFill>
        <p:spPr bwMode="auto">
          <a:xfrm>
            <a:off x="0" y="6529389"/>
            <a:ext cx="2448000" cy="312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Nhóm 15"/>
          <p:cNvGrpSpPr/>
          <p:nvPr/>
        </p:nvGrpSpPr>
        <p:grpSpPr>
          <a:xfrm>
            <a:off x="2941637" y="4495800"/>
            <a:ext cx="6173788" cy="2362200"/>
            <a:chOff x="2941637" y="3703141"/>
            <a:chExt cx="6173788" cy="3154859"/>
          </a:xfrm>
        </p:grpSpPr>
        <p:pic>
          <p:nvPicPr>
            <p:cNvPr id="17410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88" y="3703141"/>
              <a:ext cx="5608637" cy="31548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/>
            <p:cNvSpPr/>
            <p:nvPr/>
          </p:nvSpPr>
          <p:spPr>
            <a:xfrm>
              <a:off x="4939200" y="3703141"/>
              <a:ext cx="2376000" cy="109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3" name="Hình chữ nhật 12"/>
            <p:cNvSpPr/>
            <p:nvPr/>
          </p:nvSpPr>
          <p:spPr>
            <a:xfrm>
              <a:off x="2941637" y="3703141"/>
              <a:ext cx="2849563" cy="792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" name="Nhóm 20"/>
          <p:cNvGrpSpPr/>
          <p:nvPr/>
        </p:nvGrpSpPr>
        <p:grpSpPr>
          <a:xfrm>
            <a:off x="63500" y="4619626"/>
            <a:ext cx="2466731" cy="1924050"/>
            <a:chOff x="63500" y="4619626"/>
            <a:chExt cx="2466731" cy="1924050"/>
          </a:xfrm>
        </p:grpSpPr>
        <p:pic>
          <p:nvPicPr>
            <p:cNvPr id="19" name="Ảnh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4619626"/>
              <a:ext cx="2466731" cy="1924050"/>
            </a:xfrm>
            <a:prstGeom prst="rect">
              <a:avLst/>
            </a:prstGeom>
          </p:spPr>
        </p:pic>
        <p:sp>
          <p:nvSpPr>
            <p:cNvPr id="20" name="Hình chữ nhật 19"/>
            <p:cNvSpPr/>
            <p:nvPr/>
          </p:nvSpPr>
          <p:spPr>
            <a:xfrm>
              <a:off x="63500" y="6248400"/>
              <a:ext cx="698500" cy="280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23" name="Hình chữ nhật 22"/>
          <p:cNvSpPr/>
          <p:nvPr/>
        </p:nvSpPr>
        <p:spPr>
          <a:xfrm>
            <a:off x="609600" y="2971800"/>
            <a:ext cx="8253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Nhiều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hơn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ít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hơn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bằng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nhau</a:t>
            </a:r>
            <a:endParaRPr lang="vi-VN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DCCF"/>
              </a:clrFrom>
              <a:clrTo>
                <a:srgbClr val="E4DC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7241"/>
            <a:ext cx="7696200" cy="55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_Văn_Bản 13"/>
          <p:cNvSpPr txBox="1"/>
          <p:nvPr/>
        </p:nvSpPr>
        <p:spPr>
          <a:xfrm>
            <a:off x="2362200" y="2286000"/>
            <a:ext cx="4341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E:\Giáo án điện tử CÁNH DIỀU- HUYỀN 2020\OneDrive_2020-08-12 (1)\MÔN TOÁN\HÌNH ẢNH\trang 1 -50\trang 22\626ca383-5e41-4a7f-8280-1831a74442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343401" cy="2362200"/>
          </a:xfrm>
          <a:prstGeom prst="rect">
            <a:avLst/>
          </a:prstGeom>
          <a:noFill/>
        </p:spPr>
      </p:pic>
      <p:sp>
        <p:nvSpPr>
          <p:cNvPr id="32" name="Rectangle: Rounded Corners 3"/>
          <p:cNvSpPr/>
          <p:nvPr/>
        </p:nvSpPr>
        <p:spPr>
          <a:xfrm>
            <a:off x="0" y="0"/>
            <a:ext cx="6019800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SG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/>
          <p:cNvSpPr/>
          <p:nvPr/>
        </p:nvSpPr>
        <p:spPr>
          <a:xfrm>
            <a:off x="838200" y="228600"/>
            <a:ext cx="5738813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2"/>
          <p:cNvSpPr/>
          <p:nvPr/>
        </p:nvSpPr>
        <p:spPr>
          <a:xfrm>
            <a:off x="838200" y="1219200"/>
            <a:ext cx="2995613" cy="655638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5" name="Picture 3" descr="E:\Giáo án điện tử CÁNH DIỀU- HUYỀN 2020\OneDrive_2020-08-12 (1)\MÔN TOÁN\HÌNH ẢNH\trang 1 -50\trang 22\ad78c2c9-47a3-4bb6-bc7d-0e22f6bcdc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536385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Giáo án điện tử CÁNH DIỀU- HUYỀN 2020\OneDrive_2020-08-12 (1)\MÔN TOÁN\HÌNH ẢNH\trang 1 -50\trang 22\0742d1b4-dc9b-4647-9914-e9c3040030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Giáo án điện tử CÁNH DIỀU- HUYỀN 2020\OneDrive_2020-08-12 (1)\MÔN TOÁN\HÌNH ẢNH\trang 1 -50\trang 22\ebf3c1d3-64da-4b1b-8bab-359e4f1747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990600"/>
          </a:xfrm>
          <a:prstGeom prst="roundRect">
            <a:avLst>
              <a:gd name="adj" fmla="val 50000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/>
          <p:cNvSpPr/>
          <p:nvPr/>
        </p:nvSpPr>
        <p:spPr>
          <a:xfrm>
            <a:off x="533400" y="1219200"/>
            <a:ext cx="1828800" cy="655638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6" name="Picture 2" descr="E:\Giáo án điện tử CÁNH DIỀU- HUYỀN 2020\OneDrive_2020-08-12 (1)\MÔN TOÁN\HÌNH ẢNH\trang 1 -50\trang 23\5da7a2ac-639e-4a2e-951e-aeeb75cc1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7086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  <a:prstGeom prst="roundRect">
            <a:avLst>
              <a:gd name="adj" fmla="val 50000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2"/>
          <p:cNvSpPr>
            <a:spLocks noGrp="1"/>
          </p:cNvSpPr>
          <p:nvPr>
            <p:ph idx="1"/>
          </p:nvPr>
        </p:nvSpPr>
        <p:spPr>
          <a:xfrm>
            <a:off x="457200" y="1600201"/>
            <a:ext cx="1371600" cy="533400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7" name="Picture 2" descr="E:\Giáo án điện tử CÁNH DIỀU- HUYỀN 2020\OneDrive_2020-08-12 (1)\MÔN TOÁN\HÌNH ẢNH\trang 1 -50\trang 23\591ed1f2-2097-432a-b4a9-98b9979fad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7239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  <a:prstGeom prst="roundRect">
            <a:avLst>
              <a:gd name="adj" fmla="val 50000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2"/>
          <p:cNvSpPr>
            <a:spLocks noGrp="1"/>
          </p:cNvSpPr>
          <p:nvPr>
            <p:ph idx="1"/>
          </p:nvPr>
        </p:nvSpPr>
        <p:spPr>
          <a:xfrm>
            <a:off x="457200" y="1600201"/>
            <a:ext cx="1371600" cy="533400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SG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SG" sz="3200" dirty="0">
              <a:solidFill>
                <a:schemeClr val="tx1"/>
              </a:solidFill>
            </a:endParaRPr>
          </a:p>
        </p:txBody>
      </p:sp>
      <p:pic>
        <p:nvPicPr>
          <p:cNvPr id="8" name="Picture 2" descr="E:\Giáo án điện tử CÁNH DIỀU- HUYỀN 2020\OneDrive_2020-08-12 (1)\MÔN TOÁN\HÌNH ẢNH\trang 1 -50\trang 23\10082b55-626e-4e83-b175-b004b5bf6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153400" cy="425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226</Words>
  <Application>Microsoft Office PowerPoint</Application>
  <PresentationFormat>On-screen Show (4:3)</PresentationFormat>
  <Paragraphs>27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HOẠT ĐỘNG 3: THỰC HÀNH, LUYỆN TẬP</vt:lpstr>
      <vt:lpstr>HOẠT ĐỘNG 4: VẬN DỤNG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BQ</cp:lastModifiedBy>
  <cp:revision>32</cp:revision>
  <dcterms:created xsi:type="dcterms:W3CDTF">2020-08-14T06:59:02Z</dcterms:created>
  <dcterms:modified xsi:type="dcterms:W3CDTF">2020-08-15T16:04:20Z</dcterms:modified>
</cp:coreProperties>
</file>