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AA677-551D-48B3-AF04-E1264CD373E2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F51DD-67E3-4991-82EB-368DF0EE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0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F51DD-67E3-4991-82EB-368DF0EE74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52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3744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961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2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609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148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233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7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7653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9/20/2017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0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ounded Rectangle 160"/>
          <p:cNvSpPr/>
          <p:nvPr/>
        </p:nvSpPr>
        <p:spPr>
          <a:xfrm>
            <a:off x="3590108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62" name="Rounded Rectangle 161"/>
          <p:cNvSpPr/>
          <p:nvPr/>
        </p:nvSpPr>
        <p:spPr>
          <a:xfrm>
            <a:off x="4086497" y="32123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63" name="Rounded Rectangle 162"/>
          <p:cNvSpPr/>
          <p:nvPr/>
        </p:nvSpPr>
        <p:spPr>
          <a:xfrm>
            <a:off x="4575265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64" name="Rounded Rectangle 163"/>
          <p:cNvSpPr/>
          <p:nvPr/>
        </p:nvSpPr>
        <p:spPr>
          <a:xfrm>
            <a:off x="5067300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65" name="Rounded Rectangle 164"/>
          <p:cNvSpPr/>
          <p:nvPr/>
        </p:nvSpPr>
        <p:spPr>
          <a:xfrm>
            <a:off x="3096985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67" name="Rounded Rectangle 166"/>
          <p:cNvSpPr/>
          <p:nvPr/>
        </p:nvSpPr>
        <p:spPr>
          <a:xfrm>
            <a:off x="4575265" y="10961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68" name="Rounded Rectangle 167"/>
          <p:cNvSpPr/>
          <p:nvPr/>
        </p:nvSpPr>
        <p:spPr>
          <a:xfrm>
            <a:off x="4058194" y="1096191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9" name="Rounded Rectangle 168"/>
          <p:cNvSpPr/>
          <p:nvPr/>
        </p:nvSpPr>
        <p:spPr>
          <a:xfrm>
            <a:off x="5067300" y="10961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70" name="Oval 169"/>
          <p:cNvSpPr/>
          <p:nvPr/>
        </p:nvSpPr>
        <p:spPr>
          <a:xfrm>
            <a:off x="213360" y="1617617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1" name="Oval 170"/>
          <p:cNvSpPr/>
          <p:nvPr/>
        </p:nvSpPr>
        <p:spPr>
          <a:xfrm>
            <a:off x="213360" y="2147742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72" name="Oval 171"/>
          <p:cNvSpPr/>
          <p:nvPr/>
        </p:nvSpPr>
        <p:spPr>
          <a:xfrm>
            <a:off x="215537" y="26670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73" name="Oval 172"/>
          <p:cNvSpPr/>
          <p:nvPr/>
        </p:nvSpPr>
        <p:spPr>
          <a:xfrm>
            <a:off x="213360" y="3200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74" name="Oval 173"/>
          <p:cNvSpPr/>
          <p:nvPr/>
        </p:nvSpPr>
        <p:spPr>
          <a:xfrm>
            <a:off x="213360" y="37338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76" name="Rounded Rectangle 175"/>
          <p:cNvSpPr/>
          <p:nvPr/>
        </p:nvSpPr>
        <p:spPr>
          <a:xfrm>
            <a:off x="3590108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77" name="Rounded Rectangle 176"/>
          <p:cNvSpPr/>
          <p:nvPr/>
        </p:nvSpPr>
        <p:spPr>
          <a:xfrm>
            <a:off x="4086497" y="37457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78" name="Rounded Rectangle 177"/>
          <p:cNvSpPr/>
          <p:nvPr/>
        </p:nvSpPr>
        <p:spPr>
          <a:xfrm>
            <a:off x="4575265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79" name="Rounded Rectangle 178"/>
          <p:cNvSpPr/>
          <p:nvPr/>
        </p:nvSpPr>
        <p:spPr>
          <a:xfrm>
            <a:off x="5067300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80" name="Rounded Rectangle 179"/>
          <p:cNvSpPr/>
          <p:nvPr/>
        </p:nvSpPr>
        <p:spPr>
          <a:xfrm>
            <a:off x="2057400" y="3750128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1" name="Rounded Rectangle 180"/>
          <p:cNvSpPr/>
          <p:nvPr/>
        </p:nvSpPr>
        <p:spPr>
          <a:xfrm>
            <a:off x="2578826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82" name="Rounded Rectangle 181"/>
          <p:cNvSpPr/>
          <p:nvPr/>
        </p:nvSpPr>
        <p:spPr>
          <a:xfrm>
            <a:off x="3096985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84" name="Rounded Rectangle 183"/>
          <p:cNvSpPr/>
          <p:nvPr/>
        </p:nvSpPr>
        <p:spPr>
          <a:xfrm>
            <a:off x="6068786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85" name="Rounded Rectangle 184"/>
          <p:cNvSpPr/>
          <p:nvPr/>
        </p:nvSpPr>
        <p:spPr>
          <a:xfrm>
            <a:off x="4058194" y="2179315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86" name="Rounded Rectangle 185"/>
          <p:cNvSpPr/>
          <p:nvPr/>
        </p:nvSpPr>
        <p:spPr>
          <a:xfrm>
            <a:off x="4575265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87" name="Rounded Rectangle 186"/>
          <p:cNvSpPr/>
          <p:nvPr/>
        </p:nvSpPr>
        <p:spPr>
          <a:xfrm>
            <a:off x="5067300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88" name="Rounded Rectangle 187"/>
          <p:cNvSpPr/>
          <p:nvPr/>
        </p:nvSpPr>
        <p:spPr>
          <a:xfrm>
            <a:off x="5544094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89" name="Rounded Rectangle 188"/>
          <p:cNvSpPr/>
          <p:nvPr/>
        </p:nvSpPr>
        <p:spPr>
          <a:xfrm>
            <a:off x="6572794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91" name="Rounded Rectangle 190"/>
          <p:cNvSpPr/>
          <p:nvPr/>
        </p:nvSpPr>
        <p:spPr>
          <a:xfrm>
            <a:off x="3590108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5544094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93" name="Rounded Rectangle 192"/>
          <p:cNvSpPr/>
          <p:nvPr/>
        </p:nvSpPr>
        <p:spPr>
          <a:xfrm>
            <a:off x="4058194" y="1629591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94" name="Rounded Rectangle 193"/>
          <p:cNvSpPr/>
          <p:nvPr/>
        </p:nvSpPr>
        <p:spPr>
          <a:xfrm>
            <a:off x="4575265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95" name="Rounded Rectangle 194"/>
          <p:cNvSpPr/>
          <p:nvPr/>
        </p:nvSpPr>
        <p:spPr>
          <a:xfrm>
            <a:off x="5067300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96" name="Rounded Rectangle 195"/>
          <p:cNvSpPr/>
          <p:nvPr/>
        </p:nvSpPr>
        <p:spPr>
          <a:xfrm>
            <a:off x="6572794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97" name="Rounded Rectangle 196"/>
          <p:cNvSpPr/>
          <p:nvPr/>
        </p:nvSpPr>
        <p:spPr>
          <a:xfrm>
            <a:off x="6068786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199" name="Rounded Rectangle 198"/>
          <p:cNvSpPr/>
          <p:nvPr/>
        </p:nvSpPr>
        <p:spPr>
          <a:xfrm>
            <a:off x="5568042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00" name="Rounded Rectangle 199"/>
          <p:cNvSpPr/>
          <p:nvPr/>
        </p:nvSpPr>
        <p:spPr>
          <a:xfrm>
            <a:off x="2578826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01" name="Rounded Rectangle 200"/>
          <p:cNvSpPr/>
          <p:nvPr/>
        </p:nvSpPr>
        <p:spPr>
          <a:xfrm>
            <a:off x="5067300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02" name="Rounded Rectangle 201"/>
          <p:cNvSpPr/>
          <p:nvPr/>
        </p:nvSpPr>
        <p:spPr>
          <a:xfrm>
            <a:off x="4592680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03" name="Rounded Rectangle 202"/>
          <p:cNvSpPr/>
          <p:nvPr/>
        </p:nvSpPr>
        <p:spPr>
          <a:xfrm>
            <a:off x="3590108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04" name="Rounded Rectangle 203"/>
          <p:cNvSpPr/>
          <p:nvPr/>
        </p:nvSpPr>
        <p:spPr>
          <a:xfrm>
            <a:off x="4086497" y="47363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05" name="Rounded Rectangle 204"/>
          <p:cNvSpPr/>
          <p:nvPr/>
        </p:nvSpPr>
        <p:spPr>
          <a:xfrm>
            <a:off x="3096985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06" name="Rounded Rectangle 205"/>
          <p:cNvSpPr/>
          <p:nvPr/>
        </p:nvSpPr>
        <p:spPr>
          <a:xfrm>
            <a:off x="2057400" y="4724400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08" name="Rounded Rectangle 207"/>
          <p:cNvSpPr/>
          <p:nvPr/>
        </p:nvSpPr>
        <p:spPr>
          <a:xfrm>
            <a:off x="6068786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9" name="Rounded Rectangle 208"/>
          <p:cNvSpPr/>
          <p:nvPr/>
        </p:nvSpPr>
        <p:spPr>
          <a:xfrm>
            <a:off x="6572794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10" name="Rounded Rectangle 209"/>
          <p:cNvSpPr/>
          <p:nvPr/>
        </p:nvSpPr>
        <p:spPr>
          <a:xfrm>
            <a:off x="4592680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11" name="Rounded Rectangle 210"/>
          <p:cNvSpPr/>
          <p:nvPr/>
        </p:nvSpPr>
        <p:spPr>
          <a:xfrm>
            <a:off x="5067300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12" name="Rounded Rectangle 211"/>
          <p:cNvSpPr/>
          <p:nvPr/>
        </p:nvSpPr>
        <p:spPr>
          <a:xfrm>
            <a:off x="4086497" y="427155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13" name="Rounded Rectangle 212"/>
          <p:cNvSpPr/>
          <p:nvPr/>
        </p:nvSpPr>
        <p:spPr>
          <a:xfrm>
            <a:off x="5568042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4" name="Rounded Rectangle 213"/>
          <p:cNvSpPr/>
          <p:nvPr/>
        </p:nvSpPr>
        <p:spPr>
          <a:xfrm>
            <a:off x="7106194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15" name="Rounded Rectangle 214"/>
          <p:cNvSpPr/>
          <p:nvPr/>
        </p:nvSpPr>
        <p:spPr>
          <a:xfrm>
            <a:off x="3590108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217" name="Rounded Rectangle 216"/>
          <p:cNvSpPr/>
          <p:nvPr/>
        </p:nvSpPr>
        <p:spPr>
          <a:xfrm>
            <a:off x="55440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18" name="Rounded Rectangle 217"/>
          <p:cNvSpPr/>
          <p:nvPr/>
        </p:nvSpPr>
        <p:spPr>
          <a:xfrm>
            <a:off x="3590108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9" name="Rounded Rectangle 218"/>
          <p:cNvSpPr/>
          <p:nvPr/>
        </p:nvSpPr>
        <p:spPr>
          <a:xfrm>
            <a:off x="4058194" y="2695303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20" name="Rounded Rectangle 219"/>
          <p:cNvSpPr/>
          <p:nvPr/>
        </p:nvSpPr>
        <p:spPr>
          <a:xfrm>
            <a:off x="4575265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21" name="Rounded Rectangle 220"/>
          <p:cNvSpPr/>
          <p:nvPr/>
        </p:nvSpPr>
        <p:spPr>
          <a:xfrm>
            <a:off x="5067300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22" name="Rounded Rectangle 221"/>
          <p:cNvSpPr/>
          <p:nvPr/>
        </p:nvSpPr>
        <p:spPr>
          <a:xfrm>
            <a:off x="71061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223" name="Rounded Rectangle 222"/>
          <p:cNvSpPr/>
          <p:nvPr/>
        </p:nvSpPr>
        <p:spPr>
          <a:xfrm>
            <a:off x="65727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24" name="Rounded Rectangle 223"/>
          <p:cNvSpPr/>
          <p:nvPr/>
        </p:nvSpPr>
        <p:spPr>
          <a:xfrm>
            <a:off x="6068786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25" name="Rounded Rectangle 224"/>
          <p:cNvSpPr/>
          <p:nvPr/>
        </p:nvSpPr>
        <p:spPr>
          <a:xfrm>
            <a:off x="3096985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26" name="Rounded Rectangle 225"/>
          <p:cNvSpPr/>
          <p:nvPr/>
        </p:nvSpPr>
        <p:spPr>
          <a:xfrm>
            <a:off x="2578826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27" name="Oval 226"/>
          <p:cNvSpPr/>
          <p:nvPr/>
        </p:nvSpPr>
        <p:spPr>
          <a:xfrm>
            <a:off x="223157" y="4210594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28" name="Oval 227"/>
          <p:cNvSpPr/>
          <p:nvPr/>
        </p:nvSpPr>
        <p:spPr>
          <a:xfrm>
            <a:off x="224245" y="4724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grpSp>
        <p:nvGrpSpPr>
          <p:cNvPr id="229" name="Group 228"/>
          <p:cNvGrpSpPr/>
          <p:nvPr/>
        </p:nvGrpSpPr>
        <p:grpSpPr>
          <a:xfrm>
            <a:off x="4049483" y="1078772"/>
            <a:ext cx="1390106" cy="381000"/>
            <a:chOff x="4058194" y="1096191"/>
            <a:chExt cx="1390106" cy="381000"/>
          </a:xfrm>
        </p:grpSpPr>
        <p:sp>
          <p:nvSpPr>
            <p:cNvPr id="230" name="Rounded Rectangle 229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ounded Rectangle 230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Rounded Rectangle 231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3" name="Oval 232"/>
          <p:cNvSpPr/>
          <p:nvPr/>
        </p:nvSpPr>
        <p:spPr>
          <a:xfrm>
            <a:off x="224245" y="1129936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234" name="Group 233"/>
          <p:cNvGrpSpPr/>
          <p:nvPr/>
        </p:nvGrpSpPr>
        <p:grpSpPr>
          <a:xfrm>
            <a:off x="3608606" y="1617617"/>
            <a:ext cx="3363686" cy="381000"/>
            <a:chOff x="3590108" y="1629591"/>
            <a:chExt cx="3363686" cy="381000"/>
          </a:xfrm>
        </p:grpSpPr>
        <p:sp>
          <p:nvSpPr>
            <p:cNvPr id="235" name="Rounded Rectangle 234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4049483" y="2179315"/>
            <a:ext cx="2895600" cy="381000"/>
            <a:chOff x="4058194" y="2179315"/>
            <a:chExt cx="2895600" cy="381000"/>
          </a:xfrm>
        </p:grpSpPr>
        <p:sp>
          <p:nvSpPr>
            <p:cNvPr id="243" name="Rounded Rectangle 242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584269" y="2668087"/>
            <a:ext cx="4908368" cy="397329"/>
            <a:chOff x="2578826" y="2662645"/>
            <a:chExt cx="4908368" cy="397329"/>
          </a:xfrm>
        </p:grpSpPr>
        <p:sp>
          <p:nvSpPr>
            <p:cNvPr id="250" name="Rounded Rectangle 249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ounded Rectangle 254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3104602" y="3230334"/>
            <a:ext cx="2351315" cy="381000"/>
            <a:chOff x="3096985" y="3212374"/>
            <a:chExt cx="2351315" cy="381000"/>
          </a:xfrm>
        </p:grpSpPr>
        <p:sp>
          <p:nvSpPr>
            <p:cNvPr id="261" name="Rounded Rectangle 260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2062843" y="3720192"/>
            <a:ext cx="3390900" cy="385354"/>
            <a:chOff x="2057400" y="3745774"/>
            <a:chExt cx="3390900" cy="385354"/>
          </a:xfrm>
        </p:grpSpPr>
        <p:sp>
          <p:nvSpPr>
            <p:cNvPr id="267" name="Rounded Rectangle 266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ounded Rectangle 267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Rounded Rectangle 268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566155" y="4271554"/>
            <a:ext cx="3897086" cy="381000"/>
            <a:chOff x="3590108" y="4271554"/>
            <a:chExt cx="3897086" cy="381000"/>
          </a:xfrm>
        </p:grpSpPr>
        <p:sp>
          <p:nvSpPr>
            <p:cNvPr id="275" name="Rounded Rectangle 274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63929" y="4724400"/>
            <a:ext cx="3891642" cy="392974"/>
            <a:chOff x="3252652" y="532856"/>
            <a:chExt cx="3891642" cy="392974"/>
          </a:xfrm>
        </p:grpSpPr>
        <p:sp>
          <p:nvSpPr>
            <p:cNvPr id="284" name="Rounded Rectangle 283"/>
            <p:cNvSpPr/>
            <p:nvPr/>
          </p:nvSpPr>
          <p:spPr>
            <a:xfrm>
              <a:off x="6763294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3774078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626255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578793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4785360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5270857" y="532856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4292237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325265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2" name="Rounded Rectangle 291"/>
          <p:cNvSpPr/>
          <p:nvPr/>
        </p:nvSpPr>
        <p:spPr>
          <a:xfrm>
            <a:off x="2079164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short form of Central Processing Unit</a:t>
            </a:r>
          </a:p>
        </p:txBody>
      </p:sp>
      <p:sp>
        <p:nvSpPr>
          <p:cNvPr id="293" name="5-Point Star 292"/>
          <p:cNvSpPr/>
          <p:nvPr/>
        </p:nvSpPr>
        <p:spPr>
          <a:xfrm>
            <a:off x="8153400" y="1129936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5-Point Star 293"/>
          <p:cNvSpPr/>
          <p:nvPr/>
        </p:nvSpPr>
        <p:spPr>
          <a:xfrm>
            <a:off x="8153400" y="163448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5-Point Star 294"/>
          <p:cNvSpPr/>
          <p:nvPr/>
        </p:nvSpPr>
        <p:spPr>
          <a:xfrm>
            <a:off x="8153400" y="2164614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5-Point Star 295"/>
          <p:cNvSpPr/>
          <p:nvPr/>
        </p:nvSpPr>
        <p:spPr>
          <a:xfrm>
            <a:off x="8170817" y="2718161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5-Point Star 296"/>
          <p:cNvSpPr/>
          <p:nvPr/>
        </p:nvSpPr>
        <p:spPr>
          <a:xfrm>
            <a:off x="8170817" y="3247207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5-Point Star 297"/>
          <p:cNvSpPr/>
          <p:nvPr/>
        </p:nvSpPr>
        <p:spPr>
          <a:xfrm>
            <a:off x="8170817" y="3777342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5-Point Star 298"/>
          <p:cNvSpPr/>
          <p:nvPr/>
        </p:nvSpPr>
        <p:spPr>
          <a:xfrm>
            <a:off x="8170817" y="426719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5-Point Star 299"/>
          <p:cNvSpPr/>
          <p:nvPr/>
        </p:nvSpPr>
        <p:spPr>
          <a:xfrm>
            <a:off x="8170817" y="4713785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>
            <a:off x="2098220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computer screen or a device with a screen on which words </a:t>
            </a:r>
            <a:r>
              <a:rPr lang="en-US" dirty="0" err="1"/>
              <a:t>orpictures</a:t>
            </a:r>
            <a:r>
              <a:rPr lang="en-US" dirty="0"/>
              <a:t> can be </a:t>
            </a:r>
            <a:r>
              <a:rPr lang="en-US" dirty="0" smtClean="0"/>
              <a:t>shown.</a:t>
            </a:r>
            <a:endParaRPr lang="en-US" dirty="0"/>
          </a:p>
        </p:txBody>
      </p:sp>
      <p:sp>
        <p:nvSpPr>
          <p:cNvPr id="302" name="Rounded Rectangle 301"/>
          <p:cNvSpPr/>
          <p:nvPr/>
        </p:nvSpPr>
        <p:spPr>
          <a:xfrm>
            <a:off x="2084065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called “diskette”?</a:t>
            </a:r>
          </a:p>
        </p:txBody>
      </p:sp>
      <p:sp>
        <p:nvSpPr>
          <p:cNvPr id="303" name="Rounded Rectangle 302"/>
          <p:cNvSpPr/>
          <p:nvPr/>
        </p:nvSpPr>
        <p:spPr>
          <a:xfrm>
            <a:off x="2092777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small device that you move across a surface in order to move a cursor on your computer </a:t>
            </a:r>
            <a:r>
              <a:rPr lang="en-US" dirty="0" smtClean="0"/>
              <a:t>screen.</a:t>
            </a:r>
            <a:endParaRPr lang="en-US" dirty="0"/>
          </a:p>
        </p:txBody>
      </p:sp>
      <p:sp>
        <p:nvSpPr>
          <p:cNvPr id="304" name="Rounded Rectangle 303"/>
          <p:cNvSpPr/>
          <p:nvPr/>
        </p:nvSpPr>
        <p:spPr>
          <a:xfrm>
            <a:off x="2086239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machine that is connected to a computer and prints </a:t>
            </a:r>
            <a:r>
              <a:rPr lang="en-US" dirty="0" err="1"/>
              <a:t>ontopaper</a:t>
            </a:r>
            <a:r>
              <a:rPr lang="en-US" dirty="0"/>
              <a:t> using </a:t>
            </a:r>
            <a:r>
              <a:rPr lang="en-US" dirty="0" smtClean="0"/>
              <a:t>ink.</a:t>
            </a:r>
            <a:endParaRPr lang="en-US" dirty="0"/>
          </a:p>
        </p:txBody>
      </p:sp>
      <p:sp>
        <p:nvSpPr>
          <p:cNvPr id="305" name="Rounded Rectangle 304"/>
          <p:cNvSpPr/>
          <p:nvPr/>
        </p:nvSpPr>
        <p:spPr>
          <a:xfrm>
            <a:off x="2105286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panel of keys that operate a computer or typewriter.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2098220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Something that you remember from the </a:t>
            </a:r>
            <a:r>
              <a:rPr lang="en-US" dirty="0" smtClean="0"/>
              <a:t>past.</a:t>
            </a:r>
            <a:endParaRPr lang="en-US" dirty="0"/>
          </a:p>
        </p:txBody>
      </p:sp>
      <p:sp>
        <p:nvSpPr>
          <p:cNvPr id="307" name="Rounded Rectangle 306"/>
          <p:cNvSpPr/>
          <p:nvPr/>
        </p:nvSpPr>
        <p:spPr>
          <a:xfrm>
            <a:off x="2084066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large system of connected computers around the </a:t>
            </a:r>
            <a:r>
              <a:rPr lang="en-US" dirty="0" smtClean="0"/>
              <a:t>world.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2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13125 0.645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09791 0.5678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2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6458 0.487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3125 0.412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2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00104 0.3370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03229 0.2592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06562 0.1826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0729 0.1166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"/>
                  </p:tgtEl>
                </p:cond>
              </p:nextCondLst>
            </p:seq>
          </p:childTnLst>
        </p:cTn>
      </p:par>
    </p:tnLst>
    <p:bldLst>
      <p:bldP spid="162" grpId="0" animBg="1"/>
      <p:bldP spid="168" grpId="0" animBg="1"/>
      <p:bldP spid="177" grpId="0" animBg="1"/>
      <p:bldP spid="185" grpId="0" animBg="1"/>
      <p:bldP spid="193" grpId="0" animBg="1"/>
      <p:bldP spid="204" grpId="0" animBg="1"/>
      <p:bldP spid="212" grpId="0" animBg="1"/>
      <p:bldP spid="219" grpId="0" animBg="1"/>
      <p:bldP spid="292" grpId="0" animBg="1"/>
      <p:bldP spid="292" grpId="1" animBg="1"/>
      <p:bldP spid="301" grpId="0" animBg="1"/>
      <p:bldP spid="301" grpId="1" animBg="1"/>
      <p:bldP spid="302" grpId="0" animBg="1"/>
      <p:bldP spid="302" grpId="1" animBg="1"/>
      <p:bldP spid="303" grpId="0" animBg="1"/>
      <p:bldP spid="303" grpId="1" animBg="1"/>
      <p:bldP spid="304" grpId="0" animBg="1"/>
      <p:bldP spid="304" grpId="1" animBg="1"/>
      <p:bldP spid="305" grpId="0" animBg="1"/>
      <p:bldP spid="305" grpId="1" animBg="1"/>
      <p:bldP spid="306" grpId="0" animBg="1"/>
      <p:bldP spid="306" grpId="1" animBg="1"/>
      <p:bldP spid="307" grpId="0" animBg="1"/>
      <p:bldP spid="30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156</Words>
  <PresentationFormat>On-screen Show (4:3)</PresentationFormat>
  <Paragraphs>71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2017-09-18T01:45:27Z</dcterms:created>
  <dcterms:modified xsi:type="dcterms:W3CDTF">2017-09-20T17:00:08Z</dcterms:modified>
</cp:coreProperties>
</file>