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9"/>
  </p:notesMasterIdLst>
  <p:sldIdLst>
    <p:sldId id="376" r:id="rId2"/>
    <p:sldId id="379" r:id="rId3"/>
    <p:sldId id="375" r:id="rId4"/>
    <p:sldId id="353" r:id="rId5"/>
    <p:sldId id="381" r:id="rId6"/>
    <p:sldId id="383" r:id="rId7"/>
    <p:sldId id="384" r:id="rId8"/>
    <p:sldId id="385" r:id="rId9"/>
    <p:sldId id="386" r:id="rId10"/>
    <p:sldId id="368" r:id="rId11"/>
    <p:sldId id="369" r:id="rId12"/>
    <p:sldId id="388" r:id="rId13"/>
    <p:sldId id="390" r:id="rId14"/>
    <p:sldId id="392" r:id="rId15"/>
    <p:sldId id="394" r:id="rId16"/>
    <p:sldId id="395" r:id="rId17"/>
    <p:sldId id="302"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3333CC"/>
    <a:srgbClr val="FFFF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3" autoAdjust="0"/>
    <p:restoredTop sz="90799" autoAdjust="0"/>
  </p:normalViewPr>
  <p:slideViewPr>
    <p:cSldViewPr showGuides="1">
      <p:cViewPr varScale="1">
        <p:scale>
          <a:sx n="86" d="100"/>
          <a:sy n="86" d="100"/>
        </p:scale>
        <p:origin x="-9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33C90C4-B890-488A-98B1-1914B2C1E1C4}" type="slidenum">
              <a:rPr lang="en-US" altLang="en-US"/>
              <a:pPr>
                <a:defRPr/>
              </a:pPr>
              <a:t>‹#›</a:t>
            </a:fld>
            <a:endParaRPr lang="en-US" altLang="en-US"/>
          </a:p>
        </p:txBody>
      </p:sp>
    </p:spTree>
    <p:extLst>
      <p:ext uri="{BB962C8B-B14F-4D97-AF65-F5344CB8AC3E}">
        <p14:creationId xmlns:p14="http://schemas.microsoft.com/office/powerpoint/2010/main" val="2903217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0"/>
              <a:ext cx="1858" cy="3629"/>
              <a:chOff x="3008" y="774"/>
              <a:chExt cx="1858" cy="3629"/>
            </a:xfrm>
          </p:grpSpPr>
          <p:sp>
            <p:nvSpPr>
              <p:cNvPr id="39" name="Freeform 4"/>
              <p:cNvSpPr>
                <a:spLocks/>
              </p:cNvSpPr>
              <p:nvPr userDrawn="1"/>
            </p:nvSpPr>
            <p:spPr bwMode="ltGray">
              <a:xfrm rot="12185230" flipV="1">
                <a:off x="3533" y="773"/>
                <a:ext cx="1333" cy="1485"/>
              </a:xfrm>
              <a:custGeom>
                <a:avLst/>
                <a:gdLst>
                  <a:gd name="T0" fmla="*/ 2026 w 596"/>
                  <a:gd name="T1" fmla="*/ 45486 h 666"/>
                  <a:gd name="T2" fmla="*/ 725 w 596"/>
                  <a:gd name="T3" fmla="*/ 41892 h 666"/>
                  <a:gd name="T4" fmla="*/ 0 w 596"/>
                  <a:gd name="T5" fmla="*/ 35497 h 666"/>
                  <a:gd name="T6" fmla="*/ 505 w 596"/>
                  <a:gd name="T7" fmla="*/ 27294 h 666"/>
                  <a:gd name="T8" fmla="*/ 3131 w 596"/>
                  <a:gd name="T9" fmla="*/ 18569 h 666"/>
                  <a:gd name="T10" fmla="*/ 8604 w 596"/>
                  <a:gd name="T11" fmla="*/ 10310 h 666"/>
                  <a:gd name="T12" fmla="*/ 17787 w 596"/>
                  <a:gd name="T13" fmla="*/ 3804 h 666"/>
                  <a:gd name="T14" fmla="*/ 30898 w 596"/>
                  <a:gd name="T15" fmla="*/ 223 h 666"/>
                  <a:gd name="T16" fmla="*/ 47572 w 596"/>
                  <a:gd name="T17" fmla="*/ 1108 h 666"/>
                  <a:gd name="T18" fmla="*/ 60607 w 596"/>
                  <a:gd name="T19" fmla="*/ 8382 h 666"/>
                  <a:gd name="T20" fmla="*/ 69341 w 596"/>
                  <a:gd name="T21" fmla="*/ 20299 h 666"/>
                  <a:gd name="T22" fmla="*/ 73999 w 596"/>
                  <a:gd name="T23" fmla="*/ 34877 h 666"/>
                  <a:gd name="T24" fmla="*/ 74489 w 596"/>
                  <a:gd name="T25" fmla="*/ 50274 h 666"/>
                  <a:gd name="T26" fmla="*/ 70861 w 596"/>
                  <a:gd name="T27" fmla="*/ 64537 h 666"/>
                  <a:gd name="T28" fmla="*/ 63458 w 596"/>
                  <a:gd name="T29" fmla="*/ 75559 h 666"/>
                  <a:gd name="T30" fmla="*/ 52224 w 596"/>
                  <a:gd name="T31" fmla="*/ 81465 h 666"/>
                  <a:gd name="T32" fmla="*/ 48693 w 596"/>
                  <a:gd name="T33" fmla="*/ 80944 h 666"/>
                  <a:gd name="T34" fmla="*/ 55181 w 596"/>
                  <a:gd name="T35" fmla="*/ 75838 h 666"/>
                  <a:gd name="T36" fmla="*/ 60327 w 596"/>
                  <a:gd name="T37" fmla="*/ 66858 h 666"/>
                  <a:gd name="T38" fmla="*/ 63684 w 596"/>
                  <a:gd name="T39" fmla="*/ 55763 h 666"/>
                  <a:gd name="T40" fmla="*/ 65080 w 596"/>
                  <a:gd name="T41" fmla="*/ 43656 h 666"/>
                  <a:gd name="T42" fmla="*/ 64355 w 596"/>
                  <a:gd name="T43" fmla="*/ 31696 h 666"/>
                  <a:gd name="T44" fmla="*/ 60728 w 596"/>
                  <a:gd name="T45" fmla="*/ 21383 h 666"/>
                  <a:gd name="T46" fmla="*/ 54174 w 596"/>
                  <a:gd name="T47" fmla="*/ 13766 h 666"/>
                  <a:gd name="T48" fmla="*/ 42714 w 596"/>
                  <a:gd name="T49" fmla="*/ 9189 h 666"/>
                  <a:gd name="T50" fmla="*/ 30780 w 596"/>
                  <a:gd name="T51" fmla="*/ 7492 h 666"/>
                  <a:gd name="T52" fmla="*/ 21771 w 596"/>
                  <a:gd name="T53" fmla="*/ 8700 h 666"/>
                  <a:gd name="T54" fmla="*/ 15162 w 596"/>
                  <a:gd name="T55" fmla="*/ 12404 h 666"/>
                  <a:gd name="T56" fmla="*/ 10505 w 596"/>
                  <a:gd name="T57" fmla="*/ 18290 h 666"/>
                  <a:gd name="T58" fmla="*/ 7103 w 596"/>
                  <a:gd name="T59" fmla="*/ 25285 h 666"/>
                  <a:gd name="T60" fmla="*/ 4976 w 596"/>
                  <a:gd name="T61" fmla="*/ 33390 h 666"/>
                  <a:gd name="T62" fmla="*/ 3527 w 596"/>
                  <a:gd name="T63" fmla="*/ 4167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
              <p:cNvSpPr>
                <a:spLocks/>
              </p:cNvSpPr>
              <p:nvPr userDrawn="1"/>
            </p:nvSpPr>
            <p:spPr bwMode="ltGray">
              <a:xfrm rot="12185230" flipV="1">
                <a:off x="4028" y="1798"/>
                <a:ext cx="571" cy="531"/>
              </a:xfrm>
              <a:custGeom>
                <a:avLst/>
                <a:gdLst>
                  <a:gd name="T0" fmla="*/ 0 w 257"/>
                  <a:gd name="T1" fmla="*/ 0 h 237"/>
                  <a:gd name="T2" fmla="*/ 0 w 257"/>
                  <a:gd name="T3" fmla="*/ 3148 h 237"/>
                  <a:gd name="T4" fmla="*/ 395 w 257"/>
                  <a:gd name="T5" fmla="*/ 6320 h 237"/>
                  <a:gd name="T6" fmla="*/ 700 w 257"/>
                  <a:gd name="T7" fmla="*/ 9473 h 237"/>
                  <a:gd name="T8" fmla="*/ 1293 w 257"/>
                  <a:gd name="T9" fmla="*/ 12428 h 237"/>
                  <a:gd name="T10" fmla="*/ 2173 w 257"/>
                  <a:gd name="T11" fmla="*/ 15070 h 237"/>
                  <a:gd name="T12" fmla="*/ 3233 w 257"/>
                  <a:gd name="T13" fmla="*/ 17837 h 237"/>
                  <a:gd name="T14" fmla="*/ 4550 w 257"/>
                  <a:gd name="T15" fmla="*/ 20391 h 237"/>
                  <a:gd name="T16" fmla="*/ 6121 w 257"/>
                  <a:gd name="T17" fmla="*/ 22528 h 237"/>
                  <a:gd name="T18" fmla="*/ 8061 w 257"/>
                  <a:gd name="T19" fmla="*/ 24563 h 237"/>
                  <a:gd name="T20" fmla="*/ 10331 w 257"/>
                  <a:gd name="T21" fmla="*/ 26308 h 237"/>
                  <a:gd name="T22" fmla="*/ 12766 w 257"/>
                  <a:gd name="T23" fmla="*/ 27724 h 237"/>
                  <a:gd name="T24" fmla="*/ 15761 w 257"/>
                  <a:gd name="T25" fmla="*/ 28849 h 237"/>
                  <a:gd name="T26" fmla="*/ 19005 w 257"/>
                  <a:gd name="T27" fmla="*/ 29581 h 237"/>
                  <a:gd name="T28" fmla="*/ 22638 w 257"/>
                  <a:gd name="T29" fmla="*/ 29985 h 237"/>
                  <a:gd name="T30" fmla="*/ 26464 w 257"/>
                  <a:gd name="T31" fmla="*/ 29864 h 237"/>
                  <a:gd name="T32" fmla="*/ 30916 w 257"/>
                  <a:gd name="T33" fmla="*/ 29355 h 237"/>
                  <a:gd name="T34" fmla="*/ 26948 w 257"/>
                  <a:gd name="T35" fmla="*/ 28723 h 237"/>
                  <a:gd name="T36" fmla="*/ 23438 w 257"/>
                  <a:gd name="T37" fmla="*/ 27845 h 237"/>
                  <a:gd name="T38" fmla="*/ 20467 w 257"/>
                  <a:gd name="T39" fmla="*/ 26812 h 237"/>
                  <a:gd name="T40" fmla="*/ 17810 w 257"/>
                  <a:gd name="T41" fmla="*/ 25802 h 237"/>
                  <a:gd name="T42" fmla="*/ 15377 w 257"/>
                  <a:gd name="T43" fmla="*/ 24397 h 237"/>
                  <a:gd name="T44" fmla="*/ 13482 w 257"/>
                  <a:gd name="T45" fmla="*/ 23037 h 237"/>
                  <a:gd name="T46" fmla="*/ 11689 w 257"/>
                  <a:gd name="T47" fmla="*/ 21390 h 237"/>
                  <a:gd name="T48" fmla="*/ 10109 w 257"/>
                  <a:gd name="T49" fmla="*/ 19582 h 237"/>
                  <a:gd name="T50" fmla="*/ 8654 w 257"/>
                  <a:gd name="T51" fmla="*/ 17837 h 237"/>
                  <a:gd name="T52" fmla="*/ 7361 w 257"/>
                  <a:gd name="T53" fmla="*/ 15802 h 237"/>
                  <a:gd name="T54" fmla="*/ 6283 w 257"/>
                  <a:gd name="T55" fmla="*/ 13553 h 237"/>
                  <a:gd name="T56" fmla="*/ 5188 w 257"/>
                  <a:gd name="T57" fmla="*/ 11113 h 237"/>
                  <a:gd name="T58" fmla="*/ 3948 w 257"/>
                  <a:gd name="T59" fmla="*/ 8740 h 237"/>
                  <a:gd name="T60" fmla="*/ 2755 w 257"/>
                  <a:gd name="T61" fmla="*/ 5928 h 237"/>
                  <a:gd name="T62" fmla="*/ 1455 w 257"/>
                  <a:gd name="T63" fmla="*/ 30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
              <p:cNvSpPr>
                <a:spLocks/>
              </p:cNvSpPr>
              <p:nvPr userDrawn="1"/>
            </p:nvSpPr>
            <p:spPr bwMode="ltGray">
              <a:xfrm rot="12185230" flipV="1">
                <a:off x="3636" y="2162"/>
                <a:ext cx="277" cy="249"/>
              </a:xfrm>
              <a:custGeom>
                <a:avLst/>
                <a:gdLst>
                  <a:gd name="T0" fmla="*/ 9565 w 124"/>
                  <a:gd name="T1" fmla="*/ 0 h 110"/>
                  <a:gd name="T2" fmla="*/ 15414 w 124"/>
                  <a:gd name="T3" fmla="*/ 14501 h 110"/>
                  <a:gd name="T4" fmla="*/ 14916 w 124"/>
                  <a:gd name="T5" fmla="*/ 14383 h 110"/>
                  <a:gd name="T6" fmla="*/ 13298 w 124"/>
                  <a:gd name="T7" fmla="*/ 14152 h 110"/>
                  <a:gd name="T8" fmla="*/ 11078 w 124"/>
                  <a:gd name="T9" fmla="*/ 13604 h 110"/>
                  <a:gd name="T10" fmla="*/ 8473 w 124"/>
                  <a:gd name="T11" fmla="*/ 13317 h 110"/>
                  <a:gd name="T12" fmla="*/ 5629 w 124"/>
                  <a:gd name="T13" fmla="*/ 13073 h 110"/>
                  <a:gd name="T14" fmla="*/ 3110 w 124"/>
                  <a:gd name="T15" fmla="*/ 13211 h 110"/>
                  <a:gd name="T16" fmla="*/ 1128 w 124"/>
                  <a:gd name="T17" fmla="*/ 13733 h 110"/>
                  <a:gd name="T18" fmla="*/ 0 w 124"/>
                  <a:gd name="T19" fmla="*/ 14813 h 110"/>
                  <a:gd name="T20" fmla="*/ 505 w 124"/>
                  <a:gd name="T21" fmla="*/ 13211 h 110"/>
                  <a:gd name="T22" fmla="*/ 994 w 124"/>
                  <a:gd name="T23" fmla="*/ 11950 h 110"/>
                  <a:gd name="T24" fmla="*/ 1997 w 124"/>
                  <a:gd name="T25" fmla="*/ 11053 h 110"/>
                  <a:gd name="T26" fmla="*/ 3110 w 124"/>
                  <a:gd name="T27" fmla="*/ 10218 h 110"/>
                  <a:gd name="T28" fmla="*/ 4461 w 124"/>
                  <a:gd name="T29" fmla="*/ 9684 h 110"/>
                  <a:gd name="T30" fmla="*/ 5853 w 124"/>
                  <a:gd name="T31" fmla="*/ 9557 h 110"/>
                  <a:gd name="T32" fmla="*/ 7345 w 124"/>
                  <a:gd name="T33" fmla="*/ 9557 h 110"/>
                  <a:gd name="T34" fmla="*/ 8962 w 124"/>
                  <a:gd name="T35" fmla="*/ 9976 h 110"/>
                  <a:gd name="T36" fmla="*/ 9063 w 124"/>
                  <a:gd name="T37" fmla="*/ 9557 h 110"/>
                  <a:gd name="T38" fmla="*/ 8663 w 124"/>
                  <a:gd name="T39" fmla="*/ 7538 h 110"/>
                  <a:gd name="T40" fmla="*/ 8339 w 124"/>
                  <a:gd name="T41" fmla="*/ 5114 h 110"/>
                  <a:gd name="T42" fmla="*/ 8069 w 124"/>
                  <a:gd name="T43" fmla="*/ 4047 h 110"/>
                  <a:gd name="T44" fmla="*/ 7850 w 124"/>
                  <a:gd name="T45" fmla="*/ 4047 h 110"/>
                  <a:gd name="T46" fmla="*/ 7571 w 124"/>
                  <a:gd name="T47" fmla="*/ 3909 h 110"/>
                  <a:gd name="T48" fmla="*/ 7345 w 124"/>
                  <a:gd name="T49" fmla="*/ 3515 h 110"/>
                  <a:gd name="T50" fmla="*/ 7066 w 124"/>
                  <a:gd name="T51" fmla="*/ 3094 h 110"/>
                  <a:gd name="T52" fmla="*/ 7066 w 124"/>
                  <a:gd name="T53" fmla="*/ 2551 h 110"/>
                  <a:gd name="T54" fmla="*/ 7345 w 124"/>
                  <a:gd name="T55" fmla="*/ 1890 h 110"/>
                  <a:gd name="T56" fmla="*/ 8169 w 124"/>
                  <a:gd name="T57" fmla="*/ 1082 h 110"/>
                  <a:gd name="T58" fmla="*/ 956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
              <p:cNvSpPr>
                <a:spLocks/>
              </p:cNvSpPr>
              <p:nvPr userDrawn="1"/>
            </p:nvSpPr>
            <p:spPr bwMode="ltGray">
              <a:xfrm rot="12185230" flipV="1">
                <a:off x="3977" y="972"/>
                <a:ext cx="245" cy="347"/>
              </a:xfrm>
              <a:custGeom>
                <a:avLst/>
                <a:gdLst>
                  <a:gd name="T0" fmla="*/ 0 w 109"/>
                  <a:gd name="T1" fmla="*/ 0 h 156"/>
                  <a:gd name="T2" fmla="*/ 636 w 109"/>
                  <a:gd name="T3" fmla="*/ 98 h 156"/>
                  <a:gd name="T4" fmla="*/ 2293 w 109"/>
                  <a:gd name="T5" fmla="*/ 583 h 156"/>
                  <a:gd name="T6" fmla="*/ 4770 w 109"/>
                  <a:gd name="T7" fmla="*/ 1464 h 156"/>
                  <a:gd name="T8" fmla="*/ 7447 w 109"/>
                  <a:gd name="T9" fmla="*/ 2885 h 156"/>
                  <a:gd name="T10" fmla="*/ 10029 w 109"/>
                  <a:gd name="T11" fmla="*/ 5338 h 156"/>
                  <a:gd name="T12" fmla="*/ 12398 w 109"/>
                  <a:gd name="T13" fmla="*/ 8595 h 156"/>
                  <a:gd name="T14" fmla="*/ 13832 w 109"/>
                  <a:gd name="T15" fmla="*/ 13077 h 156"/>
                  <a:gd name="T16" fmla="*/ 14059 w 109"/>
                  <a:gd name="T17" fmla="*/ 18896 h 156"/>
                  <a:gd name="T18" fmla="*/ 13524 w 109"/>
                  <a:gd name="T19" fmla="*/ 18896 h 156"/>
                  <a:gd name="T20" fmla="*/ 12787 w 109"/>
                  <a:gd name="T21" fmla="*/ 18896 h 156"/>
                  <a:gd name="T22" fmla="*/ 11994 w 109"/>
                  <a:gd name="T23" fmla="*/ 18896 h 156"/>
                  <a:gd name="T24" fmla="*/ 11252 w 109"/>
                  <a:gd name="T25" fmla="*/ 18678 h 156"/>
                  <a:gd name="T26" fmla="*/ 10438 w 109"/>
                  <a:gd name="T27" fmla="*/ 18509 h 156"/>
                  <a:gd name="T28" fmla="*/ 9519 w 109"/>
                  <a:gd name="T29" fmla="*/ 18193 h 156"/>
                  <a:gd name="T30" fmla="*/ 8492 w 109"/>
                  <a:gd name="T31" fmla="*/ 17575 h 156"/>
                  <a:gd name="T32" fmla="*/ 7447 w 109"/>
                  <a:gd name="T33" fmla="*/ 16818 h 156"/>
                  <a:gd name="T34" fmla="*/ 6815 w 109"/>
                  <a:gd name="T35" fmla="*/ 15255 h 156"/>
                  <a:gd name="T36" fmla="*/ 6815 w 109"/>
                  <a:gd name="T37" fmla="*/ 13437 h 156"/>
                  <a:gd name="T38" fmla="*/ 7224 w 109"/>
                  <a:gd name="T39" fmla="*/ 11658 h 156"/>
                  <a:gd name="T40" fmla="*/ 7629 w 109"/>
                  <a:gd name="T41" fmla="*/ 9698 h 156"/>
                  <a:gd name="T42" fmla="*/ 7224 w 109"/>
                  <a:gd name="T43" fmla="*/ 7516 h 156"/>
                  <a:gd name="T44" fmla="*/ 6199 w 109"/>
                  <a:gd name="T45" fmla="*/ 5241 h 156"/>
                  <a:gd name="T46" fmla="*/ 4005 w 109"/>
                  <a:gd name="T47" fmla="*/ 2760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
              <p:cNvSpPr>
                <a:spLocks/>
              </p:cNvSpPr>
              <p:nvPr userDrawn="1"/>
            </p:nvSpPr>
            <p:spPr bwMode="ltGray">
              <a:xfrm rot="12185230" flipV="1">
                <a:off x="3840" y="2207"/>
                <a:ext cx="103" cy="209"/>
              </a:xfrm>
              <a:custGeom>
                <a:avLst/>
                <a:gdLst>
                  <a:gd name="T0" fmla="*/ 3896 w 46"/>
                  <a:gd name="T1" fmla="*/ 0 h 94"/>
                  <a:gd name="T2" fmla="*/ 2537 w 46"/>
                  <a:gd name="T3" fmla="*/ 4574 h 94"/>
                  <a:gd name="T4" fmla="*/ 1910 w 46"/>
                  <a:gd name="T5" fmla="*/ 7508 h 94"/>
                  <a:gd name="T6" fmla="*/ 1404 w 46"/>
                  <a:gd name="T7" fmla="*/ 9552 h 94"/>
                  <a:gd name="T8" fmla="*/ 0 w 46"/>
                  <a:gd name="T9" fmla="*/ 11366 h 94"/>
                  <a:gd name="T10" fmla="*/ 1505 w 46"/>
                  <a:gd name="T11" fmla="*/ 10648 h 94"/>
                  <a:gd name="T12" fmla="*/ 2918 w 46"/>
                  <a:gd name="T13" fmla="*/ 9674 h 94"/>
                  <a:gd name="T14" fmla="*/ 4051 w 46"/>
                  <a:gd name="T15" fmla="*/ 8311 h 94"/>
                  <a:gd name="T16" fmla="*/ 5074 w 46"/>
                  <a:gd name="T17" fmla="*/ 6890 h 94"/>
                  <a:gd name="T18" fmla="*/ 5681 w 46"/>
                  <a:gd name="T19" fmla="*/ 5330 h 94"/>
                  <a:gd name="T20" fmla="*/ 5806 w 46"/>
                  <a:gd name="T21" fmla="*/ 3637 h 94"/>
                  <a:gd name="T22" fmla="*/ 5275 w 46"/>
                  <a:gd name="T23" fmla="*/ 1779 h 94"/>
                  <a:gd name="T24" fmla="*/ 3896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
              <p:cNvSpPr>
                <a:spLocks/>
              </p:cNvSpPr>
              <p:nvPr userDrawn="1"/>
            </p:nvSpPr>
            <p:spPr bwMode="ltGray">
              <a:xfrm rot="12185230" flipV="1">
                <a:off x="3890" y="1323"/>
                <a:ext cx="120" cy="90"/>
              </a:xfrm>
              <a:custGeom>
                <a:avLst/>
                <a:gdLst>
                  <a:gd name="T0" fmla="*/ 0 w 54"/>
                  <a:gd name="T1" fmla="*/ 0 h 40"/>
                  <a:gd name="T2" fmla="*/ 98 w 54"/>
                  <a:gd name="T3" fmla="*/ 126 h 40"/>
                  <a:gd name="T4" fmla="*/ 702 w 54"/>
                  <a:gd name="T5" fmla="*/ 410 h 40"/>
                  <a:gd name="T6" fmla="*/ 1560 w 54"/>
                  <a:gd name="T7" fmla="*/ 1049 h 40"/>
                  <a:gd name="T8" fmla="*/ 2533 w 54"/>
                  <a:gd name="T9" fmla="*/ 1559 h 40"/>
                  <a:gd name="T10" fmla="*/ 3467 w 54"/>
                  <a:gd name="T11" fmla="*/ 1969 h 40"/>
                  <a:gd name="T12" fmla="*/ 4562 w 54"/>
                  <a:gd name="T13" fmla="*/ 2212 h 40"/>
                  <a:gd name="T14" fmla="*/ 5531 w 54"/>
                  <a:gd name="T15" fmla="*/ 2360 h 40"/>
                  <a:gd name="T16" fmla="*/ 6509 w 54"/>
                  <a:gd name="T17" fmla="*/ 2077 h 40"/>
                  <a:gd name="T18" fmla="*/ 6384 w 54"/>
                  <a:gd name="T19" fmla="*/ 3236 h 40"/>
                  <a:gd name="T20" fmla="*/ 6024 w 54"/>
                  <a:gd name="T21" fmla="*/ 4284 h 40"/>
                  <a:gd name="T22" fmla="*/ 5313 w 54"/>
                  <a:gd name="T23" fmla="*/ 4977 h 40"/>
                  <a:gd name="T24" fmla="*/ 4436 w 54"/>
                  <a:gd name="T25" fmla="*/ 5204 h 40"/>
                  <a:gd name="T26" fmla="*/ 3369 w 54"/>
                  <a:gd name="T27" fmla="*/ 5083 h 40"/>
                  <a:gd name="T28" fmla="*/ 2271 w 54"/>
                  <a:gd name="T29" fmla="*/ 4156 h 40"/>
                  <a:gd name="T30" fmla="*/ 1196 w 54"/>
                  <a:gd name="T31" fmla="*/ 2588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
              <p:cNvSpPr>
                <a:spLocks/>
              </p:cNvSpPr>
              <p:nvPr userDrawn="1"/>
            </p:nvSpPr>
            <p:spPr bwMode="ltGray">
              <a:xfrm rot="12185230" flipV="1">
                <a:off x="3007" y="2344"/>
                <a:ext cx="330" cy="2059"/>
              </a:xfrm>
              <a:custGeom>
                <a:avLst/>
                <a:gdLst>
                  <a:gd name="T0" fmla="*/ 0 w 149"/>
                  <a:gd name="T1" fmla="*/ 0 h 704"/>
                  <a:gd name="T2" fmla="*/ 695 w 149"/>
                  <a:gd name="T3" fmla="*/ 3875 h 704"/>
                  <a:gd name="T4" fmla="*/ 1878 w 149"/>
                  <a:gd name="T5" fmla="*/ 8786 h 704"/>
                  <a:gd name="T6" fmla="*/ 3291 w 149"/>
                  <a:gd name="T7" fmla="*/ 15013 h 704"/>
                  <a:gd name="T8" fmla="*/ 4857 w 149"/>
                  <a:gd name="T9" fmla="*/ 23114 h 704"/>
                  <a:gd name="T10" fmla="*/ 6813 w 149"/>
                  <a:gd name="T11" fmla="*/ 33146 h 704"/>
                  <a:gd name="T12" fmla="*/ 8638 w 149"/>
                  <a:gd name="T13" fmla="*/ 43909 h 704"/>
                  <a:gd name="T14" fmla="*/ 10398 w 149"/>
                  <a:gd name="T15" fmla="*/ 56269 h 704"/>
                  <a:gd name="T16" fmla="*/ 11767 w 149"/>
                  <a:gd name="T17" fmla="*/ 70606 h 704"/>
                  <a:gd name="T18" fmla="*/ 13209 w 149"/>
                  <a:gd name="T19" fmla="*/ 85840 h 704"/>
                  <a:gd name="T20" fmla="*/ 14166 w 149"/>
                  <a:gd name="T21" fmla="*/ 103400 h 704"/>
                  <a:gd name="T22" fmla="*/ 14657 w 149"/>
                  <a:gd name="T23" fmla="*/ 122639 h 704"/>
                  <a:gd name="T24" fmla="*/ 14872 w 149"/>
                  <a:gd name="T25" fmla="*/ 142750 h 704"/>
                  <a:gd name="T26" fmla="*/ 14166 w 149"/>
                  <a:gd name="T27" fmla="*/ 165220 h 704"/>
                  <a:gd name="T28" fmla="*/ 12852 w 149"/>
                  <a:gd name="T29" fmla="*/ 189010 h 704"/>
                  <a:gd name="T30" fmla="*/ 10874 w 149"/>
                  <a:gd name="T31" fmla="*/ 214028 h 704"/>
                  <a:gd name="T32" fmla="*/ 7887 w 149"/>
                  <a:gd name="T33" fmla="*/ 241599 h 704"/>
                  <a:gd name="T34" fmla="*/ 4571 w 149"/>
                  <a:gd name="T35" fmla="*/ 272847 h 704"/>
                  <a:gd name="T36" fmla="*/ 2496 w 149"/>
                  <a:gd name="T37" fmla="*/ 301766 h 704"/>
                  <a:gd name="T38" fmla="*/ 1183 w 149"/>
                  <a:gd name="T39" fmla="*/ 328463 h 704"/>
                  <a:gd name="T40" fmla="*/ 695 w 149"/>
                  <a:gd name="T41" fmla="*/ 354151 h 704"/>
                  <a:gd name="T42" fmla="*/ 695 w 149"/>
                  <a:gd name="T43" fmla="*/ 378572 h 704"/>
                  <a:gd name="T44" fmla="*/ 966 w 149"/>
                  <a:gd name="T45" fmla="*/ 401265 h 704"/>
                  <a:gd name="T46" fmla="*/ 1446 w 149"/>
                  <a:gd name="T47" fmla="*/ 421180 h 704"/>
                  <a:gd name="T48" fmla="*/ 1663 w 149"/>
                  <a:gd name="T49" fmla="*/ 440641 h 704"/>
                  <a:gd name="T50" fmla="*/ 4857 w 149"/>
                  <a:gd name="T51" fmla="*/ 430606 h 704"/>
                  <a:gd name="T52" fmla="*/ 4571 w 149"/>
                  <a:gd name="T53" fmla="*/ 425628 h 704"/>
                  <a:gd name="T54" fmla="*/ 4257 w 149"/>
                  <a:gd name="T55" fmla="*/ 411291 h 704"/>
                  <a:gd name="T56" fmla="*/ 3900 w 149"/>
                  <a:gd name="T57" fmla="*/ 389256 h 704"/>
                  <a:gd name="T58" fmla="*/ 4159 w 149"/>
                  <a:gd name="T59" fmla="*/ 359933 h 704"/>
                  <a:gd name="T60" fmla="*/ 4857 w 149"/>
                  <a:gd name="T61" fmla="*/ 324880 h 704"/>
                  <a:gd name="T62" fmla="*/ 6813 w 149"/>
                  <a:gd name="T63" fmla="*/ 284856 h 704"/>
                  <a:gd name="T64" fmla="*/ 10124 w 149"/>
                  <a:gd name="T65" fmla="*/ 241599 h 704"/>
                  <a:gd name="T66" fmla="*/ 15231 w 149"/>
                  <a:gd name="T67" fmla="*/ 195819 h 704"/>
                  <a:gd name="T68" fmla="*/ 16894 w 149"/>
                  <a:gd name="T69" fmla="*/ 174646 h 704"/>
                  <a:gd name="T70" fmla="*/ 17590 w 149"/>
                  <a:gd name="T71" fmla="*/ 147008 h 704"/>
                  <a:gd name="T72" fmla="*/ 17012 w 149"/>
                  <a:gd name="T73" fmla="*/ 115111 h 704"/>
                  <a:gd name="T74" fmla="*/ 15446 w 149"/>
                  <a:gd name="T75" fmla="*/ 83863 h 704"/>
                  <a:gd name="T76" fmla="*/ 12852 w 149"/>
                  <a:gd name="T77" fmla="*/ 53265 h 704"/>
                  <a:gd name="T78" fmla="*/ 9526 w 149"/>
                  <a:gd name="T79" fmla="*/ 27595 h 704"/>
                  <a:gd name="T80" fmla="*/ 5169 w 149"/>
                  <a:gd name="T81" fmla="*/ 878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11"/>
            <p:cNvSpPr>
              <a:spLocks/>
            </p:cNvSpPr>
            <p:nvPr userDrawn="1"/>
          </p:nvSpPr>
          <p:spPr bwMode="ltGray">
            <a:xfrm rot="373331" flipH="1">
              <a:off x="22" y="1957"/>
              <a:ext cx="323" cy="649"/>
            </a:xfrm>
            <a:custGeom>
              <a:avLst/>
              <a:gdLst>
                <a:gd name="T0" fmla="*/ 24248 w 128"/>
                <a:gd name="T1" fmla="*/ 0 h 217"/>
                <a:gd name="T2" fmla="*/ 27127 w 128"/>
                <a:gd name="T3" fmla="*/ 6475 h 217"/>
                <a:gd name="T4" fmla="*/ 29681 w 128"/>
                <a:gd name="T5" fmla="*/ 19365 h 217"/>
                <a:gd name="T6" fmla="*/ 31704 w 128"/>
                <a:gd name="T7" fmla="*/ 35931 h 217"/>
                <a:gd name="T8" fmla="*/ 33055 w 128"/>
                <a:gd name="T9" fmla="*/ 55781 h 217"/>
                <a:gd name="T10" fmla="*/ 32762 w 128"/>
                <a:gd name="T11" fmla="*/ 79456 h 217"/>
                <a:gd name="T12" fmla="*/ 29966 w 128"/>
                <a:gd name="T13" fmla="*/ 103849 h 217"/>
                <a:gd name="T14" fmla="*/ 24248 w 128"/>
                <a:gd name="T15" fmla="*/ 129450 h 217"/>
                <a:gd name="T16" fmla="*/ 15441 w 128"/>
                <a:gd name="T17" fmla="*/ 155290 h 217"/>
                <a:gd name="T18" fmla="*/ 12698 w 128"/>
                <a:gd name="T19" fmla="*/ 152401 h 217"/>
                <a:gd name="T20" fmla="*/ 9819 w 128"/>
                <a:gd name="T21" fmla="*/ 150263 h 217"/>
                <a:gd name="T22" fmla="*/ 6763 w 128"/>
                <a:gd name="T23" fmla="*/ 146650 h 217"/>
                <a:gd name="T24" fmla="*/ 4096 w 128"/>
                <a:gd name="T25" fmla="*/ 143761 h 217"/>
                <a:gd name="T26" fmla="*/ 2024 w 128"/>
                <a:gd name="T27" fmla="*/ 140262 h 217"/>
                <a:gd name="T28" fmla="*/ 527 w 128"/>
                <a:gd name="T29" fmla="*/ 135925 h 217"/>
                <a:gd name="T30" fmla="*/ 0 w 128"/>
                <a:gd name="T31" fmla="*/ 130898 h 217"/>
                <a:gd name="T32" fmla="*/ 318 w 128"/>
                <a:gd name="T33" fmla="*/ 127285 h 217"/>
                <a:gd name="T34" fmla="*/ 3356 w 128"/>
                <a:gd name="T35" fmla="*/ 122257 h 217"/>
                <a:gd name="T36" fmla="*/ 7457 w 128"/>
                <a:gd name="T37" fmla="*/ 115378 h 217"/>
                <a:gd name="T38" fmla="*/ 11875 w 128"/>
                <a:gd name="T39" fmla="*/ 107462 h 217"/>
                <a:gd name="T40" fmla="*/ 16264 w 128"/>
                <a:gd name="T41" fmla="*/ 95932 h 217"/>
                <a:gd name="T42" fmla="*/ 20357 w 128"/>
                <a:gd name="T43" fmla="*/ 80171 h 217"/>
                <a:gd name="T44" fmla="*/ 23523 w 128"/>
                <a:gd name="T45" fmla="*/ 59367 h 217"/>
                <a:gd name="T46" fmla="*/ 25050 w 128"/>
                <a:gd name="T47" fmla="*/ 33042 h 217"/>
                <a:gd name="T48" fmla="*/ 2424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p:cNvSpPr>
              <a:spLocks/>
            </p:cNvSpPr>
            <p:nvPr userDrawn="1"/>
          </p:nvSpPr>
          <p:spPr bwMode="ltGray">
            <a:xfrm rot="373331" flipH="1">
              <a:off x="898" y="2855"/>
              <a:ext cx="354" cy="464"/>
            </a:xfrm>
            <a:custGeom>
              <a:avLst/>
              <a:gdLst>
                <a:gd name="T0" fmla="*/ 57581 w 117"/>
                <a:gd name="T1" fmla="*/ 0 h 132"/>
                <a:gd name="T2" fmla="*/ 0 w 117"/>
                <a:gd name="T3" fmla="*/ 47163 h 132"/>
                <a:gd name="T4" fmla="*/ 2269 w 117"/>
                <a:gd name="T5" fmla="*/ 48868 h 132"/>
                <a:gd name="T6" fmla="*/ 10638 w 117"/>
                <a:gd name="T7" fmla="*/ 54812 h 132"/>
                <a:gd name="T8" fmla="*/ 22299 w 117"/>
                <a:gd name="T9" fmla="*/ 68110 h 132"/>
                <a:gd name="T10" fmla="*/ 35291 w 117"/>
                <a:gd name="T11" fmla="*/ 88557 h 132"/>
                <a:gd name="T12" fmla="*/ 50716 w 117"/>
                <a:gd name="T13" fmla="*/ 116963 h 132"/>
                <a:gd name="T14" fmla="*/ 64458 w 117"/>
                <a:gd name="T15" fmla="*/ 150846 h 132"/>
                <a:gd name="T16" fmla="*/ 78361 w 117"/>
                <a:gd name="T17" fmla="*/ 194191 h 132"/>
                <a:gd name="T18" fmla="*/ 88990 w 117"/>
                <a:gd name="T19" fmla="*/ 249003 h 132"/>
                <a:gd name="T20" fmla="*/ 89741 w 117"/>
                <a:gd name="T21" fmla="*/ 226418 h 132"/>
                <a:gd name="T22" fmla="*/ 88249 w 117"/>
                <a:gd name="T23" fmla="*/ 201840 h 132"/>
                <a:gd name="T24" fmla="*/ 82875 w 117"/>
                <a:gd name="T25" fmla="*/ 169613 h 132"/>
                <a:gd name="T26" fmla="*/ 76083 w 117"/>
                <a:gd name="T27" fmla="*/ 139552 h 132"/>
                <a:gd name="T28" fmla="*/ 68219 w 117"/>
                <a:gd name="T29" fmla="*/ 109451 h 132"/>
                <a:gd name="T30" fmla="*/ 59826 w 117"/>
                <a:gd name="T31" fmla="*/ 84740 h 132"/>
                <a:gd name="T32" fmla="*/ 51466 w 117"/>
                <a:gd name="T33" fmla="*/ 68110 h 132"/>
                <a:gd name="T34" fmla="*/ 44344 w 117"/>
                <a:gd name="T35" fmla="*/ 60151 h 132"/>
                <a:gd name="T36" fmla="*/ 52958 w 117"/>
                <a:gd name="T37" fmla="*/ 54812 h 132"/>
                <a:gd name="T38" fmla="*/ 60604 w 117"/>
                <a:gd name="T39" fmla="*/ 52513 h 132"/>
                <a:gd name="T40" fmla="*/ 68219 w 117"/>
                <a:gd name="T41" fmla="*/ 48868 h 132"/>
                <a:gd name="T42" fmla="*/ 75341 w 117"/>
                <a:gd name="T43" fmla="*/ 47163 h 132"/>
                <a:gd name="T44" fmla="*/ 80633 w 117"/>
                <a:gd name="T45" fmla="*/ 45040 h 132"/>
                <a:gd name="T46" fmla="*/ 83644 w 117"/>
                <a:gd name="T47" fmla="*/ 41394 h 132"/>
                <a:gd name="T48" fmla="*/ 86748 w 117"/>
                <a:gd name="T49" fmla="*/ 39700 h 132"/>
                <a:gd name="T50" fmla="*/ 87499 w 117"/>
                <a:gd name="T51" fmla="*/ 39700 h 132"/>
                <a:gd name="T52" fmla="*/ 5758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p:cNvSpPr>
              <a:spLocks/>
            </p:cNvSpPr>
            <p:nvPr userDrawn="1"/>
          </p:nvSpPr>
          <p:spPr bwMode="ltGray">
            <a:xfrm rot="373331" flipH="1">
              <a:off x="799" y="2979"/>
              <a:ext cx="87" cy="274"/>
            </a:xfrm>
            <a:custGeom>
              <a:avLst/>
              <a:gdLst>
                <a:gd name="T0" fmla="*/ 21141 w 29"/>
                <a:gd name="T1" fmla="*/ 0 h 77"/>
                <a:gd name="T2" fmla="*/ 16767 w 29"/>
                <a:gd name="T3" fmla="*/ 0 h 77"/>
                <a:gd name="T4" fmla="*/ 11664 w 29"/>
                <a:gd name="T5" fmla="*/ 8014 h 77"/>
                <a:gd name="T6" fmla="*/ 6561 w 29"/>
                <a:gd name="T7" fmla="*/ 18298 h 77"/>
                <a:gd name="T8" fmla="*/ 2916 w 29"/>
                <a:gd name="T9" fmla="*/ 38798 h 77"/>
                <a:gd name="T10" fmla="*/ 729 w 29"/>
                <a:gd name="T11" fmla="*/ 61095 h 77"/>
                <a:gd name="T12" fmla="*/ 0 w 29"/>
                <a:gd name="T13" fmla="*/ 89626 h 77"/>
                <a:gd name="T14" fmla="*/ 2187 w 29"/>
                <a:gd name="T15" fmla="*/ 122193 h 77"/>
                <a:gd name="T16" fmla="*/ 8019 w 29"/>
                <a:gd name="T17" fmla="*/ 156305 h 77"/>
                <a:gd name="T18" fmla="*/ 10935 w 29"/>
                <a:gd name="T19" fmla="*/ 107910 h 77"/>
                <a:gd name="T20" fmla="*/ 13851 w 29"/>
                <a:gd name="T21" fmla="*/ 75343 h 77"/>
                <a:gd name="T22" fmla="*/ 16767 w 29"/>
                <a:gd name="T23" fmla="*/ 44559 h 77"/>
                <a:gd name="T24" fmla="*/ 2114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9"/>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0"/>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21"/>
            <p:cNvGrpSpPr>
              <a:grpSpLocks/>
            </p:cNvGrpSpPr>
            <p:nvPr userDrawn="1"/>
          </p:nvGrpSpPr>
          <p:grpSpPr bwMode="auto">
            <a:xfrm rot="-6691250">
              <a:off x="3639" y="121"/>
              <a:ext cx="356" cy="608"/>
              <a:chOff x="1731" y="866"/>
              <a:chExt cx="129" cy="157"/>
            </a:xfrm>
          </p:grpSpPr>
          <p:sp>
            <p:nvSpPr>
              <p:cNvPr id="33" name="Freeform 22"/>
              <p:cNvSpPr>
                <a:spLocks/>
              </p:cNvSpPr>
              <p:nvPr userDrawn="1"/>
            </p:nvSpPr>
            <p:spPr bwMode="ltGray">
              <a:xfrm>
                <a:off x="1732"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
              <p:cNvSpPr>
                <a:spLocks/>
              </p:cNvSpPr>
              <p:nvPr userDrawn="1"/>
            </p:nvSpPr>
            <p:spPr bwMode="ltGray">
              <a:xfrm>
                <a:off x="1791"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4"/>
              <p:cNvSpPr>
                <a:spLocks/>
              </p:cNvSpPr>
              <p:nvPr userDrawn="1"/>
            </p:nvSpPr>
            <p:spPr bwMode="ltGray">
              <a:xfrm>
                <a:off x="1775"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25"/>
            <p:cNvGrpSpPr>
              <a:grpSpLocks/>
            </p:cNvGrpSpPr>
            <p:nvPr userDrawn="1"/>
          </p:nvGrpSpPr>
          <p:grpSpPr bwMode="auto">
            <a:xfrm rot="8524840">
              <a:off x="677" y="3305"/>
              <a:ext cx="500" cy="500"/>
              <a:chOff x="1727" y="870"/>
              <a:chExt cx="129" cy="156"/>
            </a:xfrm>
          </p:grpSpPr>
          <p:sp>
            <p:nvSpPr>
              <p:cNvPr id="30" name="Freeform 26"/>
              <p:cNvSpPr>
                <a:spLocks/>
              </p:cNvSpPr>
              <p:nvPr userDrawn="1"/>
            </p:nvSpPr>
            <p:spPr bwMode="ltGray">
              <a:xfrm>
                <a:off x="1727" y="871"/>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7"/>
              <p:cNvSpPr>
                <a:spLocks/>
              </p:cNvSpPr>
              <p:nvPr userDrawn="1"/>
            </p:nvSpPr>
            <p:spPr bwMode="ltGray">
              <a:xfrm>
                <a:off x="1786" y="899"/>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8"/>
              <p:cNvSpPr>
                <a:spLocks/>
              </p:cNvSpPr>
              <p:nvPr userDrawn="1"/>
            </p:nvSpPr>
            <p:spPr bwMode="ltGray">
              <a:xfrm>
                <a:off x="1772" y="1002"/>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oup 29"/>
            <p:cNvGrpSpPr>
              <a:grpSpLocks/>
            </p:cNvGrpSpPr>
            <p:nvPr userDrawn="1"/>
          </p:nvGrpSpPr>
          <p:grpSpPr bwMode="auto">
            <a:xfrm rot="4106450" flipH="1">
              <a:off x="404" y="264"/>
              <a:ext cx="708" cy="891"/>
              <a:chOff x="1727" y="866"/>
              <a:chExt cx="129" cy="157"/>
            </a:xfrm>
          </p:grpSpPr>
          <p:sp>
            <p:nvSpPr>
              <p:cNvPr id="27" name="Freeform 30"/>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1"/>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2"/>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 name="Group 33"/>
            <p:cNvGrpSpPr>
              <a:grpSpLocks/>
            </p:cNvGrpSpPr>
            <p:nvPr userDrawn="1"/>
          </p:nvGrpSpPr>
          <p:grpSpPr bwMode="auto">
            <a:xfrm rot="10015322" flipH="1">
              <a:off x="4622" y="2392"/>
              <a:ext cx="708" cy="891"/>
              <a:chOff x="1727" y="866"/>
              <a:chExt cx="129" cy="157"/>
            </a:xfrm>
          </p:grpSpPr>
          <p:sp>
            <p:nvSpPr>
              <p:cNvPr id="24" name="Freeform 34"/>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5"/>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6"/>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6185 h 237"/>
                <a:gd name="T4" fmla="*/ 1039 w 257"/>
                <a:gd name="T5" fmla="*/ 12265 h 237"/>
                <a:gd name="T6" fmla="*/ 2064 w 257"/>
                <a:gd name="T7" fmla="*/ 18418 h 237"/>
                <a:gd name="T8" fmla="*/ 3800 w 257"/>
                <a:gd name="T9" fmla="*/ 24028 h 237"/>
                <a:gd name="T10" fmla="*/ 6269 w 257"/>
                <a:gd name="T11" fmla="*/ 29242 h 237"/>
                <a:gd name="T12" fmla="*/ 9415 w 257"/>
                <a:gd name="T13" fmla="*/ 34602 h 237"/>
                <a:gd name="T14" fmla="*/ 13207 w 257"/>
                <a:gd name="T15" fmla="*/ 39503 h 237"/>
                <a:gd name="T16" fmla="*/ 17658 w 257"/>
                <a:gd name="T17" fmla="*/ 43624 h 237"/>
                <a:gd name="T18" fmla="*/ 23276 w 257"/>
                <a:gd name="T19" fmla="*/ 47588 h 237"/>
                <a:gd name="T20" fmla="*/ 29771 w 257"/>
                <a:gd name="T21" fmla="*/ 50985 h 237"/>
                <a:gd name="T22" fmla="*/ 36729 w 257"/>
                <a:gd name="T23" fmla="*/ 53728 h 237"/>
                <a:gd name="T24" fmla="*/ 45304 w 257"/>
                <a:gd name="T25" fmla="*/ 55895 h 237"/>
                <a:gd name="T26" fmla="*/ 54718 w 257"/>
                <a:gd name="T27" fmla="*/ 57378 h 237"/>
                <a:gd name="T28" fmla="*/ 65082 w 257"/>
                <a:gd name="T29" fmla="*/ 58162 h 237"/>
                <a:gd name="T30" fmla="*/ 76169 w 257"/>
                <a:gd name="T31" fmla="*/ 57846 h 237"/>
                <a:gd name="T32" fmla="*/ 88991 w 257"/>
                <a:gd name="T33" fmla="*/ 56878 h 237"/>
                <a:gd name="T34" fmla="*/ 77602 w 257"/>
                <a:gd name="T35" fmla="*/ 55687 h 237"/>
                <a:gd name="T36" fmla="*/ 67538 w 257"/>
                <a:gd name="T37" fmla="*/ 53935 h 237"/>
                <a:gd name="T38" fmla="*/ 58778 w 257"/>
                <a:gd name="T39" fmla="*/ 51976 h 237"/>
                <a:gd name="T40" fmla="*/ 51221 w 257"/>
                <a:gd name="T41" fmla="*/ 50015 h 237"/>
                <a:gd name="T42" fmla="*/ 44284 w 257"/>
                <a:gd name="T43" fmla="*/ 47385 h 237"/>
                <a:gd name="T44" fmla="*/ 38793 w 257"/>
                <a:gd name="T45" fmla="*/ 44600 h 237"/>
                <a:gd name="T46" fmla="*/ 33584 w 257"/>
                <a:gd name="T47" fmla="*/ 41462 h 237"/>
                <a:gd name="T48" fmla="*/ 29140 w 257"/>
                <a:gd name="T49" fmla="*/ 38065 h 237"/>
                <a:gd name="T50" fmla="*/ 24948 w 257"/>
                <a:gd name="T51" fmla="*/ 34602 h 237"/>
                <a:gd name="T52" fmla="*/ 21156 w 257"/>
                <a:gd name="T53" fmla="*/ 30688 h 237"/>
                <a:gd name="T54" fmla="*/ 18045 w 257"/>
                <a:gd name="T55" fmla="*/ 26300 h 237"/>
                <a:gd name="T56" fmla="*/ 14887 w 257"/>
                <a:gd name="T57" fmla="*/ 21556 h 237"/>
                <a:gd name="T58" fmla="*/ 11389 w 257"/>
                <a:gd name="T59" fmla="*/ 16967 h 237"/>
                <a:gd name="T60" fmla="*/ 7984 w 257"/>
                <a:gd name="T61" fmla="*/ 11562 h 237"/>
                <a:gd name="T62" fmla="*/ 4184 w 257"/>
                <a:gd name="T63" fmla="*/ 5872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9"/>
            <p:cNvSpPr>
              <a:spLocks/>
            </p:cNvSpPr>
            <p:nvPr userDrawn="1"/>
          </p:nvSpPr>
          <p:spPr bwMode="ltGray">
            <a:xfrm rot="9832527" flipV="1">
              <a:off x="1997" y="858"/>
              <a:ext cx="330" cy="278"/>
            </a:xfrm>
            <a:custGeom>
              <a:avLst/>
              <a:gdLst>
                <a:gd name="T0" fmla="*/ 27387 w 124"/>
                <a:gd name="T1" fmla="*/ 0 h 110"/>
                <a:gd name="T2" fmla="*/ 44047 w 124"/>
                <a:gd name="T3" fmla="*/ 28154 h 110"/>
                <a:gd name="T4" fmla="*/ 42581 w 124"/>
                <a:gd name="T5" fmla="*/ 27828 h 110"/>
                <a:gd name="T6" fmla="*/ 38019 w 124"/>
                <a:gd name="T7" fmla="*/ 27330 h 110"/>
                <a:gd name="T8" fmla="*/ 31645 w 124"/>
                <a:gd name="T9" fmla="*/ 26276 h 110"/>
                <a:gd name="T10" fmla="*/ 24180 w 124"/>
                <a:gd name="T11" fmla="*/ 25778 h 110"/>
                <a:gd name="T12" fmla="*/ 16000 w 124"/>
                <a:gd name="T13" fmla="*/ 25247 h 110"/>
                <a:gd name="T14" fmla="*/ 8931 w 124"/>
                <a:gd name="T15" fmla="*/ 25586 h 110"/>
                <a:gd name="T16" fmla="*/ 3202 w 124"/>
                <a:gd name="T17" fmla="*/ 26602 h 110"/>
                <a:gd name="T18" fmla="*/ 0 w 124"/>
                <a:gd name="T19" fmla="*/ 28685 h 110"/>
                <a:gd name="T20" fmla="*/ 1453 w 124"/>
                <a:gd name="T21" fmla="*/ 25586 h 110"/>
                <a:gd name="T22" fmla="*/ 2813 w 124"/>
                <a:gd name="T23" fmla="*/ 23210 h 110"/>
                <a:gd name="T24" fmla="*/ 5708 w 124"/>
                <a:gd name="T25" fmla="*/ 21340 h 110"/>
                <a:gd name="T26" fmla="*/ 8931 w 124"/>
                <a:gd name="T27" fmla="*/ 19786 h 110"/>
                <a:gd name="T28" fmla="*/ 12798 w 124"/>
                <a:gd name="T29" fmla="*/ 18773 h 110"/>
                <a:gd name="T30" fmla="*/ 16700 w 124"/>
                <a:gd name="T31" fmla="*/ 18434 h 110"/>
                <a:gd name="T32" fmla="*/ 20958 w 124"/>
                <a:gd name="T33" fmla="*/ 18434 h 110"/>
                <a:gd name="T34" fmla="*/ 25631 w 124"/>
                <a:gd name="T35" fmla="*/ 19288 h 110"/>
                <a:gd name="T36" fmla="*/ 25878 w 124"/>
                <a:gd name="T37" fmla="*/ 18434 h 110"/>
                <a:gd name="T38" fmla="*/ 24825 w 124"/>
                <a:gd name="T39" fmla="*/ 14640 h 110"/>
                <a:gd name="T40" fmla="*/ 23768 w 124"/>
                <a:gd name="T41" fmla="*/ 9912 h 110"/>
                <a:gd name="T42" fmla="*/ 23068 w 124"/>
                <a:gd name="T43" fmla="*/ 7829 h 110"/>
                <a:gd name="T44" fmla="*/ 22429 w 124"/>
                <a:gd name="T45" fmla="*/ 7829 h 110"/>
                <a:gd name="T46" fmla="*/ 21623 w 124"/>
                <a:gd name="T47" fmla="*/ 7506 h 110"/>
                <a:gd name="T48" fmla="*/ 20958 w 124"/>
                <a:gd name="T49" fmla="*/ 6816 h 110"/>
                <a:gd name="T50" fmla="*/ 20319 w 124"/>
                <a:gd name="T51" fmla="*/ 6005 h 110"/>
                <a:gd name="T52" fmla="*/ 20319 w 124"/>
                <a:gd name="T53" fmla="*/ 4938 h 110"/>
                <a:gd name="T54" fmla="*/ 20958 w 124"/>
                <a:gd name="T55" fmla="*/ 3584 h 110"/>
                <a:gd name="T56" fmla="*/ 23465 w 124"/>
                <a:gd name="T57" fmla="*/ 2082 h 110"/>
                <a:gd name="T58" fmla="*/ 2738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0"/>
            <p:cNvSpPr>
              <a:spLocks/>
            </p:cNvSpPr>
            <p:nvPr userDrawn="1"/>
          </p:nvSpPr>
          <p:spPr bwMode="ltGray">
            <a:xfrm rot="9832527" flipV="1">
              <a:off x="2224" y="808"/>
              <a:ext cx="123" cy="233"/>
            </a:xfrm>
            <a:custGeom>
              <a:avLst/>
              <a:gdLst>
                <a:gd name="T0" fmla="*/ 11353 w 46"/>
                <a:gd name="T1" fmla="*/ 0 h 94"/>
                <a:gd name="T2" fmla="*/ 7265 w 46"/>
                <a:gd name="T3" fmla="*/ 8804 h 94"/>
                <a:gd name="T4" fmla="*/ 5471 w 46"/>
                <a:gd name="T5" fmla="*/ 14421 h 94"/>
                <a:gd name="T6" fmla="*/ 3998 w 46"/>
                <a:gd name="T7" fmla="*/ 18352 h 94"/>
                <a:gd name="T8" fmla="*/ 0 w 46"/>
                <a:gd name="T9" fmla="*/ 21823 h 94"/>
                <a:gd name="T10" fmla="*/ 4396 w 46"/>
                <a:gd name="T11" fmla="*/ 20392 h 94"/>
                <a:gd name="T12" fmla="*/ 8487 w 46"/>
                <a:gd name="T13" fmla="*/ 18536 h 94"/>
                <a:gd name="T14" fmla="*/ 11755 w 46"/>
                <a:gd name="T15" fmla="*/ 16005 h 94"/>
                <a:gd name="T16" fmla="*/ 14629 w 46"/>
                <a:gd name="T17" fmla="*/ 13222 h 94"/>
                <a:gd name="T18" fmla="*/ 16402 w 46"/>
                <a:gd name="T19" fmla="*/ 10188 h 94"/>
                <a:gd name="T20" fmla="*/ 16824 w 46"/>
                <a:gd name="T21" fmla="*/ 6913 h 94"/>
                <a:gd name="T22" fmla="*/ 15295 w 46"/>
                <a:gd name="T23" fmla="*/ 3470 h 94"/>
                <a:gd name="T24" fmla="*/ 1135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2039 w 149"/>
                <a:gd name="T3" fmla="*/ 7397 h 704"/>
                <a:gd name="T4" fmla="*/ 5378 w 149"/>
                <a:gd name="T5" fmla="*/ 17090 h 704"/>
                <a:gd name="T6" fmla="*/ 9435 w 149"/>
                <a:gd name="T7" fmla="*/ 29044 h 704"/>
                <a:gd name="T8" fmla="*/ 13795 w 149"/>
                <a:gd name="T9" fmla="*/ 44977 h 704"/>
                <a:gd name="T10" fmla="*/ 19563 w 149"/>
                <a:gd name="T11" fmla="*/ 64374 h 704"/>
                <a:gd name="T12" fmla="*/ 24640 w 149"/>
                <a:gd name="T13" fmla="*/ 85227 h 704"/>
                <a:gd name="T14" fmla="*/ 29615 w 149"/>
                <a:gd name="T15" fmla="*/ 109502 h 704"/>
                <a:gd name="T16" fmla="*/ 33692 w 149"/>
                <a:gd name="T17" fmla="*/ 137389 h 704"/>
                <a:gd name="T18" fmla="*/ 37652 w 149"/>
                <a:gd name="T19" fmla="*/ 166786 h 704"/>
                <a:gd name="T20" fmla="*/ 40461 w 149"/>
                <a:gd name="T21" fmla="*/ 200610 h 704"/>
                <a:gd name="T22" fmla="*/ 41727 w 149"/>
                <a:gd name="T23" fmla="*/ 238204 h 704"/>
                <a:gd name="T24" fmla="*/ 42402 w 149"/>
                <a:gd name="T25" fmla="*/ 277300 h 704"/>
                <a:gd name="T26" fmla="*/ 40461 w 149"/>
                <a:gd name="T27" fmla="*/ 321157 h 704"/>
                <a:gd name="T28" fmla="*/ 36641 w 149"/>
                <a:gd name="T29" fmla="*/ 367405 h 704"/>
                <a:gd name="T30" fmla="*/ 31029 w 149"/>
                <a:gd name="T31" fmla="*/ 415692 h 704"/>
                <a:gd name="T32" fmla="*/ 22609 w 149"/>
                <a:gd name="T33" fmla="*/ 469360 h 704"/>
                <a:gd name="T34" fmla="*/ 13156 w 149"/>
                <a:gd name="T35" fmla="*/ 529977 h 704"/>
                <a:gd name="T36" fmla="*/ 7013 w 149"/>
                <a:gd name="T37" fmla="*/ 586258 h 704"/>
                <a:gd name="T38" fmla="*/ 3339 w 149"/>
                <a:gd name="T39" fmla="*/ 638312 h 704"/>
                <a:gd name="T40" fmla="*/ 2039 w 149"/>
                <a:gd name="T41" fmla="*/ 688213 h 704"/>
                <a:gd name="T42" fmla="*/ 2039 w 149"/>
                <a:gd name="T43" fmla="*/ 735846 h 704"/>
                <a:gd name="T44" fmla="*/ 2659 w 149"/>
                <a:gd name="T45" fmla="*/ 779363 h 704"/>
                <a:gd name="T46" fmla="*/ 4078 w 149"/>
                <a:gd name="T47" fmla="*/ 818431 h 704"/>
                <a:gd name="T48" fmla="*/ 4732 w 149"/>
                <a:gd name="T49" fmla="*/ 856054 h 704"/>
                <a:gd name="T50" fmla="*/ 13795 w 149"/>
                <a:gd name="T51" fmla="*/ 836661 h 704"/>
                <a:gd name="T52" fmla="*/ 13156 w 149"/>
                <a:gd name="T53" fmla="*/ 826968 h 704"/>
                <a:gd name="T54" fmla="*/ 12146 w 149"/>
                <a:gd name="T55" fmla="*/ 798727 h 704"/>
                <a:gd name="T56" fmla="*/ 11083 w 149"/>
                <a:gd name="T57" fmla="*/ 756350 h 704"/>
                <a:gd name="T58" fmla="*/ 11764 w 149"/>
                <a:gd name="T59" fmla="*/ 699376 h 704"/>
                <a:gd name="T60" fmla="*/ 13795 w 149"/>
                <a:gd name="T61" fmla="*/ 631268 h 704"/>
                <a:gd name="T62" fmla="*/ 19563 w 149"/>
                <a:gd name="T63" fmla="*/ 553438 h 704"/>
                <a:gd name="T64" fmla="*/ 28990 w 149"/>
                <a:gd name="T65" fmla="*/ 469360 h 704"/>
                <a:gd name="T66" fmla="*/ 43417 w 149"/>
                <a:gd name="T67" fmla="*/ 380728 h 704"/>
                <a:gd name="T68" fmla="*/ 48115 w 149"/>
                <a:gd name="T69" fmla="*/ 339505 h 704"/>
                <a:gd name="T70" fmla="*/ 50188 w 149"/>
                <a:gd name="T71" fmla="*/ 285837 h 704"/>
                <a:gd name="T72" fmla="*/ 48497 w 149"/>
                <a:gd name="T73" fmla="*/ 223633 h 704"/>
                <a:gd name="T74" fmla="*/ 44182 w 149"/>
                <a:gd name="T75" fmla="*/ 163019 h 704"/>
                <a:gd name="T76" fmla="*/ 36641 w 149"/>
                <a:gd name="T77" fmla="*/ 103428 h 704"/>
                <a:gd name="T78" fmla="*/ 27307 w 149"/>
                <a:gd name="T79" fmla="*/ 53560 h 704"/>
                <a:gd name="T80" fmla="*/ 14810 w 149"/>
                <a:gd name="T81" fmla="*/ 17090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239" name="Rectangle 47"/>
          <p:cNvSpPr>
            <a:spLocks noGrp="1" noChangeArrowheads="1"/>
          </p:cNvSpPr>
          <p:nvPr>
            <p:ph type="ctrTitle"/>
          </p:nvPr>
        </p:nvSpPr>
        <p:spPr>
          <a:xfrm>
            <a:off x="2455863" y="596900"/>
            <a:ext cx="6192837" cy="3581400"/>
          </a:xfrm>
        </p:spPr>
        <p:txBody>
          <a:bodyPr/>
          <a:lstStyle>
            <a:lvl1pPr>
              <a:defRPr sz="5200" b="1"/>
            </a:lvl1pPr>
          </a:lstStyle>
          <a:p>
            <a:r>
              <a:rPr lang="en-US"/>
              <a:t>Click to edit Master title style</a:t>
            </a:r>
          </a:p>
        </p:txBody>
      </p:sp>
      <p:sp>
        <p:nvSpPr>
          <p:cNvPr id="8240"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47" name="Rectangle 45"/>
          <p:cNvSpPr>
            <a:spLocks noGrp="1" noChangeArrowheads="1"/>
          </p:cNvSpPr>
          <p:nvPr>
            <p:ph type="ftr" sz="quarter" idx="11"/>
          </p:nvPr>
        </p:nvSpPr>
        <p:spPr/>
        <p:txBody>
          <a:bodyPr/>
          <a:lstStyle>
            <a:lvl1pPr>
              <a:defRPr/>
            </a:lvl1pPr>
          </a:lstStyle>
          <a:p>
            <a:pPr>
              <a:defRPr/>
            </a:pPr>
            <a:endParaRPr lang="en-US"/>
          </a:p>
        </p:txBody>
      </p:sp>
      <p:sp>
        <p:nvSpPr>
          <p:cNvPr id="48" name="Rectangle 46"/>
          <p:cNvSpPr>
            <a:spLocks noGrp="1" noChangeArrowheads="1"/>
          </p:cNvSpPr>
          <p:nvPr>
            <p:ph type="sldNum" sz="quarter" idx="12"/>
          </p:nvPr>
        </p:nvSpPr>
        <p:spPr/>
        <p:txBody>
          <a:bodyPr/>
          <a:lstStyle>
            <a:lvl1pPr>
              <a:defRPr/>
            </a:lvl1pPr>
          </a:lstStyle>
          <a:p>
            <a:pPr>
              <a:defRPr/>
            </a:pPr>
            <a:fld id="{94836A44-EA9B-48C9-A418-C267E21B3EF4}" type="slidenum">
              <a:rPr lang="en-US" altLang="en-US"/>
              <a:pPr>
                <a:defRPr/>
              </a:pPr>
              <a:t>‹#›</a:t>
            </a:fld>
            <a:endParaRPr lang="en-US" altLang="en-US"/>
          </a:p>
        </p:txBody>
      </p:sp>
    </p:spTree>
    <p:extLst>
      <p:ext uri="{BB962C8B-B14F-4D97-AF65-F5344CB8AC3E}">
        <p14:creationId xmlns:p14="http://schemas.microsoft.com/office/powerpoint/2010/main" val="5392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88A5ADB1-F699-4817-83D4-30CC858FD9DA}" type="slidenum">
              <a:rPr lang="en-US" altLang="en-US"/>
              <a:pPr>
                <a:defRPr/>
              </a:pPr>
              <a:t>‹#›</a:t>
            </a:fld>
            <a:endParaRPr lang="en-US" altLang="en-US"/>
          </a:p>
        </p:txBody>
      </p:sp>
    </p:spTree>
    <p:extLst>
      <p:ext uri="{BB962C8B-B14F-4D97-AF65-F5344CB8AC3E}">
        <p14:creationId xmlns:p14="http://schemas.microsoft.com/office/powerpoint/2010/main" val="322230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AB3C1106-C697-4037-B175-911D657ECF65}" type="slidenum">
              <a:rPr lang="en-US" altLang="en-US"/>
              <a:pPr>
                <a:defRPr/>
              </a:pPr>
              <a:t>‹#›</a:t>
            </a:fld>
            <a:endParaRPr lang="en-US" altLang="en-US"/>
          </a:p>
        </p:txBody>
      </p:sp>
    </p:spTree>
    <p:extLst>
      <p:ext uri="{BB962C8B-B14F-4D97-AF65-F5344CB8AC3E}">
        <p14:creationId xmlns:p14="http://schemas.microsoft.com/office/powerpoint/2010/main" val="135489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D30E1F81-01AF-4B96-AE08-B0753EC3FE5D}" type="slidenum">
              <a:rPr lang="en-US" altLang="en-US"/>
              <a:pPr>
                <a:defRPr/>
              </a:pPr>
              <a:t>‹#›</a:t>
            </a:fld>
            <a:endParaRPr lang="en-US" altLang="en-US"/>
          </a:p>
        </p:txBody>
      </p:sp>
    </p:spTree>
    <p:extLst>
      <p:ext uri="{BB962C8B-B14F-4D97-AF65-F5344CB8AC3E}">
        <p14:creationId xmlns:p14="http://schemas.microsoft.com/office/powerpoint/2010/main" val="218070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F6908621-B160-460B-9716-80D588BB58BE}" type="slidenum">
              <a:rPr lang="en-US" altLang="en-US"/>
              <a:pPr>
                <a:defRPr/>
              </a:pPr>
              <a:t>‹#›</a:t>
            </a:fld>
            <a:endParaRPr lang="en-US" altLang="en-US"/>
          </a:p>
        </p:txBody>
      </p:sp>
    </p:spTree>
    <p:extLst>
      <p:ext uri="{BB962C8B-B14F-4D97-AF65-F5344CB8AC3E}">
        <p14:creationId xmlns:p14="http://schemas.microsoft.com/office/powerpoint/2010/main" val="197928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FFF0A36B-368A-456E-8D98-FA97F1AB1C0A}" type="slidenum">
              <a:rPr lang="en-US" altLang="en-US"/>
              <a:pPr>
                <a:defRPr/>
              </a:pPr>
              <a:t>‹#›</a:t>
            </a:fld>
            <a:endParaRPr lang="en-US" altLang="en-US"/>
          </a:p>
        </p:txBody>
      </p:sp>
    </p:spTree>
    <p:extLst>
      <p:ext uri="{BB962C8B-B14F-4D97-AF65-F5344CB8AC3E}">
        <p14:creationId xmlns:p14="http://schemas.microsoft.com/office/powerpoint/2010/main" val="158877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endParaRPr lang="en-US"/>
          </a:p>
        </p:txBody>
      </p:sp>
      <p:sp>
        <p:nvSpPr>
          <p:cNvPr id="8" name="Rectangle 48"/>
          <p:cNvSpPr>
            <a:spLocks noGrp="1" noChangeArrowheads="1"/>
          </p:cNvSpPr>
          <p:nvPr>
            <p:ph type="ftr" sz="quarter" idx="11"/>
          </p:nvPr>
        </p:nvSpPr>
        <p:spPr>
          <a:ln/>
        </p:spPr>
        <p:txBody>
          <a:bodyPr/>
          <a:lstStyle>
            <a:lvl1pPr>
              <a:defRPr/>
            </a:lvl1pPr>
          </a:lstStyle>
          <a:p>
            <a:pPr>
              <a:defRPr/>
            </a:pPr>
            <a:endParaRPr lang="en-US"/>
          </a:p>
        </p:txBody>
      </p:sp>
      <p:sp>
        <p:nvSpPr>
          <p:cNvPr id="9" name="Rectangle 49"/>
          <p:cNvSpPr>
            <a:spLocks noGrp="1" noChangeArrowheads="1"/>
          </p:cNvSpPr>
          <p:nvPr>
            <p:ph type="sldNum" sz="quarter" idx="12"/>
          </p:nvPr>
        </p:nvSpPr>
        <p:spPr>
          <a:ln/>
        </p:spPr>
        <p:txBody>
          <a:bodyPr/>
          <a:lstStyle>
            <a:lvl1pPr>
              <a:defRPr/>
            </a:lvl1pPr>
          </a:lstStyle>
          <a:p>
            <a:pPr>
              <a:defRPr/>
            </a:pPr>
            <a:fld id="{9E7E844F-C832-401B-955B-37AE0F8CBC1D}" type="slidenum">
              <a:rPr lang="en-US" altLang="en-US"/>
              <a:pPr>
                <a:defRPr/>
              </a:pPr>
              <a:t>‹#›</a:t>
            </a:fld>
            <a:endParaRPr lang="en-US" altLang="en-US"/>
          </a:p>
        </p:txBody>
      </p:sp>
    </p:spTree>
    <p:extLst>
      <p:ext uri="{BB962C8B-B14F-4D97-AF65-F5344CB8AC3E}">
        <p14:creationId xmlns:p14="http://schemas.microsoft.com/office/powerpoint/2010/main" val="7285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pPr>
              <a:defRPr/>
            </a:pPr>
            <a:fld id="{212BE060-82BD-4BD2-9749-0AC812F2D5F5}" type="slidenum">
              <a:rPr lang="en-US" altLang="en-US"/>
              <a:pPr>
                <a:defRPr/>
              </a:pPr>
              <a:t>‹#›</a:t>
            </a:fld>
            <a:endParaRPr lang="en-US" altLang="en-US"/>
          </a:p>
        </p:txBody>
      </p:sp>
    </p:spTree>
    <p:extLst>
      <p:ext uri="{BB962C8B-B14F-4D97-AF65-F5344CB8AC3E}">
        <p14:creationId xmlns:p14="http://schemas.microsoft.com/office/powerpoint/2010/main" val="742330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p>
        </p:txBody>
      </p:sp>
      <p:sp>
        <p:nvSpPr>
          <p:cNvPr id="3" name="Rectangle 48"/>
          <p:cNvSpPr>
            <a:spLocks noGrp="1" noChangeArrowheads="1"/>
          </p:cNvSpPr>
          <p:nvPr>
            <p:ph type="ftr" sz="quarter" idx="11"/>
          </p:nvPr>
        </p:nvSpPr>
        <p:spPr>
          <a:ln/>
        </p:spPr>
        <p:txBody>
          <a:bodyPr/>
          <a:lstStyle>
            <a:lvl1pPr>
              <a:defRPr/>
            </a:lvl1pPr>
          </a:lstStyle>
          <a:p>
            <a:pPr>
              <a:defRPr/>
            </a:pPr>
            <a:endParaRPr lang="en-US"/>
          </a:p>
        </p:txBody>
      </p:sp>
      <p:sp>
        <p:nvSpPr>
          <p:cNvPr id="4" name="Rectangle 49"/>
          <p:cNvSpPr>
            <a:spLocks noGrp="1" noChangeArrowheads="1"/>
          </p:cNvSpPr>
          <p:nvPr>
            <p:ph type="sldNum" sz="quarter" idx="12"/>
          </p:nvPr>
        </p:nvSpPr>
        <p:spPr>
          <a:ln/>
        </p:spPr>
        <p:txBody>
          <a:bodyPr/>
          <a:lstStyle>
            <a:lvl1pPr>
              <a:defRPr/>
            </a:lvl1pPr>
          </a:lstStyle>
          <a:p>
            <a:pPr>
              <a:defRPr/>
            </a:pPr>
            <a:fld id="{3EC5059B-0F6C-4DBF-9D72-B60BFF37AD36}" type="slidenum">
              <a:rPr lang="en-US" altLang="en-US"/>
              <a:pPr>
                <a:defRPr/>
              </a:pPr>
              <a:t>‹#›</a:t>
            </a:fld>
            <a:endParaRPr lang="en-US" altLang="en-US"/>
          </a:p>
        </p:txBody>
      </p:sp>
    </p:spTree>
    <p:extLst>
      <p:ext uri="{BB962C8B-B14F-4D97-AF65-F5344CB8AC3E}">
        <p14:creationId xmlns:p14="http://schemas.microsoft.com/office/powerpoint/2010/main" val="252361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31CD0EFE-D188-4607-9EF5-F33FFF909A8A}" type="slidenum">
              <a:rPr lang="en-US" altLang="en-US"/>
              <a:pPr>
                <a:defRPr/>
              </a:pPr>
              <a:t>‹#›</a:t>
            </a:fld>
            <a:endParaRPr lang="en-US" altLang="en-US"/>
          </a:p>
        </p:txBody>
      </p:sp>
    </p:spTree>
    <p:extLst>
      <p:ext uri="{BB962C8B-B14F-4D97-AF65-F5344CB8AC3E}">
        <p14:creationId xmlns:p14="http://schemas.microsoft.com/office/powerpoint/2010/main" val="10000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8B22CD24-8B3C-42DF-8EAE-84FB4224794D}" type="slidenum">
              <a:rPr lang="en-US" altLang="en-US"/>
              <a:pPr>
                <a:defRPr/>
              </a:pPr>
              <a:t>‹#›</a:t>
            </a:fld>
            <a:endParaRPr lang="en-US" altLang="en-US"/>
          </a:p>
        </p:txBody>
      </p:sp>
    </p:spTree>
    <p:extLst>
      <p:ext uri="{BB962C8B-B14F-4D97-AF65-F5344CB8AC3E}">
        <p14:creationId xmlns:p14="http://schemas.microsoft.com/office/powerpoint/2010/main" val="51709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6"/>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7"/>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413 w 217"/>
                  <a:gd name="T1" fmla="*/ 1894 h 210"/>
                  <a:gd name="T2" fmla="*/ 330 w 217"/>
                  <a:gd name="T3" fmla="*/ 1791 h 210"/>
                  <a:gd name="T4" fmla="*/ 237 w 217"/>
                  <a:gd name="T5" fmla="*/ 1635 h 210"/>
                  <a:gd name="T6" fmla="*/ 137 w 217"/>
                  <a:gd name="T7" fmla="*/ 1430 h 210"/>
                  <a:gd name="T8" fmla="*/ 42 w 217"/>
                  <a:gd name="T9" fmla="*/ 1216 h 210"/>
                  <a:gd name="T10" fmla="*/ 0 w 217"/>
                  <a:gd name="T11" fmla="*/ 984 h 210"/>
                  <a:gd name="T12" fmla="*/ 1 w 217"/>
                  <a:gd name="T13" fmla="*/ 737 h 210"/>
                  <a:gd name="T14" fmla="*/ 81 w 217"/>
                  <a:gd name="T15" fmla="*/ 511 h 210"/>
                  <a:gd name="T16" fmla="*/ 244 w 217"/>
                  <a:gd name="T17" fmla="*/ 320 h 210"/>
                  <a:gd name="T18" fmla="*/ 408 w 217"/>
                  <a:gd name="T19" fmla="*/ 198 h 210"/>
                  <a:gd name="T20" fmla="*/ 541 w 217"/>
                  <a:gd name="T21" fmla="*/ 108 h 210"/>
                  <a:gd name="T22" fmla="*/ 649 w 217"/>
                  <a:gd name="T23" fmla="*/ 61 h 210"/>
                  <a:gd name="T24" fmla="*/ 733 w 217"/>
                  <a:gd name="T25" fmla="*/ 42 h 210"/>
                  <a:gd name="T26" fmla="*/ 793 w 217"/>
                  <a:gd name="T27" fmla="*/ 42 h 210"/>
                  <a:gd name="T28" fmla="*/ 936 w 217"/>
                  <a:gd name="T29" fmla="*/ 0 h 210"/>
                  <a:gd name="T30" fmla="*/ 1330 w 217"/>
                  <a:gd name="T31" fmla="*/ 75 h 210"/>
                  <a:gd name="T32" fmla="*/ 1440 w 217"/>
                  <a:gd name="T33" fmla="*/ 108 h 210"/>
                  <a:gd name="T34" fmla="*/ 1548 w 217"/>
                  <a:gd name="T35" fmla="*/ 137 h 210"/>
                  <a:gd name="T36" fmla="*/ 1641 w 217"/>
                  <a:gd name="T37" fmla="*/ 169 h 210"/>
                  <a:gd name="T38" fmla="*/ 1711 w 217"/>
                  <a:gd name="T39" fmla="*/ 208 h 210"/>
                  <a:gd name="T40" fmla="*/ 1789 w 217"/>
                  <a:gd name="T41" fmla="*/ 244 h 210"/>
                  <a:gd name="T42" fmla="*/ 1849 w 217"/>
                  <a:gd name="T43" fmla="*/ 286 h 210"/>
                  <a:gd name="T44" fmla="*/ 1897 w 217"/>
                  <a:gd name="T45" fmla="*/ 342 h 210"/>
                  <a:gd name="T46" fmla="*/ 1953 w 217"/>
                  <a:gd name="T47" fmla="*/ 408 h 210"/>
                  <a:gd name="T48" fmla="*/ 1849 w 217"/>
                  <a:gd name="T49" fmla="*/ 365 h 210"/>
                  <a:gd name="T50" fmla="*/ 1750 w 217"/>
                  <a:gd name="T51" fmla="*/ 325 h 210"/>
                  <a:gd name="T52" fmla="*/ 1650 w 217"/>
                  <a:gd name="T53" fmla="*/ 300 h 210"/>
                  <a:gd name="T54" fmla="*/ 1548 w 217"/>
                  <a:gd name="T55" fmla="*/ 267 h 210"/>
                  <a:gd name="T56" fmla="*/ 1467 w 217"/>
                  <a:gd name="T57" fmla="*/ 244 h 210"/>
                  <a:gd name="T58" fmla="*/ 1382 w 217"/>
                  <a:gd name="T59" fmla="*/ 237 h 210"/>
                  <a:gd name="T60" fmla="*/ 1284 w 217"/>
                  <a:gd name="T61" fmla="*/ 222 h 210"/>
                  <a:gd name="T62" fmla="*/ 1203 w 217"/>
                  <a:gd name="T63" fmla="*/ 222 h 210"/>
                  <a:gd name="T64" fmla="*/ 1125 w 217"/>
                  <a:gd name="T65" fmla="*/ 222 h 210"/>
                  <a:gd name="T66" fmla="*/ 1044 w 217"/>
                  <a:gd name="T67" fmla="*/ 225 h 210"/>
                  <a:gd name="T68" fmla="*/ 961 w 217"/>
                  <a:gd name="T69" fmla="*/ 244 h 210"/>
                  <a:gd name="T70" fmla="*/ 890 w 217"/>
                  <a:gd name="T71" fmla="*/ 264 h 210"/>
                  <a:gd name="T72" fmla="*/ 819 w 217"/>
                  <a:gd name="T73" fmla="*/ 300 h 210"/>
                  <a:gd name="T74" fmla="*/ 734 w 217"/>
                  <a:gd name="T75" fmla="*/ 325 h 210"/>
                  <a:gd name="T76" fmla="*/ 666 w 217"/>
                  <a:gd name="T77" fmla="*/ 368 h 210"/>
                  <a:gd name="T78" fmla="*/ 596 w 217"/>
                  <a:gd name="T79" fmla="*/ 413 h 210"/>
                  <a:gd name="T80" fmla="*/ 469 w 217"/>
                  <a:gd name="T81" fmla="*/ 550 h 210"/>
                  <a:gd name="T82" fmla="*/ 381 w 217"/>
                  <a:gd name="T83" fmla="*/ 720 h 210"/>
                  <a:gd name="T84" fmla="*/ 330 w 217"/>
                  <a:gd name="T85" fmla="*/ 931 h 210"/>
                  <a:gd name="T86" fmla="*/ 312 w 217"/>
                  <a:gd name="T87" fmla="*/ 1138 h 210"/>
                  <a:gd name="T88" fmla="*/ 312 w 217"/>
                  <a:gd name="T89" fmla="*/ 1368 h 210"/>
                  <a:gd name="T90" fmla="*/ 342 w 217"/>
                  <a:gd name="T91" fmla="*/ 1567 h 210"/>
                  <a:gd name="T92" fmla="*/ 368 w 217"/>
                  <a:gd name="T93" fmla="*/ 1750 h 210"/>
                  <a:gd name="T94" fmla="*/ 413 w 217"/>
                  <a:gd name="T95" fmla="*/ 1894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11"/>
              <p:cNvSpPr>
                <a:spLocks/>
              </p:cNvSpPr>
              <p:nvPr userDrawn="1"/>
            </p:nvSpPr>
            <p:spPr bwMode="ltGray">
              <a:xfrm rot="373331" flipH="1">
                <a:off x="41" y="2843"/>
                <a:ext cx="262" cy="308"/>
              </a:xfrm>
              <a:custGeom>
                <a:avLst/>
                <a:gdLst>
                  <a:gd name="T0" fmla="*/ 970 w 182"/>
                  <a:gd name="T1" fmla="*/ 0 h 213"/>
                  <a:gd name="T2" fmla="*/ 996 w 182"/>
                  <a:gd name="T3" fmla="*/ 19 h 213"/>
                  <a:gd name="T4" fmla="*/ 1052 w 182"/>
                  <a:gd name="T5" fmla="*/ 75 h 213"/>
                  <a:gd name="T6" fmla="*/ 1131 w 182"/>
                  <a:gd name="T7" fmla="*/ 168 h 213"/>
                  <a:gd name="T8" fmla="*/ 1221 w 182"/>
                  <a:gd name="T9" fmla="*/ 304 h 213"/>
                  <a:gd name="T10" fmla="*/ 1291 w 182"/>
                  <a:gd name="T11" fmla="*/ 473 h 213"/>
                  <a:gd name="T12" fmla="*/ 1337 w 182"/>
                  <a:gd name="T13" fmla="*/ 697 h 213"/>
                  <a:gd name="T14" fmla="*/ 1337 w 182"/>
                  <a:gd name="T15" fmla="*/ 962 h 213"/>
                  <a:gd name="T16" fmla="*/ 1281 w 182"/>
                  <a:gd name="T17" fmla="*/ 1274 h 213"/>
                  <a:gd name="T18" fmla="*/ 1250 w 182"/>
                  <a:gd name="T19" fmla="*/ 1361 h 213"/>
                  <a:gd name="T20" fmla="*/ 1211 w 182"/>
                  <a:gd name="T21" fmla="*/ 1433 h 213"/>
                  <a:gd name="T22" fmla="*/ 1169 w 182"/>
                  <a:gd name="T23" fmla="*/ 1511 h 213"/>
                  <a:gd name="T24" fmla="*/ 1113 w 182"/>
                  <a:gd name="T25" fmla="*/ 1580 h 213"/>
                  <a:gd name="T26" fmla="*/ 1038 w 182"/>
                  <a:gd name="T27" fmla="*/ 1646 h 213"/>
                  <a:gd name="T28" fmla="*/ 976 w 182"/>
                  <a:gd name="T29" fmla="*/ 1696 h 213"/>
                  <a:gd name="T30" fmla="*/ 910 w 182"/>
                  <a:gd name="T31" fmla="*/ 1744 h 213"/>
                  <a:gd name="T32" fmla="*/ 816 w 182"/>
                  <a:gd name="T33" fmla="*/ 1783 h 213"/>
                  <a:gd name="T34" fmla="*/ 731 w 182"/>
                  <a:gd name="T35" fmla="*/ 1802 h 213"/>
                  <a:gd name="T36" fmla="*/ 645 w 182"/>
                  <a:gd name="T37" fmla="*/ 1825 h 213"/>
                  <a:gd name="T38" fmla="*/ 546 w 182"/>
                  <a:gd name="T39" fmla="*/ 1842 h 213"/>
                  <a:gd name="T40" fmla="*/ 439 w 182"/>
                  <a:gd name="T41" fmla="*/ 1842 h 213"/>
                  <a:gd name="T42" fmla="*/ 325 w 182"/>
                  <a:gd name="T43" fmla="*/ 1825 h 213"/>
                  <a:gd name="T44" fmla="*/ 223 w 182"/>
                  <a:gd name="T45" fmla="*/ 1802 h 213"/>
                  <a:gd name="T46" fmla="*/ 104 w 182"/>
                  <a:gd name="T47" fmla="*/ 1763 h 213"/>
                  <a:gd name="T48" fmla="*/ 0 w 182"/>
                  <a:gd name="T49" fmla="*/ 1716 h 213"/>
                  <a:gd name="T50" fmla="*/ 99 w 182"/>
                  <a:gd name="T51" fmla="*/ 1783 h 213"/>
                  <a:gd name="T52" fmla="*/ 197 w 182"/>
                  <a:gd name="T53" fmla="*/ 1825 h 213"/>
                  <a:gd name="T54" fmla="*/ 297 w 182"/>
                  <a:gd name="T55" fmla="*/ 1871 h 213"/>
                  <a:gd name="T56" fmla="*/ 381 w 182"/>
                  <a:gd name="T57" fmla="*/ 1903 h 213"/>
                  <a:gd name="T58" fmla="*/ 468 w 182"/>
                  <a:gd name="T59" fmla="*/ 1930 h 213"/>
                  <a:gd name="T60" fmla="*/ 564 w 182"/>
                  <a:gd name="T61" fmla="*/ 1941 h 213"/>
                  <a:gd name="T62" fmla="*/ 646 w 182"/>
                  <a:gd name="T63" fmla="*/ 1945 h 213"/>
                  <a:gd name="T64" fmla="*/ 734 w 182"/>
                  <a:gd name="T65" fmla="*/ 1945 h 213"/>
                  <a:gd name="T66" fmla="*/ 812 w 182"/>
                  <a:gd name="T67" fmla="*/ 1941 h 213"/>
                  <a:gd name="T68" fmla="*/ 890 w 182"/>
                  <a:gd name="T69" fmla="*/ 1923 h 213"/>
                  <a:gd name="T70" fmla="*/ 957 w 182"/>
                  <a:gd name="T71" fmla="*/ 1903 h 213"/>
                  <a:gd name="T72" fmla="*/ 1029 w 182"/>
                  <a:gd name="T73" fmla="*/ 1884 h 213"/>
                  <a:gd name="T74" fmla="*/ 1094 w 182"/>
                  <a:gd name="T75" fmla="*/ 1860 h 213"/>
                  <a:gd name="T76" fmla="*/ 1155 w 182"/>
                  <a:gd name="T77" fmla="*/ 1819 h 213"/>
                  <a:gd name="T78" fmla="*/ 1211 w 182"/>
                  <a:gd name="T79" fmla="*/ 1783 h 213"/>
                  <a:gd name="T80" fmla="*/ 1262 w 182"/>
                  <a:gd name="T81" fmla="*/ 1744 h 213"/>
                  <a:gd name="T82" fmla="*/ 1405 w 182"/>
                  <a:gd name="T83" fmla="*/ 1607 h 213"/>
                  <a:gd name="T84" fmla="*/ 1504 w 182"/>
                  <a:gd name="T85" fmla="*/ 1472 h 213"/>
                  <a:gd name="T86" fmla="*/ 1562 w 182"/>
                  <a:gd name="T87" fmla="*/ 1316 h 213"/>
                  <a:gd name="T88" fmla="*/ 1594 w 182"/>
                  <a:gd name="T89" fmla="*/ 1173 h 213"/>
                  <a:gd name="T90" fmla="*/ 1614 w 182"/>
                  <a:gd name="T91" fmla="*/ 1018 h 213"/>
                  <a:gd name="T92" fmla="*/ 1614 w 182"/>
                  <a:gd name="T93" fmla="*/ 866 h 213"/>
                  <a:gd name="T94" fmla="*/ 1621 w 182"/>
                  <a:gd name="T95" fmla="*/ 723 h 213"/>
                  <a:gd name="T96" fmla="*/ 1536 w 182"/>
                  <a:gd name="T97" fmla="*/ 422 h 213"/>
                  <a:gd name="T98" fmla="*/ 1391 w 182"/>
                  <a:gd name="T99" fmla="*/ 188 h 213"/>
                  <a:gd name="T100" fmla="*/ 1339 w 182"/>
                  <a:gd name="T101" fmla="*/ 168 h 213"/>
                  <a:gd name="T102" fmla="*/ 1310 w 182"/>
                  <a:gd name="T103" fmla="*/ 140 h 213"/>
                  <a:gd name="T104" fmla="*/ 1262 w 182"/>
                  <a:gd name="T105" fmla="*/ 117 h 213"/>
                  <a:gd name="T106" fmla="*/ 1229 w 182"/>
                  <a:gd name="T107" fmla="*/ 100 h 213"/>
                  <a:gd name="T108" fmla="*/ 1175 w 182"/>
                  <a:gd name="T109" fmla="*/ 81 h 213"/>
                  <a:gd name="T110" fmla="*/ 1121 w 182"/>
                  <a:gd name="T111" fmla="*/ 56 h 213"/>
                  <a:gd name="T112" fmla="*/ 1057 w 182"/>
                  <a:gd name="T113" fmla="*/ 27 h 213"/>
                  <a:gd name="T114" fmla="*/ 970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12"/>
              <p:cNvSpPr>
                <a:spLocks/>
              </p:cNvSpPr>
              <p:nvPr userDrawn="1"/>
            </p:nvSpPr>
            <p:spPr bwMode="ltGray">
              <a:xfrm rot="373331" flipH="1">
                <a:off x="121" y="2907"/>
                <a:ext cx="93" cy="156"/>
              </a:xfrm>
              <a:custGeom>
                <a:avLst/>
                <a:gdLst>
                  <a:gd name="T0" fmla="*/ 14 w 128"/>
                  <a:gd name="T1" fmla="*/ 0 h 217"/>
                  <a:gd name="T2" fmla="*/ 15 w 128"/>
                  <a:gd name="T3" fmla="*/ 1 h 217"/>
                  <a:gd name="T4" fmla="*/ 17 w 128"/>
                  <a:gd name="T5" fmla="*/ 4 h 217"/>
                  <a:gd name="T6" fmla="*/ 18 w 128"/>
                  <a:gd name="T7" fmla="*/ 7 h 217"/>
                  <a:gd name="T8" fmla="*/ 19 w 128"/>
                  <a:gd name="T9" fmla="*/ 11 h 217"/>
                  <a:gd name="T10" fmla="*/ 19 w 128"/>
                  <a:gd name="T11" fmla="*/ 16 h 217"/>
                  <a:gd name="T12" fmla="*/ 17 w 128"/>
                  <a:gd name="T13" fmla="*/ 20 h 217"/>
                  <a:gd name="T14" fmla="*/ 14 w 128"/>
                  <a:gd name="T15" fmla="*/ 25 h 217"/>
                  <a:gd name="T16" fmla="*/ 9 w 128"/>
                  <a:gd name="T17" fmla="*/ 30 h 217"/>
                  <a:gd name="T18" fmla="*/ 7 w 128"/>
                  <a:gd name="T19" fmla="*/ 29 h 217"/>
                  <a:gd name="T20" fmla="*/ 6 w 128"/>
                  <a:gd name="T21" fmla="*/ 29 h 217"/>
                  <a:gd name="T22" fmla="*/ 4 w 128"/>
                  <a:gd name="T23" fmla="*/ 29 h 217"/>
                  <a:gd name="T24" fmla="*/ 3 w 128"/>
                  <a:gd name="T25" fmla="*/ 28 h 217"/>
                  <a:gd name="T26" fmla="*/ 1 w 128"/>
                  <a:gd name="T27" fmla="*/ 27 h 217"/>
                  <a:gd name="T28" fmla="*/ 1 w 128"/>
                  <a:gd name="T29" fmla="*/ 26 h 217"/>
                  <a:gd name="T30" fmla="*/ 0 w 128"/>
                  <a:gd name="T31" fmla="*/ 25 h 217"/>
                  <a:gd name="T32" fmla="*/ 1 w 128"/>
                  <a:gd name="T33" fmla="*/ 24 h 217"/>
                  <a:gd name="T34" fmla="*/ 2 w 128"/>
                  <a:gd name="T35" fmla="*/ 23 h 217"/>
                  <a:gd name="T36" fmla="*/ 4 w 128"/>
                  <a:gd name="T37" fmla="*/ 22 h 217"/>
                  <a:gd name="T38" fmla="*/ 7 w 128"/>
                  <a:gd name="T39" fmla="*/ 21 h 217"/>
                  <a:gd name="T40" fmla="*/ 9 w 128"/>
                  <a:gd name="T41" fmla="*/ 19 h 217"/>
                  <a:gd name="T42" fmla="*/ 12 w 128"/>
                  <a:gd name="T43" fmla="*/ 16 h 217"/>
                  <a:gd name="T44" fmla="*/ 13 w 128"/>
                  <a:gd name="T45" fmla="*/ 12 h 217"/>
                  <a:gd name="T46" fmla="*/ 15 w 128"/>
                  <a:gd name="T47" fmla="*/ 6 h 217"/>
                  <a:gd name="T48" fmla="*/ 1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13"/>
              <p:cNvSpPr>
                <a:spLocks/>
              </p:cNvSpPr>
              <p:nvPr userDrawn="1"/>
            </p:nvSpPr>
            <p:spPr bwMode="ltGray">
              <a:xfrm rot="373331" flipH="1">
                <a:off x="313" y="3110"/>
                <a:ext cx="85" cy="93"/>
              </a:xfrm>
              <a:custGeom>
                <a:avLst/>
                <a:gdLst>
                  <a:gd name="T0" fmla="*/ 11 w 117"/>
                  <a:gd name="T1" fmla="*/ 0 h 132"/>
                  <a:gd name="T2" fmla="*/ 0 w 117"/>
                  <a:gd name="T3" fmla="*/ 3 h 132"/>
                  <a:gd name="T4" fmla="*/ 1 w 117"/>
                  <a:gd name="T5" fmla="*/ 3 h 132"/>
                  <a:gd name="T6" fmla="*/ 2 w 117"/>
                  <a:gd name="T7" fmla="*/ 4 h 132"/>
                  <a:gd name="T8" fmla="*/ 4 w 117"/>
                  <a:gd name="T9" fmla="*/ 4 h 132"/>
                  <a:gd name="T10" fmla="*/ 7 w 117"/>
                  <a:gd name="T11" fmla="*/ 6 h 132"/>
                  <a:gd name="T12" fmla="*/ 9 w 117"/>
                  <a:gd name="T13" fmla="*/ 8 h 132"/>
                  <a:gd name="T14" fmla="*/ 12 w 117"/>
                  <a:gd name="T15" fmla="*/ 9 h 132"/>
                  <a:gd name="T16" fmla="*/ 15 w 117"/>
                  <a:gd name="T17" fmla="*/ 13 h 132"/>
                  <a:gd name="T18" fmla="*/ 17 w 117"/>
                  <a:gd name="T19" fmla="*/ 16 h 132"/>
                  <a:gd name="T20" fmla="*/ 17 w 117"/>
                  <a:gd name="T21" fmla="*/ 15 h 132"/>
                  <a:gd name="T22" fmla="*/ 17 w 117"/>
                  <a:gd name="T23" fmla="*/ 13 h 132"/>
                  <a:gd name="T24" fmla="*/ 16 w 117"/>
                  <a:gd name="T25" fmla="*/ 11 h 132"/>
                  <a:gd name="T26" fmla="*/ 15 w 117"/>
                  <a:gd name="T27" fmla="*/ 9 h 132"/>
                  <a:gd name="T28" fmla="*/ 13 w 117"/>
                  <a:gd name="T29" fmla="*/ 7 h 132"/>
                  <a:gd name="T30" fmla="*/ 12 w 117"/>
                  <a:gd name="T31" fmla="*/ 6 h 132"/>
                  <a:gd name="T32" fmla="*/ 10 w 117"/>
                  <a:gd name="T33" fmla="*/ 4 h 132"/>
                  <a:gd name="T34" fmla="*/ 9 w 117"/>
                  <a:gd name="T35" fmla="*/ 4 h 132"/>
                  <a:gd name="T36" fmla="*/ 10 w 117"/>
                  <a:gd name="T37" fmla="*/ 4 h 132"/>
                  <a:gd name="T38" fmla="*/ 12 w 117"/>
                  <a:gd name="T39" fmla="*/ 4 h 132"/>
                  <a:gd name="T40" fmla="*/ 13 w 117"/>
                  <a:gd name="T41" fmla="*/ 3 h 132"/>
                  <a:gd name="T42" fmla="*/ 15 w 117"/>
                  <a:gd name="T43" fmla="*/ 3 h 132"/>
                  <a:gd name="T44" fmla="*/ 15 w 117"/>
                  <a:gd name="T45" fmla="*/ 3 h 132"/>
                  <a:gd name="T46" fmla="*/ 16 w 117"/>
                  <a:gd name="T47" fmla="*/ 3 h 132"/>
                  <a:gd name="T48" fmla="*/ 17 w 117"/>
                  <a:gd name="T49" fmla="*/ 3 h 132"/>
                  <a:gd name="T50" fmla="*/ 17 w 117"/>
                  <a:gd name="T51" fmla="*/ 3 h 132"/>
                  <a:gd name="T52" fmla="*/ 1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14"/>
              <p:cNvSpPr>
                <a:spLocks/>
              </p:cNvSpPr>
              <p:nvPr userDrawn="1"/>
            </p:nvSpPr>
            <p:spPr bwMode="ltGray">
              <a:xfrm rot="373331" flipH="1">
                <a:off x="289" y="3133"/>
                <a:ext cx="21" cy="55"/>
              </a:xfrm>
              <a:custGeom>
                <a:avLst/>
                <a:gdLst>
                  <a:gd name="T0" fmla="*/ 4 w 29"/>
                  <a:gd name="T1" fmla="*/ 0 h 77"/>
                  <a:gd name="T2" fmla="*/ 4 w 29"/>
                  <a:gd name="T3" fmla="*/ 0 h 77"/>
                  <a:gd name="T4" fmla="*/ 3 w 29"/>
                  <a:gd name="T5" fmla="*/ 1 h 77"/>
                  <a:gd name="T6" fmla="*/ 1 w 29"/>
                  <a:gd name="T7" fmla="*/ 1 h 77"/>
                  <a:gd name="T8" fmla="*/ 1 w 29"/>
                  <a:gd name="T9" fmla="*/ 3 h 77"/>
                  <a:gd name="T10" fmla="*/ 1 w 29"/>
                  <a:gd name="T11" fmla="*/ 4 h 77"/>
                  <a:gd name="T12" fmla="*/ 0 w 29"/>
                  <a:gd name="T13" fmla="*/ 6 h 77"/>
                  <a:gd name="T14" fmla="*/ 1 w 29"/>
                  <a:gd name="T15" fmla="*/ 8 h 77"/>
                  <a:gd name="T16" fmla="*/ 1 w 29"/>
                  <a:gd name="T17" fmla="*/ 10 h 77"/>
                  <a:gd name="T18" fmla="*/ 2 w 29"/>
                  <a:gd name="T19" fmla="*/ 7 h 77"/>
                  <a:gd name="T20" fmla="*/ 3 w 29"/>
                  <a:gd name="T21" fmla="*/ 5 h 77"/>
                  <a:gd name="T22" fmla="*/ 4 w 29"/>
                  <a:gd name="T23" fmla="*/ 3 h 77"/>
                  <a:gd name="T24" fmla="*/ 4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 w 207"/>
                    <a:gd name="T1" fmla="*/ 5 h 564"/>
                    <a:gd name="T2" fmla="*/ 1 w 207"/>
                    <a:gd name="T3" fmla="*/ 8 h 564"/>
                    <a:gd name="T4" fmla="*/ 1 w 207"/>
                    <a:gd name="T5" fmla="*/ 11 h 564"/>
                    <a:gd name="T6" fmla="*/ 0 w 207"/>
                    <a:gd name="T7" fmla="*/ 13 h 564"/>
                    <a:gd name="T8" fmla="*/ 0 w 207"/>
                    <a:gd name="T9" fmla="*/ 17 h 564"/>
                    <a:gd name="T10" fmla="*/ 1 w 207"/>
                    <a:gd name="T11" fmla="*/ 19 h 564"/>
                    <a:gd name="T12" fmla="*/ 1 w 207"/>
                    <a:gd name="T13" fmla="*/ 23 h 564"/>
                    <a:gd name="T14" fmla="*/ 2 w 207"/>
                    <a:gd name="T15" fmla="*/ 27 h 564"/>
                    <a:gd name="T16" fmla="*/ 3 w 207"/>
                    <a:gd name="T17" fmla="*/ 32 h 564"/>
                    <a:gd name="T18" fmla="*/ 5 w 207"/>
                    <a:gd name="T19" fmla="*/ 36 h 564"/>
                    <a:gd name="T20" fmla="*/ 7 w 207"/>
                    <a:gd name="T21" fmla="*/ 39 h 564"/>
                    <a:gd name="T22" fmla="*/ 9 w 207"/>
                    <a:gd name="T23" fmla="*/ 44 h 564"/>
                    <a:gd name="T24" fmla="*/ 12 w 207"/>
                    <a:gd name="T25" fmla="*/ 49 h 564"/>
                    <a:gd name="T26" fmla="*/ 15 w 207"/>
                    <a:gd name="T27" fmla="*/ 53 h 564"/>
                    <a:gd name="T28" fmla="*/ 17 w 207"/>
                    <a:gd name="T29" fmla="*/ 57 h 564"/>
                    <a:gd name="T30" fmla="*/ 19 w 207"/>
                    <a:gd name="T31" fmla="*/ 59 h 564"/>
                    <a:gd name="T32" fmla="*/ 22 w 207"/>
                    <a:gd name="T33" fmla="*/ 62 h 564"/>
                    <a:gd name="T34" fmla="*/ 18 w 207"/>
                    <a:gd name="T35" fmla="*/ 55 h 564"/>
                    <a:gd name="T36" fmla="*/ 14 w 207"/>
                    <a:gd name="T37" fmla="*/ 49 h 564"/>
                    <a:gd name="T38" fmla="*/ 11 w 207"/>
                    <a:gd name="T39" fmla="*/ 44 h 564"/>
                    <a:gd name="T40" fmla="*/ 9 w 207"/>
                    <a:gd name="T41" fmla="*/ 40 h 564"/>
                    <a:gd name="T42" fmla="*/ 8 w 207"/>
                    <a:gd name="T43" fmla="*/ 37 h 564"/>
                    <a:gd name="T44" fmla="*/ 7 w 207"/>
                    <a:gd name="T45" fmla="*/ 34 h 564"/>
                    <a:gd name="T46" fmla="*/ 7 w 207"/>
                    <a:gd name="T47" fmla="*/ 31 h 564"/>
                    <a:gd name="T48" fmla="*/ 6 w 207"/>
                    <a:gd name="T49" fmla="*/ 28 h 564"/>
                    <a:gd name="T50" fmla="*/ 5 w 207"/>
                    <a:gd name="T51" fmla="*/ 23 h 564"/>
                    <a:gd name="T52" fmla="*/ 4 w 207"/>
                    <a:gd name="T53" fmla="*/ 15 h 564"/>
                    <a:gd name="T54" fmla="*/ 5 w 207"/>
                    <a:gd name="T55" fmla="*/ 8 h 564"/>
                    <a:gd name="T56" fmla="*/ 6 w 207"/>
                    <a:gd name="T57" fmla="*/ 0 h 564"/>
                    <a:gd name="T58" fmla="*/ 1 w 207"/>
                    <a:gd name="T59" fmla="*/ 5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17"/>
                <p:cNvSpPr>
                  <a:spLocks/>
                </p:cNvSpPr>
                <p:nvPr userDrawn="1"/>
              </p:nvSpPr>
              <p:spPr bwMode="ltGray">
                <a:xfrm rot="4200091">
                  <a:off x="124" y="1761"/>
                  <a:ext cx="33" cy="160"/>
                </a:xfrm>
                <a:custGeom>
                  <a:avLst/>
                  <a:gdLst>
                    <a:gd name="T0" fmla="*/ 0 w 47"/>
                    <a:gd name="T1" fmla="*/ 2 h 232"/>
                    <a:gd name="T2" fmla="*/ 2 w 47"/>
                    <a:gd name="T3" fmla="*/ 6 h 232"/>
                    <a:gd name="T4" fmla="*/ 3 w 47"/>
                    <a:gd name="T5" fmla="*/ 11 h 232"/>
                    <a:gd name="T6" fmla="*/ 3 w 47"/>
                    <a:gd name="T7" fmla="*/ 17 h 232"/>
                    <a:gd name="T8" fmla="*/ 2 w 47"/>
                    <a:gd name="T9" fmla="*/ 25 h 232"/>
                    <a:gd name="T10" fmla="*/ 6 w 47"/>
                    <a:gd name="T11" fmla="*/ 23 h 232"/>
                    <a:gd name="T12" fmla="*/ 6 w 47"/>
                    <a:gd name="T13" fmla="*/ 19 h 232"/>
                    <a:gd name="T14" fmla="*/ 6 w 47"/>
                    <a:gd name="T15" fmla="*/ 15 h 232"/>
                    <a:gd name="T16" fmla="*/ 6 w 47"/>
                    <a:gd name="T17" fmla="*/ 11 h 232"/>
                    <a:gd name="T18" fmla="*/ 5 w 47"/>
                    <a:gd name="T19" fmla="*/ 8 h 232"/>
                    <a:gd name="T20" fmla="*/ 4 w 47"/>
                    <a:gd name="T21" fmla="*/ 6 h 232"/>
                    <a:gd name="T22" fmla="*/ 4 w 47"/>
                    <a:gd name="T23" fmla="*/ 4 h 232"/>
                    <a:gd name="T24" fmla="*/ 3 w 47"/>
                    <a:gd name="T25" fmla="*/ 2 h 232"/>
                    <a:gd name="T26" fmla="*/ 1 w 47"/>
                    <a:gd name="T27" fmla="*/ 0 h 232"/>
                    <a:gd name="T28" fmla="*/ 0 w 47"/>
                    <a:gd name="T29" fmla="*/ 2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18"/>
                <p:cNvSpPr>
                  <a:spLocks/>
                </p:cNvSpPr>
                <p:nvPr userDrawn="1"/>
              </p:nvSpPr>
              <p:spPr bwMode="ltGray">
                <a:xfrm rot="4200091">
                  <a:off x="191" y="1723"/>
                  <a:ext cx="60" cy="27"/>
                </a:xfrm>
                <a:custGeom>
                  <a:avLst/>
                  <a:gdLst>
                    <a:gd name="T0" fmla="*/ 9 w 87"/>
                    <a:gd name="T1" fmla="*/ 2 h 40"/>
                    <a:gd name="T2" fmla="*/ 8 w 87"/>
                    <a:gd name="T3" fmla="*/ 1 h 40"/>
                    <a:gd name="T4" fmla="*/ 7 w 87"/>
                    <a:gd name="T5" fmla="*/ 1 h 40"/>
                    <a:gd name="T6" fmla="*/ 6 w 87"/>
                    <a:gd name="T7" fmla="*/ 1 h 40"/>
                    <a:gd name="T8" fmla="*/ 5 w 87"/>
                    <a:gd name="T9" fmla="*/ 1 h 40"/>
                    <a:gd name="T10" fmla="*/ 4 w 87"/>
                    <a:gd name="T11" fmla="*/ 1 h 40"/>
                    <a:gd name="T12" fmla="*/ 3 w 87"/>
                    <a:gd name="T13" fmla="*/ 1 h 40"/>
                    <a:gd name="T14" fmla="*/ 1 w 87"/>
                    <a:gd name="T15" fmla="*/ 0 h 40"/>
                    <a:gd name="T16" fmla="*/ 0 w 87"/>
                    <a:gd name="T17" fmla="*/ 1 h 40"/>
                    <a:gd name="T18" fmla="*/ 1 w 87"/>
                    <a:gd name="T19" fmla="*/ 1 h 40"/>
                    <a:gd name="T20" fmla="*/ 1 w 87"/>
                    <a:gd name="T21" fmla="*/ 1 h 40"/>
                    <a:gd name="T22" fmla="*/ 2 w 87"/>
                    <a:gd name="T23" fmla="*/ 1 h 40"/>
                    <a:gd name="T24" fmla="*/ 4 w 87"/>
                    <a:gd name="T25" fmla="*/ 1 h 40"/>
                    <a:gd name="T26" fmla="*/ 5 w 87"/>
                    <a:gd name="T27" fmla="*/ 2 h 40"/>
                    <a:gd name="T28" fmla="*/ 6 w 87"/>
                    <a:gd name="T29" fmla="*/ 2 h 40"/>
                    <a:gd name="T30" fmla="*/ 7 w 87"/>
                    <a:gd name="T31" fmla="*/ 3 h 40"/>
                    <a:gd name="T32" fmla="*/ 8 w 87"/>
                    <a:gd name="T33" fmla="*/ 3 h 40"/>
                    <a:gd name="T34" fmla="*/ 9 w 87"/>
                    <a:gd name="T35" fmla="*/ 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21"/>
              <p:cNvSpPr>
                <a:spLocks/>
              </p:cNvSpPr>
              <p:nvPr userDrawn="1"/>
            </p:nvSpPr>
            <p:spPr bwMode="ltGray">
              <a:xfrm>
                <a:off x="1786" y="896"/>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22"/>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5"/>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26"/>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9"/>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30"/>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2"/>
            <p:cNvSpPr>
              <a:spLocks/>
            </p:cNvSpPr>
            <p:nvPr/>
          </p:nvSpPr>
          <p:spPr bwMode="ltGray">
            <a:xfrm rot="828663">
              <a:off x="242" y="3404"/>
              <a:ext cx="132" cy="167"/>
            </a:xfrm>
            <a:custGeom>
              <a:avLst/>
              <a:gdLst>
                <a:gd name="T0" fmla="*/ 0 w 109"/>
                <a:gd name="T1" fmla="*/ 0 h 156"/>
                <a:gd name="T2" fmla="*/ 15 w 109"/>
                <a:gd name="T3" fmla="*/ 1 h 156"/>
                <a:gd name="T4" fmla="*/ 58 w 109"/>
                <a:gd name="T5" fmla="*/ 5 h 156"/>
                <a:gd name="T6" fmla="*/ 116 w 109"/>
                <a:gd name="T7" fmla="*/ 18 h 156"/>
                <a:gd name="T8" fmla="*/ 183 w 109"/>
                <a:gd name="T9" fmla="*/ 36 h 156"/>
                <a:gd name="T10" fmla="*/ 245 w 109"/>
                <a:gd name="T11" fmla="*/ 66 h 156"/>
                <a:gd name="T12" fmla="*/ 302 w 109"/>
                <a:gd name="T13" fmla="*/ 107 h 156"/>
                <a:gd name="T14" fmla="*/ 338 w 109"/>
                <a:gd name="T15" fmla="*/ 163 h 156"/>
                <a:gd name="T16" fmla="*/ 345 w 109"/>
                <a:gd name="T17" fmla="*/ 237 h 156"/>
                <a:gd name="T18" fmla="*/ 329 w 109"/>
                <a:gd name="T19" fmla="*/ 237 h 156"/>
                <a:gd name="T20" fmla="*/ 312 w 109"/>
                <a:gd name="T21" fmla="*/ 237 h 156"/>
                <a:gd name="T22" fmla="*/ 294 w 109"/>
                <a:gd name="T23" fmla="*/ 237 h 156"/>
                <a:gd name="T24" fmla="*/ 272 w 109"/>
                <a:gd name="T25" fmla="*/ 231 h 156"/>
                <a:gd name="T26" fmla="*/ 256 w 109"/>
                <a:gd name="T27" fmla="*/ 230 h 156"/>
                <a:gd name="T28" fmla="*/ 235 w 109"/>
                <a:gd name="T29" fmla="*/ 226 h 156"/>
                <a:gd name="T30" fmla="*/ 208 w 109"/>
                <a:gd name="T31" fmla="*/ 218 h 156"/>
                <a:gd name="T32" fmla="*/ 183 w 109"/>
                <a:gd name="T33" fmla="*/ 210 h 156"/>
                <a:gd name="T34" fmla="*/ 167 w 109"/>
                <a:gd name="T35" fmla="*/ 191 h 156"/>
                <a:gd name="T36" fmla="*/ 167 w 109"/>
                <a:gd name="T37" fmla="*/ 167 h 156"/>
                <a:gd name="T38" fmla="*/ 176 w 109"/>
                <a:gd name="T39" fmla="*/ 145 h 156"/>
                <a:gd name="T40" fmla="*/ 185 w 109"/>
                <a:gd name="T41" fmla="*/ 120 h 156"/>
                <a:gd name="T42" fmla="*/ 176 w 109"/>
                <a:gd name="T43" fmla="*/ 93 h 156"/>
                <a:gd name="T44" fmla="*/ 151 w 109"/>
                <a:gd name="T45" fmla="*/ 64 h 156"/>
                <a:gd name="T46" fmla="*/ 99 w 109"/>
                <a:gd name="T47" fmla="*/ 3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20 w 54"/>
                <a:gd name="T5" fmla="*/ 3 h 40"/>
                <a:gd name="T6" fmla="*/ 43 w 54"/>
                <a:gd name="T7" fmla="*/ 14 h 40"/>
                <a:gd name="T8" fmla="*/ 72 w 54"/>
                <a:gd name="T9" fmla="*/ 18 h 40"/>
                <a:gd name="T10" fmla="*/ 97 w 54"/>
                <a:gd name="T11" fmla="*/ 22 h 40"/>
                <a:gd name="T12" fmla="*/ 123 w 54"/>
                <a:gd name="T13" fmla="*/ 26 h 40"/>
                <a:gd name="T14" fmla="*/ 150 w 54"/>
                <a:gd name="T15" fmla="*/ 28 h 40"/>
                <a:gd name="T16" fmla="*/ 181 w 54"/>
                <a:gd name="T17" fmla="*/ 24 h 40"/>
                <a:gd name="T18" fmla="*/ 177 w 54"/>
                <a:gd name="T19" fmla="*/ 38 h 40"/>
                <a:gd name="T20" fmla="*/ 167 w 54"/>
                <a:gd name="T21" fmla="*/ 51 h 40"/>
                <a:gd name="T22" fmla="*/ 148 w 54"/>
                <a:gd name="T23" fmla="*/ 59 h 40"/>
                <a:gd name="T24" fmla="*/ 122 w 54"/>
                <a:gd name="T25" fmla="*/ 61 h 40"/>
                <a:gd name="T26" fmla="*/ 93 w 54"/>
                <a:gd name="T27" fmla="*/ 60 h 40"/>
                <a:gd name="T28" fmla="*/ 62 w 54"/>
                <a:gd name="T29" fmla="*/ 49 h 40"/>
                <a:gd name="T30" fmla="*/ 33 w 54"/>
                <a:gd name="T31" fmla="*/ 3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31 h 237"/>
                <a:gd name="T4" fmla="*/ 16 w 257"/>
                <a:gd name="T5" fmla="*/ 62 h 237"/>
                <a:gd name="T6" fmla="*/ 36 w 257"/>
                <a:gd name="T7" fmla="*/ 93 h 237"/>
                <a:gd name="T8" fmla="*/ 64 w 257"/>
                <a:gd name="T9" fmla="*/ 120 h 237"/>
                <a:gd name="T10" fmla="*/ 104 w 257"/>
                <a:gd name="T11" fmla="*/ 145 h 237"/>
                <a:gd name="T12" fmla="*/ 154 w 257"/>
                <a:gd name="T13" fmla="*/ 172 h 237"/>
                <a:gd name="T14" fmla="*/ 218 w 257"/>
                <a:gd name="T15" fmla="*/ 196 h 237"/>
                <a:gd name="T16" fmla="*/ 292 w 257"/>
                <a:gd name="T17" fmla="*/ 217 h 237"/>
                <a:gd name="T18" fmla="*/ 387 w 257"/>
                <a:gd name="T19" fmla="*/ 237 h 237"/>
                <a:gd name="T20" fmla="*/ 494 w 257"/>
                <a:gd name="T21" fmla="*/ 253 h 237"/>
                <a:gd name="T22" fmla="*/ 609 w 257"/>
                <a:gd name="T23" fmla="*/ 267 h 237"/>
                <a:gd name="T24" fmla="*/ 751 w 257"/>
                <a:gd name="T25" fmla="*/ 279 h 237"/>
                <a:gd name="T26" fmla="*/ 905 w 257"/>
                <a:gd name="T27" fmla="*/ 285 h 237"/>
                <a:gd name="T28" fmla="*/ 1082 w 257"/>
                <a:gd name="T29" fmla="*/ 289 h 237"/>
                <a:gd name="T30" fmla="*/ 1264 w 257"/>
                <a:gd name="T31" fmla="*/ 288 h 237"/>
                <a:gd name="T32" fmla="*/ 1478 w 257"/>
                <a:gd name="T33" fmla="*/ 283 h 237"/>
                <a:gd name="T34" fmla="*/ 1290 w 257"/>
                <a:gd name="T35" fmla="*/ 277 h 237"/>
                <a:gd name="T36" fmla="*/ 1120 w 257"/>
                <a:gd name="T37" fmla="*/ 268 h 237"/>
                <a:gd name="T38" fmla="*/ 978 w 257"/>
                <a:gd name="T39" fmla="*/ 258 h 237"/>
                <a:gd name="T40" fmla="*/ 851 w 257"/>
                <a:gd name="T41" fmla="*/ 249 h 237"/>
                <a:gd name="T42" fmla="*/ 736 w 257"/>
                <a:gd name="T43" fmla="*/ 236 h 237"/>
                <a:gd name="T44" fmla="*/ 645 w 257"/>
                <a:gd name="T45" fmla="*/ 222 h 237"/>
                <a:gd name="T46" fmla="*/ 560 w 257"/>
                <a:gd name="T47" fmla="*/ 207 h 237"/>
                <a:gd name="T48" fmla="*/ 482 w 257"/>
                <a:gd name="T49" fmla="*/ 189 h 237"/>
                <a:gd name="T50" fmla="*/ 411 w 257"/>
                <a:gd name="T51" fmla="*/ 172 h 237"/>
                <a:gd name="T52" fmla="*/ 353 w 257"/>
                <a:gd name="T53" fmla="*/ 152 h 237"/>
                <a:gd name="T54" fmla="*/ 303 w 257"/>
                <a:gd name="T55" fmla="*/ 131 h 237"/>
                <a:gd name="T56" fmla="*/ 249 w 257"/>
                <a:gd name="T57" fmla="*/ 106 h 237"/>
                <a:gd name="T58" fmla="*/ 190 w 257"/>
                <a:gd name="T59" fmla="*/ 84 h 237"/>
                <a:gd name="T60" fmla="*/ 133 w 257"/>
                <a:gd name="T61" fmla="*/ 59 h 237"/>
                <a:gd name="T62" fmla="*/ 67 w 257"/>
                <a:gd name="T63" fmla="*/ 3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39"/>
            <p:cNvSpPr>
              <a:spLocks/>
            </p:cNvSpPr>
            <p:nvPr/>
          </p:nvSpPr>
          <p:spPr bwMode="ltGray">
            <a:xfrm rot="1584153">
              <a:off x="242" y="756"/>
              <a:ext cx="167" cy="115"/>
            </a:xfrm>
            <a:custGeom>
              <a:avLst/>
              <a:gdLst>
                <a:gd name="T0" fmla="*/ 462 w 124"/>
                <a:gd name="T1" fmla="*/ 0 h 110"/>
                <a:gd name="T2" fmla="*/ 739 w 124"/>
                <a:gd name="T3" fmla="*/ 141 h 110"/>
                <a:gd name="T4" fmla="*/ 718 w 124"/>
                <a:gd name="T5" fmla="*/ 140 h 110"/>
                <a:gd name="T6" fmla="*/ 638 w 124"/>
                <a:gd name="T7" fmla="*/ 137 h 110"/>
                <a:gd name="T8" fmla="*/ 533 w 124"/>
                <a:gd name="T9" fmla="*/ 133 h 110"/>
                <a:gd name="T10" fmla="*/ 408 w 124"/>
                <a:gd name="T11" fmla="*/ 130 h 110"/>
                <a:gd name="T12" fmla="*/ 268 w 124"/>
                <a:gd name="T13" fmla="*/ 127 h 110"/>
                <a:gd name="T14" fmla="*/ 152 w 124"/>
                <a:gd name="T15" fmla="*/ 128 h 110"/>
                <a:gd name="T16" fmla="*/ 54 w 124"/>
                <a:gd name="T17" fmla="*/ 134 h 110"/>
                <a:gd name="T18" fmla="*/ 0 w 124"/>
                <a:gd name="T19" fmla="*/ 143 h 110"/>
                <a:gd name="T20" fmla="*/ 22 w 124"/>
                <a:gd name="T21" fmla="*/ 128 h 110"/>
                <a:gd name="T22" fmla="*/ 48 w 124"/>
                <a:gd name="T23" fmla="*/ 116 h 110"/>
                <a:gd name="T24" fmla="*/ 98 w 124"/>
                <a:gd name="T25" fmla="*/ 107 h 110"/>
                <a:gd name="T26" fmla="*/ 152 w 124"/>
                <a:gd name="T27" fmla="*/ 99 h 110"/>
                <a:gd name="T28" fmla="*/ 215 w 124"/>
                <a:gd name="T29" fmla="*/ 94 h 110"/>
                <a:gd name="T30" fmla="*/ 279 w 124"/>
                <a:gd name="T31" fmla="*/ 93 h 110"/>
                <a:gd name="T32" fmla="*/ 350 w 124"/>
                <a:gd name="T33" fmla="*/ 93 h 110"/>
                <a:gd name="T34" fmla="*/ 430 w 124"/>
                <a:gd name="T35" fmla="*/ 97 h 110"/>
                <a:gd name="T36" fmla="*/ 435 w 124"/>
                <a:gd name="T37" fmla="*/ 93 h 110"/>
                <a:gd name="T38" fmla="*/ 418 w 124"/>
                <a:gd name="T39" fmla="*/ 74 h 110"/>
                <a:gd name="T40" fmla="*/ 399 w 124"/>
                <a:gd name="T41" fmla="*/ 50 h 110"/>
                <a:gd name="T42" fmla="*/ 391 w 124"/>
                <a:gd name="T43" fmla="*/ 39 h 110"/>
                <a:gd name="T44" fmla="*/ 376 w 124"/>
                <a:gd name="T45" fmla="*/ 39 h 110"/>
                <a:gd name="T46" fmla="*/ 361 w 124"/>
                <a:gd name="T47" fmla="*/ 37 h 110"/>
                <a:gd name="T48" fmla="*/ 350 w 124"/>
                <a:gd name="T49" fmla="*/ 32 h 110"/>
                <a:gd name="T50" fmla="*/ 343 w 124"/>
                <a:gd name="T51" fmla="*/ 29 h 110"/>
                <a:gd name="T52" fmla="*/ 343 w 124"/>
                <a:gd name="T53" fmla="*/ 25 h 110"/>
                <a:gd name="T54" fmla="*/ 350 w 124"/>
                <a:gd name="T55" fmla="*/ 20 h 110"/>
                <a:gd name="T56" fmla="*/ 396 w 124"/>
                <a:gd name="T57" fmla="*/ 8 h 110"/>
                <a:gd name="T58" fmla="*/ 46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40"/>
            <p:cNvSpPr>
              <a:spLocks/>
            </p:cNvSpPr>
            <p:nvPr/>
          </p:nvSpPr>
          <p:spPr bwMode="ltGray">
            <a:xfrm rot="1584153">
              <a:off x="574" y="286"/>
              <a:ext cx="147" cy="160"/>
            </a:xfrm>
            <a:custGeom>
              <a:avLst/>
              <a:gdLst>
                <a:gd name="T0" fmla="*/ 0 w 109"/>
                <a:gd name="T1" fmla="*/ 0 h 156"/>
                <a:gd name="T2" fmla="*/ 30 w 109"/>
                <a:gd name="T3" fmla="*/ 1 h 156"/>
                <a:gd name="T4" fmla="*/ 105 w 109"/>
                <a:gd name="T5" fmla="*/ 5 h 156"/>
                <a:gd name="T6" fmla="*/ 220 w 109"/>
                <a:gd name="T7" fmla="*/ 12 h 156"/>
                <a:gd name="T8" fmla="*/ 349 w 109"/>
                <a:gd name="T9" fmla="*/ 30 h 156"/>
                <a:gd name="T10" fmla="*/ 471 w 109"/>
                <a:gd name="T11" fmla="*/ 50 h 156"/>
                <a:gd name="T12" fmla="*/ 577 w 109"/>
                <a:gd name="T13" fmla="*/ 83 h 156"/>
                <a:gd name="T14" fmla="*/ 642 w 109"/>
                <a:gd name="T15" fmla="*/ 126 h 156"/>
                <a:gd name="T16" fmla="*/ 655 w 109"/>
                <a:gd name="T17" fmla="*/ 181 h 156"/>
                <a:gd name="T18" fmla="*/ 635 w 109"/>
                <a:gd name="T19" fmla="*/ 181 h 156"/>
                <a:gd name="T20" fmla="*/ 599 w 109"/>
                <a:gd name="T21" fmla="*/ 181 h 156"/>
                <a:gd name="T22" fmla="*/ 558 w 109"/>
                <a:gd name="T23" fmla="*/ 181 h 156"/>
                <a:gd name="T24" fmla="*/ 522 w 109"/>
                <a:gd name="T25" fmla="*/ 178 h 156"/>
                <a:gd name="T26" fmla="*/ 486 w 109"/>
                <a:gd name="T27" fmla="*/ 177 h 156"/>
                <a:gd name="T28" fmla="*/ 445 w 109"/>
                <a:gd name="T29" fmla="*/ 174 h 156"/>
                <a:gd name="T30" fmla="*/ 396 w 109"/>
                <a:gd name="T31" fmla="*/ 169 h 156"/>
                <a:gd name="T32" fmla="*/ 349 w 109"/>
                <a:gd name="T33" fmla="*/ 163 h 156"/>
                <a:gd name="T34" fmla="*/ 317 w 109"/>
                <a:gd name="T35" fmla="*/ 146 h 156"/>
                <a:gd name="T36" fmla="*/ 317 w 109"/>
                <a:gd name="T37" fmla="*/ 129 h 156"/>
                <a:gd name="T38" fmla="*/ 339 w 109"/>
                <a:gd name="T39" fmla="*/ 113 h 156"/>
                <a:gd name="T40" fmla="*/ 359 w 109"/>
                <a:gd name="T41" fmla="*/ 92 h 156"/>
                <a:gd name="T42" fmla="*/ 339 w 109"/>
                <a:gd name="T43" fmla="*/ 74 h 156"/>
                <a:gd name="T44" fmla="*/ 291 w 109"/>
                <a:gd name="T45" fmla="*/ 49 h 156"/>
                <a:gd name="T46" fmla="*/ 189 w 109"/>
                <a:gd name="T47" fmla="*/ 2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41"/>
            <p:cNvSpPr>
              <a:spLocks/>
            </p:cNvSpPr>
            <p:nvPr/>
          </p:nvSpPr>
          <p:spPr bwMode="ltGray">
            <a:xfrm rot="1584153">
              <a:off x="236" y="721"/>
              <a:ext cx="62" cy="97"/>
            </a:xfrm>
            <a:custGeom>
              <a:avLst/>
              <a:gdLst>
                <a:gd name="T0" fmla="*/ 189 w 46"/>
                <a:gd name="T1" fmla="*/ 0 h 94"/>
                <a:gd name="T2" fmla="*/ 120 w 46"/>
                <a:gd name="T3" fmla="*/ 44 h 94"/>
                <a:gd name="T4" fmla="*/ 89 w 46"/>
                <a:gd name="T5" fmla="*/ 74 h 94"/>
                <a:gd name="T6" fmla="*/ 66 w 46"/>
                <a:gd name="T7" fmla="*/ 97 h 94"/>
                <a:gd name="T8" fmla="*/ 0 w 46"/>
                <a:gd name="T9" fmla="*/ 112 h 94"/>
                <a:gd name="T10" fmla="*/ 73 w 46"/>
                <a:gd name="T11" fmla="*/ 106 h 94"/>
                <a:gd name="T12" fmla="*/ 140 w 46"/>
                <a:gd name="T13" fmla="*/ 98 h 94"/>
                <a:gd name="T14" fmla="*/ 191 w 46"/>
                <a:gd name="T15" fmla="*/ 82 h 94"/>
                <a:gd name="T16" fmla="*/ 240 w 46"/>
                <a:gd name="T17" fmla="*/ 69 h 94"/>
                <a:gd name="T18" fmla="*/ 272 w 46"/>
                <a:gd name="T19" fmla="*/ 53 h 94"/>
                <a:gd name="T20" fmla="*/ 276 w 46"/>
                <a:gd name="T21" fmla="*/ 36 h 94"/>
                <a:gd name="T22" fmla="*/ 255 w 46"/>
                <a:gd name="T23" fmla="*/ 15 h 94"/>
                <a:gd name="T24" fmla="*/ 18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36 w 54"/>
                <a:gd name="T5" fmla="*/ 3 h 40"/>
                <a:gd name="T6" fmla="*/ 73 w 54"/>
                <a:gd name="T7" fmla="*/ 8 h 40"/>
                <a:gd name="T8" fmla="*/ 116 w 54"/>
                <a:gd name="T9" fmla="*/ 12 h 40"/>
                <a:gd name="T10" fmla="*/ 164 w 54"/>
                <a:gd name="T11" fmla="*/ 15 h 40"/>
                <a:gd name="T12" fmla="*/ 215 w 54"/>
                <a:gd name="T13" fmla="*/ 17 h 40"/>
                <a:gd name="T14" fmla="*/ 256 w 54"/>
                <a:gd name="T15" fmla="*/ 18 h 40"/>
                <a:gd name="T16" fmla="*/ 304 w 54"/>
                <a:gd name="T17" fmla="*/ 16 h 40"/>
                <a:gd name="T18" fmla="*/ 300 w 54"/>
                <a:gd name="T19" fmla="*/ 31 h 40"/>
                <a:gd name="T20" fmla="*/ 283 w 54"/>
                <a:gd name="T21" fmla="*/ 39 h 40"/>
                <a:gd name="T22" fmla="*/ 249 w 54"/>
                <a:gd name="T23" fmla="*/ 44 h 40"/>
                <a:gd name="T24" fmla="*/ 207 w 54"/>
                <a:gd name="T25" fmla="*/ 46 h 40"/>
                <a:gd name="T26" fmla="*/ 155 w 54"/>
                <a:gd name="T27" fmla="*/ 45 h 40"/>
                <a:gd name="T28" fmla="*/ 105 w 54"/>
                <a:gd name="T29" fmla="*/ 38 h 40"/>
                <a:gd name="T30" fmla="*/ 55 w 54"/>
                <a:gd name="T31" fmla="*/ 26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44"/>
            <p:cNvSpPr>
              <a:spLocks/>
            </p:cNvSpPr>
            <p:nvPr/>
          </p:nvSpPr>
          <p:spPr bwMode="ltGray">
            <a:xfrm rot="1584153">
              <a:off x="56" y="84"/>
              <a:ext cx="804" cy="686"/>
            </a:xfrm>
            <a:custGeom>
              <a:avLst/>
              <a:gdLst>
                <a:gd name="T0" fmla="*/ 98 w 596"/>
                <a:gd name="T1" fmla="*/ 441 h 666"/>
                <a:gd name="T2" fmla="*/ 36 w 596"/>
                <a:gd name="T3" fmla="*/ 408 h 666"/>
                <a:gd name="T4" fmla="*/ 0 w 596"/>
                <a:gd name="T5" fmla="*/ 345 h 666"/>
                <a:gd name="T6" fmla="*/ 22 w 596"/>
                <a:gd name="T7" fmla="*/ 266 h 666"/>
                <a:gd name="T8" fmla="*/ 152 w 596"/>
                <a:gd name="T9" fmla="*/ 181 h 666"/>
                <a:gd name="T10" fmla="*/ 415 w 596"/>
                <a:gd name="T11" fmla="*/ 102 h 666"/>
                <a:gd name="T12" fmla="*/ 857 w 596"/>
                <a:gd name="T13" fmla="*/ 37 h 666"/>
                <a:gd name="T14" fmla="*/ 1487 w 596"/>
                <a:gd name="T15" fmla="*/ 2 h 666"/>
                <a:gd name="T16" fmla="*/ 2293 w 596"/>
                <a:gd name="T17" fmla="*/ 9 h 666"/>
                <a:gd name="T18" fmla="*/ 2917 w 596"/>
                <a:gd name="T19" fmla="*/ 80 h 666"/>
                <a:gd name="T20" fmla="*/ 3339 w 596"/>
                <a:gd name="T21" fmla="*/ 197 h 666"/>
                <a:gd name="T22" fmla="*/ 3560 w 596"/>
                <a:gd name="T23" fmla="*/ 340 h 666"/>
                <a:gd name="T24" fmla="*/ 3587 w 596"/>
                <a:gd name="T25" fmla="*/ 488 h 666"/>
                <a:gd name="T26" fmla="*/ 3414 w 596"/>
                <a:gd name="T27" fmla="*/ 627 h 666"/>
                <a:gd name="T28" fmla="*/ 3055 w 596"/>
                <a:gd name="T29" fmla="*/ 734 h 666"/>
                <a:gd name="T30" fmla="*/ 2513 w 596"/>
                <a:gd name="T31" fmla="*/ 792 h 666"/>
                <a:gd name="T32" fmla="*/ 2345 w 596"/>
                <a:gd name="T33" fmla="*/ 787 h 666"/>
                <a:gd name="T34" fmla="*/ 2659 w 596"/>
                <a:gd name="T35" fmla="*/ 738 h 666"/>
                <a:gd name="T36" fmla="*/ 2904 w 596"/>
                <a:gd name="T37" fmla="*/ 649 h 666"/>
                <a:gd name="T38" fmla="*/ 3072 w 596"/>
                <a:gd name="T39" fmla="*/ 542 h 666"/>
                <a:gd name="T40" fmla="*/ 3132 w 596"/>
                <a:gd name="T41" fmla="*/ 424 h 666"/>
                <a:gd name="T42" fmla="*/ 3096 w 596"/>
                <a:gd name="T43" fmla="*/ 308 h 666"/>
                <a:gd name="T44" fmla="*/ 2921 w 596"/>
                <a:gd name="T45" fmla="*/ 208 h 666"/>
                <a:gd name="T46" fmla="*/ 2609 w 596"/>
                <a:gd name="T47" fmla="*/ 134 h 666"/>
                <a:gd name="T48" fmla="*/ 2056 w 596"/>
                <a:gd name="T49" fmla="*/ 88 h 666"/>
                <a:gd name="T50" fmla="*/ 1483 w 596"/>
                <a:gd name="T51" fmla="*/ 73 h 666"/>
                <a:gd name="T52" fmla="*/ 1050 w 596"/>
                <a:gd name="T53" fmla="*/ 83 h 666"/>
                <a:gd name="T54" fmla="*/ 730 w 596"/>
                <a:gd name="T55" fmla="*/ 119 h 666"/>
                <a:gd name="T56" fmla="*/ 505 w 596"/>
                <a:gd name="T57" fmla="*/ 178 h 666"/>
                <a:gd name="T58" fmla="*/ 344 w 596"/>
                <a:gd name="T59" fmla="*/ 246 h 666"/>
                <a:gd name="T60" fmla="*/ 240 w 596"/>
                <a:gd name="T61" fmla="*/ 324 h 666"/>
                <a:gd name="T62" fmla="*/ 169 w 596"/>
                <a:gd name="T63" fmla="*/ 40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213"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215"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216"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7217"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Verdana" panose="020B0604030504040204" pitchFamily="34" charset="0"/>
              </a:defRPr>
            </a:lvl1pPr>
          </a:lstStyle>
          <a:p>
            <a:pPr>
              <a:defRPr/>
            </a:pPr>
            <a:fld id="{09913918-4A5A-4A41-9A1E-5A810EF8A0C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6"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052513"/>
            <a:ext cx="3995737"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6"/>
          <p:cNvSpPr>
            <a:spLocks noChangeArrowheads="1" noChangeShapeType="1" noTextEdit="1"/>
          </p:cNvSpPr>
          <p:nvPr/>
        </p:nvSpPr>
        <p:spPr bwMode="auto">
          <a:xfrm>
            <a:off x="2971800" y="4724400"/>
            <a:ext cx="5638800" cy="6477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	</a:t>
            </a:r>
            <a:r>
              <a:rPr lang="en-US" sz="3600" kern="10" dirty="0" err="1"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Giáo</a:t>
            </a:r>
            <a:r>
              <a:rPr lang="en-US" sz="3600"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 </a:t>
            </a:r>
            <a:r>
              <a:rPr lang="en-US" sz="3600" kern="10" dirty="0" err="1"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viên</a:t>
            </a:r>
            <a:r>
              <a:rPr lang="en-US" sz="3600"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 : Lý </a:t>
            </a:r>
            <a:r>
              <a:rPr lang="en-US" sz="3600" kern="10" dirty="0" err="1"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Thi</a:t>
            </a:r>
            <a:r>
              <a:rPr lang="en-US" sz="3600"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 </a:t>
            </a:r>
            <a:r>
              <a:rPr lang="en-US" sz="3600" kern="10" dirty="0" err="1"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Ngát</a:t>
            </a:r>
            <a:r>
              <a:rPr lang="en-US" sz="3600"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	</a:t>
            </a:r>
            <a:endParaRPr lang="en-US" sz="3600" kern="10" dirty="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endParaRPr>
          </a:p>
        </p:txBody>
      </p:sp>
      <p:sp>
        <p:nvSpPr>
          <p:cNvPr id="2052" name="WordArt 5"/>
          <p:cNvSpPr>
            <a:spLocks noChangeArrowheads="1" noChangeShapeType="1" noTextEdit="1"/>
          </p:cNvSpPr>
          <p:nvPr/>
        </p:nvSpPr>
        <p:spPr bwMode="auto">
          <a:xfrm>
            <a:off x="863600" y="765175"/>
            <a:ext cx="7453313" cy="6551613"/>
          </a:xfrm>
          <a:prstGeom prst="rect">
            <a:avLst/>
          </a:prstGeom>
          <a:effectLst>
            <a:innerShdw blurRad="63500" dist="50800" dir="13500000">
              <a:prstClr val="black">
                <a:alpha val="50000"/>
              </a:prstClr>
            </a:innerShdw>
          </a:effectLst>
        </p:spPr>
        <p:txBody>
          <a:bodyPr spcFirstLastPara="1" wrap="none" fromWordArt="1">
            <a:prstTxWarp prst="textArchUp">
              <a:avLst>
                <a:gd name="adj" fmla="val 10769124"/>
              </a:avLst>
            </a:prstTxWarp>
          </a:bodyPr>
          <a:lstStyle/>
          <a:p>
            <a:pPr algn="ctr">
              <a:defRPr/>
            </a:pPr>
            <a:r>
              <a:rPr lang="en-US" sz="3600" kern="10" dirty="0" err="1">
                <a:ln w="9525">
                  <a:solidFill>
                    <a:srgbClr val="000000"/>
                  </a:solidFill>
                  <a:round/>
                  <a:headEnd/>
                  <a:tailEnd/>
                </a:ln>
                <a:solidFill>
                  <a:srgbClr val="0000FF"/>
                </a:solidFill>
                <a:cs typeface="Times New Roman" panose="02020603050405020304" pitchFamily="18" charset="0"/>
              </a:rPr>
              <a:t>Chào</a:t>
            </a:r>
            <a:r>
              <a:rPr lang="en-US" sz="3600" kern="10" dirty="0">
                <a:ln w="9525">
                  <a:solidFill>
                    <a:srgbClr val="000000"/>
                  </a:solidFill>
                  <a:round/>
                  <a:headEnd/>
                  <a:tailEnd/>
                </a:ln>
                <a:solidFill>
                  <a:srgbClr val="0000FF"/>
                </a:solidFill>
                <a:cs typeface="Times New Roman" panose="02020603050405020304" pitchFamily="18" charset="0"/>
              </a:rPr>
              <a:t>  </a:t>
            </a:r>
            <a:r>
              <a:rPr lang="en-US" sz="3600" kern="10" dirty="0" err="1">
                <a:ln w="9525">
                  <a:solidFill>
                    <a:srgbClr val="000000"/>
                  </a:solidFill>
                  <a:round/>
                  <a:headEnd/>
                  <a:tailEnd/>
                </a:ln>
                <a:solidFill>
                  <a:srgbClr val="0000FF"/>
                </a:solidFill>
                <a:cs typeface="Times New Roman" panose="02020603050405020304" pitchFamily="18" charset="0"/>
              </a:rPr>
              <a:t>mừng</a:t>
            </a:r>
            <a:r>
              <a:rPr lang="en-US" sz="3600" kern="10" dirty="0">
                <a:ln w="9525">
                  <a:solidFill>
                    <a:srgbClr val="000000"/>
                  </a:solidFill>
                  <a:round/>
                  <a:headEnd/>
                  <a:tailEnd/>
                </a:ln>
                <a:solidFill>
                  <a:srgbClr val="0000FF"/>
                </a:solidFill>
                <a:cs typeface="Times New Roman" panose="02020603050405020304" pitchFamily="18" charset="0"/>
              </a:rPr>
              <a:t>  </a:t>
            </a:r>
            <a:r>
              <a:rPr lang="en-US" sz="3600" kern="10" dirty="0" err="1">
                <a:ln w="9525">
                  <a:solidFill>
                    <a:srgbClr val="000000"/>
                  </a:solidFill>
                  <a:round/>
                  <a:headEnd/>
                  <a:tailEnd/>
                </a:ln>
                <a:solidFill>
                  <a:srgbClr val="0000FF"/>
                </a:solidFill>
                <a:cs typeface="Times New Roman" panose="02020603050405020304" pitchFamily="18" charset="0"/>
              </a:rPr>
              <a:t>quý</a:t>
            </a:r>
            <a:r>
              <a:rPr lang="en-US" sz="3600" kern="10" dirty="0">
                <a:ln w="9525">
                  <a:solidFill>
                    <a:srgbClr val="000000"/>
                  </a:solidFill>
                  <a:round/>
                  <a:headEnd/>
                  <a:tailEnd/>
                </a:ln>
                <a:solidFill>
                  <a:srgbClr val="0000FF"/>
                </a:solidFill>
                <a:cs typeface="Times New Roman" panose="02020603050405020304" pitchFamily="18" charset="0"/>
              </a:rPr>
              <a:t>  </a:t>
            </a:r>
            <a:r>
              <a:rPr lang="en-US" sz="3600" kern="10" dirty="0" err="1">
                <a:ln w="9525">
                  <a:solidFill>
                    <a:srgbClr val="000000"/>
                  </a:solidFill>
                  <a:round/>
                  <a:headEnd/>
                  <a:tailEnd/>
                </a:ln>
                <a:solidFill>
                  <a:srgbClr val="0000FF"/>
                </a:solidFill>
                <a:cs typeface="Times New Roman" panose="02020603050405020304" pitchFamily="18" charset="0"/>
              </a:rPr>
              <a:t>thầy</a:t>
            </a:r>
            <a:r>
              <a:rPr lang="en-US" sz="3600" kern="10" dirty="0">
                <a:ln w="9525">
                  <a:solidFill>
                    <a:srgbClr val="000000"/>
                  </a:solidFill>
                  <a:round/>
                  <a:headEnd/>
                  <a:tailEnd/>
                </a:ln>
                <a:solidFill>
                  <a:srgbClr val="0000FF"/>
                </a:solidFill>
                <a:cs typeface="Times New Roman" panose="02020603050405020304" pitchFamily="18" charset="0"/>
              </a:rPr>
              <a:t> </a:t>
            </a:r>
            <a:r>
              <a:rPr lang="en-US" sz="3600" kern="10" dirty="0" err="1">
                <a:ln w="9525">
                  <a:solidFill>
                    <a:srgbClr val="000000"/>
                  </a:solidFill>
                  <a:round/>
                  <a:headEnd/>
                  <a:tailEnd/>
                </a:ln>
                <a:solidFill>
                  <a:srgbClr val="0000FF"/>
                </a:solidFill>
                <a:cs typeface="Times New Roman" panose="02020603050405020304" pitchFamily="18" charset="0"/>
              </a:rPr>
              <a:t>cô</a:t>
            </a:r>
            <a:r>
              <a:rPr lang="en-US" sz="3600" kern="10" dirty="0">
                <a:ln w="9525">
                  <a:solidFill>
                    <a:srgbClr val="000000"/>
                  </a:solidFill>
                  <a:round/>
                  <a:headEnd/>
                  <a:tailEnd/>
                </a:ln>
                <a:solidFill>
                  <a:srgbClr val="0000FF"/>
                </a:solidFill>
                <a:cs typeface="Times New Roman" panose="02020603050405020304" pitchFamily="18" charset="0"/>
              </a:rPr>
              <a:t>  </a:t>
            </a:r>
            <a:r>
              <a:rPr lang="en-US" sz="3600" kern="10" dirty="0" err="1">
                <a:ln w="9525">
                  <a:solidFill>
                    <a:srgbClr val="000000"/>
                  </a:solidFill>
                  <a:round/>
                  <a:headEnd/>
                  <a:tailEnd/>
                </a:ln>
                <a:solidFill>
                  <a:srgbClr val="0000FF"/>
                </a:solidFill>
                <a:cs typeface="Times New Roman" panose="02020603050405020304" pitchFamily="18" charset="0"/>
              </a:rPr>
              <a:t>đến</a:t>
            </a:r>
            <a:r>
              <a:rPr lang="en-US" sz="3600" kern="10" dirty="0">
                <a:ln w="9525">
                  <a:solidFill>
                    <a:srgbClr val="000000"/>
                  </a:solidFill>
                  <a:round/>
                  <a:headEnd/>
                  <a:tailEnd/>
                </a:ln>
                <a:solidFill>
                  <a:srgbClr val="0000FF"/>
                </a:solidFill>
                <a:cs typeface="Times New Roman" panose="02020603050405020304" pitchFamily="18" charset="0"/>
              </a:rPr>
              <a:t>  </a:t>
            </a:r>
            <a:r>
              <a:rPr lang="en-US" sz="3600" kern="10" dirty="0" err="1">
                <a:ln w="9525">
                  <a:solidFill>
                    <a:srgbClr val="000000"/>
                  </a:solidFill>
                  <a:round/>
                  <a:headEnd/>
                  <a:tailEnd/>
                </a:ln>
                <a:solidFill>
                  <a:srgbClr val="0000FF"/>
                </a:solidFill>
                <a:cs typeface="Times New Roman" panose="02020603050405020304" pitchFamily="18" charset="0"/>
              </a:rPr>
              <a:t>dự</a:t>
            </a:r>
            <a:r>
              <a:rPr lang="en-US" sz="3600" kern="10" dirty="0">
                <a:ln w="9525">
                  <a:solidFill>
                    <a:srgbClr val="000000"/>
                  </a:solidFill>
                  <a:round/>
                  <a:headEnd/>
                  <a:tailEnd/>
                </a:ln>
                <a:solidFill>
                  <a:srgbClr val="0000FF"/>
                </a:solidFill>
                <a:cs typeface="Times New Roman" panose="02020603050405020304" pitchFamily="18" charset="0"/>
              </a:rPr>
              <a:t>  </a:t>
            </a:r>
            <a:r>
              <a:rPr lang="en-US" sz="3600" kern="10" dirty="0" err="1">
                <a:ln w="9525">
                  <a:solidFill>
                    <a:srgbClr val="000000"/>
                  </a:solidFill>
                  <a:round/>
                  <a:headEnd/>
                  <a:tailEnd/>
                </a:ln>
                <a:solidFill>
                  <a:srgbClr val="0000FF"/>
                </a:solidFill>
                <a:cs typeface="Times New Roman" panose="02020603050405020304" pitchFamily="18" charset="0"/>
              </a:rPr>
              <a:t>giờ</a:t>
            </a:r>
            <a:endParaRPr lang="en-US" sz="3600" kern="10" dirty="0">
              <a:ln w="9525">
                <a:solidFill>
                  <a:srgbClr val="000000"/>
                </a:solidFill>
                <a:round/>
                <a:headEnd/>
                <a:tailEnd/>
              </a:ln>
              <a:solidFill>
                <a:srgbClr val="0000FF"/>
              </a:solidFill>
              <a:cs typeface="Times New Roman" panose="02020603050405020304" pitchFamily="18" charset="0"/>
            </a:endParaRPr>
          </a:p>
        </p:txBody>
      </p:sp>
      <p:pic>
        <p:nvPicPr>
          <p:cNvPr id="2055" name="Picture 9" descr="hoa ha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 y="6021388"/>
            <a:ext cx="88741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152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67000" y="304800"/>
            <a:ext cx="3429000" cy="1143000"/>
          </a:xfrm>
          <a:prstGeom prst="round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4"/>
          </a:fillRef>
          <a:effectRef idx="1">
            <a:schemeClr val="accent4"/>
          </a:effectRef>
          <a:fontRef idx="minor">
            <a:schemeClr val="lt1"/>
          </a:fontRef>
        </p:style>
        <p:txBody>
          <a:bodyPr anchor="ctr"/>
          <a:lstStyle/>
          <a:p>
            <a:pPr algn="ctr">
              <a:defRPr/>
            </a:pPr>
            <a:r>
              <a:rPr lang="en-US" b="1">
                <a:solidFill>
                  <a:schemeClr val="bg1"/>
                </a:solidFill>
              </a:rPr>
              <a:t>HÌNH THỨC TỔ CHỨC TÁC PHẨM VĂN HỌC</a:t>
            </a:r>
          </a:p>
        </p:txBody>
      </p:sp>
      <p:sp>
        <p:nvSpPr>
          <p:cNvPr id="5" name="Rounded Rectangle 4"/>
          <p:cNvSpPr/>
          <p:nvPr/>
        </p:nvSpPr>
        <p:spPr>
          <a:xfrm>
            <a:off x="1143000" y="1981200"/>
            <a:ext cx="2004812" cy="655749"/>
          </a:xfrm>
          <a:prstGeom prst="round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6pPr>
            <a:lvl7pPr marL="29718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7pPr>
            <a:lvl8pPr marL="34290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8pPr>
            <a:lvl9pPr marL="38862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9pPr>
          </a:lstStyle>
          <a:p>
            <a:pPr algn="ctr" eaLnBrk="1" hangingPunct="1">
              <a:defRPr/>
            </a:pPr>
            <a:r>
              <a:rPr lang="en-US" sz="1800" b="1" smtClean="0">
                <a:solidFill>
                  <a:schemeClr val="bg1"/>
                </a:solidFill>
              </a:rPr>
              <a:t>LOẠI</a:t>
            </a:r>
          </a:p>
        </p:txBody>
      </p:sp>
      <p:sp>
        <p:nvSpPr>
          <p:cNvPr id="6" name="Rounded Rectangle 5"/>
          <p:cNvSpPr/>
          <p:nvPr/>
        </p:nvSpPr>
        <p:spPr>
          <a:xfrm>
            <a:off x="5715000" y="1981200"/>
            <a:ext cx="2004812" cy="655749"/>
          </a:xfrm>
          <a:prstGeom prst="round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6pPr>
            <a:lvl7pPr marL="29718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7pPr>
            <a:lvl8pPr marL="34290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8pPr>
            <a:lvl9pPr marL="38862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9pPr>
          </a:lstStyle>
          <a:p>
            <a:pPr algn="ctr" eaLnBrk="1" hangingPunct="1">
              <a:defRPr/>
            </a:pPr>
            <a:r>
              <a:rPr lang="en-US" sz="1800" b="1" smtClean="0">
                <a:solidFill>
                  <a:schemeClr val="bg1"/>
                </a:solidFill>
              </a:rPr>
              <a:t>THỂ</a:t>
            </a:r>
          </a:p>
        </p:txBody>
      </p:sp>
      <p:sp>
        <p:nvSpPr>
          <p:cNvPr id="7" name="Rounded Rectangle 6"/>
          <p:cNvSpPr/>
          <p:nvPr/>
        </p:nvSpPr>
        <p:spPr>
          <a:xfrm>
            <a:off x="304800" y="3733800"/>
            <a:ext cx="1295400" cy="533400"/>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6pPr>
            <a:lvl7pPr marL="29718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7pPr>
            <a:lvl8pPr marL="34290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8pPr>
            <a:lvl9pPr marL="38862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9pPr>
          </a:lstStyle>
          <a:p>
            <a:pPr algn="ctr" eaLnBrk="1" hangingPunct="1">
              <a:defRPr/>
            </a:pPr>
            <a:r>
              <a:rPr lang="en-US" sz="1800" b="1" smtClean="0">
                <a:solidFill>
                  <a:schemeClr val="bg1"/>
                </a:solidFill>
              </a:rPr>
              <a:t>LOẠI HÌNH</a:t>
            </a:r>
          </a:p>
        </p:txBody>
      </p:sp>
      <p:sp>
        <p:nvSpPr>
          <p:cNvPr id="8" name="Rounded Rectangle 7"/>
          <p:cNvSpPr/>
          <p:nvPr/>
        </p:nvSpPr>
        <p:spPr>
          <a:xfrm>
            <a:off x="2514600" y="3733800"/>
            <a:ext cx="1295400" cy="533400"/>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6pPr>
            <a:lvl7pPr marL="29718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7pPr>
            <a:lvl8pPr marL="34290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8pPr>
            <a:lvl9pPr marL="38862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9pPr>
          </a:lstStyle>
          <a:p>
            <a:pPr algn="ctr" eaLnBrk="1" hangingPunct="1">
              <a:defRPr/>
            </a:pPr>
            <a:r>
              <a:rPr lang="en-US" sz="1800" b="1" smtClean="0">
                <a:solidFill>
                  <a:schemeClr val="bg1"/>
                </a:solidFill>
              </a:rPr>
              <a:t>CHỦNG LOẠI</a:t>
            </a:r>
          </a:p>
        </p:txBody>
      </p:sp>
      <p:sp>
        <p:nvSpPr>
          <p:cNvPr id="9" name="Rounded Rectangle 8"/>
          <p:cNvSpPr/>
          <p:nvPr/>
        </p:nvSpPr>
        <p:spPr>
          <a:xfrm>
            <a:off x="4495800" y="3733800"/>
            <a:ext cx="1295400" cy="533400"/>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6pPr>
            <a:lvl7pPr marL="29718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7pPr>
            <a:lvl8pPr marL="34290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8pPr>
            <a:lvl9pPr marL="38862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9pPr>
          </a:lstStyle>
          <a:p>
            <a:pPr algn="ctr" eaLnBrk="1" hangingPunct="1">
              <a:defRPr/>
            </a:pPr>
            <a:r>
              <a:rPr lang="en-US" sz="1800" b="1" smtClean="0">
                <a:solidFill>
                  <a:schemeClr val="bg1"/>
                </a:solidFill>
              </a:rPr>
              <a:t>THỂ TÀI</a:t>
            </a:r>
          </a:p>
        </p:txBody>
      </p:sp>
      <p:sp>
        <p:nvSpPr>
          <p:cNvPr id="10" name="Rounded Rectangle 9"/>
          <p:cNvSpPr/>
          <p:nvPr/>
        </p:nvSpPr>
        <p:spPr>
          <a:xfrm>
            <a:off x="7620000" y="3733800"/>
            <a:ext cx="1295400" cy="533400"/>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6pPr>
            <a:lvl7pPr marL="29718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7pPr>
            <a:lvl8pPr marL="34290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8pPr>
            <a:lvl9pPr marL="38862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9pPr>
          </a:lstStyle>
          <a:p>
            <a:pPr algn="ctr" eaLnBrk="1" hangingPunct="1">
              <a:defRPr/>
            </a:pPr>
            <a:r>
              <a:rPr lang="en-US" sz="1800" b="1" smtClean="0">
                <a:solidFill>
                  <a:schemeClr val="bg1"/>
                </a:solidFill>
              </a:rPr>
              <a:t>KIỂU DẠNG</a:t>
            </a:r>
          </a:p>
        </p:txBody>
      </p:sp>
      <p:sp>
        <p:nvSpPr>
          <p:cNvPr id="11" name="Rounded Rectangle 10"/>
          <p:cNvSpPr/>
          <p:nvPr/>
        </p:nvSpPr>
        <p:spPr>
          <a:xfrm>
            <a:off x="6096000" y="3733800"/>
            <a:ext cx="1295400" cy="533400"/>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6pPr>
            <a:lvl7pPr marL="29718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7pPr>
            <a:lvl8pPr marL="34290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8pPr>
            <a:lvl9pPr marL="3886200" indent="-228600" eaLnBrk="0" fontAlgn="base" hangingPunct="0">
              <a:spcBef>
                <a:spcPct val="20000"/>
              </a:spcBef>
              <a:spcAft>
                <a:spcPct val="0"/>
              </a:spcAft>
              <a:buClr>
                <a:srgbClr val="EB641B"/>
              </a:buClr>
              <a:buSzPct val="95000"/>
              <a:buFont typeface="Wingdings 2" pitchFamily="18" charset="2"/>
              <a:defRPr sz="3200">
                <a:solidFill>
                  <a:schemeClr val="tx1"/>
                </a:solidFill>
                <a:latin typeface="Times New Roman" pitchFamily="18" charset="0"/>
              </a:defRPr>
            </a:lvl9pPr>
          </a:lstStyle>
          <a:p>
            <a:pPr algn="ctr" eaLnBrk="1" hangingPunct="1">
              <a:defRPr/>
            </a:pPr>
            <a:r>
              <a:rPr lang="en-US" sz="1800" b="1" smtClean="0">
                <a:solidFill>
                  <a:schemeClr val="bg1"/>
                </a:solidFill>
              </a:rPr>
              <a:t>THỂ LOẠI</a:t>
            </a:r>
          </a:p>
        </p:txBody>
      </p:sp>
      <p:cxnSp>
        <p:nvCxnSpPr>
          <p:cNvPr id="13" name="Straight Arrow Connector 12"/>
          <p:cNvCxnSpPr/>
          <p:nvPr/>
        </p:nvCxnSpPr>
        <p:spPr>
          <a:xfrm rot="5400000">
            <a:off x="2996407" y="596106"/>
            <a:ext cx="533400" cy="2236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5282407" y="546893"/>
            <a:ext cx="533400" cy="23352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1000126" y="2589212"/>
            <a:ext cx="1096962" cy="11922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2105026" y="2676525"/>
            <a:ext cx="1096962" cy="1017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5381626" y="2398712"/>
            <a:ext cx="1096962" cy="15732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H="1">
            <a:off x="6181726" y="3171825"/>
            <a:ext cx="1096962" cy="269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6943726" y="2409825"/>
            <a:ext cx="1096962" cy="15509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Left Brace 36"/>
          <p:cNvSpPr/>
          <p:nvPr/>
        </p:nvSpPr>
        <p:spPr>
          <a:xfrm>
            <a:off x="1981200" y="3657600"/>
            <a:ext cx="228600" cy="2133600"/>
          </a:xfrm>
          <a:prstGeom prst="leftBrace">
            <a:avLst/>
          </a:prstGeom>
          <a:ln cmpd="sng">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8" name="Left Brace 37"/>
          <p:cNvSpPr/>
          <p:nvPr/>
        </p:nvSpPr>
        <p:spPr>
          <a:xfrm>
            <a:off x="6553200" y="3048000"/>
            <a:ext cx="381000" cy="3352800"/>
          </a:xfrm>
          <a:prstGeom prst="leftBrace">
            <a:avLst/>
          </a:prstGeom>
          <a:ln cmpd="sng">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9" name="TextBox 38"/>
          <p:cNvSpPr txBox="1">
            <a:spLocks noChangeArrowheads="1"/>
          </p:cNvSpPr>
          <p:nvPr/>
        </p:nvSpPr>
        <p:spPr bwMode="auto">
          <a:xfrm>
            <a:off x="609600" y="52578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Times New Roman" pitchFamily="18" charset="0"/>
              </a:rPr>
              <a:t>Là phương thức tồn tại chung</a:t>
            </a:r>
          </a:p>
        </p:txBody>
      </p:sp>
      <p:sp>
        <p:nvSpPr>
          <p:cNvPr id="40" name="TextBox 39"/>
          <p:cNvSpPr txBox="1">
            <a:spLocks noChangeArrowheads="1"/>
          </p:cNvSpPr>
          <p:nvPr/>
        </p:nvSpPr>
        <p:spPr bwMode="auto">
          <a:xfrm>
            <a:off x="5486400" y="52578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Times New Roman" pitchFamily="18" charset="0"/>
              </a:rPr>
              <a:t>Là hiện thực hóa của loại</a:t>
            </a:r>
          </a:p>
        </p:txBody>
      </p:sp>
    </p:spTree>
    <p:extLst>
      <p:ext uri="{BB962C8B-B14F-4D97-AF65-F5344CB8AC3E}">
        <p14:creationId xmlns:p14="http://schemas.microsoft.com/office/powerpoint/2010/main" val="155077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heckerboard(across)">
                                      <p:cBhvr>
                                        <p:cTn id="32" dur="500"/>
                                        <p:tgtEl>
                                          <p:spTgt spid="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ox(in)">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checkerboard(across)">
                                      <p:cBhvr>
                                        <p:cTn id="42" dur="500"/>
                                        <p:tgtEl>
                                          <p:spTgt spid="2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ox(in)">
                                      <p:cBhvr>
                                        <p:cTn id="47" dur="500"/>
                                        <p:tgtEl>
                                          <p:spTgt spid="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9" presetClass="entr" presetSubtype="0" accel="100000"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37"/>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37"/>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strVal val="#ppt_w*0.70"/>
                                          </p:val>
                                        </p:tav>
                                        <p:tav tm="100000">
                                          <p:val>
                                            <p:strVal val="#ppt_w"/>
                                          </p:val>
                                        </p:tav>
                                      </p:tavLst>
                                    </p:anim>
                                    <p:anim calcmode="lin" valueType="num">
                                      <p:cBhvr>
                                        <p:cTn id="61" dur="500" fill="hold"/>
                                        <p:tgtEl>
                                          <p:spTgt spid="39"/>
                                        </p:tgtEl>
                                        <p:attrNameLst>
                                          <p:attrName>ppt_h</p:attrName>
                                        </p:attrNameLst>
                                      </p:cBhvr>
                                      <p:tavLst>
                                        <p:tav tm="0">
                                          <p:val>
                                            <p:strVal val="#ppt_h"/>
                                          </p:val>
                                        </p:tav>
                                        <p:tav tm="100000">
                                          <p:val>
                                            <p:strVal val="#ppt_h"/>
                                          </p:val>
                                        </p:tav>
                                      </p:tavLst>
                                    </p:anim>
                                    <p:animEffect transition="in" filter="fade">
                                      <p:cBhvr>
                                        <p:cTn id="62" dur="500"/>
                                        <p:tgtEl>
                                          <p:spTgt spid="3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checkerboard(across)">
                                      <p:cBhvr>
                                        <p:cTn id="67" dur="500"/>
                                        <p:tgtEl>
                                          <p:spTgt spid="2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box(in)">
                                      <p:cBhvr>
                                        <p:cTn id="72" dur="500"/>
                                        <p:tgtEl>
                                          <p:spTgt spid="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checkerboard(across)">
                                      <p:cBhvr>
                                        <p:cTn id="77" dur="500"/>
                                        <p:tgtEl>
                                          <p:spTgt spid="3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box(in)">
                                      <p:cBhvr>
                                        <p:cTn id="82" dur="500"/>
                                        <p:tgtEl>
                                          <p:spTgt spid="1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ntr" presetSubtype="10" fill="hold"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checkerboard(across)">
                                      <p:cBhvr>
                                        <p:cTn id="87" dur="500"/>
                                        <p:tgtEl>
                                          <p:spTgt spid="3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nodeType="click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box(in)">
                                      <p:cBhvr>
                                        <p:cTn id="92" dur="500"/>
                                        <p:tgtEl>
                                          <p:spTgt spid="1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9" presetClass="entr" presetSubtype="0" accel="100000" fill="hold" nodeType="click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ppt_h</p:attrName>
                                        </p:attrNameLst>
                                      </p:cBhvr>
                                      <p:tavLst>
                                        <p:tav tm="0">
                                          <p:val>
                                            <p:strVal val="#ppt_h/20"/>
                                          </p:val>
                                        </p:tav>
                                        <p:tav tm="50000">
                                          <p:val>
                                            <p:strVal val="#ppt_h/20"/>
                                          </p:val>
                                        </p:tav>
                                        <p:tav tm="100000">
                                          <p:val>
                                            <p:strVal val="#ppt_h"/>
                                          </p:val>
                                        </p:tav>
                                      </p:tavLst>
                                    </p:anim>
                                    <p:anim calcmode="lin" valueType="num">
                                      <p:cBhvr>
                                        <p:cTn id="98" dur="500" fill="hold"/>
                                        <p:tgtEl>
                                          <p:spTgt spid="38"/>
                                        </p:tgtEl>
                                        <p:attrNameLst>
                                          <p:attrName>ppt_w</p:attrName>
                                        </p:attrNameLst>
                                      </p:cBhvr>
                                      <p:tavLst>
                                        <p:tav tm="0">
                                          <p:val>
                                            <p:strVal val="#ppt_w+.3"/>
                                          </p:val>
                                        </p:tav>
                                        <p:tav tm="50000">
                                          <p:val>
                                            <p:strVal val="#ppt_w+.3"/>
                                          </p:val>
                                        </p:tav>
                                        <p:tav tm="100000">
                                          <p:val>
                                            <p:strVal val="#ppt_w"/>
                                          </p:val>
                                        </p:tav>
                                      </p:tavLst>
                                    </p:anim>
                                    <p:anim calcmode="lin" valueType="num">
                                      <p:cBhvr>
                                        <p:cTn id="99" dur="500" fill="hold"/>
                                        <p:tgtEl>
                                          <p:spTgt spid="38"/>
                                        </p:tgtEl>
                                        <p:attrNameLst>
                                          <p:attrName>ppt_x</p:attrName>
                                        </p:attrNameLst>
                                      </p:cBhvr>
                                      <p:tavLst>
                                        <p:tav tm="0">
                                          <p:val>
                                            <p:strVal val="#ppt_x-.3"/>
                                          </p:val>
                                        </p:tav>
                                        <p:tav tm="50000">
                                          <p:val>
                                            <p:strVal val="#ppt_x"/>
                                          </p:val>
                                        </p:tav>
                                        <p:tav tm="100000">
                                          <p:val>
                                            <p:strVal val="#ppt_x"/>
                                          </p:val>
                                        </p:tav>
                                      </p:tavLst>
                                    </p:anim>
                                    <p:anim calcmode="lin" valueType="num">
                                      <p:cBhvr>
                                        <p:cTn id="100"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5" presetClass="entr" presetSubtype="0"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 calcmode="lin" valueType="num">
                                      <p:cBhvr>
                                        <p:cTn id="105" dur="500" fill="hold"/>
                                        <p:tgtEl>
                                          <p:spTgt spid="40"/>
                                        </p:tgtEl>
                                        <p:attrNameLst>
                                          <p:attrName>ppt_w</p:attrName>
                                        </p:attrNameLst>
                                      </p:cBhvr>
                                      <p:tavLst>
                                        <p:tav tm="0">
                                          <p:val>
                                            <p:strVal val="#ppt_w*0.70"/>
                                          </p:val>
                                        </p:tav>
                                        <p:tav tm="100000">
                                          <p:val>
                                            <p:strVal val="#ppt_w"/>
                                          </p:val>
                                        </p:tav>
                                      </p:tavLst>
                                    </p:anim>
                                    <p:anim calcmode="lin" valueType="num">
                                      <p:cBhvr>
                                        <p:cTn id="106" dur="500" fill="hold"/>
                                        <p:tgtEl>
                                          <p:spTgt spid="40"/>
                                        </p:tgtEl>
                                        <p:attrNameLst>
                                          <p:attrName>ppt_h</p:attrName>
                                        </p:attrNameLst>
                                      </p:cBhvr>
                                      <p:tavLst>
                                        <p:tav tm="0">
                                          <p:val>
                                            <p:strVal val="#ppt_h"/>
                                          </p:val>
                                        </p:tav>
                                        <p:tav tm="100000">
                                          <p:val>
                                            <p:strVal val="#ppt_h"/>
                                          </p:val>
                                        </p:tav>
                                      </p:tavLst>
                                    </p:anim>
                                    <p:animEffect transition="in" filter="fade">
                                      <p:cBhvr>
                                        <p:cTn id="10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2819400" y="304800"/>
            <a:ext cx="3124200" cy="1143000"/>
          </a:xfrm>
          <a:prstGeom prst="snip2SameRect">
            <a:avLst/>
          </a:prstGeom>
          <a:solidFill>
            <a:srgbClr val="0070C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rPr>
              <a:t>TÁC PHẨM VĂN HỌC</a:t>
            </a:r>
          </a:p>
        </p:txBody>
      </p:sp>
      <p:sp>
        <p:nvSpPr>
          <p:cNvPr id="3" name="Snip Same Side Corner Rectangle 2"/>
          <p:cNvSpPr/>
          <p:nvPr/>
        </p:nvSpPr>
        <p:spPr>
          <a:xfrm>
            <a:off x="152400" y="2286000"/>
            <a:ext cx="1905000" cy="762000"/>
          </a:xfrm>
          <a:prstGeom prst="snip2SameRect">
            <a:avLst/>
          </a:prstGeom>
          <a:solidFill>
            <a:srgbClr val="00B0F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rPr>
              <a:t>TRỮ TÌNH</a:t>
            </a:r>
          </a:p>
        </p:txBody>
      </p:sp>
      <p:sp>
        <p:nvSpPr>
          <p:cNvPr id="4" name="Snip Same Side Corner Rectangle 3"/>
          <p:cNvSpPr/>
          <p:nvPr/>
        </p:nvSpPr>
        <p:spPr>
          <a:xfrm>
            <a:off x="3429000" y="2286000"/>
            <a:ext cx="1905000" cy="762000"/>
          </a:xfrm>
          <a:prstGeom prst="snip2SameRect">
            <a:avLst/>
          </a:prstGeom>
          <a:solidFill>
            <a:srgbClr val="00B0F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rPr>
              <a:t>TỰ SỰ</a:t>
            </a:r>
          </a:p>
        </p:txBody>
      </p:sp>
      <p:sp>
        <p:nvSpPr>
          <p:cNvPr id="5" name="Snip Same Side Corner Rectangle 4"/>
          <p:cNvSpPr/>
          <p:nvPr/>
        </p:nvSpPr>
        <p:spPr>
          <a:xfrm>
            <a:off x="6705600" y="2286000"/>
            <a:ext cx="1905000" cy="762000"/>
          </a:xfrm>
          <a:prstGeom prst="snip2SameRect">
            <a:avLst/>
          </a:prstGeom>
          <a:solidFill>
            <a:srgbClr val="00B0F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rPr>
              <a:t>KỊCH</a:t>
            </a:r>
          </a:p>
        </p:txBody>
      </p:sp>
      <p:cxnSp>
        <p:nvCxnSpPr>
          <p:cNvPr id="7" name="Straight Arrow Connector 6"/>
          <p:cNvCxnSpPr/>
          <p:nvPr/>
        </p:nvCxnSpPr>
        <p:spPr>
          <a:xfrm rot="5400000">
            <a:off x="3962401" y="1866900"/>
            <a:ext cx="8382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2324100" y="228600"/>
            <a:ext cx="838200" cy="327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5600700" y="228600"/>
            <a:ext cx="838200" cy="327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Snip Same Side Corner Rectangle 18"/>
          <p:cNvSpPr/>
          <p:nvPr/>
        </p:nvSpPr>
        <p:spPr>
          <a:xfrm>
            <a:off x="-1" y="3733800"/>
            <a:ext cx="1033221" cy="1066800"/>
          </a:xfrm>
          <a:prstGeom prst="snip2SameRect">
            <a:avLst/>
          </a:prstGeom>
          <a:solidFill>
            <a:srgbClr val="00B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rPr>
              <a:t>THƠ CA</a:t>
            </a:r>
          </a:p>
        </p:txBody>
      </p:sp>
      <p:sp>
        <p:nvSpPr>
          <p:cNvPr id="20" name="Snip Same Side Corner Rectangle 19"/>
          <p:cNvSpPr/>
          <p:nvPr/>
        </p:nvSpPr>
        <p:spPr>
          <a:xfrm>
            <a:off x="1033221" y="3733800"/>
            <a:ext cx="1169063" cy="1066800"/>
          </a:xfrm>
          <a:prstGeom prst="snip2SameRect">
            <a:avLst/>
          </a:prstGeom>
          <a:solidFill>
            <a:srgbClr val="00B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rPr>
              <a:t>KHÚC NGÂM</a:t>
            </a:r>
          </a:p>
        </p:txBody>
      </p:sp>
      <p:sp>
        <p:nvSpPr>
          <p:cNvPr id="21" name="Snip Same Side Corner Rectangle 20"/>
          <p:cNvSpPr/>
          <p:nvPr/>
        </p:nvSpPr>
        <p:spPr>
          <a:xfrm>
            <a:off x="2819400" y="3733800"/>
            <a:ext cx="1496124" cy="1066800"/>
          </a:xfrm>
          <a:prstGeom prst="snip2SameRect">
            <a:avLst/>
          </a:prstGeom>
          <a:solidFill>
            <a:srgbClr val="00B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rPr>
              <a:t>TRUYỆN</a:t>
            </a:r>
          </a:p>
        </p:txBody>
      </p:sp>
      <p:sp>
        <p:nvSpPr>
          <p:cNvPr id="22" name="Snip Same Side Corner Rectangle 21"/>
          <p:cNvSpPr/>
          <p:nvPr/>
        </p:nvSpPr>
        <p:spPr>
          <a:xfrm>
            <a:off x="4343400" y="3733800"/>
            <a:ext cx="1219200" cy="1066800"/>
          </a:xfrm>
          <a:prstGeom prst="snip2SameRect">
            <a:avLst/>
          </a:prstGeom>
          <a:solidFill>
            <a:srgbClr val="00B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rPr>
              <a:t>KÍ</a:t>
            </a:r>
          </a:p>
        </p:txBody>
      </p:sp>
      <p:sp>
        <p:nvSpPr>
          <p:cNvPr id="23" name="Snip Same Side Corner Rectangle 22"/>
          <p:cNvSpPr/>
          <p:nvPr/>
        </p:nvSpPr>
        <p:spPr>
          <a:xfrm>
            <a:off x="5715000" y="3733800"/>
            <a:ext cx="1371600" cy="1066800"/>
          </a:xfrm>
          <a:prstGeom prst="snip2SameRect">
            <a:avLst/>
          </a:prstGeom>
          <a:solidFill>
            <a:srgbClr val="00B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rPr>
              <a:t>CHÍNH KỊCH</a:t>
            </a:r>
          </a:p>
        </p:txBody>
      </p:sp>
      <p:sp>
        <p:nvSpPr>
          <p:cNvPr id="24" name="Snip Same Side Corner Rectangle 23"/>
          <p:cNvSpPr/>
          <p:nvPr/>
        </p:nvSpPr>
        <p:spPr>
          <a:xfrm>
            <a:off x="7120480" y="3767136"/>
            <a:ext cx="1020220" cy="1033463"/>
          </a:xfrm>
          <a:prstGeom prst="snip2SameRect">
            <a:avLst/>
          </a:prstGeom>
          <a:solidFill>
            <a:srgbClr val="00B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rPr>
              <a:t>BI KỊCH</a:t>
            </a:r>
          </a:p>
        </p:txBody>
      </p:sp>
      <p:sp>
        <p:nvSpPr>
          <p:cNvPr id="25" name="Snip Same Side Corner Rectangle 24"/>
          <p:cNvSpPr/>
          <p:nvPr/>
        </p:nvSpPr>
        <p:spPr>
          <a:xfrm>
            <a:off x="8117807" y="3733799"/>
            <a:ext cx="1021000" cy="1066799"/>
          </a:xfrm>
          <a:prstGeom prst="snip2SameRect">
            <a:avLst/>
          </a:prstGeom>
          <a:solidFill>
            <a:srgbClr val="00B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rPr>
              <a:t>HÀI KỊCH</a:t>
            </a:r>
          </a:p>
        </p:txBody>
      </p:sp>
      <p:cxnSp>
        <p:nvCxnSpPr>
          <p:cNvPr id="28" name="Straight Arrow Connector 27"/>
          <p:cNvCxnSpPr/>
          <p:nvPr/>
        </p:nvCxnSpPr>
        <p:spPr>
          <a:xfrm rot="10800000" flipV="1">
            <a:off x="419100" y="3048000"/>
            <a:ext cx="7239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noChangeShapeType="1"/>
          </p:cNvCxnSpPr>
          <p:nvPr/>
        </p:nvCxnSpPr>
        <p:spPr bwMode="auto">
          <a:xfrm>
            <a:off x="1104900" y="3048000"/>
            <a:ext cx="512763" cy="736600"/>
          </a:xfrm>
          <a:prstGeom prst="straightConnector1">
            <a:avLst/>
          </a:prstGeom>
          <a:noFill/>
          <a:ln w="9525" algn="ctr">
            <a:solidFill>
              <a:srgbClr val="3A3B64"/>
            </a:solidFill>
            <a:round/>
            <a:headEnd/>
            <a:tailEnd type="arrow" w="med" len="med"/>
          </a:ln>
          <a:extLst>
            <a:ext uri="{909E8E84-426E-40DD-AFC4-6F175D3DCCD1}">
              <a14:hiddenFill xmlns:a14="http://schemas.microsoft.com/office/drawing/2010/main">
                <a:noFill/>
              </a14:hiddenFill>
            </a:ext>
          </a:extLst>
        </p:spPr>
      </p:cxnSp>
      <p:cxnSp>
        <p:nvCxnSpPr>
          <p:cNvPr id="32" name="Straight Arrow Connector 31"/>
          <p:cNvCxnSpPr>
            <a:cxnSpLocks noChangeShapeType="1"/>
          </p:cNvCxnSpPr>
          <p:nvPr/>
        </p:nvCxnSpPr>
        <p:spPr bwMode="auto">
          <a:xfrm flipH="1">
            <a:off x="3646488" y="3048000"/>
            <a:ext cx="735012" cy="736600"/>
          </a:xfrm>
          <a:prstGeom prst="straightConnector1">
            <a:avLst/>
          </a:prstGeom>
          <a:noFill/>
          <a:ln w="9525" algn="ctr">
            <a:solidFill>
              <a:srgbClr val="3A3B64"/>
            </a:solidFill>
            <a:round/>
            <a:headEnd/>
            <a:tailEnd type="arrow" w="med" len="med"/>
          </a:ln>
          <a:extLst>
            <a:ext uri="{909E8E84-426E-40DD-AFC4-6F175D3DCCD1}">
              <a14:hiddenFill xmlns:a14="http://schemas.microsoft.com/office/drawing/2010/main">
                <a:noFill/>
              </a14:hiddenFill>
            </a:ext>
          </a:extLst>
        </p:spPr>
      </p:cxnSp>
      <p:cxnSp>
        <p:nvCxnSpPr>
          <p:cNvPr id="34" name="Straight Arrow Connector 33"/>
          <p:cNvCxnSpPr/>
          <p:nvPr/>
        </p:nvCxnSpPr>
        <p:spPr>
          <a:xfrm rot="16200000" flipH="1">
            <a:off x="4324350" y="3105150"/>
            <a:ext cx="6858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6762750" y="2838450"/>
            <a:ext cx="685800" cy="1104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noChangeShapeType="1"/>
          </p:cNvCxnSpPr>
          <p:nvPr/>
        </p:nvCxnSpPr>
        <p:spPr bwMode="auto">
          <a:xfrm flipH="1">
            <a:off x="7585075" y="3071813"/>
            <a:ext cx="71438" cy="746125"/>
          </a:xfrm>
          <a:prstGeom prst="straightConnector1">
            <a:avLst/>
          </a:prstGeom>
          <a:noFill/>
          <a:ln w="9525" algn="ctr">
            <a:solidFill>
              <a:srgbClr val="3A3B64"/>
            </a:solidFill>
            <a:round/>
            <a:headEnd/>
            <a:tailEnd type="arrow" w="med" len="med"/>
          </a:ln>
          <a:extLst>
            <a:ext uri="{909E8E84-426E-40DD-AFC4-6F175D3DCCD1}">
              <a14:hiddenFill xmlns:a14="http://schemas.microsoft.com/office/drawing/2010/main">
                <a:noFill/>
              </a14:hiddenFill>
            </a:ext>
          </a:extLst>
        </p:spPr>
      </p:cxnSp>
      <p:cxnSp>
        <p:nvCxnSpPr>
          <p:cNvPr id="40" name="Straight Arrow Connector 39"/>
          <p:cNvCxnSpPr>
            <a:cxnSpLocks noChangeShapeType="1"/>
          </p:cNvCxnSpPr>
          <p:nvPr/>
        </p:nvCxnSpPr>
        <p:spPr bwMode="auto">
          <a:xfrm>
            <a:off x="7658100" y="3048000"/>
            <a:ext cx="965200" cy="652463"/>
          </a:xfrm>
          <a:prstGeom prst="straightConnector1">
            <a:avLst/>
          </a:prstGeom>
          <a:noFill/>
          <a:ln w="9525" algn="ctr">
            <a:solidFill>
              <a:srgbClr val="3A3B64"/>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35247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plus(in)">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ox(in)">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plus(in)">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ox(in)">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plus(in)">
                                      <p:cBhvr>
                                        <p:cTn id="33" dur="5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ox(in)">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3" presetClass="entr" presetSubtype="16"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plus(in)">
                                      <p:cBhvr>
                                        <p:cTn id="43" dur="500"/>
                                        <p:tgtEl>
                                          <p:spTgt spid="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amond(in)">
                                      <p:cBhvr>
                                        <p:cTn id="48" dur="500"/>
                                        <p:tgtEl>
                                          <p:spTgt spid="1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3" presetClass="entr" presetSubtype="16"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plus(in)">
                                      <p:cBhvr>
                                        <p:cTn id="53" dur="500"/>
                                        <p:tgtEl>
                                          <p:spTgt spid="3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ntr" presetSubtype="16"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diamond(in)">
                                      <p:cBhvr>
                                        <p:cTn id="58" dur="2000"/>
                                        <p:tgtEl>
                                          <p:spTgt spid="2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3" presetClass="entr" presetSubtype="16"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plus(in)">
                                      <p:cBhvr>
                                        <p:cTn id="63" dur="2000"/>
                                        <p:tgtEl>
                                          <p:spTgt spid="3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8" presetClass="entr" presetSubtype="16"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diamond(in)">
                                      <p:cBhvr>
                                        <p:cTn id="68" dur="2000"/>
                                        <p:tgtEl>
                                          <p:spTgt spid="2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3" presetClass="entr" presetSubtype="16"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plus(in)">
                                      <p:cBhvr>
                                        <p:cTn id="73" dur="2000"/>
                                        <p:tgtEl>
                                          <p:spTgt spid="3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8" presetClass="entr" presetSubtype="16" fill="hold"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diamond(in)">
                                      <p:cBhvr>
                                        <p:cTn id="78" dur="2000"/>
                                        <p:tgtEl>
                                          <p:spTgt spid="2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3" presetClass="entr" presetSubtype="16"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plus(in)">
                                      <p:cBhvr>
                                        <p:cTn id="83" dur="2000"/>
                                        <p:tgtEl>
                                          <p:spTgt spid="3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8" presetClass="entr" presetSubtype="16" fill="hold"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diamond(in)">
                                      <p:cBhvr>
                                        <p:cTn id="88" dur="2000"/>
                                        <p:tgtEl>
                                          <p:spTgt spid="2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3" presetClass="entr" presetSubtype="16" fill="hold"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plus(in)">
                                      <p:cBhvr>
                                        <p:cTn id="93" dur="2000"/>
                                        <p:tgtEl>
                                          <p:spTgt spid="3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8" presetClass="entr" presetSubtype="16" fill="hold"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diamond(in)">
                                      <p:cBhvr>
                                        <p:cTn id="98" dur="2000"/>
                                        <p:tgtEl>
                                          <p:spTgt spid="24"/>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3" presetClass="entr" presetSubtype="16" fill="hold" nodeType="click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plus(in)">
                                      <p:cBhvr>
                                        <p:cTn id="103" dur="2000"/>
                                        <p:tgtEl>
                                          <p:spTgt spid="40"/>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8" presetClass="entr" presetSubtype="16" fill="hold" nodeType="click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diamond(in)">
                                      <p:cBhvr>
                                        <p:cTn id="10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HÌNH THÀNH KIẾN THỨC</a:t>
            </a:r>
            <a:endParaRPr lang="en-US" dirty="0">
              <a:solidFill>
                <a:srgbClr val="FF0000"/>
              </a:solidFill>
            </a:endParaRPr>
          </a:p>
        </p:txBody>
      </p:sp>
      <p:sp>
        <p:nvSpPr>
          <p:cNvPr id="3" name="Content Placeholder 2"/>
          <p:cNvSpPr>
            <a:spLocks noGrp="1"/>
          </p:cNvSpPr>
          <p:nvPr>
            <p:ph idx="1"/>
          </p:nvPr>
        </p:nvSpPr>
        <p:spPr>
          <a:xfrm>
            <a:off x="457200" y="1600200"/>
            <a:ext cx="8229600" cy="5029200"/>
          </a:xfrm>
        </p:spPr>
        <p:txBody>
          <a:bodyPr/>
          <a:lstStyle/>
          <a:p>
            <a:pPr marL="0" indent="0">
              <a:buNone/>
            </a:pPr>
            <a:r>
              <a:rPr lang="en-US" dirty="0" smtClean="0"/>
              <a:t> </a:t>
            </a:r>
            <a:r>
              <a:rPr lang="en-US" sz="2800" u="sng" dirty="0" smtClean="0">
                <a:solidFill>
                  <a:srgbClr val="000000"/>
                </a:solidFill>
              </a:rPr>
              <a:t>II. </a:t>
            </a:r>
            <a:r>
              <a:rPr lang="en-US" sz="2800" u="sng" dirty="0" err="1" smtClean="0">
                <a:solidFill>
                  <a:srgbClr val="000000"/>
                </a:solidFill>
              </a:rPr>
              <a:t>Thơ</a:t>
            </a:r>
            <a:r>
              <a:rPr lang="en-US" sz="2800" u="sng" dirty="0" smtClean="0">
                <a:solidFill>
                  <a:srgbClr val="000000"/>
                </a:solidFill>
              </a:rPr>
              <a:t>.</a:t>
            </a:r>
          </a:p>
          <a:p>
            <a:pPr marL="514350" indent="-514350">
              <a:buAutoNum type="arabicPeriod"/>
            </a:pPr>
            <a:r>
              <a:rPr lang="en-US" sz="2400" u="sng" dirty="0" err="1" smtClean="0">
                <a:solidFill>
                  <a:srgbClr val="000000"/>
                </a:solidFill>
                <a:latin typeface="Times New Roman" pitchFamily="18" charset="0"/>
                <a:cs typeface="Times New Roman" pitchFamily="18" charset="0"/>
              </a:rPr>
              <a:t>Khái</a:t>
            </a:r>
            <a:r>
              <a:rPr lang="en-US" sz="2400" u="sng" dirty="0" smtClean="0">
                <a:solidFill>
                  <a:srgbClr val="000000"/>
                </a:solidFill>
                <a:latin typeface="Times New Roman" pitchFamily="18" charset="0"/>
                <a:cs typeface="Times New Roman" pitchFamily="18" charset="0"/>
              </a:rPr>
              <a:t> </a:t>
            </a:r>
            <a:r>
              <a:rPr lang="en-US" sz="2400" u="sng" dirty="0" err="1" smtClean="0">
                <a:solidFill>
                  <a:srgbClr val="000000"/>
                </a:solidFill>
                <a:latin typeface="Times New Roman" pitchFamily="18" charset="0"/>
                <a:cs typeface="Times New Roman" pitchFamily="18" charset="0"/>
              </a:rPr>
              <a:t>lược</a:t>
            </a:r>
            <a:r>
              <a:rPr lang="en-US" sz="2400" u="sng" dirty="0" smtClean="0">
                <a:solidFill>
                  <a:srgbClr val="000000"/>
                </a:solidFill>
                <a:latin typeface="Times New Roman" pitchFamily="18" charset="0"/>
                <a:cs typeface="Times New Roman" pitchFamily="18" charset="0"/>
              </a:rPr>
              <a:t> </a:t>
            </a:r>
            <a:r>
              <a:rPr lang="en-US" sz="2400" u="sng" dirty="0" err="1" smtClean="0">
                <a:solidFill>
                  <a:srgbClr val="000000"/>
                </a:solidFill>
                <a:latin typeface="Times New Roman" pitchFamily="18" charset="0"/>
                <a:cs typeface="Times New Roman" pitchFamily="18" charset="0"/>
              </a:rPr>
              <a:t>vê</a:t>
            </a:r>
            <a:r>
              <a:rPr lang="en-US" sz="2400" u="sng" dirty="0" smtClean="0">
                <a:solidFill>
                  <a:srgbClr val="000000"/>
                </a:solidFill>
                <a:latin typeface="Times New Roman" pitchFamily="18" charset="0"/>
                <a:cs typeface="Times New Roman" pitchFamily="18" charset="0"/>
              </a:rPr>
              <a:t>̀ </a:t>
            </a:r>
            <a:r>
              <a:rPr lang="en-US" sz="2400" u="sng" dirty="0" err="1" smtClean="0">
                <a:solidFill>
                  <a:srgbClr val="000000"/>
                </a:solidFill>
                <a:latin typeface="Times New Roman" pitchFamily="18" charset="0"/>
                <a:cs typeface="Times New Roman" pitchFamily="18" charset="0"/>
              </a:rPr>
              <a:t>thơ</a:t>
            </a:r>
            <a:r>
              <a:rPr lang="en-US" sz="2400" u="sng" dirty="0" smtClean="0">
                <a:solidFill>
                  <a:srgbClr val="000000"/>
                </a:solidFill>
                <a:latin typeface="Times New Roman" pitchFamily="18" charset="0"/>
                <a:cs typeface="Times New Roman" pitchFamily="18" charset="0"/>
              </a:rPr>
              <a:t>:</a:t>
            </a:r>
          </a:p>
          <a:p>
            <a:pPr marL="0" indent="0">
              <a:buNone/>
            </a:pP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Nhiệm</a:t>
            </a:r>
            <a:r>
              <a:rPr lang="en-US" sz="2400" b="1" dirty="0" smtClean="0">
                <a:solidFill>
                  <a:srgbClr val="000000"/>
                </a:solidFill>
                <a:latin typeface="Times New Roman" pitchFamily="18" charset="0"/>
                <a:cs typeface="Times New Roman" pitchFamily="18" charset="0"/>
              </a:rPr>
              <a:t> vụ </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đọc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sgk</a:t>
            </a:r>
            <a:r>
              <a:rPr lang="en-US" sz="2400" dirty="0" smtClean="0">
                <a:solidFill>
                  <a:srgbClr val="000000"/>
                </a:solidFill>
                <a:latin typeface="Times New Roman" pitchFamily="18" charset="0"/>
                <a:cs typeface="Times New Roman" pitchFamily="18" charset="0"/>
              </a:rPr>
              <a:t>/ 133, 134 </a:t>
            </a:r>
            <a:r>
              <a:rPr lang="en-US" sz="2400" dirty="0" err="1" smtClean="0">
                <a:solidFill>
                  <a:srgbClr val="000000"/>
                </a:solidFill>
                <a:latin typeface="Times New Roman" pitchFamily="18" charset="0"/>
                <a:cs typeface="Times New Roman" pitchFamily="18" charset="0"/>
              </a:rPr>
              <a:t>tìm</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hiểu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phần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khái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lược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vê</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thơ</a:t>
            </a:r>
            <a:r>
              <a:rPr lang="en-US" sz="2400" dirty="0" smtClean="0">
                <a:solidFill>
                  <a:srgbClr val="000000"/>
                </a:solidFill>
                <a:latin typeface="Times New Roman" pitchFamily="18" charset="0"/>
                <a:cs typeface="Times New Roman" pitchFamily="18" charset="0"/>
              </a:rPr>
              <a:t>.</a:t>
            </a:r>
          </a:p>
          <a:p>
            <a:pPr marL="0" indent="0">
              <a:buNone/>
            </a:pPr>
            <a:r>
              <a:rPr lang="en-US" sz="2400" b="1" dirty="0" smtClean="0">
                <a:solidFill>
                  <a:srgbClr val="000000"/>
                </a:solidFill>
                <a:latin typeface="Times New Roman" pitchFamily="18" charset="0"/>
                <a:cs typeface="Times New Roman" pitchFamily="18" charset="0"/>
              </a:rPr>
              <a:t>-</a:t>
            </a:r>
            <a:r>
              <a:rPr lang="en-US" sz="2400" b="1" dirty="0" err="1" smtClean="0">
                <a:solidFill>
                  <a:srgbClr val="000000"/>
                </a:solidFill>
                <a:latin typeface="Times New Roman" pitchFamily="18" charset="0"/>
                <a:cs typeface="Times New Roman" pitchFamily="18" charset="0"/>
              </a:rPr>
              <a:t>Yêu</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cầu</a:t>
            </a:r>
            <a:r>
              <a:rPr lang="en-US" sz="2400" b="1" dirty="0" smtClean="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a:t>
            </a:r>
          </a:p>
          <a:p>
            <a:pPr marL="0" indent="0">
              <a:buNone/>
            </a:pPr>
            <a:r>
              <a:rPr lang="en-US" sz="2400" dirty="0">
                <a:solidFill>
                  <a:srgbClr val="000000"/>
                </a:solidFill>
                <a:latin typeface="Times New Roman" pitchFamily="18" charset="0"/>
                <a:cs typeface="Times New Roman" pitchFamily="18" charset="0"/>
              </a:rPr>
              <a:t>+</a:t>
            </a:r>
            <a:r>
              <a:rPr lang="en-US" sz="2400" dirty="0" smtClean="0">
                <a:solidFill>
                  <a:srgbClr val="000000"/>
                </a:solidFill>
                <a:latin typeface="Times New Roman" pitchFamily="18" charset="0"/>
                <a:cs typeface="Times New Roman" pitchFamily="18" charset="0"/>
              </a:rPr>
              <a:t>  </a:t>
            </a:r>
            <a:r>
              <a:rPr lang="en-US" sz="2400" b="1" dirty="0" smtClean="0">
                <a:solidFill>
                  <a:srgbClr val="000000"/>
                </a:solidFill>
                <a:latin typeface="Times New Roman" pitchFamily="18" charset="0"/>
                <a:cs typeface="Times New Roman" pitchFamily="18" charset="0"/>
              </a:rPr>
              <a:t>Ở </a:t>
            </a:r>
            <a:r>
              <a:rPr lang="en-US" sz="2400" b="1" dirty="0" err="1" smtClean="0">
                <a:solidFill>
                  <a:srgbClr val="000000"/>
                </a:solidFill>
                <a:latin typeface="Times New Roman" pitchFamily="18" charset="0"/>
                <a:cs typeface="Times New Roman" pitchFamily="18" charset="0"/>
              </a:rPr>
              <a:t>nha</a:t>
            </a:r>
            <a:r>
              <a:rPr lang="en-US" sz="2400" b="1" dirty="0" smtClean="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Hoàn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thiện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phiếu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học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tập</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sô</a:t>
            </a:r>
            <a:r>
              <a:rPr lang="en-US" sz="2400" dirty="0" smtClean="0">
                <a:solidFill>
                  <a:srgbClr val="000000"/>
                </a:solidFill>
                <a:latin typeface="Times New Roman" pitchFamily="18" charset="0"/>
                <a:cs typeface="Times New Roman" pitchFamily="18" charset="0"/>
              </a:rPr>
              <a:t>́ 1</a:t>
            </a:r>
          </a:p>
          <a:p>
            <a:pPr marL="0" indent="0">
              <a:buNone/>
            </a:pP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Trên</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lớp</a:t>
            </a:r>
            <a:r>
              <a:rPr lang="en-US" sz="2400" b="1" dirty="0" smtClean="0">
                <a:solidFill>
                  <a:srgbClr val="000000"/>
                </a:solidFill>
                <a:latin typeface="Times New Roman" pitchFamily="18" charset="0"/>
                <a:cs typeface="Times New Roman" pitchFamily="18" charset="0"/>
              </a:rPr>
              <a:t> :</a:t>
            </a:r>
          </a:p>
          <a:p>
            <a:pPr marL="0" indent="0">
              <a:buNone/>
            </a:pPr>
            <a:r>
              <a:rPr lang="en-US" sz="2400" dirty="0">
                <a:solidFill>
                  <a:srgbClr val="000000"/>
                </a:solidFill>
                <a:latin typeface="Times New Roman" pitchFamily="18" charset="0"/>
                <a:cs typeface="Times New Roman" pitchFamily="18" charset="0"/>
              </a:rPr>
              <a:t>.</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Thảo</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luận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nhóm</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thống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nhất</a:t>
            </a:r>
            <a:r>
              <a:rPr lang="en-US" sz="2400" dirty="0" smtClean="0">
                <a:solidFill>
                  <a:srgbClr val="000000"/>
                </a:solidFill>
                <a:latin typeface="Times New Roman" pitchFamily="18" charset="0"/>
                <a:cs typeface="Times New Roman" pitchFamily="18" charset="0"/>
              </a:rPr>
              <a:t> ý </a:t>
            </a:r>
            <a:r>
              <a:rPr lang="en-US" sz="2400" dirty="0" err="1" smtClean="0">
                <a:solidFill>
                  <a:srgbClr val="000000"/>
                </a:solidFill>
                <a:latin typeface="Times New Roman" pitchFamily="18" charset="0"/>
                <a:cs typeface="Times New Roman" pitchFamily="18" charset="0"/>
              </a:rPr>
              <a:t>kiến</a:t>
            </a:r>
            <a:r>
              <a:rPr lang="en-US" sz="2400" dirty="0" smtClean="0">
                <a:solidFill>
                  <a:srgbClr val="000000"/>
                </a:solidFill>
                <a:latin typeface="Times New Roman" pitchFamily="18" charset="0"/>
                <a:cs typeface="Times New Roman" pitchFamily="18" charset="0"/>
              </a:rPr>
              <a:t>.</a:t>
            </a:r>
          </a:p>
          <a:p>
            <a:pPr marL="0" indent="0">
              <a:buNone/>
            </a:pPr>
            <a:r>
              <a:rPr lang="en-US" sz="2400" dirty="0">
                <a:solidFill>
                  <a:srgbClr val="000000"/>
                </a:solidFill>
                <a:latin typeface="Times New Roman" pitchFamily="18" charset="0"/>
                <a:cs typeface="Times New Roman" pitchFamily="18" charset="0"/>
              </a:rPr>
              <a:t>.</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Đại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diện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trình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bày</a:t>
            </a:r>
            <a:r>
              <a:rPr lang="en-US" sz="2400" dirty="0" smtClean="0">
                <a:solidFill>
                  <a:srgbClr val="000000"/>
                </a:solidFill>
                <a:latin typeface="Times New Roman" pitchFamily="18" charset="0"/>
                <a:cs typeface="Times New Roman" pitchFamily="18" charset="0"/>
              </a:rPr>
              <a:t> ý </a:t>
            </a:r>
            <a:r>
              <a:rPr lang="en-US" sz="2400" dirty="0" err="1" smtClean="0">
                <a:solidFill>
                  <a:srgbClr val="000000"/>
                </a:solidFill>
                <a:latin typeface="Times New Roman" pitchFamily="18" charset="0"/>
                <a:cs typeface="Times New Roman" pitchFamily="18" charset="0"/>
              </a:rPr>
              <a:t>kiến</a:t>
            </a:r>
            <a:r>
              <a:rPr lang="en-US" sz="2400" dirty="0" smtClean="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297550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2819400" y="304800"/>
            <a:ext cx="3124200" cy="1143000"/>
          </a:xfrm>
          <a:prstGeom prst="snip2SameRect">
            <a:avLst/>
          </a:prstGeom>
          <a:solidFill>
            <a:srgbClr val="0070C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rgbClr val="FFFFFF"/>
                </a:solidFill>
              </a:rPr>
              <a:t>1.Khái </a:t>
            </a:r>
            <a:r>
              <a:rPr lang="en-US" b="1" dirty="0" err="1" smtClean="0">
                <a:solidFill>
                  <a:srgbClr val="FFFFFF"/>
                </a:solidFill>
              </a:rPr>
              <a:t>lược</a:t>
            </a:r>
            <a:r>
              <a:rPr lang="en-US" b="1" dirty="0" smtClean="0">
                <a:solidFill>
                  <a:srgbClr val="FFFFFF"/>
                </a:solidFill>
              </a:rPr>
              <a:t> </a:t>
            </a:r>
            <a:r>
              <a:rPr lang="en-US" b="1" dirty="0" err="1" smtClean="0">
                <a:solidFill>
                  <a:srgbClr val="FFFFFF"/>
                </a:solidFill>
              </a:rPr>
              <a:t>vê</a:t>
            </a:r>
            <a:r>
              <a:rPr lang="en-US" b="1" dirty="0" smtClean="0">
                <a:solidFill>
                  <a:srgbClr val="FFFFFF"/>
                </a:solidFill>
              </a:rPr>
              <a:t>̀ </a:t>
            </a:r>
            <a:r>
              <a:rPr lang="en-US" b="1" dirty="0" err="1" smtClean="0">
                <a:solidFill>
                  <a:srgbClr val="FFFFFF"/>
                </a:solidFill>
              </a:rPr>
              <a:t>thơ</a:t>
            </a:r>
            <a:endParaRPr lang="en-US" b="1" dirty="0">
              <a:solidFill>
                <a:srgbClr val="FFFFFF"/>
              </a:solidFill>
            </a:endParaRPr>
          </a:p>
        </p:txBody>
      </p:sp>
      <p:sp>
        <p:nvSpPr>
          <p:cNvPr id="3" name="Snip Same Side Corner Rectangle 2"/>
          <p:cNvSpPr/>
          <p:nvPr/>
        </p:nvSpPr>
        <p:spPr>
          <a:xfrm>
            <a:off x="152400" y="1981202"/>
            <a:ext cx="1905000" cy="685798"/>
          </a:xfrm>
          <a:prstGeom prst="snip2SameRect">
            <a:avLst/>
          </a:prstGeom>
          <a:solidFill>
            <a:srgbClr val="00B0F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smtClean="0">
                <a:solidFill>
                  <a:srgbClr val="FFFFFF"/>
                </a:solidFill>
              </a:rPr>
              <a:t>a.Khái</a:t>
            </a:r>
            <a:r>
              <a:rPr lang="en-US" b="1" dirty="0" smtClean="0">
                <a:solidFill>
                  <a:srgbClr val="FFFFFF"/>
                </a:solidFill>
              </a:rPr>
              <a:t> </a:t>
            </a:r>
            <a:r>
              <a:rPr lang="en-US" b="1" dirty="0" err="1" smtClean="0">
                <a:solidFill>
                  <a:srgbClr val="FFFFFF"/>
                </a:solidFill>
              </a:rPr>
              <a:t>niệm</a:t>
            </a:r>
            <a:endParaRPr lang="en-US" b="1" dirty="0">
              <a:solidFill>
                <a:srgbClr val="FFFFFF"/>
              </a:solidFill>
            </a:endParaRPr>
          </a:p>
        </p:txBody>
      </p:sp>
      <p:sp>
        <p:nvSpPr>
          <p:cNvPr id="4" name="Snip Same Side Corner Rectangle 3"/>
          <p:cNvSpPr/>
          <p:nvPr/>
        </p:nvSpPr>
        <p:spPr>
          <a:xfrm>
            <a:off x="3429000" y="2057400"/>
            <a:ext cx="1905000" cy="609600"/>
          </a:xfrm>
          <a:prstGeom prst="snip2SameRect">
            <a:avLst/>
          </a:prstGeom>
          <a:solidFill>
            <a:srgbClr val="00B0F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smtClean="0">
                <a:solidFill>
                  <a:srgbClr val="FFFFFF"/>
                </a:solidFill>
              </a:rPr>
              <a:t>b.Đặc</a:t>
            </a:r>
            <a:r>
              <a:rPr lang="en-US" b="1" dirty="0" smtClean="0">
                <a:solidFill>
                  <a:srgbClr val="FFFFFF"/>
                </a:solidFill>
              </a:rPr>
              <a:t> </a:t>
            </a:r>
            <a:r>
              <a:rPr lang="en-US" b="1" dirty="0" err="1" smtClean="0">
                <a:solidFill>
                  <a:srgbClr val="FFFFFF"/>
                </a:solidFill>
              </a:rPr>
              <a:t>trưng</a:t>
            </a:r>
            <a:endParaRPr lang="en-US" b="1" dirty="0">
              <a:solidFill>
                <a:srgbClr val="FFFFFF"/>
              </a:solidFill>
            </a:endParaRPr>
          </a:p>
        </p:txBody>
      </p:sp>
      <p:sp>
        <p:nvSpPr>
          <p:cNvPr id="5" name="Snip Same Side Corner Rectangle 4"/>
          <p:cNvSpPr/>
          <p:nvPr/>
        </p:nvSpPr>
        <p:spPr>
          <a:xfrm>
            <a:off x="6705600" y="2057400"/>
            <a:ext cx="1905000" cy="688181"/>
          </a:xfrm>
          <a:prstGeom prst="snip2SameRect">
            <a:avLst/>
          </a:prstGeom>
          <a:solidFill>
            <a:srgbClr val="00B0F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smtClean="0">
                <a:solidFill>
                  <a:srgbClr val="FFFFFF"/>
                </a:solidFill>
              </a:rPr>
              <a:t>c.Phân</a:t>
            </a:r>
            <a:r>
              <a:rPr lang="en-US" b="1" dirty="0" smtClean="0">
                <a:solidFill>
                  <a:srgbClr val="FFFFFF"/>
                </a:solidFill>
              </a:rPr>
              <a:t> </a:t>
            </a:r>
            <a:r>
              <a:rPr lang="en-US" b="1" dirty="0" err="1" smtClean="0">
                <a:solidFill>
                  <a:srgbClr val="FFFFFF"/>
                </a:solidFill>
              </a:rPr>
              <a:t>loại</a:t>
            </a:r>
            <a:endParaRPr lang="en-US" b="1" dirty="0">
              <a:solidFill>
                <a:srgbClr val="FFFFFF"/>
              </a:solidFill>
            </a:endParaRPr>
          </a:p>
        </p:txBody>
      </p:sp>
      <p:cxnSp>
        <p:nvCxnSpPr>
          <p:cNvPr id="7" name="Straight Arrow Connector 6"/>
          <p:cNvCxnSpPr/>
          <p:nvPr/>
        </p:nvCxnSpPr>
        <p:spPr>
          <a:xfrm>
            <a:off x="4383089" y="1449388"/>
            <a:ext cx="0" cy="531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057400" y="1447800"/>
            <a:ext cx="2324100" cy="5334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81500" y="1447800"/>
            <a:ext cx="2324100" cy="5334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Snip Same Side Corner Rectangle 18"/>
          <p:cNvSpPr/>
          <p:nvPr/>
        </p:nvSpPr>
        <p:spPr>
          <a:xfrm>
            <a:off x="104201" y="3071813"/>
            <a:ext cx="1800799" cy="3786187"/>
          </a:xfrm>
          <a:prstGeom prst="snip2SameRect">
            <a:avLst/>
          </a:prstGeom>
          <a:solidFill>
            <a:srgbClr val="00B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pPr>
            <a:r>
              <a:rPr lang="en-US" sz="1600" b="1" dirty="0" smtClean="0">
                <a:latin typeface="Times New Roman" pitchFamily="18" charset="0"/>
              </a:rPr>
              <a:t> </a:t>
            </a:r>
            <a:r>
              <a:rPr lang="en-US" sz="2400" b="1" dirty="0" err="1">
                <a:latin typeface="Times New Roman" pitchFamily="18" charset="0"/>
              </a:rPr>
              <a:t>Là</a:t>
            </a:r>
            <a:r>
              <a:rPr lang="en-US" sz="2400" b="1" dirty="0">
                <a:latin typeface="Times New Roman" pitchFamily="18" charset="0"/>
              </a:rPr>
              <a:t> </a:t>
            </a:r>
            <a:r>
              <a:rPr lang="en-US" sz="2400" b="1" dirty="0" err="1">
                <a:latin typeface="Times New Roman" pitchFamily="18" charset="0"/>
              </a:rPr>
              <a:t>tiếng</a:t>
            </a:r>
            <a:r>
              <a:rPr lang="en-US" sz="2400" b="1" dirty="0">
                <a:latin typeface="Times New Roman" pitchFamily="18" charset="0"/>
              </a:rPr>
              <a:t> </a:t>
            </a:r>
            <a:r>
              <a:rPr lang="en-US" sz="2400" b="1" dirty="0" err="1">
                <a:latin typeface="Times New Roman" pitchFamily="18" charset="0"/>
              </a:rPr>
              <a:t>nói</a:t>
            </a:r>
            <a:r>
              <a:rPr lang="en-US" sz="2400" b="1" dirty="0">
                <a:latin typeface="Times New Roman" pitchFamily="18" charset="0"/>
              </a:rPr>
              <a:t> </a:t>
            </a:r>
            <a:r>
              <a:rPr lang="en-US" sz="2400" b="1" dirty="0" err="1">
                <a:latin typeface="Times New Roman" pitchFamily="18" charset="0"/>
              </a:rPr>
              <a:t>tâm</a:t>
            </a:r>
            <a:r>
              <a:rPr lang="en-US" sz="2400" b="1" dirty="0">
                <a:latin typeface="Times New Roman" pitchFamily="18" charset="0"/>
              </a:rPr>
              <a:t> </a:t>
            </a:r>
            <a:r>
              <a:rPr lang="en-US" sz="2400" b="1" dirty="0" err="1">
                <a:latin typeface="Times New Roman" pitchFamily="18" charset="0"/>
              </a:rPr>
              <a:t>hồn</a:t>
            </a:r>
            <a:r>
              <a:rPr lang="en-US" sz="2400" b="1" dirty="0">
                <a:latin typeface="Times New Roman" pitchFamily="18" charset="0"/>
              </a:rPr>
              <a:t>, </a:t>
            </a:r>
            <a:r>
              <a:rPr lang="en-US" sz="2400" b="1" dirty="0" err="1">
                <a:latin typeface="Times New Roman" pitchFamily="18" charset="0"/>
              </a:rPr>
              <a:t>tình</a:t>
            </a:r>
            <a:r>
              <a:rPr lang="en-US" sz="2400" b="1" dirty="0">
                <a:latin typeface="Times New Roman" pitchFamily="18" charset="0"/>
              </a:rPr>
              <a:t> </a:t>
            </a:r>
            <a:r>
              <a:rPr lang="en-US" sz="2400" b="1" dirty="0" err="1">
                <a:latin typeface="Times New Roman" pitchFamily="18" charset="0"/>
              </a:rPr>
              <a:t>cảm</a:t>
            </a:r>
            <a:r>
              <a:rPr lang="en-US" sz="2400" b="1" dirty="0">
                <a:latin typeface="Times New Roman" pitchFamily="18" charset="0"/>
              </a:rPr>
              <a:t>, </a:t>
            </a:r>
            <a:r>
              <a:rPr lang="en-US" sz="2400" b="1" dirty="0" err="1">
                <a:latin typeface="Times New Roman" pitchFamily="18" charset="0"/>
              </a:rPr>
              <a:t>suy</a:t>
            </a:r>
            <a:r>
              <a:rPr lang="en-US" sz="2400" b="1" dirty="0">
                <a:latin typeface="Times New Roman" pitchFamily="18" charset="0"/>
              </a:rPr>
              <a:t> </a:t>
            </a:r>
            <a:r>
              <a:rPr lang="en-US" sz="2400" b="1" dirty="0" err="1">
                <a:latin typeface="Times New Roman" pitchFamily="18" charset="0"/>
              </a:rPr>
              <a:t>nghĩ</a:t>
            </a:r>
            <a:r>
              <a:rPr lang="en-US" sz="2400" b="1" dirty="0">
                <a:latin typeface="Times New Roman" pitchFamily="18" charset="0"/>
              </a:rPr>
              <a:t> </a:t>
            </a:r>
            <a:r>
              <a:rPr lang="en-US" sz="2400" b="1" dirty="0" err="1">
                <a:latin typeface="Times New Roman" pitchFamily="18" charset="0"/>
              </a:rPr>
              <a:t>của</a:t>
            </a:r>
            <a:r>
              <a:rPr lang="en-US" sz="2400" b="1" dirty="0">
                <a:latin typeface="Times New Roman" pitchFamily="18" charset="0"/>
              </a:rPr>
              <a:t> </a:t>
            </a:r>
            <a:r>
              <a:rPr lang="en-US" sz="2400" b="1" dirty="0" err="1">
                <a:latin typeface="Times New Roman" pitchFamily="18" charset="0"/>
              </a:rPr>
              <a:t>nhà</a:t>
            </a:r>
            <a:r>
              <a:rPr lang="en-US" sz="2400" b="1" dirty="0">
                <a:latin typeface="Times New Roman" pitchFamily="18" charset="0"/>
              </a:rPr>
              <a:t> </a:t>
            </a:r>
            <a:r>
              <a:rPr lang="en-US" sz="2400" b="1" dirty="0" err="1">
                <a:latin typeface="Times New Roman" pitchFamily="18" charset="0"/>
              </a:rPr>
              <a:t>thơ</a:t>
            </a:r>
            <a:r>
              <a:rPr lang="en-US" sz="2400" b="1" dirty="0">
                <a:latin typeface="Times New Roman" pitchFamily="18" charset="0"/>
              </a:rPr>
              <a:t> </a:t>
            </a:r>
            <a:r>
              <a:rPr lang="en-US" sz="2400" b="1" dirty="0" err="1">
                <a:latin typeface="Times New Roman" pitchFamily="18" charset="0"/>
              </a:rPr>
              <a:t>trước</a:t>
            </a:r>
            <a:r>
              <a:rPr lang="en-US" sz="2400" b="1" dirty="0">
                <a:latin typeface="Times New Roman" pitchFamily="18" charset="0"/>
              </a:rPr>
              <a:t> </a:t>
            </a:r>
            <a:r>
              <a:rPr lang="en-US" sz="2400" b="1" dirty="0" err="1">
                <a:latin typeface="Times New Roman" pitchFamily="18" charset="0"/>
              </a:rPr>
              <a:t>cuộc</a:t>
            </a:r>
            <a:r>
              <a:rPr lang="en-US" sz="2400" b="1" dirty="0">
                <a:latin typeface="Times New Roman" pitchFamily="18" charset="0"/>
              </a:rPr>
              <a:t> </a:t>
            </a:r>
            <a:r>
              <a:rPr lang="en-US" sz="2400" b="1" dirty="0" err="1">
                <a:latin typeface="Times New Roman" pitchFamily="18" charset="0"/>
              </a:rPr>
              <a:t>sống</a:t>
            </a:r>
            <a:r>
              <a:rPr lang="en-US" sz="2400" b="1" dirty="0">
                <a:latin typeface="Times New Roman" pitchFamily="18" charset="0"/>
              </a:rPr>
              <a:t>. </a:t>
            </a:r>
          </a:p>
        </p:txBody>
      </p:sp>
      <p:sp>
        <p:nvSpPr>
          <p:cNvPr id="21" name="Snip Same Side Corner Rectangle 20"/>
          <p:cNvSpPr/>
          <p:nvPr/>
        </p:nvSpPr>
        <p:spPr>
          <a:xfrm>
            <a:off x="2438400" y="3071813"/>
            <a:ext cx="1657350" cy="3786187"/>
          </a:xfrm>
          <a:prstGeom prst="snip2SameRect">
            <a:avLst/>
          </a:prstGeom>
          <a:solidFill>
            <a:srgbClr val="00B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err="1" smtClean="0">
                <a:solidFill>
                  <a:srgbClr val="FFFFFF"/>
                </a:solidFill>
                <a:latin typeface="Times New Roman" pitchFamily="18" charset="0"/>
                <a:cs typeface="Times New Roman" pitchFamily="18" charset="0"/>
              </a:rPr>
              <a:t>Nội</a:t>
            </a:r>
            <a:r>
              <a:rPr lang="en-US" sz="2000" b="1" dirty="0" smtClean="0">
                <a:solidFill>
                  <a:srgbClr val="FFFFFF"/>
                </a:solidFill>
                <a:latin typeface="Times New Roman" pitchFamily="18" charset="0"/>
                <a:cs typeface="Times New Roman" pitchFamily="18" charset="0"/>
              </a:rPr>
              <a:t> dung : </a:t>
            </a:r>
            <a:r>
              <a:rPr lang="nl-NL" sz="2000" dirty="0">
                <a:latin typeface="Times New Roman" pitchFamily="18" charset="0"/>
                <a:cs typeface="Times New Roman" pitchFamily="18" charset="0"/>
              </a:rPr>
              <a:t>Cốt lõi của thơ là tình cảm, cảm xúc, </a:t>
            </a:r>
            <a:r>
              <a:rPr lang="nl-NL" sz="2000" dirty="0" smtClean="0">
                <a:latin typeface="Times New Roman" pitchFamily="18" charset="0"/>
                <a:cs typeface="Times New Roman" pitchFamily="18" charset="0"/>
              </a:rPr>
              <a:t>đánh giá và rung cảm của nhà thơ trước cuộc sống.</a:t>
            </a:r>
            <a:endParaRPr lang="en-US" sz="2000" b="1" dirty="0">
              <a:solidFill>
                <a:srgbClr val="FFFFFF"/>
              </a:solidFill>
              <a:latin typeface="Times New Roman" pitchFamily="18" charset="0"/>
              <a:cs typeface="Times New Roman" pitchFamily="18" charset="0"/>
            </a:endParaRPr>
          </a:p>
        </p:txBody>
      </p:sp>
      <p:sp>
        <p:nvSpPr>
          <p:cNvPr id="22" name="Snip Same Side Corner Rectangle 21"/>
          <p:cNvSpPr/>
          <p:nvPr/>
        </p:nvSpPr>
        <p:spPr>
          <a:xfrm>
            <a:off x="4191000" y="3071813"/>
            <a:ext cx="1371600" cy="3726655"/>
          </a:xfrm>
          <a:prstGeom prst="snip2SameRect">
            <a:avLst/>
          </a:prstGeom>
          <a:solidFill>
            <a:srgbClr val="00B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smtClean="0">
                <a:solidFill>
                  <a:srgbClr val="FFFFFF"/>
                </a:solidFill>
                <a:latin typeface="Times New Roman" pitchFamily="18" charset="0"/>
                <a:cs typeface="Times New Roman" pitchFamily="18" charset="0"/>
              </a:rPr>
              <a:t>Nghê</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thuật</a:t>
            </a:r>
            <a:r>
              <a:rPr lang="en-US" b="1" dirty="0" smtClean="0">
                <a:solidFill>
                  <a:srgbClr val="FFFFFF"/>
                </a:solidFill>
                <a:latin typeface="Times New Roman" pitchFamily="18" charset="0"/>
                <a:cs typeface="Times New Roman" pitchFamily="18" charset="0"/>
              </a:rPr>
              <a:t> : </a:t>
            </a:r>
            <a:r>
              <a:rPr lang="en-US" b="1" dirty="0" err="1" smtClean="0">
                <a:solidFill>
                  <a:srgbClr val="FFFFFF"/>
                </a:solidFill>
                <a:latin typeface="Times New Roman" pitchFamily="18" charset="0"/>
                <a:cs typeface="Times New Roman" pitchFamily="18" charset="0"/>
              </a:rPr>
              <a:t>ngôn</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ngư</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cô</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đọng</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hàm</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súc</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giàu</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hình</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ảnh</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nhạc</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điệu</a:t>
            </a:r>
            <a:endParaRPr lang="en-US" b="1" dirty="0">
              <a:solidFill>
                <a:srgbClr val="FFFFFF"/>
              </a:solidFill>
              <a:latin typeface="Times New Roman" pitchFamily="18" charset="0"/>
              <a:cs typeface="Times New Roman" pitchFamily="18" charset="0"/>
            </a:endParaRPr>
          </a:p>
        </p:txBody>
      </p:sp>
      <p:sp>
        <p:nvSpPr>
          <p:cNvPr id="23" name="Snip Same Side Corner Rectangle 22"/>
          <p:cNvSpPr/>
          <p:nvPr/>
        </p:nvSpPr>
        <p:spPr>
          <a:xfrm>
            <a:off x="6248400" y="3125032"/>
            <a:ext cx="1295400" cy="3673436"/>
          </a:xfrm>
          <a:prstGeom prst="snip2SameRect">
            <a:avLst/>
          </a:prstGeom>
          <a:solidFill>
            <a:srgbClr val="00B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rgbClr val="FFFFFF"/>
                </a:solidFill>
                <a:latin typeface="Times New Roman" pitchFamily="18" charset="0"/>
                <a:cs typeface="Times New Roman" pitchFamily="18" charset="0"/>
              </a:rPr>
              <a:t>Theo </a:t>
            </a:r>
            <a:r>
              <a:rPr lang="en-US" b="1" dirty="0" err="1" smtClean="0">
                <a:solidFill>
                  <a:srgbClr val="FFFFFF"/>
                </a:solidFill>
                <a:latin typeface="Times New Roman" pitchFamily="18" charset="0"/>
                <a:cs typeface="Times New Roman" pitchFamily="18" charset="0"/>
              </a:rPr>
              <a:t>nội</a:t>
            </a:r>
            <a:r>
              <a:rPr lang="en-US" b="1" dirty="0" smtClean="0">
                <a:solidFill>
                  <a:srgbClr val="FFFFFF"/>
                </a:solidFill>
                <a:latin typeface="Times New Roman" pitchFamily="18" charset="0"/>
                <a:cs typeface="Times New Roman" pitchFamily="18" charset="0"/>
              </a:rPr>
              <a:t> dung </a:t>
            </a:r>
            <a:r>
              <a:rPr lang="en-US" b="1" dirty="0" err="1" smtClean="0">
                <a:solidFill>
                  <a:srgbClr val="FFFFFF"/>
                </a:solidFill>
                <a:latin typeface="Times New Roman" pitchFamily="18" charset="0"/>
                <a:cs typeface="Times New Roman" pitchFamily="18" charset="0"/>
              </a:rPr>
              <a:t>biểu</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hiện</a:t>
            </a:r>
            <a:r>
              <a:rPr lang="en-US" b="1" dirty="0" smtClean="0">
                <a:solidFill>
                  <a:srgbClr val="FFFFFF"/>
                </a:solidFill>
                <a:latin typeface="Times New Roman" pitchFamily="18" charset="0"/>
                <a:cs typeface="Times New Roman" pitchFamily="18" charset="0"/>
              </a:rPr>
              <a:t> : </a:t>
            </a:r>
            <a:r>
              <a:rPr lang="en-US" b="1" dirty="0" err="1" smtClean="0">
                <a:solidFill>
                  <a:srgbClr val="FFFFFF"/>
                </a:solidFill>
                <a:latin typeface="Times New Roman" pitchFamily="18" charset="0"/>
                <a:cs typeface="Times New Roman" pitchFamily="18" charset="0"/>
              </a:rPr>
              <a:t>thơ</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trư</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tình</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thơ</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tư</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sư</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thơ</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trào</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phung</a:t>
            </a:r>
            <a:endParaRPr lang="en-US" b="1" dirty="0">
              <a:solidFill>
                <a:srgbClr val="FFFFFF"/>
              </a:solidFill>
              <a:latin typeface="Times New Roman" pitchFamily="18" charset="0"/>
              <a:cs typeface="Times New Roman" pitchFamily="18" charset="0"/>
            </a:endParaRPr>
          </a:p>
        </p:txBody>
      </p:sp>
      <p:sp>
        <p:nvSpPr>
          <p:cNvPr id="24" name="Snip Same Side Corner Rectangle 23"/>
          <p:cNvSpPr/>
          <p:nvPr/>
        </p:nvSpPr>
        <p:spPr>
          <a:xfrm>
            <a:off x="7733688" y="3040368"/>
            <a:ext cx="1333500" cy="3817632"/>
          </a:xfrm>
          <a:prstGeom prst="snip2SameRect">
            <a:avLst/>
          </a:prstGeom>
          <a:solidFill>
            <a:srgbClr val="00B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rgbClr val="FFFFFF"/>
                </a:solidFill>
                <a:latin typeface="Times New Roman" pitchFamily="18" charset="0"/>
                <a:cs typeface="Times New Roman" pitchFamily="18" charset="0"/>
              </a:rPr>
              <a:t>Theo </a:t>
            </a:r>
            <a:r>
              <a:rPr lang="en-US" b="1" dirty="0" err="1" smtClean="0">
                <a:solidFill>
                  <a:srgbClr val="FFFFFF"/>
                </a:solidFill>
                <a:latin typeface="Times New Roman" pitchFamily="18" charset="0"/>
                <a:cs typeface="Times New Roman" pitchFamily="18" charset="0"/>
              </a:rPr>
              <a:t>cách</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thức</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tô</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chức</a:t>
            </a:r>
            <a:r>
              <a:rPr lang="en-US" b="1" dirty="0" smtClean="0">
                <a:solidFill>
                  <a:srgbClr val="FFFFFF"/>
                </a:solidFill>
                <a:latin typeface="Times New Roman" pitchFamily="18" charset="0"/>
                <a:cs typeface="Times New Roman" pitchFamily="18" charset="0"/>
              </a:rPr>
              <a:t> : </a:t>
            </a:r>
            <a:r>
              <a:rPr lang="en-US" b="1" dirty="0" err="1" smtClean="0">
                <a:solidFill>
                  <a:srgbClr val="FFFFFF"/>
                </a:solidFill>
                <a:latin typeface="Times New Roman" pitchFamily="18" charset="0"/>
                <a:cs typeface="Times New Roman" pitchFamily="18" charset="0"/>
              </a:rPr>
              <a:t>thơ</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cách</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luật</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tư</a:t>
            </a:r>
            <a:r>
              <a:rPr lang="en-US" b="1" dirty="0" smtClean="0">
                <a:solidFill>
                  <a:srgbClr val="FFFFFF"/>
                </a:solidFill>
                <a:latin typeface="Times New Roman" pitchFamily="18" charset="0"/>
                <a:cs typeface="Times New Roman" pitchFamily="18" charset="0"/>
              </a:rPr>
              <a:t>̣ do, </a:t>
            </a:r>
            <a:r>
              <a:rPr lang="en-US" b="1" dirty="0" err="1" smtClean="0">
                <a:solidFill>
                  <a:srgbClr val="FFFFFF"/>
                </a:solidFill>
                <a:latin typeface="Times New Roman" pitchFamily="18" charset="0"/>
                <a:cs typeface="Times New Roman" pitchFamily="18" charset="0"/>
              </a:rPr>
              <a:t>thơ</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văn</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xuôi</a:t>
            </a:r>
            <a:endParaRPr lang="en-US" b="1" dirty="0">
              <a:solidFill>
                <a:srgbClr val="FFFFFF"/>
              </a:solidFill>
              <a:latin typeface="Times New Roman" pitchFamily="18" charset="0"/>
              <a:cs typeface="Times New Roman" pitchFamily="18" charset="0"/>
            </a:endParaRPr>
          </a:p>
        </p:txBody>
      </p:sp>
      <p:cxnSp>
        <p:nvCxnSpPr>
          <p:cNvPr id="28" name="Straight Arrow Connector 27"/>
          <p:cNvCxnSpPr>
            <a:endCxn id="19" idx="3"/>
          </p:cNvCxnSpPr>
          <p:nvPr/>
        </p:nvCxnSpPr>
        <p:spPr>
          <a:xfrm flipH="1">
            <a:off x="1004601" y="2745581"/>
            <a:ext cx="337852" cy="326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noChangeShapeType="1"/>
          </p:cNvCxnSpPr>
          <p:nvPr/>
        </p:nvCxnSpPr>
        <p:spPr bwMode="auto">
          <a:xfrm flipH="1">
            <a:off x="3360738" y="2502163"/>
            <a:ext cx="735012" cy="736600"/>
          </a:xfrm>
          <a:prstGeom prst="straightConnector1">
            <a:avLst/>
          </a:prstGeom>
          <a:noFill/>
          <a:ln w="9525" algn="ctr">
            <a:solidFill>
              <a:srgbClr val="3A3B64"/>
            </a:solidFill>
            <a:round/>
            <a:headEnd/>
            <a:tailEnd type="arrow" w="med" len="med"/>
          </a:ln>
          <a:extLst>
            <a:ext uri="{909E8E84-426E-40DD-AFC4-6F175D3DCCD1}">
              <a14:hiddenFill xmlns:a14="http://schemas.microsoft.com/office/drawing/2010/main">
                <a:noFill/>
              </a14:hiddenFill>
            </a:ext>
          </a:extLst>
        </p:spPr>
      </p:cxnSp>
      <p:cxnSp>
        <p:nvCxnSpPr>
          <p:cNvPr id="34" name="Straight Arrow Connector 33"/>
          <p:cNvCxnSpPr/>
          <p:nvPr/>
        </p:nvCxnSpPr>
        <p:spPr>
          <a:xfrm rot="16200000" flipH="1">
            <a:off x="4074828" y="2496381"/>
            <a:ext cx="6858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3" idx="3"/>
          </p:cNvCxnSpPr>
          <p:nvPr/>
        </p:nvCxnSpPr>
        <p:spPr>
          <a:xfrm flipH="1">
            <a:off x="6896100" y="2705100"/>
            <a:ext cx="772100" cy="419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noChangeShapeType="1"/>
          </p:cNvCxnSpPr>
          <p:nvPr/>
        </p:nvCxnSpPr>
        <p:spPr bwMode="auto">
          <a:xfrm>
            <a:off x="7615104" y="2714137"/>
            <a:ext cx="482600" cy="357676"/>
          </a:xfrm>
          <a:prstGeom prst="straightConnector1">
            <a:avLst/>
          </a:prstGeom>
          <a:noFill/>
          <a:ln w="9525" algn="ctr">
            <a:solidFill>
              <a:srgbClr val="3A3B64"/>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44339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plus(in)">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ox(in)">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plus(in)">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ox(in)">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plus(in)">
                                      <p:cBhvr>
                                        <p:cTn id="33" dur="5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ox(in)">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3" presetClass="entr" presetSubtype="16"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plus(in)">
                                      <p:cBhvr>
                                        <p:cTn id="43" dur="500"/>
                                        <p:tgtEl>
                                          <p:spTgt spid="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amond(in)">
                                      <p:cBhvr>
                                        <p:cTn id="48" dur="500"/>
                                        <p:tgtEl>
                                          <p:spTgt spid="1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3" presetClass="entr" presetSubtype="16"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plus(in)">
                                      <p:cBhvr>
                                        <p:cTn id="53" dur="2000"/>
                                        <p:tgtEl>
                                          <p:spTgt spid="3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ntr" presetSubtype="16"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diamond(in)">
                                      <p:cBhvr>
                                        <p:cTn id="58" dur="2000"/>
                                        <p:tgtEl>
                                          <p:spTgt spid="2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3" presetClass="entr" presetSubtype="16"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plus(in)">
                                      <p:cBhvr>
                                        <p:cTn id="63" dur="2000"/>
                                        <p:tgtEl>
                                          <p:spTgt spid="3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8" presetClass="entr" presetSubtype="16"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diamond(in)">
                                      <p:cBhvr>
                                        <p:cTn id="68" dur="2000"/>
                                        <p:tgtEl>
                                          <p:spTgt spid="2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3" presetClass="entr" presetSubtype="16" fill="hold"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plus(in)">
                                      <p:cBhvr>
                                        <p:cTn id="73" dur="2000"/>
                                        <p:tgtEl>
                                          <p:spTgt spid="3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8" presetClass="entr" presetSubtype="16"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diamond(in)">
                                      <p:cBhvr>
                                        <p:cTn id="78" dur="2000"/>
                                        <p:tgtEl>
                                          <p:spTgt spid="2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8" presetClass="entr" presetSubtype="16" fill="hold"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diamond(in)">
                                      <p:cBhvr>
                                        <p:cTn id="83" dur="2000"/>
                                        <p:tgtEl>
                                          <p:spTgt spid="2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3" presetClass="entr" presetSubtype="16" fill="hold"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plus(in)">
                                      <p:cBhvr>
                                        <p:cTn id="88"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HÌNH THÀNH KIẾN THỨC</a:t>
            </a:r>
            <a:endParaRPr lang="en-US" dirty="0">
              <a:solidFill>
                <a:srgbClr val="FF0000"/>
              </a:solidFill>
            </a:endParaRPr>
          </a:p>
        </p:txBody>
      </p:sp>
      <p:sp>
        <p:nvSpPr>
          <p:cNvPr id="3" name="Content Placeholder 2"/>
          <p:cNvSpPr>
            <a:spLocks noGrp="1"/>
          </p:cNvSpPr>
          <p:nvPr>
            <p:ph idx="1"/>
          </p:nvPr>
        </p:nvSpPr>
        <p:spPr>
          <a:xfrm>
            <a:off x="457200" y="1600200"/>
            <a:ext cx="8229600" cy="5029200"/>
          </a:xfrm>
        </p:spPr>
        <p:txBody>
          <a:bodyPr/>
          <a:lstStyle/>
          <a:p>
            <a:pPr marL="0" indent="0">
              <a:buNone/>
            </a:pPr>
            <a:r>
              <a:rPr lang="en-US" dirty="0" smtClean="0"/>
              <a:t> </a:t>
            </a:r>
            <a:r>
              <a:rPr lang="en-US" sz="2800" u="sng" dirty="0" smtClean="0">
                <a:solidFill>
                  <a:srgbClr val="000000"/>
                </a:solidFill>
              </a:rPr>
              <a:t>II. </a:t>
            </a:r>
            <a:r>
              <a:rPr lang="en-US" sz="2800" u="sng" dirty="0" err="1" smtClean="0">
                <a:solidFill>
                  <a:srgbClr val="000000"/>
                </a:solidFill>
              </a:rPr>
              <a:t>Thơ</a:t>
            </a:r>
            <a:r>
              <a:rPr lang="en-US" sz="2800" u="sng" dirty="0" smtClean="0">
                <a:solidFill>
                  <a:srgbClr val="000000"/>
                </a:solidFill>
              </a:rPr>
              <a:t>.</a:t>
            </a:r>
          </a:p>
          <a:p>
            <a:pPr marL="0" indent="0">
              <a:buNone/>
            </a:pPr>
            <a:r>
              <a:rPr lang="en-US" sz="2800" b="1" u="sng" dirty="0" smtClean="0">
                <a:solidFill>
                  <a:srgbClr val="000000"/>
                </a:solidFill>
              </a:rPr>
              <a:t>2. </a:t>
            </a:r>
            <a:r>
              <a:rPr lang="en-US" sz="2800" b="1" u="sng" dirty="0" err="1" smtClean="0">
                <a:solidFill>
                  <a:srgbClr val="000000"/>
                </a:solidFill>
              </a:rPr>
              <a:t>Yêu</a:t>
            </a:r>
            <a:r>
              <a:rPr lang="en-US" sz="2800" b="1" u="sng" dirty="0" smtClean="0">
                <a:solidFill>
                  <a:srgbClr val="000000"/>
                </a:solidFill>
              </a:rPr>
              <a:t> </a:t>
            </a:r>
            <a:r>
              <a:rPr lang="en-US" sz="2800" b="1" u="sng" dirty="0" err="1" smtClean="0">
                <a:solidFill>
                  <a:srgbClr val="000000"/>
                </a:solidFill>
              </a:rPr>
              <a:t>cầu</a:t>
            </a:r>
            <a:r>
              <a:rPr lang="en-US" sz="2800" b="1" u="sng" dirty="0" smtClean="0">
                <a:solidFill>
                  <a:srgbClr val="000000"/>
                </a:solidFill>
              </a:rPr>
              <a:t> </a:t>
            </a:r>
            <a:r>
              <a:rPr lang="en-US" sz="2800" b="1" u="sng" dirty="0" err="1" smtClean="0">
                <a:solidFill>
                  <a:srgbClr val="000000"/>
                </a:solidFill>
              </a:rPr>
              <a:t>đọc</a:t>
            </a:r>
            <a:r>
              <a:rPr lang="en-US" sz="2800" b="1" u="sng" dirty="0" smtClean="0">
                <a:solidFill>
                  <a:srgbClr val="000000"/>
                </a:solidFill>
              </a:rPr>
              <a:t> </a:t>
            </a:r>
            <a:r>
              <a:rPr lang="en-US" sz="2800" b="1" u="sng" dirty="0" err="1" smtClean="0">
                <a:solidFill>
                  <a:srgbClr val="000000"/>
                </a:solidFill>
              </a:rPr>
              <a:t>thơ</a:t>
            </a:r>
            <a:r>
              <a:rPr lang="en-US" sz="2800" b="1" u="sng" dirty="0" smtClean="0">
                <a:solidFill>
                  <a:srgbClr val="000000"/>
                </a:solidFill>
              </a:rPr>
              <a:t>.</a:t>
            </a:r>
          </a:p>
          <a:p>
            <a:pPr marL="0" indent="0">
              <a:buNone/>
            </a:pPr>
            <a:r>
              <a:rPr lang="en-US" sz="2800" b="1" dirty="0" smtClean="0">
                <a:solidFill>
                  <a:srgbClr val="000000"/>
                </a:solidFill>
              </a:rPr>
              <a:t>- </a:t>
            </a:r>
            <a:r>
              <a:rPr lang="en-US" sz="2800" b="1" dirty="0" err="1" smtClean="0">
                <a:solidFill>
                  <a:srgbClr val="000000"/>
                </a:solidFill>
              </a:rPr>
              <a:t>Nhiệm</a:t>
            </a:r>
            <a:r>
              <a:rPr lang="en-US" sz="2800" b="1" dirty="0" smtClean="0">
                <a:solidFill>
                  <a:srgbClr val="000000"/>
                </a:solidFill>
              </a:rPr>
              <a:t> vụ </a:t>
            </a:r>
            <a:r>
              <a:rPr lang="en-US" sz="2800" dirty="0" smtClean="0">
                <a:solidFill>
                  <a:srgbClr val="000000"/>
                </a:solidFill>
              </a:rPr>
              <a:t>: </a:t>
            </a:r>
            <a:r>
              <a:rPr lang="en-US" sz="2800" dirty="0" err="1" smtClean="0">
                <a:solidFill>
                  <a:srgbClr val="000000"/>
                </a:solidFill>
              </a:rPr>
              <a:t>đọc</a:t>
            </a:r>
            <a:r>
              <a:rPr lang="en-US" sz="2800" dirty="0" smtClean="0">
                <a:solidFill>
                  <a:srgbClr val="000000"/>
                </a:solidFill>
              </a:rPr>
              <a:t> </a:t>
            </a:r>
            <a:r>
              <a:rPr lang="en-US" sz="2800" dirty="0" err="1" smtClean="0">
                <a:solidFill>
                  <a:srgbClr val="000000"/>
                </a:solidFill>
              </a:rPr>
              <a:t>sgk</a:t>
            </a:r>
            <a:r>
              <a:rPr lang="en-US" sz="2800" dirty="0" smtClean="0">
                <a:solidFill>
                  <a:srgbClr val="000000"/>
                </a:solidFill>
              </a:rPr>
              <a:t>/ 134, </a:t>
            </a:r>
            <a:r>
              <a:rPr lang="en-US" sz="2800" dirty="0" err="1" smtClean="0">
                <a:solidFill>
                  <a:srgbClr val="000000"/>
                </a:solidFill>
              </a:rPr>
              <a:t>tìm</a:t>
            </a:r>
            <a:r>
              <a:rPr lang="en-US" sz="2800" dirty="0" smtClean="0">
                <a:solidFill>
                  <a:srgbClr val="000000"/>
                </a:solidFill>
              </a:rPr>
              <a:t> </a:t>
            </a:r>
            <a:r>
              <a:rPr lang="en-US" sz="2800" dirty="0" err="1" smtClean="0">
                <a:solidFill>
                  <a:srgbClr val="000000"/>
                </a:solidFill>
              </a:rPr>
              <a:t>hiểu</a:t>
            </a:r>
            <a:r>
              <a:rPr lang="en-US" sz="2800" dirty="0" smtClean="0">
                <a:solidFill>
                  <a:srgbClr val="000000"/>
                </a:solidFill>
              </a:rPr>
              <a:t> </a:t>
            </a:r>
            <a:r>
              <a:rPr lang="en-US" sz="2800" dirty="0" err="1" smtClean="0">
                <a:solidFill>
                  <a:srgbClr val="000000"/>
                </a:solidFill>
              </a:rPr>
              <a:t>vê</a:t>
            </a:r>
            <a:r>
              <a:rPr lang="en-US" sz="2800" dirty="0" smtClean="0">
                <a:solidFill>
                  <a:srgbClr val="000000"/>
                </a:solidFill>
              </a:rPr>
              <a:t>̀ </a:t>
            </a:r>
            <a:r>
              <a:rPr lang="en-US" sz="2800" dirty="0" err="1" smtClean="0">
                <a:solidFill>
                  <a:srgbClr val="000000"/>
                </a:solidFill>
              </a:rPr>
              <a:t>cách</a:t>
            </a:r>
            <a:r>
              <a:rPr lang="en-US" sz="2800" dirty="0" smtClean="0">
                <a:solidFill>
                  <a:srgbClr val="000000"/>
                </a:solidFill>
              </a:rPr>
              <a:t> </a:t>
            </a:r>
            <a:r>
              <a:rPr lang="en-US" sz="2800" dirty="0" err="1" smtClean="0">
                <a:solidFill>
                  <a:srgbClr val="000000"/>
                </a:solidFill>
              </a:rPr>
              <a:t>đọc</a:t>
            </a:r>
            <a:r>
              <a:rPr lang="en-US" sz="2800" dirty="0" smtClean="0">
                <a:solidFill>
                  <a:srgbClr val="000000"/>
                </a:solidFill>
              </a:rPr>
              <a:t> </a:t>
            </a:r>
            <a:r>
              <a:rPr lang="en-US" sz="2800" dirty="0" err="1" smtClean="0">
                <a:solidFill>
                  <a:srgbClr val="000000"/>
                </a:solidFill>
              </a:rPr>
              <a:t>thơ</a:t>
            </a:r>
            <a:r>
              <a:rPr lang="en-US" sz="2800" dirty="0" smtClean="0">
                <a:solidFill>
                  <a:srgbClr val="000000"/>
                </a:solidFill>
              </a:rPr>
              <a:t>.</a:t>
            </a:r>
          </a:p>
          <a:p>
            <a:pPr marL="0" indent="0">
              <a:buNone/>
            </a:pPr>
            <a:r>
              <a:rPr lang="en-US" sz="2800" dirty="0" smtClean="0">
                <a:solidFill>
                  <a:srgbClr val="000000"/>
                </a:solidFill>
              </a:rPr>
              <a:t>- </a:t>
            </a:r>
            <a:r>
              <a:rPr lang="en-US" sz="2800" dirty="0" err="1" smtClean="0">
                <a:solidFill>
                  <a:srgbClr val="000000"/>
                </a:solidFill>
              </a:rPr>
              <a:t>Yêu</a:t>
            </a:r>
            <a:r>
              <a:rPr lang="en-US" sz="2800" dirty="0" smtClean="0">
                <a:solidFill>
                  <a:srgbClr val="000000"/>
                </a:solidFill>
              </a:rPr>
              <a:t> </a:t>
            </a:r>
            <a:r>
              <a:rPr lang="en-US" sz="2800" dirty="0" err="1" smtClean="0">
                <a:solidFill>
                  <a:srgbClr val="000000"/>
                </a:solidFill>
              </a:rPr>
              <a:t>cầu</a:t>
            </a:r>
            <a:r>
              <a:rPr lang="en-US" sz="2800" dirty="0">
                <a:solidFill>
                  <a:srgbClr val="000000"/>
                </a:solidFill>
              </a:rPr>
              <a:t> </a:t>
            </a:r>
            <a:r>
              <a:rPr lang="en-US" sz="2800" dirty="0" smtClean="0">
                <a:solidFill>
                  <a:srgbClr val="000000"/>
                </a:solidFill>
              </a:rPr>
              <a:t>: </a:t>
            </a:r>
            <a:r>
              <a:rPr lang="en-US" sz="2800" dirty="0" err="1" smtClean="0">
                <a:solidFill>
                  <a:srgbClr val="000000"/>
                </a:solidFill>
              </a:rPr>
              <a:t>Trình</a:t>
            </a:r>
            <a:r>
              <a:rPr lang="en-US" sz="2800" dirty="0" smtClean="0">
                <a:solidFill>
                  <a:srgbClr val="000000"/>
                </a:solidFill>
              </a:rPr>
              <a:t> </a:t>
            </a:r>
            <a:r>
              <a:rPr lang="en-US" sz="2800" dirty="0" err="1" smtClean="0">
                <a:solidFill>
                  <a:srgbClr val="000000"/>
                </a:solidFill>
              </a:rPr>
              <a:t>bày</a:t>
            </a:r>
            <a:r>
              <a:rPr lang="en-US" sz="2800" dirty="0" smtClean="0">
                <a:solidFill>
                  <a:srgbClr val="000000"/>
                </a:solidFill>
              </a:rPr>
              <a:t> </a:t>
            </a:r>
            <a:r>
              <a:rPr lang="en-US" sz="2800" dirty="0" err="1" smtClean="0">
                <a:solidFill>
                  <a:srgbClr val="000000"/>
                </a:solidFill>
              </a:rPr>
              <a:t>các</a:t>
            </a:r>
            <a:r>
              <a:rPr lang="en-US" sz="2800" dirty="0" smtClean="0">
                <a:solidFill>
                  <a:srgbClr val="000000"/>
                </a:solidFill>
              </a:rPr>
              <a:t> </a:t>
            </a:r>
            <a:r>
              <a:rPr lang="en-US" sz="2800" dirty="0" err="1" smtClean="0">
                <a:solidFill>
                  <a:srgbClr val="000000"/>
                </a:solidFill>
              </a:rPr>
              <a:t>bước</a:t>
            </a:r>
            <a:r>
              <a:rPr lang="en-US" sz="2800" dirty="0" smtClean="0">
                <a:solidFill>
                  <a:srgbClr val="000000"/>
                </a:solidFill>
              </a:rPr>
              <a:t> </a:t>
            </a:r>
            <a:r>
              <a:rPr lang="en-US" sz="2800" dirty="0" err="1" smtClean="0">
                <a:solidFill>
                  <a:srgbClr val="000000"/>
                </a:solidFill>
              </a:rPr>
              <a:t>đọc</a:t>
            </a:r>
            <a:r>
              <a:rPr lang="en-US" sz="2800" dirty="0" smtClean="0">
                <a:solidFill>
                  <a:srgbClr val="000000"/>
                </a:solidFill>
              </a:rPr>
              <a:t> </a:t>
            </a:r>
            <a:r>
              <a:rPr lang="en-US" sz="2800" dirty="0" err="1" smtClean="0">
                <a:solidFill>
                  <a:srgbClr val="000000"/>
                </a:solidFill>
              </a:rPr>
              <a:t>thơ</a:t>
            </a:r>
            <a:r>
              <a:rPr lang="en-US" sz="2800" dirty="0" smtClean="0">
                <a:solidFill>
                  <a:srgbClr val="000000"/>
                </a:solidFill>
              </a:rPr>
              <a:t>.</a:t>
            </a:r>
          </a:p>
        </p:txBody>
      </p:sp>
    </p:spTree>
    <p:extLst>
      <p:ext uri="{BB962C8B-B14F-4D97-AF65-F5344CB8AC3E}">
        <p14:creationId xmlns:p14="http://schemas.microsoft.com/office/powerpoint/2010/main" val="3994067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2819400" y="304800"/>
            <a:ext cx="3124200" cy="1143000"/>
          </a:xfrm>
          <a:prstGeom prst="snip2SameRect">
            <a:avLst/>
          </a:prstGeom>
          <a:solidFill>
            <a:srgbClr val="0070C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rgbClr val="FFFFFF"/>
                </a:solidFill>
              </a:rPr>
              <a:t>2. </a:t>
            </a:r>
            <a:r>
              <a:rPr lang="en-US" b="1" dirty="0" err="1" smtClean="0">
                <a:solidFill>
                  <a:srgbClr val="FFFFFF"/>
                </a:solidFill>
              </a:rPr>
              <a:t>Yêu</a:t>
            </a:r>
            <a:r>
              <a:rPr lang="en-US" b="1" dirty="0" smtClean="0">
                <a:solidFill>
                  <a:srgbClr val="FFFFFF"/>
                </a:solidFill>
              </a:rPr>
              <a:t> </a:t>
            </a:r>
            <a:r>
              <a:rPr lang="en-US" b="1" dirty="0" err="1" smtClean="0">
                <a:solidFill>
                  <a:srgbClr val="FFFFFF"/>
                </a:solidFill>
              </a:rPr>
              <a:t>cầu</a:t>
            </a:r>
            <a:r>
              <a:rPr lang="en-US" b="1" dirty="0" smtClean="0">
                <a:solidFill>
                  <a:srgbClr val="FFFFFF"/>
                </a:solidFill>
              </a:rPr>
              <a:t> </a:t>
            </a:r>
            <a:r>
              <a:rPr lang="en-US" b="1" dirty="0" err="1" smtClean="0">
                <a:solidFill>
                  <a:srgbClr val="FFFFFF"/>
                </a:solidFill>
              </a:rPr>
              <a:t>đọc</a:t>
            </a:r>
            <a:r>
              <a:rPr lang="en-US" b="1" dirty="0" smtClean="0">
                <a:solidFill>
                  <a:srgbClr val="FFFFFF"/>
                </a:solidFill>
              </a:rPr>
              <a:t> </a:t>
            </a:r>
            <a:r>
              <a:rPr lang="en-US" b="1" dirty="0" err="1" smtClean="0">
                <a:solidFill>
                  <a:srgbClr val="FFFFFF"/>
                </a:solidFill>
              </a:rPr>
              <a:t>thơ</a:t>
            </a:r>
            <a:endParaRPr lang="en-US" b="1" dirty="0">
              <a:solidFill>
                <a:srgbClr val="FFFFFF"/>
              </a:solidFill>
            </a:endParaRPr>
          </a:p>
        </p:txBody>
      </p:sp>
      <p:sp>
        <p:nvSpPr>
          <p:cNvPr id="3" name="Snip Same Side Corner Rectangle 2"/>
          <p:cNvSpPr/>
          <p:nvPr/>
        </p:nvSpPr>
        <p:spPr>
          <a:xfrm>
            <a:off x="22952" y="1981202"/>
            <a:ext cx="2491648" cy="4571998"/>
          </a:xfrm>
          <a:prstGeom prst="snip2SameRect">
            <a:avLst/>
          </a:prstGeom>
          <a:solidFill>
            <a:srgbClr val="00B0F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solidFill>
                  <a:srgbClr val="FFFFFF"/>
                </a:solidFill>
                <a:latin typeface="Times New Roman" pitchFamily="18" charset="0"/>
                <a:cs typeface="Times New Roman" pitchFamily="18" charset="0"/>
              </a:rPr>
              <a:t>Bước</a:t>
            </a:r>
            <a:r>
              <a:rPr lang="en-US" sz="2400" b="1" dirty="0" smtClean="0">
                <a:solidFill>
                  <a:srgbClr val="FFFFFF"/>
                </a:solidFill>
                <a:latin typeface="Times New Roman" pitchFamily="18" charset="0"/>
                <a:cs typeface="Times New Roman" pitchFamily="18" charset="0"/>
              </a:rPr>
              <a:t> </a:t>
            </a:r>
            <a:r>
              <a:rPr lang="en-US" sz="2400" b="1" dirty="0" smtClean="0">
                <a:solidFill>
                  <a:srgbClr val="FFFFFF"/>
                </a:solidFill>
                <a:latin typeface="Times New Roman" pitchFamily="18" charset="0"/>
                <a:cs typeface="Times New Roman" pitchFamily="18" charset="0"/>
              </a:rPr>
              <a:t>1:Tìm </a:t>
            </a:r>
            <a:r>
              <a:rPr lang="en-US" sz="2400" b="1" dirty="0" err="1" smtClean="0">
                <a:solidFill>
                  <a:srgbClr val="FFFFFF"/>
                </a:solidFill>
                <a:latin typeface="Times New Roman" pitchFamily="18" charset="0"/>
                <a:cs typeface="Times New Roman" pitchFamily="18" charset="0"/>
              </a:rPr>
              <a:t>hiểu</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chung</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vê</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tác</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gia</a:t>
            </a:r>
            <a:r>
              <a:rPr lang="en-US" sz="2400" b="1" dirty="0" smtClean="0">
                <a:solidFill>
                  <a:srgbClr val="FFFFFF"/>
                </a:solidFill>
                <a:latin typeface="Times New Roman" pitchFamily="18" charset="0"/>
                <a:cs typeface="Times New Roman" pitchFamily="18" charset="0"/>
              </a:rPr>
              <a:t>̉ ( </a:t>
            </a:r>
            <a:r>
              <a:rPr lang="en-US" sz="2400" b="1" dirty="0" err="1" smtClean="0">
                <a:solidFill>
                  <a:srgbClr val="FFFFFF"/>
                </a:solidFill>
                <a:latin typeface="Times New Roman" pitchFamily="18" charset="0"/>
                <a:cs typeface="Times New Roman" pitchFamily="18" charset="0"/>
              </a:rPr>
              <a:t>đặc</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điểm</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sáng</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tác</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tác</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phẩm</a:t>
            </a:r>
            <a:r>
              <a:rPr lang="en-US" sz="2400" b="1" dirty="0" smtClean="0">
                <a:solidFill>
                  <a:srgbClr val="FFFFFF"/>
                </a:solidFill>
                <a:latin typeface="Times New Roman" pitchFamily="18" charset="0"/>
                <a:cs typeface="Times New Roman" pitchFamily="18" charset="0"/>
              </a:rPr>
              <a:t> ( </a:t>
            </a:r>
            <a:r>
              <a:rPr lang="en-US" sz="2400" b="1" dirty="0" err="1" smtClean="0">
                <a:solidFill>
                  <a:srgbClr val="FFFFFF"/>
                </a:solidFill>
                <a:latin typeface="Times New Roman" pitchFamily="18" charset="0"/>
                <a:cs typeface="Times New Roman" pitchFamily="18" charset="0"/>
              </a:rPr>
              <a:t>xuất</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xư</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thê</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loại</a:t>
            </a:r>
            <a:r>
              <a:rPr lang="en-US" sz="2400" b="1" dirty="0" smtClean="0">
                <a:solidFill>
                  <a:srgbClr val="FFFFFF"/>
                </a:solidFill>
                <a:latin typeface="Times New Roman" pitchFamily="18" charset="0"/>
                <a:cs typeface="Times New Roman" pitchFamily="18" charset="0"/>
              </a:rPr>
              <a:t>, HCST, </a:t>
            </a:r>
            <a:r>
              <a:rPr lang="en-US" sz="2400" b="1" dirty="0" err="1" smtClean="0">
                <a:solidFill>
                  <a:srgbClr val="FFFFFF"/>
                </a:solidFill>
                <a:latin typeface="Times New Roman" pitchFamily="18" charset="0"/>
                <a:cs typeface="Times New Roman" pitchFamily="18" charset="0"/>
              </a:rPr>
              <a:t>bối</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cảnh</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xa</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hội</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đê</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tài</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mạch</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cảm</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xúc</a:t>
            </a:r>
            <a:r>
              <a:rPr lang="en-US" sz="2400" b="1" dirty="0" smtClean="0">
                <a:solidFill>
                  <a:srgbClr val="FFFFFF"/>
                </a:solidFill>
                <a:latin typeface="Times New Roman" pitchFamily="18" charset="0"/>
                <a:cs typeface="Times New Roman" pitchFamily="18" charset="0"/>
              </a:rPr>
              <a:t>)</a:t>
            </a:r>
            <a:endParaRPr lang="en-US" sz="2400" b="1" dirty="0">
              <a:solidFill>
                <a:srgbClr val="FFFFFF"/>
              </a:solidFill>
              <a:latin typeface="Times New Roman" pitchFamily="18" charset="0"/>
              <a:cs typeface="Times New Roman" pitchFamily="18" charset="0"/>
            </a:endParaRPr>
          </a:p>
        </p:txBody>
      </p:sp>
      <p:sp>
        <p:nvSpPr>
          <p:cNvPr id="4" name="Snip Same Side Corner Rectangle 3"/>
          <p:cNvSpPr/>
          <p:nvPr/>
        </p:nvSpPr>
        <p:spPr>
          <a:xfrm>
            <a:off x="2971800" y="2070798"/>
            <a:ext cx="2971800" cy="4495800"/>
          </a:xfrm>
          <a:prstGeom prst="snip2SameRect">
            <a:avLst/>
          </a:prstGeom>
          <a:solidFill>
            <a:srgbClr val="00B0F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smtClean="0">
                <a:solidFill>
                  <a:srgbClr val="FFFFFF"/>
                </a:solidFill>
              </a:rPr>
              <a:t>Bước</a:t>
            </a:r>
            <a:r>
              <a:rPr lang="en-US" b="1" dirty="0" smtClean="0">
                <a:solidFill>
                  <a:srgbClr val="FFFFFF"/>
                </a:solidFill>
              </a:rPr>
              <a:t> </a:t>
            </a:r>
            <a:r>
              <a:rPr lang="en-US" b="1" dirty="0" smtClean="0">
                <a:solidFill>
                  <a:srgbClr val="FFFFFF"/>
                </a:solidFill>
              </a:rPr>
              <a:t>2: </a:t>
            </a:r>
            <a:r>
              <a:rPr lang="en-US" sz="2000" dirty="0" err="1" smtClean="0">
                <a:latin typeface="Times New Roman" pitchFamily="18" charset="0"/>
                <a:cs typeface="Times New Roman" pitchFamily="18" charset="0"/>
              </a:rPr>
              <a:t>Cảm</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từng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nhịp</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điệu</a:t>
            </a:r>
            <a:r>
              <a:rPr lang="en-US" sz="2000" dirty="0" smtClean="0">
                <a:latin typeface="Times New Roman" pitchFamily="18" charset="0"/>
                <a:cs typeface="Times New Roman" pitchFamily="18" charset="0"/>
              </a:rPr>
              <a:t>. Ý </a:t>
            </a:r>
            <a:r>
              <a:rPr lang="en-US" sz="2000" dirty="0" err="1" smtClean="0">
                <a:latin typeface="Times New Roman" pitchFamily="18" charset="0"/>
                <a:cs typeface="Times New Roman" pitchFamily="18" charset="0"/>
              </a:rPr>
              <a:t>thơ</a:t>
            </a:r>
            <a:r>
              <a:rPr lang="en-US" sz="2000" dirty="0" smtClean="0">
                <a:latin typeface="Times New Roman" pitchFamily="18" charset="0"/>
                <a:cs typeface="Times New Roman" pitchFamily="18" charset="0"/>
              </a:rPr>
              <a:t> là </a:t>
            </a:r>
            <a:r>
              <a:rPr lang="en-US" sz="2000" dirty="0" err="1" smtClean="0">
                <a:latin typeface="Times New Roman" pitchFamily="18" charset="0"/>
                <a:cs typeface="Times New Roman" pitchFamily="18" charset="0"/>
              </a:rPr>
              <a:t>những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xúc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suy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nghi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tâm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vật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Bước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đọc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hiểu</a:t>
            </a:r>
            <a:r>
              <a:rPr lang="en-US" sz="2000" dirty="0" smtClean="0">
                <a:latin typeface="Times New Roman" pitchFamily="18" charset="0"/>
                <a:cs typeface="Times New Roman" pitchFamily="18" charset="0"/>
              </a:rPr>
              <a:t> VB) </a:t>
            </a:r>
            <a:r>
              <a:rPr lang="en-US" sz="2000" dirty="0">
                <a:latin typeface="Calibri" pitchFamily="34" charset="0"/>
                <a:cs typeface="Calibri" pitchFamily="34" charset="0"/>
              </a:rPr>
              <a:t/>
            </a:r>
            <a:br>
              <a:rPr lang="en-US" sz="2000" dirty="0">
                <a:latin typeface="Calibri" pitchFamily="34" charset="0"/>
                <a:cs typeface="Calibri" pitchFamily="34" charset="0"/>
              </a:rPr>
            </a:br>
            <a:r>
              <a:rPr lang="en-US" sz="2000" dirty="0">
                <a:latin typeface="Calibri" pitchFamily="34" charset="0"/>
                <a:cs typeface="Calibri" pitchFamily="34" charset="0"/>
              </a:rPr>
              <a:t/>
            </a:r>
            <a:br>
              <a:rPr lang="en-US" sz="2000" dirty="0">
                <a:latin typeface="Calibri" pitchFamily="34" charset="0"/>
                <a:cs typeface="Calibri" pitchFamily="34" charset="0"/>
              </a:rPr>
            </a:br>
            <a:endParaRPr lang="en-US" sz="2000" b="1" dirty="0">
              <a:solidFill>
                <a:srgbClr val="FFFFFF"/>
              </a:solidFill>
            </a:endParaRPr>
          </a:p>
        </p:txBody>
      </p:sp>
      <p:sp>
        <p:nvSpPr>
          <p:cNvPr id="5" name="Snip Same Side Corner Rectangle 4"/>
          <p:cNvSpPr/>
          <p:nvPr/>
        </p:nvSpPr>
        <p:spPr>
          <a:xfrm>
            <a:off x="6324600" y="2057400"/>
            <a:ext cx="2286000" cy="4495800"/>
          </a:xfrm>
          <a:prstGeom prst="snip2SameRect">
            <a:avLst/>
          </a:prstGeom>
          <a:solidFill>
            <a:srgbClr val="00B0F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solidFill>
                  <a:srgbClr val="FFFFFF"/>
                </a:solidFill>
                <a:latin typeface="Times New Roman" pitchFamily="18" charset="0"/>
                <a:cs typeface="Times New Roman" pitchFamily="18" charset="0"/>
              </a:rPr>
              <a:t>Bước</a:t>
            </a:r>
            <a:r>
              <a:rPr lang="en-US" sz="2400" b="1" dirty="0" smtClean="0">
                <a:solidFill>
                  <a:srgbClr val="FFFFFF"/>
                </a:solidFill>
                <a:latin typeface="Times New Roman" pitchFamily="18" charset="0"/>
                <a:cs typeface="Times New Roman" pitchFamily="18" charset="0"/>
              </a:rPr>
              <a:t> 3</a:t>
            </a:r>
            <a:r>
              <a:rPr lang="en-US" sz="2800" b="1" dirty="0" smtClean="0">
                <a:solidFill>
                  <a:srgbClr val="FFFFFF"/>
                </a:solidFill>
                <a:latin typeface="Times New Roman" pitchFamily="18" charset="0"/>
                <a:cs typeface="Times New Roman" pitchFamily="18" charset="0"/>
              </a:rPr>
              <a:t>:</a:t>
            </a:r>
            <a:r>
              <a:rPr lang="en-US" sz="2800" dirty="0">
                <a:latin typeface="Times New Roman" pitchFamily="18" charset="0"/>
                <a:cs typeface="Times New Roman" pitchFamily="18" charset="0"/>
              </a:rPr>
              <a:t>Lí </a:t>
            </a:r>
            <a:r>
              <a:rPr lang="en-US" sz="2800" dirty="0" err="1">
                <a:latin typeface="Times New Roman" pitchFamily="18" charset="0"/>
                <a:cs typeface="Times New Roman" pitchFamily="18" charset="0"/>
              </a:rPr>
              <a:t>giải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nội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va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nghê</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thuật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Bước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kết</a:t>
            </a:r>
            <a:r>
              <a:rPr lang="en-US" sz="2800" dirty="0" smtClean="0">
                <a:latin typeface="Times New Roman" pitchFamily="18" charset="0"/>
                <a:cs typeface="Times New Roman" pitchFamily="18" charset="0"/>
              </a:rPr>
              <a:t>)</a:t>
            </a:r>
            <a:r>
              <a:rPr lang="en-US" dirty="0">
                <a:latin typeface="Calibri" pitchFamily="34" charset="0"/>
                <a:cs typeface="Calibri" pitchFamily="34" charset="0"/>
              </a:rPr>
              <a:t/>
            </a:r>
            <a:br>
              <a:rPr lang="en-US" dirty="0">
                <a:latin typeface="Calibri" pitchFamily="34" charset="0"/>
                <a:cs typeface="Calibri" pitchFamily="34" charset="0"/>
              </a:rPr>
            </a:br>
            <a:endParaRPr lang="en-US" b="1" dirty="0">
              <a:solidFill>
                <a:srgbClr val="FFFFFF"/>
              </a:solidFill>
            </a:endParaRPr>
          </a:p>
        </p:txBody>
      </p:sp>
      <p:cxnSp>
        <p:nvCxnSpPr>
          <p:cNvPr id="7" name="Straight Arrow Connector 6"/>
          <p:cNvCxnSpPr/>
          <p:nvPr/>
        </p:nvCxnSpPr>
        <p:spPr>
          <a:xfrm>
            <a:off x="4383089" y="1449388"/>
            <a:ext cx="0" cy="531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057400" y="1447800"/>
            <a:ext cx="2324100" cy="5334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81500" y="1447800"/>
            <a:ext cx="2324100" cy="5334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991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plus(in)">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ox(in)">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plus(in)">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ox(in)">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plus(in)">
                                      <p:cBhvr>
                                        <p:cTn id="33" dur="5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ox(in)">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LUYỆN TẬP, VẬN DỤNG</a:t>
            </a:r>
            <a:endParaRPr lang="en-US" dirty="0">
              <a:solidFill>
                <a:srgbClr val="FF0000"/>
              </a:solidFill>
            </a:endParaRPr>
          </a:p>
        </p:txBody>
      </p:sp>
      <p:sp>
        <p:nvSpPr>
          <p:cNvPr id="3" name="Content Placeholder 2"/>
          <p:cNvSpPr>
            <a:spLocks noGrp="1"/>
          </p:cNvSpPr>
          <p:nvPr>
            <p:ph idx="1"/>
          </p:nvPr>
        </p:nvSpPr>
        <p:spPr>
          <a:xfrm>
            <a:off x="457200" y="1600200"/>
            <a:ext cx="8229600" cy="5029200"/>
          </a:xfrm>
        </p:spPr>
        <p:txBody>
          <a:bodyPr/>
          <a:lstStyle/>
          <a:p>
            <a:pPr marL="0" indent="0">
              <a:buNone/>
            </a:pPr>
            <a:r>
              <a:rPr lang="en-US" sz="2800" b="1" dirty="0" smtClean="0">
                <a:solidFill>
                  <a:srgbClr val="000000"/>
                </a:solidFill>
              </a:rPr>
              <a:t>- </a:t>
            </a:r>
            <a:r>
              <a:rPr lang="en-US" sz="2800" b="1" dirty="0" err="1" smtClean="0">
                <a:solidFill>
                  <a:srgbClr val="000000"/>
                </a:solidFill>
              </a:rPr>
              <a:t>Nhiệm</a:t>
            </a:r>
            <a:r>
              <a:rPr lang="en-US" sz="2800" b="1" dirty="0" smtClean="0">
                <a:solidFill>
                  <a:srgbClr val="000000"/>
                </a:solidFill>
              </a:rPr>
              <a:t> vụ </a:t>
            </a:r>
            <a:r>
              <a:rPr lang="en-US" sz="2800" dirty="0" smtClean="0">
                <a:solidFill>
                  <a:srgbClr val="000000"/>
                </a:solidFill>
              </a:rPr>
              <a:t>: </a:t>
            </a:r>
            <a:r>
              <a:rPr lang="en-US" sz="2800" dirty="0" err="1" smtClean="0">
                <a:solidFill>
                  <a:srgbClr val="000000"/>
                </a:solidFill>
              </a:rPr>
              <a:t>Vận</a:t>
            </a:r>
            <a:r>
              <a:rPr lang="en-US" sz="2800" dirty="0" smtClean="0">
                <a:solidFill>
                  <a:srgbClr val="000000"/>
                </a:solidFill>
              </a:rPr>
              <a:t> </a:t>
            </a:r>
            <a:r>
              <a:rPr lang="en-US" sz="2800" dirty="0" err="1" smtClean="0">
                <a:solidFill>
                  <a:srgbClr val="000000"/>
                </a:solidFill>
              </a:rPr>
              <a:t>dụng</a:t>
            </a:r>
            <a:r>
              <a:rPr lang="en-US" sz="2800" dirty="0" smtClean="0">
                <a:solidFill>
                  <a:srgbClr val="000000"/>
                </a:solidFill>
              </a:rPr>
              <a:t> </a:t>
            </a:r>
            <a:r>
              <a:rPr lang="en-US" sz="2800" dirty="0" err="1" smtClean="0">
                <a:solidFill>
                  <a:srgbClr val="000000"/>
                </a:solidFill>
              </a:rPr>
              <a:t>kiến</a:t>
            </a:r>
            <a:r>
              <a:rPr lang="en-US" sz="2800" dirty="0" smtClean="0">
                <a:solidFill>
                  <a:srgbClr val="000000"/>
                </a:solidFill>
              </a:rPr>
              <a:t> </a:t>
            </a:r>
            <a:r>
              <a:rPr lang="en-US" sz="2800" dirty="0" err="1" smtClean="0">
                <a:solidFill>
                  <a:srgbClr val="000000"/>
                </a:solidFill>
              </a:rPr>
              <a:t>thức</a:t>
            </a:r>
            <a:r>
              <a:rPr lang="en-US" sz="2800" dirty="0" smtClean="0">
                <a:solidFill>
                  <a:srgbClr val="000000"/>
                </a:solidFill>
              </a:rPr>
              <a:t> lí </a:t>
            </a:r>
            <a:r>
              <a:rPr lang="en-US" sz="2800" dirty="0" err="1" smtClean="0">
                <a:solidFill>
                  <a:srgbClr val="000000"/>
                </a:solidFill>
              </a:rPr>
              <a:t>thuyết</a:t>
            </a:r>
            <a:r>
              <a:rPr lang="en-US" sz="2800" dirty="0" smtClean="0">
                <a:solidFill>
                  <a:srgbClr val="000000"/>
                </a:solidFill>
              </a:rPr>
              <a:t> </a:t>
            </a:r>
            <a:r>
              <a:rPr lang="en-US" sz="2800" dirty="0" err="1" smtClean="0">
                <a:solidFill>
                  <a:srgbClr val="000000"/>
                </a:solidFill>
              </a:rPr>
              <a:t>vê</a:t>
            </a:r>
            <a:r>
              <a:rPr lang="en-US" sz="2800" dirty="0" smtClean="0">
                <a:solidFill>
                  <a:srgbClr val="000000"/>
                </a:solidFill>
              </a:rPr>
              <a:t>̀ </a:t>
            </a:r>
            <a:r>
              <a:rPr lang="en-US" sz="2800" dirty="0" err="1" smtClean="0">
                <a:solidFill>
                  <a:srgbClr val="000000"/>
                </a:solidFill>
              </a:rPr>
              <a:t>đặc</a:t>
            </a:r>
            <a:r>
              <a:rPr lang="en-US" sz="2800" dirty="0" smtClean="0">
                <a:solidFill>
                  <a:srgbClr val="000000"/>
                </a:solidFill>
              </a:rPr>
              <a:t> </a:t>
            </a:r>
            <a:r>
              <a:rPr lang="en-US" sz="2800" dirty="0" err="1" smtClean="0">
                <a:solidFill>
                  <a:srgbClr val="000000"/>
                </a:solidFill>
              </a:rPr>
              <a:t>trưng</a:t>
            </a:r>
            <a:r>
              <a:rPr lang="en-US" sz="2800" dirty="0" smtClean="0">
                <a:solidFill>
                  <a:srgbClr val="000000"/>
                </a:solidFill>
              </a:rPr>
              <a:t> </a:t>
            </a:r>
            <a:r>
              <a:rPr lang="en-US" sz="2800" dirty="0" err="1" smtClean="0">
                <a:solidFill>
                  <a:srgbClr val="000000"/>
                </a:solidFill>
              </a:rPr>
              <a:t>va</a:t>
            </a:r>
            <a:r>
              <a:rPr lang="en-US" sz="2800" dirty="0" smtClean="0">
                <a:solidFill>
                  <a:srgbClr val="000000"/>
                </a:solidFill>
              </a:rPr>
              <a:t>̀ </a:t>
            </a:r>
            <a:r>
              <a:rPr lang="en-US" sz="2800" dirty="0" err="1" smtClean="0">
                <a:solidFill>
                  <a:srgbClr val="000000"/>
                </a:solidFill>
              </a:rPr>
              <a:t>cách</a:t>
            </a:r>
            <a:r>
              <a:rPr lang="en-US" sz="2800" dirty="0" smtClean="0">
                <a:solidFill>
                  <a:srgbClr val="000000"/>
                </a:solidFill>
              </a:rPr>
              <a:t> </a:t>
            </a:r>
            <a:r>
              <a:rPr lang="en-US" sz="2800" dirty="0" err="1" smtClean="0">
                <a:solidFill>
                  <a:srgbClr val="000000"/>
                </a:solidFill>
              </a:rPr>
              <a:t>đọc</a:t>
            </a:r>
            <a:r>
              <a:rPr lang="en-US" sz="2800" dirty="0" smtClean="0">
                <a:solidFill>
                  <a:srgbClr val="000000"/>
                </a:solidFill>
              </a:rPr>
              <a:t> </a:t>
            </a:r>
            <a:r>
              <a:rPr lang="en-US" sz="2800" dirty="0" err="1" smtClean="0">
                <a:solidFill>
                  <a:srgbClr val="000000"/>
                </a:solidFill>
              </a:rPr>
              <a:t>thơ</a:t>
            </a:r>
            <a:r>
              <a:rPr lang="en-US" sz="2800" dirty="0" smtClean="0">
                <a:solidFill>
                  <a:srgbClr val="000000"/>
                </a:solidFill>
              </a:rPr>
              <a:t>, </a:t>
            </a:r>
            <a:r>
              <a:rPr lang="en-US" sz="2800" dirty="0" err="1" smtClean="0">
                <a:solidFill>
                  <a:srgbClr val="000000"/>
                </a:solidFill>
              </a:rPr>
              <a:t>phân</a:t>
            </a:r>
            <a:r>
              <a:rPr lang="en-US" sz="2800" dirty="0" smtClean="0">
                <a:solidFill>
                  <a:srgbClr val="000000"/>
                </a:solidFill>
              </a:rPr>
              <a:t> </a:t>
            </a:r>
            <a:r>
              <a:rPr lang="en-US" sz="2800" dirty="0" err="1" smtClean="0">
                <a:solidFill>
                  <a:srgbClr val="000000"/>
                </a:solidFill>
              </a:rPr>
              <a:t>tích</a:t>
            </a:r>
            <a:r>
              <a:rPr lang="en-US" sz="2800" dirty="0" smtClean="0">
                <a:solidFill>
                  <a:srgbClr val="000000"/>
                </a:solidFill>
              </a:rPr>
              <a:t> </a:t>
            </a:r>
            <a:r>
              <a:rPr lang="en-US" sz="2800" dirty="0" err="1" smtClean="0">
                <a:solidFill>
                  <a:srgbClr val="000000"/>
                </a:solidFill>
              </a:rPr>
              <a:t>bài</a:t>
            </a:r>
            <a:r>
              <a:rPr lang="en-US" sz="2800" dirty="0" smtClean="0">
                <a:solidFill>
                  <a:srgbClr val="000000"/>
                </a:solidFill>
              </a:rPr>
              <a:t> </a:t>
            </a:r>
            <a:r>
              <a:rPr lang="en-US" sz="2800" dirty="0" err="1" smtClean="0">
                <a:solidFill>
                  <a:srgbClr val="000000"/>
                </a:solidFill>
              </a:rPr>
              <a:t>thơ</a:t>
            </a:r>
            <a:r>
              <a:rPr lang="en-US" sz="2800" dirty="0" smtClean="0">
                <a:solidFill>
                  <a:srgbClr val="000000"/>
                </a:solidFill>
              </a:rPr>
              <a:t>  “ </a:t>
            </a:r>
            <a:r>
              <a:rPr lang="en-US" sz="2800" b="1" i="1" dirty="0" err="1" smtClean="0">
                <a:solidFill>
                  <a:srgbClr val="000000"/>
                </a:solidFill>
              </a:rPr>
              <a:t>Câu</a:t>
            </a:r>
            <a:r>
              <a:rPr lang="en-US" sz="2800" b="1" i="1" dirty="0" smtClean="0">
                <a:solidFill>
                  <a:srgbClr val="000000"/>
                </a:solidFill>
              </a:rPr>
              <a:t> </a:t>
            </a:r>
            <a:r>
              <a:rPr lang="en-US" sz="2800" b="1" i="1" dirty="0" err="1" smtClean="0">
                <a:solidFill>
                  <a:srgbClr val="000000"/>
                </a:solidFill>
              </a:rPr>
              <a:t>ca</a:t>
            </a:r>
            <a:r>
              <a:rPr lang="en-US" sz="2800" b="1" i="1" dirty="0" smtClean="0">
                <a:solidFill>
                  <a:srgbClr val="000000"/>
                </a:solidFill>
              </a:rPr>
              <a:t>́ </a:t>
            </a:r>
            <a:r>
              <a:rPr lang="en-US" sz="2800" b="1" i="1" dirty="0" err="1" smtClean="0">
                <a:solidFill>
                  <a:srgbClr val="000000"/>
                </a:solidFill>
              </a:rPr>
              <a:t>mùa</a:t>
            </a:r>
            <a:r>
              <a:rPr lang="en-US" sz="2800" b="1" i="1" dirty="0" smtClean="0">
                <a:solidFill>
                  <a:srgbClr val="000000"/>
                </a:solidFill>
              </a:rPr>
              <a:t> </a:t>
            </a:r>
            <a:r>
              <a:rPr lang="en-US" sz="2800" b="1" i="1" dirty="0" err="1" smtClean="0">
                <a:solidFill>
                  <a:srgbClr val="000000"/>
                </a:solidFill>
              </a:rPr>
              <a:t>thu</a:t>
            </a:r>
            <a:r>
              <a:rPr lang="en-US" sz="2800" b="1" i="1" dirty="0" smtClean="0">
                <a:solidFill>
                  <a:srgbClr val="000000"/>
                </a:solidFill>
              </a:rPr>
              <a:t>” </a:t>
            </a:r>
            <a:r>
              <a:rPr lang="en-US" sz="2800" dirty="0" smtClean="0">
                <a:solidFill>
                  <a:srgbClr val="000000"/>
                </a:solidFill>
              </a:rPr>
              <a:t>( </a:t>
            </a:r>
            <a:r>
              <a:rPr lang="en-US" sz="2800" dirty="0" err="1" smtClean="0">
                <a:solidFill>
                  <a:srgbClr val="000000"/>
                </a:solidFill>
              </a:rPr>
              <a:t>Nguyễn</a:t>
            </a:r>
            <a:r>
              <a:rPr lang="en-US" sz="2800" dirty="0" smtClean="0">
                <a:solidFill>
                  <a:srgbClr val="000000"/>
                </a:solidFill>
              </a:rPr>
              <a:t> </a:t>
            </a:r>
            <a:r>
              <a:rPr lang="en-US" sz="2800" dirty="0" err="1" smtClean="0">
                <a:solidFill>
                  <a:srgbClr val="000000"/>
                </a:solidFill>
              </a:rPr>
              <a:t>Khuyến</a:t>
            </a:r>
            <a:r>
              <a:rPr lang="en-US" sz="2800" dirty="0" smtClean="0">
                <a:solidFill>
                  <a:srgbClr val="000000"/>
                </a:solidFill>
              </a:rPr>
              <a:t>).</a:t>
            </a:r>
          </a:p>
          <a:p>
            <a:pPr>
              <a:buFontTx/>
              <a:buChar char="-"/>
            </a:pPr>
            <a:r>
              <a:rPr lang="en-US" sz="2800" b="1" dirty="0" err="1" smtClean="0">
                <a:solidFill>
                  <a:srgbClr val="000000"/>
                </a:solidFill>
              </a:rPr>
              <a:t>Yêu</a:t>
            </a:r>
            <a:r>
              <a:rPr lang="en-US" sz="2800" b="1" dirty="0" smtClean="0">
                <a:solidFill>
                  <a:srgbClr val="000000"/>
                </a:solidFill>
              </a:rPr>
              <a:t> </a:t>
            </a:r>
            <a:r>
              <a:rPr lang="en-US" sz="2800" b="1" dirty="0" err="1" smtClean="0">
                <a:solidFill>
                  <a:srgbClr val="000000"/>
                </a:solidFill>
              </a:rPr>
              <a:t>cầu</a:t>
            </a:r>
            <a:r>
              <a:rPr lang="en-US" sz="2800" b="1" dirty="0">
                <a:solidFill>
                  <a:srgbClr val="000000"/>
                </a:solidFill>
              </a:rPr>
              <a:t> </a:t>
            </a:r>
            <a:r>
              <a:rPr lang="en-US" sz="2800" b="1" dirty="0" smtClean="0">
                <a:solidFill>
                  <a:srgbClr val="000000"/>
                </a:solidFill>
              </a:rPr>
              <a:t>:</a:t>
            </a:r>
          </a:p>
          <a:p>
            <a:pPr marL="0" indent="0">
              <a:buNone/>
            </a:pPr>
            <a:r>
              <a:rPr lang="en-US" sz="2800" b="1" i="1" dirty="0" smtClean="0">
                <a:solidFill>
                  <a:srgbClr val="000000"/>
                </a:solidFill>
              </a:rPr>
              <a:t>+Ở </a:t>
            </a:r>
            <a:r>
              <a:rPr lang="en-US" sz="2800" b="1" i="1" dirty="0" err="1" smtClean="0">
                <a:solidFill>
                  <a:srgbClr val="000000"/>
                </a:solidFill>
              </a:rPr>
              <a:t>nha</a:t>
            </a:r>
            <a:r>
              <a:rPr lang="en-US" sz="2800" b="1" i="1" dirty="0" smtClean="0">
                <a:solidFill>
                  <a:srgbClr val="000000"/>
                </a:solidFill>
              </a:rPr>
              <a:t>̀ </a:t>
            </a:r>
            <a:r>
              <a:rPr lang="en-US" sz="2800" dirty="0" smtClean="0">
                <a:solidFill>
                  <a:srgbClr val="000000"/>
                </a:solidFill>
              </a:rPr>
              <a:t>: </a:t>
            </a:r>
            <a:r>
              <a:rPr lang="en-US" sz="2800" dirty="0" err="1" smtClean="0">
                <a:solidFill>
                  <a:srgbClr val="000000"/>
                </a:solidFill>
              </a:rPr>
              <a:t>hoàn</a:t>
            </a:r>
            <a:r>
              <a:rPr lang="en-US" sz="2800" dirty="0" smtClean="0">
                <a:solidFill>
                  <a:srgbClr val="000000"/>
                </a:solidFill>
              </a:rPr>
              <a:t> </a:t>
            </a:r>
            <a:r>
              <a:rPr lang="en-US" sz="2800" dirty="0" err="1" smtClean="0">
                <a:solidFill>
                  <a:srgbClr val="000000"/>
                </a:solidFill>
              </a:rPr>
              <a:t>thiện</a:t>
            </a:r>
            <a:r>
              <a:rPr lang="en-US" sz="2800" dirty="0" smtClean="0">
                <a:solidFill>
                  <a:srgbClr val="000000"/>
                </a:solidFill>
              </a:rPr>
              <a:t> </a:t>
            </a:r>
            <a:r>
              <a:rPr lang="en-US" sz="2800" dirty="0" err="1" smtClean="0">
                <a:solidFill>
                  <a:srgbClr val="000000"/>
                </a:solidFill>
              </a:rPr>
              <a:t>phiếu</a:t>
            </a:r>
            <a:r>
              <a:rPr lang="en-US" sz="2800" dirty="0" smtClean="0">
                <a:solidFill>
                  <a:srgbClr val="000000"/>
                </a:solidFill>
              </a:rPr>
              <a:t> </a:t>
            </a:r>
            <a:r>
              <a:rPr lang="en-US" sz="2800" dirty="0" err="1" smtClean="0">
                <a:solidFill>
                  <a:srgbClr val="000000"/>
                </a:solidFill>
              </a:rPr>
              <a:t>học</a:t>
            </a:r>
            <a:r>
              <a:rPr lang="en-US" sz="2800" dirty="0" smtClean="0">
                <a:solidFill>
                  <a:srgbClr val="000000"/>
                </a:solidFill>
              </a:rPr>
              <a:t> </a:t>
            </a:r>
            <a:r>
              <a:rPr lang="en-US" sz="2800" dirty="0" err="1" smtClean="0">
                <a:solidFill>
                  <a:srgbClr val="000000"/>
                </a:solidFill>
              </a:rPr>
              <a:t>tập</a:t>
            </a:r>
            <a:r>
              <a:rPr lang="en-US" sz="2800" dirty="0" smtClean="0">
                <a:solidFill>
                  <a:srgbClr val="000000"/>
                </a:solidFill>
              </a:rPr>
              <a:t> </a:t>
            </a:r>
            <a:r>
              <a:rPr lang="en-US" sz="2800" dirty="0" err="1" smtClean="0">
                <a:solidFill>
                  <a:srgbClr val="000000"/>
                </a:solidFill>
              </a:rPr>
              <a:t>sô</a:t>
            </a:r>
            <a:r>
              <a:rPr lang="en-US" sz="2800" dirty="0" smtClean="0">
                <a:solidFill>
                  <a:srgbClr val="000000"/>
                </a:solidFill>
              </a:rPr>
              <a:t>́ 2</a:t>
            </a:r>
          </a:p>
          <a:p>
            <a:pPr marL="0" indent="0">
              <a:buNone/>
            </a:pPr>
            <a:r>
              <a:rPr lang="en-US" sz="2800" b="1" i="1" dirty="0" smtClean="0">
                <a:solidFill>
                  <a:srgbClr val="000000"/>
                </a:solidFill>
              </a:rPr>
              <a:t>+ </a:t>
            </a:r>
            <a:r>
              <a:rPr lang="en-US" sz="2800" b="1" i="1" dirty="0" err="1" smtClean="0">
                <a:solidFill>
                  <a:srgbClr val="000000"/>
                </a:solidFill>
              </a:rPr>
              <a:t>Trên</a:t>
            </a:r>
            <a:r>
              <a:rPr lang="en-US" sz="2800" b="1" i="1" dirty="0" smtClean="0">
                <a:solidFill>
                  <a:srgbClr val="000000"/>
                </a:solidFill>
              </a:rPr>
              <a:t> </a:t>
            </a:r>
            <a:r>
              <a:rPr lang="en-US" sz="2800" b="1" i="1" dirty="0" err="1" smtClean="0">
                <a:solidFill>
                  <a:srgbClr val="000000"/>
                </a:solidFill>
              </a:rPr>
              <a:t>lớp</a:t>
            </a:r>
            <a:r>
              <a:rPr lang="en-US" sz="2800" b="1" i="1" dirty="0" smtClean="0">
                <a:solidFill>
                  <a:srgbClr val="000000"/>
                </a:solidFill>
              </a:rPr>
              <a:t>: </a:t>
            </a:r>
          </a:p>
          <a:p>
            <a:pPr marL="0" indent="0">
              <a:buNone/>
            </a:pPr>
            <a:r>
              <a:rPr lang="en-US" sz="2800" dirty="0" smtClean="0">
                <a:solidFill>
                  <a:srgbClr val="000000"/>
                </a:solidFill>
              </a:rPr>
              <a:t>. </a:t>
            </a:r>
            <a:r>
              <a:rPr lang="en-US" sz="2800" dirty="0" err="1" smtClean="0">
                <a:solidFill>
                  <a:srgbClr val="000000"/>
                </a:solidFill>
              </a:rPr>
              <a:t>Thảo</a:t>
            </a:r>
            <a:r>
              <a:rPr lang="en-US" sz="2800" dirty="0" smtClean="0">
                <a:solidFill>
                  <a:srgbClr val="000000"/>
                </a:solidFill>
              </a:rPr>
              <a:t> </a:t>
            </a:r>
            <a:r>
              <a:rPr lang="en-US" sz="2800" dirty="0" err="1" smtClean="0">
                <a:solidFill>
                  <a:srgbClr val="000000"/>
                </a:solidFill>
              </a:rPr>
              <a:t>luận</a:t>
            </a:r>
            <a:r>
              <a:rPr lang="en-US" sz="2800" dirty="0" smtClean="0">
                <a:solidFill>
                  <a:srgbClr val="000000"/>
                </a:solidFill>
              </a:rPr>
              <a:t> </a:t>
            </a:r>
            <a:r>
              <a:rPr lang="en-US" sz="2800" dirty="0" err="1" smtClean="0">
                <a:solidFill>
                  <a:srgbClr val="000000"/>
                </a:solidFill>
              </a:rPr>
              <a:t>cặp</a:t>
            </a:r>
            <a:r>
              <a:rPr lang="en-US" sz="2800" dirty="0" smtClean="0">
                <a:solidFill>
                  <a:srgbClr val="000000"/>
                </a:solidFill>
              </a:rPr>
              <a:t> </a:t>
            </a:r>
            <a:r>
              <a:rPr lang="en-US" sz="2800" dirty="0" err="1" smtClean="0">
                <a:solidFill>
                  <a:srgbClr val="000000"/>
                </a:solidFill>
              </a:rPr>
              <a:t>đôi</a:t>
            </a:r>
            <a:r>
              <a:rPr lang="en-US" sz="2800" dirty="0" smtClean="0">
                <a:solidFill>
                  <a:srgbClr val="000000"/>
                </a:solidFill>
              </a:rPr>
              <a:t>, </a:t>
            </a:r>
            <a:r>
              <a:rPr lang="en-US" sz="2800" dirty="0" err="1" smtClean="0">
                <a:solidFill>
                  <a:srgbClr val="000000"/>
                </a:solidFill>
              </a:rPr>
              <a:t>thống</a:t>
            </a:r>
            <a:r>
              <a:rPr lang="en-US" sz="2800" dirty="0" smtClean="0">
                <a:solidFill>
                  <a:srgbClr val="000000"/>
                </a:solidFill>
              </a:rPr>
              <a:t> </a:t>
            </a:r>
            <a:r>
              <a:rPr lang="en-US" sz="2800" dirty="0" err="1" smtClean="0">
                <a:solidFill>
                  <a:srgbClr val="000000"/>
                </a:solidFill>
              </a:rPr>
              <a:t>nhất</a:t>
            </a:r>
            <a:r>
              <a:rPr lang="en-US" sz="2800" dirty="0" smtClean="0">
                <a:solidFill>
                  <a:srgbClr val="000000"/>
                </a:solidFill>
              </a:rPr>
              <a:t> ý </a:t>
            </a:r>
            <a:r>
              <a:rPr lang="en-US" sz="2800" dirty="0" err="1" smtClean="0">
                <a:solidFill>
                  <a:srgbClr val="000000"/>
                </a:solidFill>
              </a:rPr>
              <a:t>kiến</a:t>
            </a:r>
            <a:r>
              <a:rPr lang="en-US" sz="2800" dirty="0" smtClean="0">
                <a:solidFill>
                  <a:srgbClr val="000000"/>
                </a:solidFill>
              </a:rPr>
              <a:t>.</a:t>
            </a:r>
          </a:p>
          <a:p>
            <a:pPr marL="0" indent="0">
              <a:buNone/>
            </a:pPr>
            <a:r>
              <a:rPr lang="en-US" sz="2800" dirty="0" smtClean="0">
                <a:solidFill>
                  <a:srgbClr val="000000"/>
                </a:solidFill>
              </a:rPr>
              <a:t>. </a:t>
            </a:r>
            <a:r>
              <a:rPr lang="en-US" sz="2800" dirty="0" err="1" smtClean="0">
                <a:solidFill>
                  <a:srgbClr val="000000"/>
                </a:solidFill>
              </a:rPr>
              <a:t>Đại</a:t>
            </a:r>
            <a:r>
              <a:rPr lang="en-US" sz="2800" dirty="0" smtClean="0">
                <a:solidFill>
                  <a:srgbClr val="000000"/>
                </a:solidFill>
              </a:rPr>
              <a:t> </a:t>
            </a:r>
            <a:r>
              <a:rPr lang="en-US" sz="2800" dirty="0" err="1" smtClean="0">
                <a:solidFill>
                  <a:srgbClr val="000000"/>
                </a:solidFill>
              </a:rPr>
              <a:t>diện</a:t>
            </a:r>
            <a:r>
              <a:rPr lang="en-US" sz="2800" dirty="0" smtClean="0">
                <a:solidFill>
                  <a:srgbClr val="000000"/>
                </a:solidFill>
              </a:rPr>
              <a:t> </a:t>
            </a:r>
            <a:r>
              <a:rPr lang="en-US" sz="2800" dirty="0" err="1">
                <a:solidFill>
                  <a:srgbClr val="000000"/>
                </a:solidFill>
              </a:rPr>
              <a:t>t</a:t>
            </a:r>
            <a:r>
              <a:rPr lang="en-US" sz="2800" dirty="0" err="1" smtClean="0">
                <a:solidFill>
                  <a:srgbClr val="000000"/>
                </a:solidFill>
              </a:rPr>
              <a:t>rình</a:t>
            </a:r>
            <a:r>
              <a:rPr lang="en-US" sz="2800" dirty="0" smtClean="0">
                <a:solidFill>
                  <a:srgbClr val="000000"/>
                </a:solidFill>
              </a:rPr>
              <a:t> </a:t>
            </a:r>
            <a:r>
              <a:rPr lang="en-US" sz="2800" dirty="0" err="1" smtClean="0">
                <a:solidFill>
                  <a:srgbClr val="000000"/>
                </a:solidFill>
              </a:rPr>
              <a:t>bày</a:t>
            </a:r>
            <a:r>
              <a:rPr lang="en-US" sz="2800" dirty="0" smtClean="0">
                <a:solidFill>
                  <a:srgbClr val="000000"/>
                </a:solidFill>
              </a:rPr>
              <a:t>.</a:t>
            </a:r>
          </a:p>
        </p:txBody>
      </p:sp>
    </p:spTree>
    <p:extLst>
      <p:ext uri="{BB962C8B-B14F-4D97-AF65-F5344CB8AC3E}">
        <p14:creationId xmlns:p14="http://schemas.microsoft.com/office/powerpoint/2010/main" val="1650706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0" y="304800"/>
            <a:ext cx="8839200" cy="838200"/>
          </a:xfrm>
        </p:spPr>
        <p:txBody>
          <a:bodyPr/>
          <a:lstStyle/>
          <a:p>
            <a:pPr algn="ctr" eaLnBrk="1" hangingPunct="1">
              <a:buFont typeface="Wingdings" pitchFamily="2" charset="2"/>
              <a:buNone/>
            </a:pPr>
            <a:r>
              <a:rPr lang="en-US" altLang="en-US" sz="5400" b="1" dirty="0" smtClean="0">
                <a:solidFill>
                  <a:srgbClr val="FF0000"/>
                </a:solidFill>
                <a:latin typeface="Times New Roman" pitchFamily="18" charset="0"/>
              </a:rPr>
              <a:t>KHỞI ĐỘNG </a:t>
            </a:r>
          </a:p>
          <a:p>
            <a:pPr algn="ctr" eaLnBrk="1" hangingPunct="1">
              <a:buFont typeface="Wingdings" pitchFamily="2" charset="2"/>
              <a:buNone/>
            </a:pPr>
            <a:r>
              <a:rPr lang="en-US" altLang="en-US" sz="5400" b="1" dirty="0" smtClean="0">
                <a:solidFill>
                  <a:srgbClr val="FF0000"/>
                </a:solidFill>
                <a:latin typeface="Times New Roman" pitchFamily="18" charset="0"/>
              </a:rPr>
              <a:t>AI NHANH HƠN?</a:t>
            </a:r>
          </a:p>
          <a:p>
            <a:pPr algn="ctr" eaLnBrk="1" hangingPunct="1">
              <a:buFont typeface="Wingdings" pitchFamily="2" charset="2"/>
              <a:buNone/>
            </a:pPr>
            <a:endParaRPr lang="en-US" altLang="en-US" sz="5400" b="1" dirty="0" smtClean="0">
              <a:solidFill>
                <a:srgbClr val="FF0000"/>
              </a:solidFill>
              <a:latin typeface="Times New Roman" pitchFamily="18" charset="0"/>
            </a:endParaRPr>
          </a:p>
        </p:txBody>
      </p:sp>
      <p:pic>
        <p:nvPicPr>
          <p:cNvPr id="30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38400"/>
            <a:ext cx="6781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438400"/>
            <a:ext cx="6172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03748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a:pPr>
            <a:r>
              <a:rPr lang="en-US" sz="4000" dirty="0" smtClean="0">
                <a:solidFill>
                  <a:srgbClr val="FF3300"/>
                </a:solidFill>
              </a:rPr>
              <a:t>KHỞI ĐỘNG</a:t>
            </a:r>
            <a:endParaRPr lang="en-US" sz="4000" dirty="0">
              <a:solidFill>
                <a:srgbClr val="FF3300"/>
              </a:solidFill>
            </a:endParaRPr>
          </a:p>
        </p:txBody>
      </p:sp>
      <p:sp>
        <p:nvSpPr>
          <p:cNvPr id="3" name="Content Placeholder 2"/>
          <p:cNvSpPr>
            <a:spLocks noGrp="1"/>
          </p:cNvSpPr>
          <p:nvPr>
            <p:ph idx="1"/>
          </p:nvPr>
        </p:nvSpPr>
        <p:spPr/>
        <p:txBody>
          <a:bodyPr/>
          <a:lstStyle/>
          <a:p>
            <a:pPr marL="0" indent="0">
              <a:buNone/>
            </a:pPr>
            <a:r>
              <a:rPr lang="en-US" dirty="0" smtClean="0">
                <a:solidFill>
                  <a:srgbClr val="000000"/>
                </a:solidFill>
                <a:latin typeface="Times New Roman" pitchFamily="18" charset="0"/>
                <a:cs typeface="Times New Roman" pitchFamily="18" charset="0"/>
              </a:rPr>
              <a:t>	</a:t>
            </a:r>
          </a:p>
          <a:p>
            <a:pPr marL="0" indent="0">
              <a:buNone/>
            </a:pPr>
            <a:r>
              <a:rPr lang="en-US" dirty="0" smtClean="0">
                <a:solidFill>
                  <a:srgbClr val="000000"/>
                </a:solidFill>
                <a:latin typeface="Times New Roman" pitchFamily="18" charset="0"/>
                <a:cs typeface="Times New Roman" pitchFamily="18" charset="0"/>
              </a:rPr>
              <a:t>1.Sử </a:t>
            </a:r>
            <a:r>
              <a:rPr lang="en-US" dirty="0" err="1">
                <a:solidFill>
                  <a:srgbClr val="000000"/>
                </a:solidFill>
                <a:latin typeface="Times New Roman" pitchFamily="18" charset="0"/>
                <a:cs typeface="Times New Roman" pitchFamily="18" charset="0"/>
              </a:rPr>
              <a:t>thi</a:t>
            </a:r>
            <a:r>
              <a:rPr lang="en-US" dirty="0">
                <a:solidFill>
                  <a:srgbClr val="000000"/>
                </a:solidFill>
                <a:latin typeface="Times New Roman" pitchFamily="18" charset="0"/>
                <a:cs typeface="Times New Roman" pitchFamily="18" charset="0"/>
              </a:rPr>
              <a:t> </a:t>
            </a:r>
            <a:r>
              <a:rPr lang="en-US" i="1" dirty="0" err="1">
                <a:solidFill>
                  <a:srgbClr val="000000"/>
                </a:solidFill>
                <a:latin typeface="Times New Roman" pitchFamily="18" charset="0"/>
                <a:cs typeface="Times New Roman" pitchFamily="18" charset="0"/>
              </a:rPr>
              <a:t>Đăm</a:t>
            </a:r>
            <a:r>
              <a:rPr lang="en-US" i="1" dirty="0">
                <a:solidFill>
                  <a:srgbClr val="000000"/>
                </a:solidFill>
                <a:latin typeface="Times New Roman" pitchFamily="18" charset="0"/>
                <a:cs typeface="Times New Roman" pitchFamily="18" charset="0"/>
              </a:rPr>
              <a:t> </a:t>
            </a:r>
            <a:r>
              <a:rPr lang="en-US" i="1" dirty="0" err="1">
                <a:solidFill>
                  <a:srgbClr val="000000"/>
                </a:solidFill>
                <a:latin typeface="Times New Roman" pitchFamily="18" charset="0"/>
                <a:cs typeface="Times New Roman" pitchFamily="18" charset="0"/>
              </a:rPr>
              <a:t>Săn</a:t>
            </a:r>
            <a:r>
              <a:rPr lang="en-US" dirty="0">
                <a:solidFill>
                  <a:srgbClr val="000000"/>
                </a:solidFill>
                <a:latin typeface="Times New Roman" pitchFamily="18" charset="0"/>
                <a:cs typeface="Times New Roman" pitchFamily="18" charset="0"/>
              </a:rPr>
              <a:t>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2. </a:t>
            </a:r>
            <a:r>
              <a:rPr lang="en-US" i="1" dirty="0" err="1">
                <a:solidFill>
                  <a:srgbClr val="000000"/>
                </a:solidFill>
                <a:latin typeface="Times New Roman" pitchFamily="18" charset="0"/>
                <a:cs typeface="Times New Roman" pitchFamily="18" charset="0"/>
              </a:rPr>
              <a:t>Viếng</a:t>
            </a:r>
            <a:r>
              <a:rPr lang="en-US" i="1" dirty="0">
                <a:solidFill>
                  <a:srgbClr val="000000"/>
                </a:solidFill>
                <a:latin typeface="Times New Roman" pitchFamily="18" charset="0"/>
                <a:cs typeface="Times New Roman" pitchFamily="18" charset="0"/>
              </a:rPr>
              <a:t> </a:t>
            </a:r>
            <a:r>
              <a:rPr lang="en-US" i="1" dirty="0" err="1">
                <a:solidFill>
                  <a:srgbClr val="000000"/>
                </a:solidFill>
                <a:latin typeface="Times New Roman" pitchFamily="18" charset="0"/>
                <a:cs typeface="Times New Roman" pitchFamily="18" charset="0"/>
              </a:rPr>
              <a:t>lăng</a:t>
            </a:r>
            <a:r>
              <a:rPr lang="en-US" i="1" dirty="0">
                <a:solidFill>
                  <a:srgbClr val="000000"/>
                </a:solidFill>
                <a:latin typeface="Times New Roman" pitchFamily="18" charset="0"/>
                <a:cs typeface="Times New Roman" pitchFamily="18" charset="0"/>
              </a:rPr>
              <a:t> </a:t>
            </a:r>
            <a:r>
              <a:rPr lang="en-US" i="1" dirty="0" err="1">
                <a:solidFill>
                  <a:srgbClr val="000000"/>
                </a:solidFill>
                <a:latin typeface="Times New Roman" pitchFamily="18" charset="0"/>
                <a:cs typeface="Times New Roman" pitchFamily="18" charset="0"/>
              </a:rPr>
              <a:t>Bác</a:t>
            </a:r>
            <a:r>
              <a:rPr lang="en-US" i="1"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a:t>
            </a:r>
            <a:r>
              <a:rPr lang="en-US" dirty="0" err="1">
                <a:solidFill>
                  <a:srgbClr val="000000"/>
                </a:solidFill>
                <a:latin typeface="Times New Roman" pitchFamily="18" charset="0"/>
                <a:cs typeface="Times New Roman" pitchFamily="18" charset="0"/>
              </a:rPr>
              <a:t>Viễn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Phương</a:t>
            </a:r>
            <a:r>
              <a:rPr lang="en-US" dirty="0">
                <a:solidFill>
                  <a:srgbClr val="000000"/>
                </a:solidFill>
                <a:latin typeface="Times New Roman" pitchFamily="18" charset="0"/>
                <a:cs typeface="Times New Roman" pitchFamily="18" charset="0"/>
              </a:rPr>
              <a:t>)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3. </a:t>
            </a:r>
            <a:r>
              <a:rPr lang="en-US" i="1" dirty="0" err="1">
                <a:solidFill>
                  <a:srgbClr val="000000"/>
                </a:solidFill>
                <a:latin typeface="Times New Roman" pitchFamily="18" charset="0"/>
                <a:cs typeface="Times New Roman" pitchFamily="18" charset="0"/>
              </a:rPr>
              <a:t>Nhàn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Nguyễn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Bỉnh</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Khiêm</a:t>
            </a:r>
            <a:r>
              <a:rPr lang="en-US" dirty="0">
                <a:solidFill>
                  <a:srgbClr val="000000"/>
                </a:solidFill>
                <a:latin typeface="Times New Roman" pitchFamily="18" charset="0"/>
                <a:cs typeface="Times New Roman" pitchFamily="18" charset="0"/>
              </a:rPr>
              <a:t>)</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4. </a:t>
            </a:r>
            <a:r>
              <a:rPr lang="en-US" i="1" dirty="0" err="1">
                <a:solidFill>
                  <a:srgbClr val="000000"/>
                </a:solidFill>
                <a:latin typeface="Times New Roman" pitchFamily="18" charset="0"/>
                <a:cs typeface="Times New Roman" pitchFamily="18" charset="0"/>
              </a:rPr>
              <a:t>Bến</a:t>
            </a:r>
            <a:r>
              <a:rPr lang="en-US" i="1" dirty="0">
                <a:solidFill>
                  <a:srgbClr val="000000"/>
                </a:solidFill>
                <a:latin typeface="Times New Roman" pitchFamily="18" charset="0"/>
                <a:cs typeface="Times New Roman" pitchFamily="18" charset="0"/>
              </a:rPr>
              <a:t> </a:t>
            </a:r>
            <a:r>
              <a:rPr lang="en-US" i="1" dirty="0" err="1">
                <a:solidFill>
                  <a:srgbClr val="000000"/>
                </a:solidFill>
                <a:latin typeface="Times New Roman" pitchFamily="18" charset="0"/>
                <a:cs typeface="Times New Roman" pitchFamily="18" charset="0"/>
              </a:rPr>
              <a:t>quê</a:t>
            </a:r>
            <a:r>
              <a:rPr lang="en-US" i="1"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a:t>
            </a:r>
            <a:r>
              <a:rPr lang="en-US" dirty="0" err="1">
                <a:solidFill>
                  <a:srgbClr val="000000"/>
                </a:solidFill>
                <a:latin typeface="Times New Roman" pitchFamily="18" charset="0"/>
                <a:cs typeface="Times New Roman" pitchFamily="18" charset="0"/>
              </a:rPr>
              <a:t>Nguyễn</a:t>
            </a:r>
            <a:r>
              <a:rPr lang="en-US" dirty="0">
                <a:solidFill>
                  <a:srgbClr val="000000"/>
                </a:solidFill>
                <a:latin typeface="Times New Roman" pitchFamily="18" charset="0"/>
                <a:cs typeface="Times New Roman" pitchFamily="18" charset="0"/>
              </a:rPr>
              <a:t> Minh </a:t>
            </a:r>
            <a:r>
              <a:rPr lang="en-US" dirty="0" err="1">
                <a:solidFill>
                  <a:srgbClr val="000000"/>
                </a:solidFill>
                <a:latin typeface="Times New Roman" pitchFamily="18" charset="0"/>
                <a:cs typeface="Times New Roman" pitchFamily="18" charset="0"/>
              </a:rPr>
              <a:t>Châu</a:t>
            </a:r>
            <a:r>
              <a:rPr lang="en-US" dirty="0">
                <a:solidFill>
                  <a:srgbClr val="000000"/>
                </a:solidFill>
                <a:latin typeface="Times New Roman" pitchFamily="18" charset="0"/>
                <a:cs typeface="Times New Roman" pitchFamily="18" charset="0"/>
              </a:rPr>
              <a:t>)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5.</a:t>
            </a:r>
            <a:r>
              <a:rPr lang="en-US" i="1" dirty="0">
                <a:solidFill>
                  <a:srgbClr val="000000"/>
                </a:solidFill>
                <a:latin typeface="Times New Roman" pitchFamily="18" charset="0"/>
                <a:cs typeface="Times New Roman" pitchFamily="18" charset="0"/>
              </a:rPr>
              <a:t>Thượng </a:t>
            </a:r>
            <a:r>
              <a:rPr lang="en-US" i="1" dirty="0" err="1">
                <a:solidFill>
                  <a:srgbClr val="000000"/>
                </a:solidFill>
                <a:latin typeface="Times New Roman" pitchFamily="18" charset="0"/>
                <a:cs typeface="Times New Roman" pitchFamily="18" charset="0"/>
              </a:rPr>
              <a:t>kinh</a:t>
            </a:r>
            <a:r>
              <a:rPr lang="en-US" i="1" dirty="0">
                <a:solidFill>
                  <a:srgbClr val="000000"/>
                </a:solidFill>
                <a:latin typeface="Times New Roman" pitchFamily="18" charset="0"/>
                <a:cs typeface="Times New Roman" pitchFamily="18" charset="0"/>
              </a:rPr>
              <a:t> </a:t>
            </a:r>
            <a:r>
              <a:rPr lang="en-US" i="1" dirty="0" err="1">
                <a:solidFill>
                  <a:srgbClr val="000000"/>
                </a:solidFill>
                <a:latin typeface="Times New Roman" pitchFamily="18" charset="0"/>
                <a:cs typeface="Times New Roman" pitchFamily="18" charset="0"/>
              </a:rPr>
              <a:t>kí</a:t>
            </a:r>
            <a:r>
              <a:rPr lang="en-US" i="1" dirty="0">
                <a:solidFill>
                  <a:srgbClr val="000000"/>
                </a:solidFill>
                <a:latin typeface="Times New Roman" pitchFamily="18" charset="0"/>
                <a:cs typeface="Times New Roman" pitchFamily="18" charset="0"/>
              </a:rPr>
              <a:t> </a:t>
            </a:r>
            <a:r>
              <a:rPr lang="en-US" i="1" dirty="0" err="1">
                <a:solidFill>
                  <a:srgbClr val="000000"/>
                </a:solidFill>
                <a:latin typeface="Times New Roman" pitchFamily="18" charset="0"/>
                <a:cs typeface="Times New Roman" pitchFamily="18" charset="0"/>
              </a:rPr>
              <a:t>sự</a:t>
            </a:r>
            <a:r>
              <a:rPr lang="en-US" i="1"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a:t>
            </a:r>
            <a:r>
              <a:rPr lang="en-US" dirty="0" err="1">
                <a:solidFill>
                  <a:srgbClr val="000000"/>
                </a:solidFill>
                <a:latin typeface="Times New Roman" pitchFamily="18" charset="0"/>
                <a:cs typeface="Times New Roman" pitchFamily="18" charset="0"/>
              </a:rPr>
              <a:t>Lê</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Hữu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Trác</a:t>
            </a:r>
            <a:r>
              <a:rPr lang="en-US" dirty="0">
                <a:solidFill>
                  <a:srgbClr val="000000"/>
                </a:solidFill>
                <a:latin typeface="Times New Roman" pitchFamily="18" charset="0"/>
                <a:cs typeface="Times New Roman" pitchFamily="18" charset="0"/>
              </a:rPr>
              <a:t>)</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6. </a:t>
            </a:r>
            <a:r>
              <a:rPr lang="en-US" i="1" dirty="0" err="1">
                <a:solidFill>
                  <a:srgbClr val="000000"/>
                </a:solidFill>
                <a:latin typeface="Times New Roman" pitchFamily="18" charset="0"/>
                <a:cs typeface="Times New Roman" pitchFamily="18" charset="0"/>
              </a:rPr>
              <a:t>Bắc</a:t>
            </a:r>
            <a:r>
              <a:rPr lang="en-US" i="1" dirty="0">
                <a:solidFill>
                  <a:srgbClr val="000000"/>
                </a:solidFill>
                <a:latin typeface="Times New Roman" pitchFamily="18" charset="0"/>
                <a:cs typeface="Times New Roman" pitchFamily="18" charset="0"/>
              </a:rPr>
              <a:t> </a:t>
            </a:r>
            <a:r>
              <a:rPr lang="en-US" i="1" dirty="0" err="1">
                <a:solidFill>
                  <a:srgbClr val="000000"/>
                </a:solidFill>
                <a:latin typeface="Times New Roman" pitchFamily="18" charset="0"/>
                <a:cs typeface="Times New Roman" pitchFamily="18" charset="0"/>
              </a:rPr>
              <a:t>Sơn</a:t>
            </a:r>
            <a:r>
              <a:rPr lang="en-US" i="1"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a:t>
            </a:r>
            <a:r>
              <a:rPr lang="en-US" dirty="0" err="1">
                <a:solidFill>
                  <a:srgbClr val="000000"/>
                </a:solidFill>
                <a:latin typeface="Times New Roman" pitchFamily="18" charset="0"/>
                <a:cs typeface="Times New Roman" pitchFamily="18" charset="0"/>
              </a:rPr>
              <a:t>Nguyễn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Huy</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Tưởng</a:t>
            </a:r>
            <a:r>
              <a:rPr lang="en-US" dirty="0">
                <a:solidFill>
                  <a:srgbClr val="000000"/>
                </a:solidFill>
                <a:latin typeface="Times New Roman" pitchFamily="18" charset="0"/>
                <a:cs typeface="Times New Roman" pitchFamily="18" charset="0"/>
              </a:rPr>
              <a:t>),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7. </a:t>
            </a:r>
            <a:r>
              <a:rPr lang="en-US" i="1" dirty="0" err="1">
                <a:solidFill>
                  <a:srgbClr val="000000"/>
                </a:solidFill>
                <a:latin typeface="Times New Roman" pitchFamily="18" charset="0"/>
                <a:cs typeface="Times New Roman" pitchFamily="18" charset="0"/>
              </a:rPr>
              <a:t>Ánh</a:t>
            </a:r>
            <a:r>
              <a:rPr lang="en-US" i="1" dirty="0">
                <a:solidFill>
                  <a:srgbClr val="000000"/>
                </a:solidFill>
                <a:latin typeface="Times New Roman" pitchFamily="18" charset="0"/>
                <a:cs typeface="Times New Roman" pitchFamily="18" charset="0"/>
              </a:rPr>
              <a:t> </a:t>
            </a:r>
            <a:r>
              <a:rPr lang="en-US" i="1" dirty="0" err="1">
                <a:solidFill>
                  <a:srgbClr val="000000"/>
                </a:solidFill>
                <a:latin typeface="Times New Roman" pitchFamily="18" charset="0"/>
                <a:cs typeface="Times New Roman" pitchFamily="18" charset="0"/>
              </a:rPr>
              <a:t>trăng</a:t>
            </a:r>
            <a:r>
              <a:rPr lang="en-US" i="1"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a:t>
            </a:r>
            <a:r>
              <a:rPr lang="en-US" dirty="0" err="1">
                <a:solidFill>
                  <a:srgbClr val="000000"/>
                </a:solidFill>
                <a:latin typeface="Times New Roman" pitchFamily="18" charset="0"/>
                <a:cs typeface="Times New Roman" pitchFamily="18" charset="0"/>
              </a:rPr>
              <a:t>Nguyễn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Duy</a:t>
            </a:r>
            <a:r>
              <a:rPr lang="en-US" dirty="0">
                <a:solidFill>
                  <a:srgbClr val="000000"/>
                </a:solidFill>
                <a:latin typeface="Times New Roman" pitchFamily="18" charset="0"/>
                <a:cs typeface="Times New Roman" pitchFamily="18" charset="0"/>
              </a:rPr>
              <a:t>)</a:t>
            </a:r>
            <a:r>
              <a:rPr lang="en-US" dirty="0">
                <a:solidFill>
                  <a:srgbClr val="000000"/>
                </a:solidFill>
                <a:latin typeface="Calibri" pitchFamily="34" charset="0"/>
                <a:cs typeface="Calibri" pitchFamily="34" charset="0"/>
              </a:rPr>
              <a:t/>
            </a:r>
            <a:br>
              <a:rPr lang="en-US" dirty="0">
                <a:solidFill>
                  <a:srgbClr val="000000"/>
                </a:solidFill>
                <a:latin typeface="Calibri" pitchFamily="34" charset="0"/>
                <a:cs typeface="Calibri" pitchFamily="34" charset="0"/>
              </a:rPr>
            </a:br>
            <a:endParaRPr lang="en-US" dirty="0"/>
          </a:p>
        </p:txBody>
      </p:sp>
    </p:spTree>
    <p:extLst>
      <p:ext uri="{BB962C8B-B14F-4D97-AF65-F5344CB8AC3E}">
        <p14:creationId xmlns:p14="http://schemas.microsoft.com/office/powerpoint/2010/main" val="2738503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4419600"/>
          </a:xfrm>
        </p:spPr>
        <p:txBody>
          <a:bodyPr/>
          <a:lstStyle/>
          <a:p>
            <a:pPr algn="l" eaLnBrk="1" hangingPunct="1">
              <a:lnSpc>
                <a:spcPct val="115000"/>
              </a:lnSpc>
              <a:defRPr/>
            </a:pPr>
            <a:r>
              <a:rPr lang="en-US" sz="3200" dirty="0" err="1" smtClean="0">
                <a:solidFill>
                  <a:srgbClr val="000000"/>
                </a:solidFill>
                <a:effectLst/>
                <a:latin typeface="Times New Roman" pitchFamily="18" charset="0"/>
                <a:cs typeface="Times New Roman" pitchFamily="18" charset="0"/>
              </a:rPr>
              <a:t>Trong</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thời</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gian</a:t>
            </a:r>
            <a:r>
              <a:rPr lang="en-US" sz="3200" dirty="0" smtClean="0">
                <a:solidFill>
                  <a:srgbClr val="000000"/>
                </a:solidFill>
                <a:effectLst/>
                <a:latin typeface="Times New Roman" pitchFamily="18" charset="0"/>
                <a:cs typeface="Times New Roman" pitchFamily="18" charset="0"/>
              </a:rPr>
              <a:t> 1 </a:t>
            </a:r>
            <a:r>
              <a:rPr lang="en-US" sz="3200" dirty="0" err="1" smtClean="0">
                <a:solidFill>
                  <a:srgbClr val="000000"/>
                </a:solidFill>
                <a:effectLst/>
                <a:latin typeface="Times New Roman" pitchFamily="18" charset="0"/>
                <a:cs typeface="Times New Roman" pitchFamily="18" charset="0"/>
              </a:rPr>
              <a:t>phút</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hãy</a:t>
            </a:r>
            <a:r>
              <a:rPr lang="en-US" sz="3200" dirty="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sắp</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xếp</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các</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tác</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phẩm</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sau</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theo</a:t>
            </a:r>
            <a:r>
              <a:rPr lang="en-US" sz="3200" dirty="0" smtClean="0">
                <a:solidFill>
                  <a:srgbClr val="000000"/>
                </a:solidFill>
                <a:effectLst/>
                <a:latin typeface="Times New Roman" pitchFamily="18" charset="0"/>
                <a:cs typeface="Times New Roman" pitchFamily="18" charset="0"/>
              </a:rPr>
              <a:t> 3 </a:t>
            </a:r>
            <a:r>
              <a:rPr lang="en-US" sz="3200" dirty="0" err="1" smtClean="0">
                <a:solidFill>
                  <a:srgbClr val="000000"/>
                </a:solidFill>
                <a:effectLst/>
                <a:latin typeface="Times New Roman" pitchFamily="18" charset="0"/>
                <a:cs typeface="Times New Roman" pitchFamily="18" charset="0"/>
              </a:rPr>
              <a:t>nhóm</a:t>
            </a:r>
            <a:r>
              <a:rPr lang="en-US" sz="3200" dirty="0" smtClean="0">
                <a:solidFill>
                  <a:srgbClr val="000000"/>
                </a:solidFill>
                <a:effectLst/>
                <a:latin typeface="Times New Roman" pitchFamily="18" charset="0"/>
                <a:cs typeface="Times New Roman" pitchFamily="18" charset="0"/>
              </a:rPr>
              <a:t> : </a:t>
            </a:r>
            <a:r>
              <a:rPr lang="en-US" sz="3200" dirty="0" err="1" smtClean="0">
                <a:solidFill>
                  <a:srgbClr val="000000"/>
                </a:solidFill>
                <a:effectLst/>
                <a:latin typeface="Times New Roman" pitchFamily="18" charset="0"/>
                <a:cs typeface="Times New Roman" pitchFamily="18" charset="0"/>
              </a:rPr>
              <a:t>tư</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sư</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trư</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tình</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kịch</a:t>
            </a:r>
            <a:r>
              <a:rPr lang="en-US" sz="3200" dirty="0" smtClean="0">
                <a:solidFill>
                  <a:srgbClr val="000000"/>
                </a:solidFill>
                <a:effectLst/>
                <a:latin typeface="Times New Roman" pitchFamily="18" charset="0"/>
                <a:cs typeface="Times New Roman" pitchFamily="18" charset="0"/>
              </a:rPr>
              <a:t>.</a:t>
            </a:r>
            <a:r>
              <a:rPr lang="en-US" sz="3200" dirty="0" smtClean="0">
                <a:solidFill>
                  <a:srgbClr val="000000"/>
                </a:solidFill>
                <a:effectLst/>
                <a:latin typeface="Calibri" pitchFamily="34" charset="0"/>
                <a:ea typeface="Calibri" pitchFamily="34" charset="0"/>
                <a:cs typeface="Times New Roman" pitchFamily="18" charset="0"/>
              </a:rPr>
              <a:t/>
            </a:r>
            <a:br>
              <a:rPr lang="en-US" sz="3200" dirty="0" smtClean="0">
                <a:solidFill>
                  <a:srgbClr val="000000"/>
                </a:solidFill>
                <a:effectLst/>
                <a:latin typeface="Calibri" pitchFamily="34" charset="0"/>
                <a:ea typeface="Calibri" pitchFamily="34" charset="0"/>
                <a:cs typeface="Times New Roman" pitchFamily="18" charset="0"/>
              </a:rPr>
            </a:br>
            <a:r>
              <a:rPr lang="en-US" sz="3200" dirty="0" smtClean="0">
                <a:solidFill>
                  <a:srgbClr val="000000"/>
                </a:solidFill>
                <a:effectLst/>
                <a:latin typeface="Times New Roman" pitchFamily="18" charset="0"/>
                <a:cs typeface="Times New Roman" pitchFamily="18" charset="0"/>
              </a:rPr>
              <a:t>1.Sử </a:t>
            </a:r>
            <a:r>
              <a:rPr lang="en-US" sz="3200" dirty="0" err="1" smtClean="0">
                <a:solidFill>
                  <a:srgbClr val="000000"/>
                </a:solidFill>
                <a:effectLst/>
                <a:latin typeface="Times New Roman" pitchFamily="18" charset="0"/>
                <a:cs typeface="Times New Roman" pitchFamily="18" charset="0"/>
              </a:rPr>
              <a:t>thi</a:t>
            </a:r>
            <a:r>
              <a:rPr lang="en-US" sz="3200" dirty="0" smtClean="0">
                <a:solidFill>
                  <a:srgbClr val="000000"/>
                </a:solidFill>
                <a:effectLst/>
                <a:latin typeface="Times New Roman" pitchFamily="18" charset="0"/>
                <a:cs typeface="Times New Roman" pitchFamily="18" charset="0"/>
              </a:rPr>
              <a:t> </a:t>
            </a:r>
            <a:r>
              <a:rPr lang="en-US" sz="3200" i="1" dirty="0" err="1" smtClean="0">
                <a:solidFill>
                  <a:srgbClr val="000000"/>
                </a:solidFill>
                <a:effectLst/>
                <a:latin typeface="Times New Roman" pitchFamily="18" charset="0"/>
                <a:cs typeface="Times New Roman" pitchFamily="18" charset="0"/>
              </a:rPr>
              <a:t>Đăm</a:t>
            </a:r>
            <a:r>
              <a:rPr lang="en-US" sz="3200" i="1" dirty="0" smtClean="0">
                <a:solidFill>
                  <a:srgbClr val="000000"/>
                </a:solidFill>
                <a:effectLst/>
                <a:latin typeface="Times New Roman" pitchFamily="18" charset="0"/>
                <a:cs typeface="Times New Roman" pitchFamily="18" charset="0"/>
              </a:rPr>
              <a:t> </a:t>
            </a:r>
            <a:r>
              <a:rPr lang="en-US" sz="3200" i="1" dirty="0" err="1" smtClean="0">
                <a:solidFill>
                  <a:srgbClr val="000000"/>
                </a:solidFill>
                <a:effectLst/>
                <a:latin typeface="Times New Roman" pitchFamily="18" charset="0"/>
                <a:cs typeface="Times New Roman" pitchFamily="18" charset="0"/>
              </a:rPr>
              <a:t>Săn</a:t>
            </a:r>
            <a:r>
              <a:rPr lang="en-US" sz="3200" dirty="0" smtClean="0">
                <a:solidFill>
                  <a:srgbClr val="000000"/>
                </a:solidFill>
                <a:effectLst/>
                <a:latin typeface="Times New Roman" pitchFamily="18" charset="0"/>
                <a:cs typeface="Times New Roman" pitchFamily="18" charset="0"/>
              </a:rPr>
              <a:t> </a:t>
            </a:r>
            <a:br>
              <a:rPr lang="en-US" sz="3200" dirty="0" smtClean="0">
                <a:solidFill>
                  <a:srgbClr val="000000"/>
                </a:solidFill>
                <a:effectLst/>
                <a:latin typeface="Times New Roman" pitchFamily="18" charset="0"/>
                <a:cs typeface="Times New Roman" pitchFamily="18" charset="0"/>
              </a:rPr>
            </a:br>
            <a:r>
              <a:rPr lang="en-US" sz="3200" dirty="0" smtClean="0">
                <a:solidFill>
                  <a:srgbClr val="000000"/>
                </a:solidFill>
                <a:effectLst/>
                <a:latin typeface="Times New Roman" pitchFamily="18" charset="0"/>
                <a:cs typeface="Times New Roman" pitchFamily="18" charset="0"/>
              </a:rPr>
              <a:t>2. </a:t>
            </a:r>
            <a:r>
              <a:rPr lang="en-US" sz="3200" i="1" dirty="0" err="1" smtClean="0">
                <a:solidFill>
                  <a:srgbClr val="000000"/>
                </a:solidFill>
                <a:effectLst/>
                <a:latin typeface="Times New Roman" pitchFamily="18" charset="0"/>
                <a:ea typeface="+mn-ea"/>
                <a:cs typeface="Times New Roman" pitchFamily="18" charset="0"/>
              </a:rPr>
              <a:t>Viếng</a:t>
            </a:r>
            <a:r>
              <a:rPr lang="en-US" sz="3200" i="1" dirty="0" smtClean="0">
                <a:solidFill>
                  <a:srgbClr val="000000"/>
                </a:solidFill>
                <a:effectLst/>
                <a:latin typeface="Times New Roman" pitchFamily="18" charset="0"/>
                <a:ea typeface="+mn-ea"/>
                <a:cs typeface="Times New Roman" pitchFamily="18" charset="0"/>
              </a:rPr>
              <a:t> </a:t>
            </a:r>
            <a:r>
              <a:rPr lang="en-US" sz="3200" i="1" dirty="0" err="1" smtClean="0">
                <a:solidFill>
                  <a:srgbClr val="000000"/>
                </a:solidFill>
                <a:effectLst/>
                <a:latin typeface="Times New Roman" pitchFamily="18" charset="0"/>
                <a:ea typeface="+mn-ea"/>
                <a:cs typeface="Times New Roman" pitchFamily="18" charset="0"/>
              </a:rPr>
              <a:t>lăng</a:t>
            </a:r>
            <a:r>
              <a:rPr lang="en-US" sz="3200" i="1" dirty="0" smtClean="0">
                <a:solidFill>
                  <a:srgbClr val="000000"/>
                </a:solidFill>
                <a:effectLst/>
                <a:latin typeface="Times New Roman" pitchFamily="18" charset="0"/>
                <a:ea typeface="+mn-ea"/>
                <a:cs typeface="Times New Roman" pitchFamily="18" charset="0"/>
              </a:rPr>
              <a:t> </a:t>
            </a:r>
            <a:r>
              <a:rPr lang="en-US" sz="3200" i="1" dirty="0" err="1" smtClean="0">
                <a:solidFill>
                  <a:srgbClr val="000000"/>
                </a:solidFill>
                <a:effectLst/>
                <a:latin typeface="Times New Roman" pitchFamily="18" charset="0"/>
                <a:ea typeface="+mn-ea"/>
                <a:cs typeface="Times New Roman" pitchFamily="18" charset="0"/>
              </a:rPr>
              <a:t>Bác</a:t>
            </a:r>
            <a:r>
              <a:rPr lang="en-US" sz="3200" i="1" dirty="0" smtClean="0">
                <a:solidFill>
                  <a:srgbClr val="000000"/>
                </a:solidFill>
                <a:effectLst/>
                <a:latin typeface="Times New Roman" pitchFamily="18" charset="0"/>
                <a:ea typeface="+mn-ea"/>
                <a:cs typeface="Times New Roman" pitchFamily="18" charset="0"/>
              </a:rPr>
              <a:t> </a:t>
            </a:r>
            <a:r>
              <a:rPr lang="en-US" sz="3200" dirty="0" smtClean="0">
                <a:solidFill>
                  <a:srgbClr val="000000"/>
                </a:solidFill>
                <a:effectLst/>
                <a:latin typeface="Times New Roman" pitchFamily="18" charset="0"/>
                <a:ea typeface="+mn-ea"/>
                <a:cs typeface="Times New Roman" pitchFamily="18" charset="0"/>
              </a:rPr>
              <a:t>(</a:t>
            </a:r>
            <a:r>
              <a:rPr lang="en-US" sz="3200" dirty="0" err="1" smtClean="0">
                <a:solidFill>
                  <a:srgbClr val="000000"/>
                </a:solidFill>
                <a:effectLst/>
                <a:latin typeface="Times New Roman" pitchFamily="18" charset="0"/>
                <a:ea typeface="+mn-ea"/>
                <a:cs typeface="Times New Roman" pitchFamily="18" charset="0"/>
              </a:rPr>
              <a:t>Viễn</a:t>
            </a:r>
            <a:r>
              <a:rPr lang="en-US" sz="3200" dirty="0" smtClean="0">
                <a:solidFill>
                  <a:srgbClr val="000000"/>
                </a:solidFill>
                <a:effectLst/>
                <a:latin typeface="Times New Roman" pitchFamily="18" charset="0"/>
                <a:ea typeface="+mn-ea"/>
                <a:cs typeface="Times New Roman" pitchFamily="18" charset="0"/>
              </a:rPr>
              <a:t> </a:t>
            </a:r>
            <a:r>
              <a:rPr lang="en-US" sz="3200" dirty="0" err="1" smtClean="0">
                <a:solidFill>
                  <a:srgbClr val="000000"/>
                </a:solidFill>
                <a:effectLst/>
                <a:latin typeface="Times New Roman" pitchFamily="18" charset="0"/>
                <a:ea typeface="+mn-ea"/>
                <a:cs typeface="Times New Roman" pitchFamily="18" charset="0"/>
              </a:rPr>
              <a:t>Phương</a:t>
            </a:r>
            <a:r>
              <a:rPr lang="en-US" sz="3200" dirty="0" smtClean="0">
                <a:solidFill>
                  <a:srgbClr val="000000"/>
                </a:solidFill>
                <a:effectLst/>
                <a:latin typeface="Times New Roman" pitchFamily="18" charset="0"/>
                <a:ea typeface="+mn-ea"/>
                <a:cs typeface="Times New Roman" pitchFamily="18" charset="0"/>
              </a:rPr>
              <a:t>) </a:t>
            </a:r>
            <a:r>
              <a:rPr lang="en-US" sz="3200" dirty="0" smtClean="0">
                <a:solidFill>
                  <a:srgbClr val="000000"/>
                </a:solidFill>
                <a:effectLst/>
                <a:latin typeface="Times New Roman" pitchFamily="18" charset="0"/>
                <a:cs typeface="Times New Roman" pitchFamily="18" charset="0"/>
              </a:rPr>
              <a:t/>
            </a:r>
            <a:br>
              <a:rPr lang="en-US" sz="3200" dirty="0" smtClean="0">
                <a:solidFill>
                  <a:srgbClr val="000000"/>
                </a:solidFill>
                <a:effectLst/>
                <a:latin typeface="Times New Roman" pitchFamily="18" charset="0"/>
                <a:cs typeface="Times New Roman" pitchFamily="18" charset="0"/>
              </a:rPr>
            </a:br>
            <a:r>
              <a:rPr lang="en-US" sz="3200" dirty="0" smtClean="0">
                <a:solidFill>
                  <a:srgbClr val="000000"/>
                </a:solidFill>
                <a:effectLst/>
                <a:latin typeface="Times New Roman" pitchFamily="18" charset="0"/>
                <a:cs typeface="Times New Roman" pitchFamily="18" charset="0"/>
              </a:rPr>
              <a:t>3. </a:t>
            </a:r>
            <a:r>
              <a:rPr lang="en-US" sz="3200" i="1" dirty="0" err="1" smtClean="0">
                <a:solidFill>
                  <a:srgbClr val="000000"/>
                </a:solidFill>
                <a:effectLst/>
                <a:latin typeface="Times New Roman" pitchFamily="18" charset="0"/>
                <a:cs typeface="Times New Roman" pitchFamily="18" charset="0"/>
              </a:rPr>
              <a:t>Nhàn</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Nguyễn</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Bỉnh</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Khiêm</a:t>
            </a:r>
            <a:r>
              <a:rPr lang="en-US" sz="3200" dirty="0" smtClean="0">
                <a:solidFill>
                  <a:srgbClr val="000000"/>
                </a:solidFill>
                <a:effectLst/>
                <a:latin typeface="Times New Roman" pitchFamily="18" charset="0"/>
                <a:cs typeface="Times New Roman" pitchFamily="18" charset="0"/>
              </a:rPr>
              <a:t>)</a:t>
            </a:r>
            <a:br>
              <a:rPr lang="en-US" sz="3200" dirty="0" smtClean="0">
                <a:solidFill>
                  <a:srgbClr val="000000"/>
                </a:solidFill>
                <a:effectLst/>
                <a:latin typeface="Times New Roman" pitchFamily="18" charset="0"/>
                <a:cs typeface="Times New Roman" pitchFamily="18" charset="0"/>
              </a:rPr>
            </a:br>
            <a:r>
              <a:rPr lang="en-US" sz="3200" dirty="0" smtClean="0">
                <a:solidFill>
                  <a:srgbClr val="000000"/>
                </a:solidFill>
                <a:effectLst/>
                <a:latin typeface="Times New Roman" pitchFamily="18" charset="0"/>
                <a:cs typeface="Times New Roman" pitchFamily="18" charset="0"/>
              </a:rPr>
              <a:t>4. </a:t>
            </a:r>
            <a:r>
              <a:rPr lang="en-US" sz="3200" i="1" dirty="0" err="1" smtClean="0">
                <a:solidFill>
                  <a:srgbClr val="000000"/>
                </a:solidFill>
                <a:effectLst/>
                <a:latin typeface="Times New Roman" pitchFamily="18" charset="0"/>
                <a:cs typeface="Times New Roman" pitchFamily="18" charset="0"/>
              </a:rPr>
              <a:t>Bến</a:t>
            </a:r>
            <a:r>
              <a:rPr lang="en-US" sz="3200" i="1" dirty="0" smtClean="0">
                <a:solidFill>
                  <a:srgbClr val="000000"/>
                </a:solidFill>
                <a:effectLst/>
                <a:latin typeface="Times New Roman" pitchFamily="18" charset="0"/>
                <a:cs typeface="Times New Roman" pitchFamily="18" charset="0"/>
              </a:rPr>
              <a:t> </a:t>
            </a:r>
            <a:r>
              <a:rPr lang="en-US" sz="3200" i="1" dirty="0" err="1" smtClean="0">
                <a:solidFill>
                  <a:srgbClr val="000000"/>
                </a:solidFill>
                <a:effectLst/>
                <a:latin typeface="Times New Roman" pitchFamily="18" charset="0"/>
                <a:cs typeface="Times New Roman" pitchFamily="18" charset="0"/>
              </a:rPr>
              <a:t>quê</a:t>
            </a:r>
            <a:r>
              <a:rPr lang="en-US" sz="3200" i="1" dirty="0" smtClean="0">
                <a:solidFill>
                  <a:srgbClr val="000000"/>
                </a:solidFill>
                <a:effectLst/>
                <a:latin typeface="Times New Roman" pitchFamily="18" charset="0"/>
                <a:cs typeface="Times New Roman" pitchFamily="18" charset="0"/>
              </a:rPr>
              <a:t> </a:t>
            </a:r>
            <a:r>
              <a:rPr lang="en-US" sz="3200" dirty="0" smtClean="0">
                <a:solidFill>
                  <a:srgbClr val="000000"/>
                </a:solidFill>
                <a:effectLst/>
                <a:latin typeface="Times New Roman" pitchFamily="18" charset="0"/>
                <a:cs typeface="Times New Roman" pitchFamily="18" charset="0"/>
              </a:rPr>
              <a:t>(</a:t>
            </a:r>
            <a:r>
              <a:rPr lang="en-US" sz="3200" dirty="0" err="1" smtClean="0">
                <a:solidFill>
                  <a:srgbClr val="000000"/>
                </a:solidFill>
                <a:effectLst/>
                <a:latin typeface="Times New Roman" pitchFamily="18" charset="0"/>
                <a:cs typeface="Times New Roman" pitchFamily="18" charset="0"/>
              </a:rPr>
              <a:t>Nguyễn</a:t>
            </a:r>
            <a:r>
              <a:rPr lang="en-US" sz="3200" dirty="0" smtClean="0">
                <a:solidFill>
                  <a:srgbClr val="000000"/>
                </a:solidFill>
                <a:effectLst/>
                <a:latin typeface="Times New Roman" pitchFamily="18" charset="0"/>
                <a:cs typeface="Times New Roman" pitchFamily="18" charset="0"/>
              </a:rPr>
              <a:t> Minh </a:t>
            </a:r>
            <a:r>
              <a:rPr lang="en-US" sz="3200" dirty="0" err="1" smtClean="0">
                <a:solidFill>
                  <a:srgbClr val="000000"/>
                </a:solidFill>
                <a:effectLst/>
                <a:latin typeface="Times New Roman" pitchFamily="18" charset="0"/>
                <a:cs typeface="Times New Roman" pitchFamily="18" charset="0"/>
              </a:rPr>
              <a:t>Châu</a:t>
            </a:r>
            <a:r>
              <a:rPr lang="en-US" sz="3200" dirty="0" smtClean="0">
                <a:solidFill>
                  <a:srgbClr val="000000"/>
                </a:solidFill>
                <a:effectLst/>
                <a:latin typeface="Times New Roman" pitchFamily="18" charset="0"/>
                <a:cs typeface="Times New Roman" pitchFamily="18" charset="0"/>
              </a:rPr>
              <a:t>) </a:t>
            </a:r>
            <a:br>
              <a:rPr lang="en-US" sz="3200" dirty="0" smtClean="0">
                <a:solidFill>
                  <a:srgbClr val="000000"/>
                </a:solidFill>
                <a:effectLst/>
                <a:latin typeface="Times New Roman" pitchFamily="18" charset="0"/>
                <a:cs typeface="Times New Roman" pitchFamily="18" charset="0"/>
              </a:rPr>
            </a:br>
            <a:r>
              <a:rPr lang="en-US" sz="3200" dirty="0" smtClean="0">
                <a:solidFill>
                  <a:srgbClr val="000000"/>
                </a:solidFill>
                <a:effectLst/>
                <a:latin typeface="Times New Roman" pitchFamily="18" charset="0"/>
                <a:cs typeface="Times New Roman" pitchFamily="18" charset="0"/>
              </a:rPr>
              <a:t>5.</a:t>
            </a:r>
            <a:r>
              <a:rPr lang="en-US" sz="3200" i="1" dirty="0" smtClean="0">
                <a:solidFill>
                  <a:srgbClr val="000000"/>
                </a:solidFill>
                <a:effectLst/>
                <a:latin typeface="Times New Roman" pitchFamily="18" charset="0"/>
                <a:cs typeface="Times New Roman" pitchFamily="18" charset="0"/>
              </a:rPr>
              <a:t>Thượng </a:t>
            </a:r>
            <a:r>
              <a:rPr lang="en-US" sz="3200" i="1" dirty="0" err="1" smtClean="0">
                <a:solidFill>
                  <a:srgbClr val="000000"/>
                </a:solidFill>
                <a:effectLst/>
                <a:latin typeface="Times New Roman" pitchFamily="18" charset="0"/>
                <a:cs typeface="Times New Roman" pitchFamily="18" charset="0"/>
              </a:rPr>
              <a:t>kinh</a:t>
            </a:r>
            <a:r>
              <a:rPr lang="en-US" sz="3200" i="1" dirty="0" smtClean="0">
                <a:solidFill>
                  <a:srgbClr val="000000"/>
                </a:solidFill>
                <a:effectLst/>
                <a:latin typeface="Times New Roman" pitchFamily="18" charset="0"/>
                <a:cs typeface="Times New Roman" pitchFamily="18" charset="0"/>
              </a:rPr>
              <a:t> </a:t>
            </a:r>
            <a:r>
              <a:rPr lang="en-US" sz="3200" i="1" dirty="0" err="1" smtClean="0">
                <a:solidFill>
                  <a:srgbClr val="000000"/>
                </a:solidFill>
                <a:effectLst/>
                <a:latin typeface="Times New Roman" pitchFamily="18" charset="0"/>
                <a:cs typeface="Times New Roman" pitchFamily="18" charset="0"/>
              </a:rPr>
              <a:t>kí</a:t>
            </a:r>
            <a:r>
              <a:rPr lang="en-US" sz="3200" i="1" dirty="0" smtClean="0">
                <a:solidFill>
                  <a:srgbClr val="000000"/>
                </a:solidFill>
                <a:effectLst/>
                <a:latin typeface="Times New Roman" pitchFamily="18" charset="0"/>
                <a:cs typeface="Times New Roman" pitchFamily="18" charset="0"/>
              </a:rPr>
              <a:t> </a:t>
            </a:r>
            <a:r>
              <a:rPr lang="en-US" sz="3200" i="1" dirty="0" err="1" smtClean="0">
                <a:solidFill>
                  <a:srgbClr val="000000"/>
                </a:solidFill>
                <a:effectLst/>
                <a:latin typeface="Times New Roman" pitchFamily="18" charset="0"/>
                <a:cs typeface="Times New Roman" pitchFamily="18" charset="0"/>
              </a:rPr>
              <a:t>sự</a:t>
            </a:r>
            <a:r>
              <a:rPr lang="en-US" sz="3200" i="1" dirty="0" smtClean="0">
                <a:solidFill>
                  <a:srgbClr val="000000"/>
                </a:solidFill>
                <a:effectLst/>
                <a:latin typeface="Times New Roman" pitchFamily="18" charset="0"/>
                <a:cs typeface="Times New Roman" pitchFamily="18" charset="0"/>
              </a:rPr>
              <a:t> </a:t>
            </a:r>
            <a:r>
              <a:rPr lang="en-US" sz="3200" dirty="0" smtClean="0">
                <a:solidFill>
                  <a:srgbClr val="000000"/>
                </a:solidFill>
                <a:effectLst/>
                <a:latin typeface="Times New Roman" pitchFamily="18" charset="0"/>
                <a:cs typeface="Times New Roman" pitchFamily="18" charset="0"/>
              </a:rPr>
              <a:t>(</a:t>
            </a:r>
            <a:r>
              <a:rPr lang="en-US" sz="3200" dirty="0" err="1" smtClean="0">
                <a:solidFill>
                  <a:srgbClr val="000000"/>
                </a:solidFill>
                <a:effectLst/>
                <a:latin typeface="Times New Roman" pitchFamily="18" charset="0"/>
                <a:cs typeface="Times New Roman" pitchFamily="18" charset="0"/>
              </a:rPr>
              <a:t>Lê</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Hữu</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Trác</a:t>
            </a:r>
            <a:r>
              <a:rPr lang="en-US" sz="3200" dirty="0" smtClean="0">
                <a:solidFill>
                  <a:srgbClr val="000000"/>
                </a:solidFill>
                <a:effectLst/>
                <a:latin typeface="Times New Roman" pitchFamily="18" charset="0"/>
                <a:cs typeface="Times New Roman" pitchFamily="18" charset="0"/>
              </a:rPr>
              <a:t>)</a:t>
            </a:r>
            <a:br>
              <a:rPr lang="en-US" sz="3200" dirty="0" smtClean="0">
                <a:solidFill>
                  <a:srgbClr val="000000"/>
                </a:solidFill>
                <a:effectLst/>
                <a:latin typeface="Times New Roman" pitchFamily="18" charset="0"/>
                <a:cs typeface="Times New Roman" pitchFamily="18" charset="0"/>
              </a:rPr>
            </a:br>
            <a:r>
              <a:rPr lang="en-US" sz="3200" dirty="0" smtClean="0">
                <a:solidFill>
                  <a:srgbClr val="000000"/>
                </a:solidFill>
                <a:effectLst/>
                <a:latin typeface="Times New Roman" pitchFamily="18" charset="0"/>
                <a:cs typeface="Times New Roman" pitchFamily="18" charset="0"/>
              </a:rPr>
              <a:t>6. </a:t>
            </a:r>
            <a:r>
              <a:rPr lang="en-US" sz="3200" i="1" dirty="0" err="1" smtClean="0">
                <a:solidFill>
                  <a:srgbClr val="000000"/>
                </a:solidFill>
                <a:effectLst/>
                <a:latin typeface="Times New Roman" pitchFamily="18" charset="0"/>
                <a:cs typeface="Times New Roman" pitchFamily="18" charset="0"/>
              </a:rPr>
              <a:t>Bắc</a:t>
            </a:r>
            <a:r>
              <a:rPr lang="en-US" sz="3200" i="1" dirty="0" smtClean="0">
                <a:solidFill>
                  <a:srgbClr val="000000"/>
                </a:solidFill>
                <a:effectLst/>
                <a:latin typeface="Times New Roman" pitchFamily="18" charset="0"/>
                <a:cs typeface="Times New Roman" pitchFamily="18" charset="0"/>
              </a:rPr>
              <a:t> </a:t>
            </a:r>
            <a:r>
              <a:rPr lang="en-US" sz="3200" i="1" dirty="0" err="1" smtClean="0">
                <a:solidFill>
                  <a:srgbClr val="000000"/>
                </a:solidFill>
                <a:effectLst/>
                <a:latin typeface="Times New Roman" pitchFamily="18" charset="0"/>
                <a:cs typeface="Times New Roman" pitchFamily="18" charset="0"/>
              </a:rPr>
              <a:t>Sơn</a:t>
            </a:r>
            <a:r>
              <a:rPr lang="en-US" sz="3200" i="1" dirty="0" smtClean="0">
                <a:solidFill>
                  <a:srgbClr val="000000"/>
                </a:solidFill>
                <a:effectLst/>
                <a:latin typeface="Times New Roman" pitchFamily="18" charset="0"/>
                <a:cs typeface="Times New Roman" pitchFamily="18" charset="0"/>
              </a:rPr>
              <a:t> </a:t>
            </a:r>
            <a:r>
              <a:rPr lang="en-US" sz="3200" dirty="0" smtClean="0">
                <a:solidFill>
                  <a:srgbClr val="000000"/>
                </a:solidFill>
                <a:effectLst/>
                <a:latin typeface="Times New Roman" pitchFamily="18" charset="0"/>
                <a:cs typeface="Times New Roman" pitchFamily="18" charset="0"/>
              </a:rPr>
              <a:t>(</a:t>
            </a:r>
            <a:r>
              <a:rPr lang="en-US" sz="3200" dirty="0" err="1" smtClean="0">
                <a:solidFill>
                  <a:srgbClr val="000000"/>
                </a:solidFill>
                <a:effectLst/>
                <a:latin typeface="Times New Roman" pitchFamily="18" charset="0"/>
                <a:cs typeface="Times New Roman" pitchFamily="18" charset="0"/>
              </a:rPr>
              <a:t>Nguyễn</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Huy</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Tưởng</a:t>
            </a:r>
            <a:r>
              <a:rPr lang="en-US" sz="3200" dirty="0" smtClean="0">
                <a:solidFill>
                  <a:srgbClr val="000000"/>
                </a:solidFill>
                <a:effectLst/>
                <a:latin typeface="Times New Roman" pitchFamily="18" charset="0"/>
                <a:cs typeface="Times New Roman" pitchFamily="18" charset="0"/>
              </a:rPr>
              <a:t>), </a:t>
            </a:r>
            <a:br>
              <a:rPr lang="en-US" sz="3200" dirty="0" smtClean="0">
                <a:solidFill>
                  <a:srgbClr val="000000"/>
                </a:solidFill>
                <a:effectLst/>
                <a:latin typeface="Times New Roman" pitchFamily="18" charset="0"/>
                <a:cs typeface="Times New Roman" pitchFamily="18" charset="0"/>
              </a:rPr>
            </a:br>
            <a:r>
              <a:rPr lang="en-US" sz="3200" dirty="0" smtClean="0">
                <a:solidFill>
                  <a:srgbClr val="000000"/>
                </a:solidFill>
                <a:effectLst/>
                <a:latin typeface="Times New Roman" pitchFamily="18" charset="0"/>
                <a:cs typeface="Times New Roman" pitchFamily="18" charset="0"/>
              </a:rPr>
              <a:t>7. </a:t>
            </a:r>
            <a:r>
              <a:rPr lang="en-US" sz="3200" i="1" dirty="0" err="1" smtClean="0">
                <a:solidFill>
                  <a:srgbClr val="000000"/>
                </a:solidFill>
                <a:effectLst/>
                <a:latin typeface="Times New Roman" pitchFamily="18" charset="0"/>
                <a:cs typeface="Times New Roman" pitchFamily="18" charset="0"/>
              </a:rPr>
              <a:t>Ánh</a:t>
            </a:r>
            <a:r>
              <a:rPr lang="en-US" sz="3200" i="1" dirty="0" smtClean="0">
                <a:solidFill>
                  <a:srgbClr val="000000"/>
                </a:solidFill>
                <a:effectLst/>
                <a:latin typeface="Times New Roman" pitchFamily="18" charset="0"/>
                <a:cs typeface="Times New Roman" pitchFamily="18" charset="0"/>
              </a:rPr>
              <a:t> </a:t>
            </a:r>
            <a:r>
              <a:rPr lang="en-US" sz="3200" i="1" dirty="0" err="1" smtClean="0">
                <a:solidFill>
                  <a:srgbClr val="000000"/>
                </a:solidFill>
                <a:effectLst/>
                <a:latin typeface="Times New Roman" pitchFamily="18" charset="0"/>
                <a:cs typeface="Times New Roman" pitchFamily="18" charset="0"/>
              </a:rPr>
              <a:t>trăng</a:t>
            </a:r>
            <a:r>
              <a:rPr lang="en-US" sz="3200" i="1" dirty="0" smtClean="0">
                <a:solidFill>
                  <a:srgbClr val="000000"/>
                </a:solidFill>
                <a:effectLst/>
                <a:latin typeface="Times New Roman" pitchFamily="18" charset="0"/>
                <a:cs typeface="Times New Roman" pitchFamily="18" charset="0"/>
              </a:rPr>
              <a:t> </a:t>
            </a:r>
            <a:r>
              <a:rPr lang="en-US" sz="3200" dirty="0" smtClean="0">
                <a:solidFill>
                  <a:srgbClr val="000000"/>
                </a:solidFill>
                <a:effectLst/>
                <a:latin typeface="Times New Roman" pitchFamily="18" charset="0"/>
                <a:cs typeface="Times New Roman" pitchFamily="18" charset="0"/>
              </a:rPr>
              <a:t>(</a:t>
            </a:r>
            <a:r>
              <a:rPr lang="en-US" sz="3200" dirty="0" err="1" smtClean="0">
                <a:solidFill>
                  <a:srgbClr val="000000"/>
                </a:solidFill>
                <a:effectLst/>
                <a:latin typeface="Times New Roman" pitchFamily="18" charset="0"/>
                <a:cs typeface="Times New Roman" pitchFamily="18" charset="0"/>
              </a:rPr>
              <a:t>Nguyễn</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Duy</a:t>
            </a:r>
            <a:r>
              <a:rPr lang="en-US" sz="3200" dirty="0" smtClean="0">
                <a:solidFill>
                  <a:srgbClr val="000000"/>
                </a:solidFill>
                <a:effectLst/>
                <a:latin typeface="Times New Roman" pitchFamily="18" charset="0"/>
                <a:cs typeface="Times New Roman" pitchFamily="18" charset="0"/>
              </a:rPr>
              <a:t>)</a:t>
            </a:r>
            <a:r>
              <a:rPr lang="en-US" sz="3200" dirty="0" smtClean="0">
                <a:solidFill>
                  <a:srgbClr val="000000"/>
                </a:solidFill>
                <a:effectLst/>
                <a:latin typeface="Calibri" pitchFamily="34" charset="0"/>
                <a:cs typeface="Calibri" pitchFamily="34" charset="0"/>
              </a:rPr>
              <a:t/>
            </a:r>
            <a:br>
              <a:rPr lang="en-US" sz="3200" dirty="0" smtClean="0">
                <a:solidFill>
                  <a:srgbClr val="000000"/>
                </a:solidFill>
                <a:effectLst/>
                <a:latin typeface="Calibri" pitchFamily="34" charset="0"/>
                <a:cs typeface="Calibri" pitchFamily="34" charset="0"/>
              </a:rPr>
            </a:br>
            <a:endParaRPr lang="en-US" sz="3200" dirty="0" smtClean="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6145212"/>
          </a:xfrm>
        </p:spPr>
        <p:txBody>
          <a:bodyPr/>
          <a:lstStyle/>
          <a:p>
            <a:pPr>
              <a:defRPr/>
            </a:pP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047216064"/>
              </p:ext>
            </p:extLst>
          </p:nvPr>
        </p:nvGraphicFramePr>
        <p:xfrm>
          <a:off x="761999" y="304800"/>
          <a:ext cx="7467601" cy="6626349"/>
        </p:xfrm>
        <a:graphic>
          <a:graphicData uri="http://schemas.openxmlformats.org/drawingml/2006/table">
            <a:tbl>
              <a:tblPr/>
              <a:tblGrid>
                <a:gridCol w="2458086">
                  <a:extLst>
                    <a:ext uri="{9D8B030D-6E8A-4147-A177-3AD203B41FA5}">
                      <a16:colId xmlns="" xmlns:a16="http://schemas.microsoft.com/office/drawing/2014/main" val="20000"/>
                    </a:ext>
                  </a:extLst>
                </a:gridCol>
                <a:gridCol w="2400300">
                  <a:extLst>
                    <a:ext uri="{9D8B030D-6E8A-4147-A177-3AD203B41FA5}">
                      <a16:colId xmlns="" xmlns:a16="http://schemas.microsoft.com/office/drawing/2014/main" val="20001"/>
                    </a:ext>
                  </a:extLst>
                </a:gridCol>
                <a:gridCol w="2609215">
                  <a:extLst>
                    <a:ext uri="{9D8B030D-6E8A-4147-A177-3AD203B41FA5}">
                      <a16:colId xmlns="" xmlns:a16="http://schemas.microsoft.com/office/drawing/2014/main" val="20002"/>
                    </a:ext>
                  </a:extLst>
                </a:gridCol>
              </a:tblGrid>
              <a:tr h="150277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3600" b="0" i="0" u="none" strike="noStrike" cap="none" normalizeH="0" baseline="0" dirty="0" err="1" smtClean="0">
                          <a:ln>
                            <a:noFill/>
                          </a:ln>
                          <a:solidFill>
                            <a:schemeClr val="tx1"/>
                          </a:solidFill>
                          <a:effectLst/>
                          <a:latin typeface="Times New Roman" pitchFamily="18" charset="0"/>
                          <a:cs typeface="Times New Roman" pitchFamily="18" charset="0"/>
                        </a:rPr>
                        <a:t>Tư</a:t>
                      </a:r>
                      <a:r>
                        <a:rPr kumimoji="0" lang="en-US" sz="3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cs typeface="Times New Roman" pitchFamily="18" charset="0"/>
                        </a:rPr>
                        <a:t>sư</a:t>
                      </a:r>
                      <a:r>
                        <a:rPr kumimoji="0" lang="en-US" sz="36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3600" b="0" i="0" u="none" strike="noStrike" cap="none" normalizeH="0" baseline="0" dirty="0" err="1" smtClean="0">
                          <a:ln>
                            <a:noFill/>
                          </a:ln>
                          <a:solidFill>
                            <a:schemeClr val="tx1"/>
                          </a:solidFill>
                          <a:effectLst/>
                          <a:latin typeface="Times New Roman" pitchFamily="18" charset="0"/>
                          <a:cs typeface="Times New Roman" pitchFamily="18" charset="0"/>
                        </a:rPr>
                        <a:t>Trư</a:t>
                      </a:r>
                      <a:r>
                        <a:rPr kumimoji="0" lang="en-US" sz="3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cs typeface="Times New Roman" pitchFamily="18" charset="0"/>
                        </a:rPr>
                        <a:t>tình</a:t>
                      </a:r>
                      <a:endParaRPr kumimoji="0" lang="en-US"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3600" b="0" i="0" u="none" strike="noStrike" cap="none" normalizeH="0" baseline="0" dirty="0" err="1" smtClean="0">
                          <a:ln>
                            <a:noFill/>
                          </a:ln>
                          <a:solidFill>
                            <a:schemeClr val="tx1"/>
                          </a:solidFill>
                          <a:effectLst/>
                          <a:latin typeface="Times New Roman" pitchFamily="18" charset="0"/>
                          <a:cs typeface="Times New Roman" pitchFamily="18" charset="0"/>
                        </a:rPr>
                        <a:t>Kịch</a:t>
                      </a:r>
                      <a:endParaRPr kumimoji="0" lang="en-US"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12357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1</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.Sử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thi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cs typeface="Times New Roman" pitchFamily="18" charset="0"/>
                        </a:rPr>
                        <a:t>Đăm</a:t>
                      </a:r>
                      <a:r>
                        <a:rPr kumimoji="0" lang="en-US" sz="2800" b="0"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cs typeface="Times New Roman" pitchFamily="18" charset="0"/>
                        </a:rPr>
                        <a:t>Săn</a:t>
                      </a:r>
                      <a:endParaRPr kumimoji="0" lang="en-US" sz="2800" b="0" i="1"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5</a:t>
                      </a:r>
                      <a:r>
                        <a:rPr kumimoji="0" lang="en-US" sz="2800" b="0"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 </a:t>
                      </a:r>
                      <a:r>
                        <a:rPr kumimoji="0" lang="en-US" sz="2800" b="0" i="1" u="none" strike="noStrike" kern="0" cap="none" spc="0" normalizeH="0" baseline="0" noProof="0" dirty="0" err="1" smtClean="0">
                          <a:ln>
                            <a:noFill/>
                          </a:ln>
                          <a:solidFill>
                            <a:srgbClr val="000000"/>
                          </a:solidFill>
                          <a:effectLst/>
                          <a:uLnTx/>
                          <a:uFillTx/>
                          <a:latin typeface="Times New Roman" pitchFamily="18" charset="0"/>
                          <a:ea typeface="+mj-ea"/>
                          <a:cs typeface="Times New Roman" pitchFamily="18" charset="0"/>
                        </a:rPr>
                        <a:t>Bến</a:t>
                      </a:r>
                      <a:r>
                        <a:rPr kumimoji="0" lang="en-US" sz="2800" b="0" i="1"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 </a:t>
                      </a:r>
                      <a:r>
                        <a:rPr kumimoji="0" lang="en-US" sz="2800" b="0" i="1" u="none" strike="noStrike" kern="0" cap="none" spc="0" normalizeH="0" baseline="0" noProof="0" dirty="0" err="1" smtClean="0">
                          <a:ln>
                            <a:noFill/>
                          </a:ln>
                          <a:solidFill>
                            <a:srgbClr val="000000"/>
                          </a:solidFill>
                          <a:effectLst/>
                          <a:uLnTx/>
                          <a:uFillTx/>
                          <a:latin typeface="Times New Roman" pitchFamily="18" charset="0"/>
                          <a:ea typeface="+mj-ea"/>
                          <a:cs typeface="Times New Roman" pitchFamily="18" charset="0"/>
                        </a:rPr>
                        <a:t>quê</a:t>
                      </a:r>
                      <a:r>
                        <a:rPr kumimoji="0" lang="en-US" sz="2800" b="0" i="1"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 </a:t>
                      </a:r>
                      <a:r>
                        <a:rPr kumimoji="0" lang="en-US" sz="2800" b="0"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a:t>
                      </a:r>
                      <a:r>
                        <a:rPr kumimoji="0" lang="en-US" sz="2800" b="0" i="0" u="none" strike="noStrike" kern="0" cap="none" spc="0" normalizeH="0" baseline="0" noProof="0" dirty="0" err="1" smtClean="0">
                          <a:ln>
                            <a:noFill/>
                          </a:ln>
                          <a:solidFill>
                            <a:srgbClr val="000000"/>
                          </a:solidFill>
                          <a:effectLst/>
                          <a:uLnTx/>
                          <a:uFillTx/>
                          <a:latin typeface="Times New Roman" pitchFamily="18" charset="0"/>
                          <a:ea typeface="+mj-ea"/>
                          <a:cs typeface="Times New Roman" pitchFamily="18" charset="0"/>
                        </a:rPr>
                        <a:t>Nguyễn</a:t>
                      </a:r>
                      <a:r>
                        <a:rPr kumimoji="0" lang="en-US" sz="2800" b="0"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 Minh </a:t>
                      </a:r>
                      <a:r>
                        <a:rPr kumimoji="0" lang="en-US" sz="2800" b="0" i="0" u="none" strike="noStrike" kern="0" cap="none" spc="0" normalizeH="0" baseline="0" noProof="0" dirty="0" err="1" smtClean="0">
                          <a:ln>
                            <a:noFill/>
                          </a:ln>
                          <a:solidFill>
                            <a:srgbClr val="000000"/>
                          </a:solidFill>
                          <a:effectLst/>
                          <a:uLnTx/>
                          <a:uFillTx/>
                          <a:latin typeface="Times New Roman" pitchFamily="18" charset="0"/>
                          <a:ea typeface="+mj-ea"/>
                          <a:cs typeface="Times New Roman" pitchFamily="18" charset="0"/>
                        </a:rPr>
                        <a:t>Châu</a:t>
                      </a:r>
                      <a:r>
                        <a:rPr kumimoji="0" lang="en-US" sz="2800" b="0"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 </a:t>
                      </a:r>
                      <a:endParaRPr kumimoji="0" lang="en-US" sz="28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5</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cs typeface="Times New Roman" pitchFamily="18" charset="0"/>
                        </a:rPr>
                        <a:t>Thượng</a:t>
                      </a:r>
                      <a:r>
                        <a:rPr kumimoji="0" lang="en-US" sz="2800" b="0"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cs typeface="Times New Roman" pitchFamily="18" charset="0"/>
                        </a:rPr>
                        <a:t>kinh</a:t>
                      </a:r>
                      <a:r>
                        <a:rPr kumimoji="0" lang="en-US" sz="2800" b="0"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cs typeface="Times New Roman" pitchFamily="18" charset="0"/>
                        </a:rPr>
                        <a:t>kí</a:t>
                      </a:r>
                      <a:r>
                        <a:rPr kumimoji="0" lang="en-US" sz="2800" b="0"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cs typeface="Times New Roman" pitchFamily="18" charset="0"/>
                        </a:rPr>
                        <a:t>sự</a:t>
                      </a:r>
                      <a:r>
                        <a:rPr kumimoji="0" lang="en-US" sz="2800" b="0"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Lê</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Hữu</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Trác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b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br>
                      <a:endParaRPr kumimoji="0" lang="en-US"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2</a:t>
                      </a:r>
                      <a:r>
                        <a:rPr kumimoji="0" lang="en-US" sz="2800" b="0"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 </a:t>
                      </a:r>
                      <a:r>
                        <a:rPr kumimoji="0" lang="en-US" sz="2800" b="0" i="1" u="none" strike="noStrike" kern="0" cap="none" spc="0" normalizeH="0" baseline="0" noProof="0" dirty="0" err="1" smtClean="0">
                          <a:ln>
                            <a:noFill/>
                          </a:ln>
                          <a:solidFill>
                            <a:srgbClr val="000000"/>
                          </a:solidFill>
                          <a:effectLst/>
                          <a:uLnTx/>
                          <a:uFillTx/>
                          <a:latin typeface="Times New Roman" pitchFamily="18" charset="0"/>
                          <a:ea typeface="+mj-ea"/>
                          <a:cs typeface="Times New Roman" pitchFamily="18" charset="0"/>
                        </a:rPr>
                        <a:t>Viếng</a:t>
                      </a:r>
                      <a:r>
                        <a:rPr kumimoji="0" lang="en-US" sz="2800" b="0" i="1"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 </a:t>
                      </a:r>
                      <a:r>
                        <a:rPr kumimoji="0" lang="en-US" sz="2800" b="0" i="1" u="none" strike="noStrike" kern="0" cap="none" spc="0" normalizeH="0" baseline="0" noProof="0" dirty="0" err="1" smtClean="0">
                          <a:ln>
                            <a:noFill/>
                          </a:ln>
                          <a:solidFill>
                            <a:srgbClr val="000000"/>
                          </a:solidFill>
                          <a:effectLst/>
                          <a:uLnTx/>
                          <a:uFillTx/>
                          <a:latin typeface="Times New Roman" pitchFamily="18" charset="0"/>
                          <a:ea typeface="+mj-ea"/>
                          <a:cs typeface="Times New Roman" pitchFamily="18" charset="0"/>
                        </a:rPr>
                        <a:t>lăng</a:t>
                      </a:r>
                      <a:r>
                        <a:rPr kumimoji="0" lang="en-US" sz="2800" b="0" i="1"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 </a:t>
                      </a:r>
                      <a:r>
                        <a:rPr kumimoji="0" lang="en-US" sz="2800" b="0" i="1" u="none" strike="noStrike" kern="0" cap="none" spc="0" normalizeH="0" baseline="0" noProof="0" dirty="0" err="1" smtClean="0">
                          <a:ln>
                            <a:noFill/>
                          </a:ln>
                          <a:solidFill>
                            <a:srgbClr val="000000"/>
                          </a:solidFill>
                          <a:effectLst/>
                          <a:uLnTx/>
                          <a:uFillTx/>
                          <a:latin typeface="Times New Roman" pitchFamily="18" charset="0"/>
                          <a:ea typeface="+mj-ea"/>
                          <a:cs typeface="Times New Roman" pitchFamily="18" charset="0"/>
                        </a:rPr>
                        <a:t>Bác</a:t>
                      </a:r>
                      <a:r>
                        <a:rPr kumimoji="0" lang="en-US" sz="2800" b="0" i="1"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 </a:t>
                      </a:r>
                      <a:r>
                        <a:rPr kumimoji="0" lang="en-US" sz="2800" b="0"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a:t>
                      </a:r>
                      <a:r>
                        <a:rPr kumimoji="0" lang="en-US" sz="2800" b="0" i="0" u="none" strike="noStrike" kern="0" cap="none" spc="0" normalizeH="0" baseline="0" noProof="0" dirty="0" err="1" smtClean="0">
                          <a:ln>
                            <a:noFill/>
                          </a:ln>
                          <a:solidFill>
                            <a:srgbClr val="000000"/>
                          </a:solidFill>
                          <a:effectLst/>
                          <a:uLnTx/>
                          <a:uFillTx/>
                          <a:latin typeface="Times New Roman" pitchFamily="18" charset="0"/>
                          <a:ea typeface="+mj-ea"/>
                          <a:cs typeface="Times New Roman" pitchFamily="18" charset="0"/>
                        </a:rPr>
                        <a:t>Viễn</a:t>
                      </a:r>
                      <a:r>
                        <a:rPr kumimoji="0" lang="en-US" sz="2800" b="0"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itchFamily="18" charset="0"/>
                          <a:ea typeface="+mj-ea"/>
                          <a:cs typeface="Times New Roman" pitchFamily="18" charset="0"/>
                        </a:rPr>
                        <a:t>Phương</a:t>
                      </a:r>
                      <a:r>
                        <a:rPr kumimoji="0" lang="en-US" sz="2800" b="0"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3.</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cs typeface="Times New Roman" pitchFamily="18" charset="0"/>
                        </a:rPr>
                        <a:t>Nhàn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Nguyễn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Bỉnh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Khiêm</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b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br>
                      <a:r>
                        <a:rPr kumimoji="0" lang="en-US" sz="28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7</a:t>
                      </a:r>
                      <a:r>
                        <a:rPr kumimoji="0" lang="en-US" sz="2800" b="0"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 </a:t>
                      </a:r>
                      <a:r>
                        <a:rPr kumimoji="0" lang="en-US" sz="2800" b="0" i="1" u="none" strike="noStrike" kern="0" cap="none" spc="0" normalizeH="0" baseline="0" noProof="0" dirty="0" err="1" smtClean="0">
                          <a:ln>
                            <a:noFill/>
                          </a:ln>
                          <a:solidFill>
                            <a:srgbClr val="000000"/>
                          </a:solidFill>
                          <a:effectLst/>
                          <a:uLnTx/>
                          <a:uFillTx/>
                          <a:latin typeface="Times New Roman" pitchFamily="18" charset="0"/>
                          <a:ea typeface="+mj-ea"/>
                          <a:cs typeface="Times New Roman" pitchFamily="18" charset="0"/>
                        </a:rPr>
                        <a:t>Ánh</a:t>
                      </a:r>
                      <a:r>
                        <a:rPr kumimoji="0" lang="en-US" sz="2800" b="0" i="1"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 </a:t>
                      </a:r>
                      <a:r>
                        <a:rPr kumimoji="0" lang="en-US" sz="2800" b="0" i="1" u="none" strike="noStrike" kern="0" cap="none" spc="0" normalizeH="0" baseline="0" noProof="0" dirty="0" err="1" smtClean="0">
                          <a:ln>
                            <a:noFill/>
                          </a:ln>
                          <a:solidFill>
                            <a:srgbClr val="000000"/>
                          </a:solidFill>
                          <a:effectLst/>
                          <a:uLnTx/>
                          <a:uFillTx/>
                          <a:latin typeface="Times New Roman" pitchFamily="18" charset="0"/>
                          <a:ea typeface="+mj-ea"/>
                          <a:cs typeface="Times New Roman" pitchFamily="18" charset="0"/>
                        </a:rPr>
                        <a:t>trăng</a:t>
                      </a:r>
                      <a:r>
                        <a:rPr kumimoji="0" lang="en-US" sz="2800" b="0" i="1"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 </a:t>
                      </a:r>
                      <a:r>
                        <a:rPr kumimoji="0" lang="en-US" sz="2800" b="0"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a:t>
                      </a:r>
                      <a:r>
                        <a:rPr kumimoji="0" lang="en-US" sz="2800" b="0" i="0" u="none" strike="noStrike" kern="0" cap="none" spc="0" normalizeH="0" baseline="0" noProof="0" dirty="0" err="1" smtClean="0">
                          <a:ln>
                            <a:noFill/>
                          </a:ln>
                          <a:solidFill>
                            <a:srgbClr val="000000"/>
                          </a:solidFill>
                          <a:effectLst/>
                          <a:uLnTx/>
                          <a:uFillTx/>
                          <a:latin typeface="Times New Roman" pitchFamily="18" charset="0"/>
                          <a:ea typeface="+mj-ea"/>
                          <a:cs typeface="Times New Roman" pitchFamily="18" charset="0"/>
                        </a:rPr>
                        <a:t>Nguyễn</a:t>
                      </a:r>
                      <a:r>
                        <a:rPr kumimoji="0" lang="en-US" sz="2800" b="0"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itchFamily="18" charset="0"/>
                          <a:ea typeface="+mj-ea"/>
                          <a:cs typeface="Times New Roman" pitchFamily="18" charset="0"/>
                        </a:rPr>
                        <a:t>Duy</a:t>
                      </a:r>
                      <a:r>
                        <a:rPr kumimoji="0" lang="en-US" sz="2800" b="0"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a:t>
                      </a:r>
                      <a:r>
                        <a:rPr kumimoji="0" lang="en-US" sz="2800" b="0" i="0" u="none" strike="noStrike" kern="0" cap="none" spc="0" normalizeH="0" baseline="0" noProof="0" dirty="0" smtClean="0">
                          <a:ln>
                            <a:noFill/>
                          </a:ln>
                          <a:solidFill>
                            <a:srgbClr val="000000"/>
                          </a:solidFill>
                          <a:effectLst/>
                          <a:uLnTx/>
                          <a:uFillTx/>
                          <a:latin typeface="Calibri" pitchFamily="34" charset="0"/>
                          <a:ea typeface="+mj-ea"/>
                          <a:cs typeface="Calibri" pitchFamily="34" charset="0"/>
                        </a:rPr>
                        <a:t/>
                      </a:r>
                      <a:br>
                        <a:rPr kumimoji="0" lang="en-US" sz="2800" b="0" i="0" u="none" strike="noStrike" kern="0" cap="none" spc="0" normalizeH="0" baseline="0" noProof="0" dirty="0" smtClean="0">
                          <a:ln>
                            <a:noFill/>
                          </a:ln>
                          <a:solidFill>
                            <a:srgbClr val="000000"/>
                          </a:solidFill>
                          <a:effectLst/>
                          <a:uLnTx/>
                          <a:uFillTx/>
                          <a:latin typeface="Calibri" pitchFamily="34" charset="0"/>
                          <a:ea typeface="+mj-ea"/>
                          <a:cs typeface="Calibri" pitchFamily="34" charset="0"/>
                        </a:rPr>
                      </a:br>
                      <a:endParaRPr kumimoji="0" lang="en-US"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6</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cs typeface="Times New Roman" pitchFamily="18" charset="0"/>
                        </a:rPr>
                        <a:t>Bắc</a:t>
                      </a:r>
                      <a:r>
                        <a:rPr kumimoji="0" lang="en-US" sz="2800" b="0"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cs typeface="Times New Roman" pitchFamily="18" charset="0"/>
                        </a:rPr>
                        <a:t>Sơn</a:t>
                      </a:r>
                      <a:r>
                        <a:rPr kumimoji="0" lang="en-US" sz="2800" b="0"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Nguyễn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Huy</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Tưởng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b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br>
                      <a:endParaRPr kumimoji="0" lang="en-US"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653708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762000"/>
            <a:ext cx="9144000" cy="5410200"/>
          </a:xfrm>
          <a:prstGeom prst="rect">
            <a:avLst/>
          </a:prstGeom>
          <a:solidFill>
            <a:srgbClr val="B1F0AE"/>
          </a:solidFill>
          <a:ln w="9525">
            <a:solidFill>
              <a:srgbClr val="00FF00"/>
            </a:solidFill>
            <a:miter lim="800000"/>
            <a:headEnd/>
            <a:tailEnd/>
          </a:ln>
        </p:spPr>
        <p:txBody>
          <a:bodyPr wrap="none" anchor="ctr"/>
          <a:lstStyle/>
          <a:p>
            <a:endParaRPr lang="en-US" sz="2800">
              <a:latin typeface=".VnTime" pitchFamily="34" charset="0"/>
              <a:cs typeface="Arial" charset="0"/>
            </a:endParaRPr>
          </a:p>
        </p:txBody>
      </p:sp>
      <p:sp>
        <p:nvSpPr>
          <p:cNvPr id="3075" name="Oval 4"/>
          <p:cNvSpPr>
            <a:spLocks noChangeArrowheads="1"/>
          </p:cNvSpPr>
          <p:nvPr/>
        </p:nvSpPr>
        <p:spPr bwMode="auto">
          <a:xfrm>
            <a:off x="228600" y="1219200"/>
            <a:ext cx="8610600" cy="4419600"/>
          </a:xfrm>
          <a:prstGeom prst="ellipse">
            <a:avLst/>
          </a:prstGeom>
          <a:solidFill>
            <a:schemeClr val="bg1"/>
          </a:solidFill>
          <a:ln w="9525">
            <a:solidFill>
              <a:srgbClr val="00FFFF"/>
            </a:solidFill>
            <a:round/>
            <a:headEnd/>
            <a:tailEnd/>
          </a:ln>
        </p:spPr>
        <p:txBody>
          <a:bodyPr wrap="none" anchor="ctr"/>
          <a:lstStyle/>
          <a:p>
            <a:pPr algn="ctr"/>
            <a:endParaRPr lang="en-US" sz="2800">
              <a:solidFill>
                <a:schemeClr val="bg1"/>
              </a:solidFill>
              <a:latin typeface=".VnTime" pitchFamily="34" charset="0"/>
              <a:cs typeface="Arial" charset="0"/>
            </a:endParaRPr>
          </a:p>
        </p:txBody>
      </p:sp>
      <p:sp>
        <p:nvSpPr>
          <p:cNvPr id="2054" name="WordArt 6"/>
          <p:cNvSpPr>
            <a:spLocks noChangeArrowheads="1" noChangeShapeType="1" noTextEdit="1"/>
          </p:cNvSpPr>
          <p:nvPr/>
        </p:nvSpPr>
        <p:spPr bwMode="auto">
          <a:xfrm>
            <a:off x="609600" y="2057400"/>
            <a:ext cx="8001000" cy="29718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solidFill>
                  <a:srgbClr val="0000FF"/>
                </a:solidFill>
                <a:latin typeface="Times New Roman"/>
                <a:cs typeface="Times New Roman"/>
              </a:rPr>
              <a:t>MỘT SỐ THỂ LOẠI VĂN HỌC: </a:t>
            </a:r>
          </a:p>
          <a:p>
            <a:pPr algn="ctr"/>
            <a:r>
              <a:rPr lang="vi-VN" sz="3600" b="1" kern="10">
                <a:ln w="9525">
                  <a:solidFill>
                    <a:srgbClr val="000000"/>
                  </a:solidFill>
                  <a:round/>
                  <a:headEnd/>
                  <a:tailEnd/>
                </a:ln>
                <a:solidFill>
                  <a:srgbClr val="0000FF"/>
                </a:solidFill>
                <a:latin typeface="Times New Roman"/>
                <a:cs typeface="Times New Roman"/>
              </a:rPr>
              <a:t>THƠ, TRUYỆN</a:t>
            </a:r>
            <a:endParaRPr lang="en-US" sz="3600" b="1" kern="10">
              <a:ln w="9525">
                <a:solidFill>
                  <a:srgbClr val="000000"/>
                </a:solidFill>
                <a:round/>
                <a:headEnd/>
                <a:tailEnd/>
              </a:ln>
              <a:solidFill>
                <a:srgbClr val="0000FF"/>
              </a:solidFill>
              <a:latin typeface="Times New Roman"/>
              <a:cs typeface="Times New Roman"/>
            </a:endParaRPr>
          </a:p>
        </p:txBody>
      </p:sp>
      <p:sp>
        <p:nvSpPr>
          <p:cNvPr id="2055" name="WordArt 7"/>
          <p:cNvSpPr>
            <a:spLocks noChangeArrowheads="1" noChangeShapeType="1" noTextEdit="1"/>
          </p:cNvSpPr>
          <p:nvPr/>
        </p:nvSpPr>
        <p:spPr bwMode="auto">
          <a:xfrm>
            <a:off x="2667000" y="304800"/>
            <a:ext cx="3733800" cy="7620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6600"/>
                </a:solidFill>
                <a:latin typeface="Times New Roman"/>
                <a:cs typeface="Times New Roman"/>
              </a:rPr>
              <a:t>TIẾT </a:t>
            </a:r>
            <a:r>
              <a:rPr lang="en-US" sz="3600" b="1" kern="10" dirty="0" smtClean="0">
                <a:ln w="9525">
                  <a:solidFill>
                    <a:srgbClr val="000000"/>
                  </a:solidFill>
                  <a:round/>
                  <a:headEnd/>
                  <a:tailEnd/>
                </a:ln>
                <a:solidFill>
                  <a:srgbClr val="FF6600"/>
                </a:solidFill>
                <a:latin typeface="Times New Roman"/>
                <a:cs typeface="Times New Roman"/>
              </a:rPr>
              <a:t>24</a:t>
            </a:r>
            <a:endParaRPr lang="en-US" sz="3600" b="1" kern="10" dirty="0">
              <a:ln w="9525">
                <a:solidFill>
                  <a:srgbClr val="000000"/>
                </a:solidFill>
                <a:round/>
                <a:headEnd/>
                <a:tailEnd/>
              </a:ln>
              <a:solidFill>
                <a:srgbClr val="FF6600"/>
              </a:solidFill>
              <a:latin typeface="Times New Roman"/>
              <a:cs typeface="Times New Roman"/>
            </a:endParaRPr>
          </a:p>
        </p:txBody>
      </p:sp>
    </p:spTree>
    <p:extLst>
      <p:ext uri="{BB962C8B-B14F-4D97-AF65-F5344CB8AC3E}">
        <p14:creationId xmlns:p14="http://schemas.microsoft.com/office/powerpoint/2010/main" val="4259199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3000" fill="hold"/>
                                        <p:tgtEl>
                                          <p:spTgt spid="2054"/>
                                        </p:tgtEl>
                                        <p:attrNameLst>
                                          <p:attrName>ppt_x</p:attrName>
                                        </p:attrNameLst>
                                      </p:cBhvr>
                                      <p:tavLst>
                                        <p:tav tm="0">
                                          <p:val>
                                            <p:strVal val="#ppt_x"/>
                                          </p:val>
                                        </p:tav>
                                        <p:tav tm="100000">
                                          <p:val>
                                            <p:strVal val="#ppt_x"/>
                                          </p:val>
                                        </p:tav>
                                      </p:tavLst>
                                    </p:anim>
                                    <p:anim calcmode="lin" valueType="num">
                                      <p:cBhvr additive="base">
                                        <p:cTn id="8" dur="3000" fill="hold"/>
                                        <p:tgtEl>
                                          <p:spTgt spid="2054"/>
                                        </p:tgtEl>
                                        <p:attrNameLst>
                                          <p:attrName>ppt_y</p:attrName>
                                        </p:attrNameLst>
                                      </p:cBhvr>
                                      <p:tavLst>
                                        <p:tav tm="0">
                                          <p:val>
                                            <p:strVal val="1+#ppt_h/2"/>
                                          </p:val>
                                        </p:tav>
                                        <p:tav tm="100000">
                                          <p:val>
                                            <p:strVal val="#ppt_y"/>
                                          </p:val>
                                        </p:tav>
                                      </p:tavLst>
                                    </p:anim>
                                  </p:childTnLst>
                                </p:cTn>
                              </p:par>
                              <p:par>
                                <p:cTn id="9" presetID="19" presetClass="entr" presetSubtype="10" fill="hold" grpId="1" nodeType="withEffect">
                                  <p:stCondLst>
                                    <p:cond delay="0"/>
                                  </p:stCondLst>
                                  <p:childTnLst>
                                    <p:set>
                                      <p:cBhvr>
                                        <p:cTn id="10" dur="1" fill="hold">
                                          <p:stCondLst>
                                            <p:cond delay="0"/>
                                          </p:stCondLst>
                                        </p:cTn>
                                        <p:tgtEl>
                                          <p:spTgt spid="2054"/>
                                        </p:tgtEl>
                                        <p:attrNameLst>
                                          <p:attrName>style.visibility</p:attrName>
                                        </p:attrNameLst>
                                      </p:cBhvr>
                                      <p:to>
                                        <p:strVal val="visible"/>
                                      </p:to>
                                    </p:set>
                                    <p:anim calcmode="lin" valueType="num">
                                      <p:cBhvr>
                                        <p:cTn id="11" dur="5000" fill="hold"/>
                                        <p:tgtEl>
                                          <p:spTgt spid="2054"/>
                                        </p:tgtEl>
                                        <p:attrNameLst>
                                          <p:attrName>ppt_w</p:attrName>
                                        </p:attrNameLst>
                                      </p:cBhvr>
                                      <p:tavLst>
                                        <p:tav tm="0" fmla="#ppt_w*sin(2.5*pi*$)">
                                          <p:val>
                                            <p:fltVal val="0"/>
                                          </p:val>
                                        </p:tav>
                                        <p:tav tm="100000">
                                          <p:val>
                                            <p:fltVal val="1"/>
                                          </p:val>
                                        </p:tav>
                                      </p:tavLst>
                                    </p:anim>
                                    <p:anim calcmode="lin" valueType="num">
                                      <p:cBhvr>
                                        <p:cTn id="12" dur="5000" fill="hold"/>
                                        <p:tgtEl>
                                          <p:spTgt spid="2054"/>
                                        </p:tgtEl>
                                        <p:attrNameLst>
                                          <p:attrName>ppt_h</p:attrName>
                                        </p:attrNameLst>
                                      </p:cBhvr>
                                      <p:tavLst>
                                        <p:tav tm="0">
                                          <p:val>
                                            <p:strVal val="#ppt_h"/>
                                          </p:val>
                                        </p:tav>
                                        <p:tav tm="100000">
                                          <p:val>
                                            <p:strVal val="#ppt_h"/>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55"/>
                                        </p:tgtEl>
                                        <p:attrNameLst>
                                          <p:attrName>style.visibility</p:attrName>
                                        </p:attrNameLst>
                                      </p:cBhvr>
                                      <p:to>
                                        <p:strVal val="visible"/>
                                      </p:to>
                                    </p:set>
                                    <p:anim calcmode="lin" valueType="num">
                                      <p:cBhvr additive="base">
                                        <p:cTn id="15" dur="3000" fill="hold"/>
                                        <p:tgtEl>
                                          <p:spTgt spid="2055"/>
                                        </p:tgtEl>
                                        <p:attrNameLst>
                                          <p:attrName>ppt_x</p:attrName>
                                        </p:attrNameLst>
                                      </p:cBhvr>
                                      <p:tavLst>
                                        <p:tav tm="0">
                                          <p:val>
                                            <p:strVal val="#ppt_x"/>
                                          </p:val>
                                        </p:tav>
                                        <p:tav tm="100000">
                                          <p:val>
                                            <p:strVal val="#ppt_x"/>
                                          </p:val>
                                        </p:tav>
                                      </p:tavLst>
                                    </p:anim>
                                    <p:anim calcmode="lin" valueType="num">
                                      <p:cBhvr additive="base">
                                        <p:cTn id="16" dur="3000" fill="hold"/>
                                        <p:tgtEl>
                                          <p:spTgt spid="20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4" grpId="1" animBg="1"/>
      <p:bldP spid="20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Mục</a:t>
            </a:r>
            <a:r>
              <a:rPr lang="en-US" dirty="0" smtClean="0"/>
              <a:t> </a:t>
            </a:r>
            <a:r>
              <a:rPr lang="en-US" dirty="0" err="1" smtClean="0"/>
              <a:t>tiêu</a:t>
            </a:r>
            <a:r>
              <a:rPr lang="en-US" dirty="0" smtClean="0"/>
              <a:t> </a:t>
            </a:r>
            <a:r>
              <a:rPr lang="en-US" dirty="0" err="1" smtClean="0"/>
              <a:t>bài</a:t>
            </a:r>
            <a:r>
              <a:rPr lang="en-US" dirty="0" smtClean="0"/>
              <a:t> </a:t>
            </a:r>
            <a:r>
              <a:rPr lang="en-US" dirty="0" err="1" smtClean="0"/>
              <a:t>học</a:t>
            </a:r>
            <a:endParaRPr lang="en-US" dirty="0"/>
          </a:p>
        </p:txBody>
      </p:sp>
      <p:sp>
        <p:nvSpPr>
          <p:cNvPr id="3" name="Content Placeholder 2"/>
          <p:cNvSpPr>
            <a:spLocks noGrp="1"/>
          </p:cNvSpPr>
          <p:nvPr>
            <p:ph idx="1"/>
          </p:nvPr>
        </p:nvSpPr>
        <p:spPr>
          <a:xfrm>
            <a:off x="304800" y="1371600"/>
            <a:ext cx="8382000" cy="5105400"/>
          </a:xfrm>
        </p:spPr>
        <p:txBody>
          <a:bodyPr/>
          <a:lstStyle/>
          <a:p>
            <a:pPr marL="0" indent="0">
              <a:buNone/>
            </a:pPr>
            <a:r>
              <a:rPr lang="en-US" b="1" dirty="0" smtClean="0">
                <a:solidFill>
                  <a:srgbClr val="000000"/>
                </a:solidFill>
                <a:latin typeface="Times New Roman" pitchFamily="18" charset="0"/>
                <a:cs typeface="Times New Roman" pitchFamily="18" charset="0"/>
              </a:rPr>
              <a:t>1.Kiến </a:t>
            </a:r>
            <a:r>
              <a:rPr lang="en-US" b="1" dirty="0" err="1" smtClean="0">
                <a:solidFill>
                  <a:srgbClr val="000000"/>
                </a:solidFill>
                <a:latin typeface="Times New Roman" pitchFamily="18" charset="0"/>
                <a:cs typeface="Times New Roman" pitchFamily="18" charset="0"/>
              </a:rPr>
              <a:t>thức</a:t>
            </a:r>
            <a:r>
              <a:rPr lang="en-US" b="1" dirty="0" smtClean="0">
                <a:solidFill>
                  <a:srgbClr val="000000"/>
                </a:solidFill>
                <a:latin typeface="Times New Roman" pitchFamily="18" charset="0"/>
                <a:cs typeface="Times New Roman" pitchFamily="18" charset="0"/>
              </a:rPr>
              <a:t>:</a:t>
            </a:r>
          </a:p>
          <a:p>
            <a:pPr marL="0" indent="0">
              <a:buNone/>
            </a:pPr>
            <a:r>
              <a:rPr lang="en-US" dirty="0">
                <a:solidFill>
                  <a:srgbClr val="000000"/>
                </a:solidFill>
                <a:latin typeface="Times New Roman" pitchFamily="18" charset="0"/>
                <a:cs typeface="Times New Roman" pitchFamily="18" charset="0"/>
              </a:rPr>
              <a:t>-</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Hiểu</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một</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sô</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đặc</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điểm</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thê</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loại</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thơ</a:t>
            </a:r>
            <a:r>
              <a:rPr lang="en-US" dirty="0" smtClean="0">
                <a:solidFill>
                  <a:srgbClr val="000000"/>
                </a:solidFill>
                <a:latin typeface="Times New Roman" pitchFamily="18" charset="0"/>
                <a:cs typeface="Times New Roman" pitchFamily="18" charset="0"/>
              </a:rPr>
              <a:t>.</a:t>
            </a:r>
          </a:p>
          <a:p>
            <a:pPr>
              <a:buFontTx/>
              <a:buChar char="-"/>
            </a:pPr>
            <a:r>
              <a:rPr lang="en-US" dirty="0" err="1" smtClean="0">
                <a:solidFill>
                  <a:srgbClr val="000000"/>
                </a:solidFill>
                <a:latin typeface="Times New Roman" pitchFamily="18" charset="0"/>
                <a:cs typeface="Times New Roman" pitchFamily="18" charset="0"/>
              </a:rPr>
              <a:t>Căn</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cư</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vào</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những</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hiểu</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biết</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vê</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đặc</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điểm</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thê</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loại</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đê</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cảm</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nhận</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được</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văn</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bản</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thơ</a:t>
            </a:r>
            <a:r>
              <a:rPr lang="en-US" dirty="0" smtClean="0">
                <a:solidFill>
                  <a:srgbClr val="000000"/>
                </a:solidFill>
                <a:latin typeface="Times New Roman" pitchFamily="18" charset="0"/>
                <a:cs typeface="Times New Roman" pitchFamily="18" charset="0"/>
              </a:rPr>
              <a:t>.</a:t>
            </a:r>
          </a:p>
          <a:p>
            <a:pPr marL="0" indent="0">
              <a:buNone/>
            </a:pPr>
            <a:r>
              <a:rPr lang="en-US" b="1" dirty="0" smtClean="0">
                <a:solidFill>
                  <a:srgbClr val="000000"/>
                </a:solidFill>
                <a:latin typeface="Times New Roman" pitchFamily="18" charset="0"/>
                <a:cs typeface="Times New Roman" pitchFamily="18" charset="0"/>
              </a:rPr>
              <a:t>2.Kĩ </a:t>
            </a:r>
            <a:r>
              <a:rPr lang="en-US" b="1" dirty="0" err="1" smtClean="0">
                <a:solidFill>
                  <a:srgbClr val="000000"/>
                </a:solidFill>
                <a:latin typeface="Times New Roman" pitchFamily="18" charset="0"/>
                <a:cs typeface="Times New Roman" pitchFamily="18" charset="0"/>
              </a:rPr>
              <a:t>năng</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Nhận</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diện</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đặc</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trưng</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thê</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loại</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phân</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tích</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bình</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gia</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tác</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phẩm</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thơ</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theo</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đặc</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trưng</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thê</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loại</a:t>
            </a:r>
            <a:r>
              <a:rPr lang="en-US" dirty="0" smtClean="0">
                <a:solidFill>
                  <a:srgbClr val="000000"/>
                </a:solidFill>
                <a:latin typeface="Times New Roman" pitchFamily="18" charset="0"/>
                <a:cs typeface="Times New Roman" pitchFamily="18" charset="0"/>
              </a:rPr>
              <a:t>.</a:t>
            </a:r>
          </a:p>
          <a:p>
            <a:pPr marL="0" indent="0">
              <a:buNone/>
            </a:pPr>
            <a:r>
              <a:rPr lang="en-US" b="1" dirty="0" smtClean="0">
                <a:solidFill>
                  <a:srgbClr val="000000"/>
                </a:solidFill>
                <a:latin typeface="Times New Roman" pitchFamily="18" charset="0"/>
                <a:cs typeface="Times New Roman" pitchFamily="18" charset="0"/>
              </a:rPr>
              <a:t>3. </a:t>
            </a:r>
            <a:r>
              <a:rPr lang="en-US" b="1" dirty="0" err="1" smtClean="0">
                <a:solidFill>
                  <a:srgbClr val="000000"/>
                </a:solidFill>
                <a:latin typeface="Times New Roman" pitchFamily="18" charset="0"/>
                <a:cs typeface="Times New Roman" pitchFamily="18" charset="0"/>
              </a:rPr>
              <a:t>Thái</a:t>
            </a:r>
            <a:r>
              <a:rPr lang="en-US" b="1" dirty="0" smtClean="0">
                <a:solidFill>
                  <a:srgbClr val="000000"/>
                </a:solidFill>
                <a:latin typeface="Times New Roman" pitchFamily="18" charset="0"/>
                <a:cs typeface="Times New Roman" pitchFamily="18" charset="0"/>
              </a:rPr>
              <a:t> </a:t>
            </a:r>
            <a:r>
              <a:rPr lang="en-US" b="1" dirty="0" err="1" smtClean="0">
                <a:solidFill>
                  <a:srgbClr val="000000"/>
                </a:solidFill>
                <a:latin typeface="Times New Roman" pitchFamily="18" charset="0"/>
                <a:cs typeface="Times New Roman" pitchFamily="18" charset="0"/>
              </a:rPr>
              <a:t>đô</a:t>
            </a:r>
            <a:r>
              <a:rPr lang="en-US" b="1" dirty="0" smtClean="0">
                <a:solidFill>
                  <a:srgbClr val="000000"/>
                </a:solidFill>
                <a:latin typeface="Times New Roman" pitchFamily="18" charset="0"/>
                <a:cs typeface="Times New Roman" pitchFamily="18" charset="0"/>
              </a:rPr>
              <a:t>̣, </a:t>
            </a:r>
            <a:r>
              <a:rPr lang="en-US" b="1" dirty="0" err="1" smtClean="0">
                <a:solidFill>
                  <a:srgbClr val="000000"/>
                </a:solidFill>
                <a:latin typeface="Times New Roman" pitchFamily="18" charset="0"/>
                <a:cs typeface="Times New Roman" pitchFamily="18" charset="0"/>
              </a:rPr>
              <a:t>hình</a:t>
            </a:r>
            <a:r>
              <a:rPr lang="en-US" b="1" dirty="0" smtClean="0">
                <a:solidFill>
                  <a:srgbClr val="000000"/>
                </a:solidFill>
                <a:latin typeface="Times New Roman" pitchFamily="18" charset="0"/>
                <a:cs typeface="Times New Roman" pitchFamily="18" charset="0"/>
              </a:rPr>
              <a:t> </a:t>
            </a:r>
            <a:r>
              <a:rPr lang="en-US" b="1" dirty="0" err="1" smtClean="0">
                <a:solidFill>
                  <a:srgbClr val="000000"/>
                </a:solidFill>
                <a:latin typeface="Times New Roman" pitchFamily="18" charset="0"/>
                <a:cs typeface="Times New Roman" pitchFamily="18" charset="0"/>
              </a:rPr>
              <a:t>thành</a:t>
            </a:r>
            <a:r>
              <a:rPr lang="en-US" b="1" dirty="0" smtClean="0">
                <a:solidFill>
                  <a:srgbClr val="000000"/>
                </a:solidFill>
                <a:latin typeface="Times New Roman" pitchFamily="18" charset="0"/>
                <a:cs typeface="Times New Roman" pitchFamily="18" charset="0"/>
              </a:rPr>
              <a:t> </a:t>
            </a:r>
            <a:r>
              <a:rPr lang="en-US" b="1" dirty="0" err="1" smtClean="0">
                <a:solidFill>
                  <a:srgbClr val="000000"/>
                </a:solidFill>
                <a:latin typeface="Times New Roman" pitchFamily="18" charset="0"/>
                <a:cs typeface="Times New Roman" pitchFamily="18" charset="0"/>
              </a:rPr>
              <a:t>năng</a:t>
            </a:r>
            <a:r>
              <a:rPr lang="en-US" b="1" dirty="0" smtClean="0">
                <a:solidFill>
                  <a:srgbClr val="000000"/>
                </a:solidFill>
                <a:latin typeface="Times New Roman" pitchFamily="18" charset="0"/>
                <a:cs typeface="Times New Roman" pitchFamily="18" charset="0"/>
              </a:rPr>
              <a:t> </a:t>
            </a:r>
            <a:r>
              <a:rPr lang="en-US" b="1" dirty="0" err="1" smtClean="0">
                <a:solidFill>
                  <a:srgbClr val="000000"/>
                </a:solidFill>
                <a:latin typeface="Times New Roman" pitchFamily="18" charset="0"/>
                <a:cs typeface="Times New Roman" pitchFamily="18" charset="0"/>
              </a:rPr>
              <a:t>lực</a:t>
            </a:r>
            <a:r>
              <a:rPr lang="en-US" b="1"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nghiêm</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túc</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tiếp</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nhận</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hợp</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tác</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giao</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tiếp</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thẩm</a:t>
            </a:r>
            <a:r>
              <a:rPr lang="en-US" dirty="0" smtClean="0">
                <a:solidFill>
                  <a:srgbClr val="000000"/>
                </a:solidFill>
                <a:latin typeface="Times New Roman" pitchFamily="18" charset="0"/>
                <a:cs typeface="Times New Roman" pitchFamily="18" charset="0"/>
              </a:rPr>
              <a:t> mĩ, </a:t>
            </a:r>
            <a:r>
              <a:rPr lang="en-US" dirty="0" err="1" smtClean="0">
                <a:solidFill>
                  <a:srgbClr val="000000"/>
                </a:solidFill>
                <a:latin typeface="Times New Roman" pitchFamily="18" charset="0"/>
                <a:cs typeface="Times New Roman" pitchFamily="18" charset="0"/>
              </a:rPr>
              <a:t>tư</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học</a:t>
            </a:r>
            <a:r>
              <a:rPr lang="en-US" dirty="0" smtClean="0">
                <a:solidFill>
                  <a:srgbClr val="000000"/>
                </a:solidFill>
                <a:latin typeface="Times New Roman" pitchFamily="18" charset="0"/>
                <a:cs typeface="Times New Roman" pitchFamily="18" charset="0"/>
              </a:rPr>
              <a:t>…</a:t>
            </a:r>
          </a:p>
          <a:p>
            <a:pPr marL="0" indent="0">
              <a:buNone/>
            </a:pPr>
            <a:endParaRPr lang="en-US"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7702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CẤU TRÚC BÀI HỌC</a:t>
            </a:r>
            <a:endParaRPr lang="en-US" dirty="0"/>
          </a:p>
        </p:txBody>
      </p:sp>
      <p:sp>
        <p:nvSpPr>
          <p:cNvPr id="3" name="Content Placeholder 2"/>
          <p:cNvSpPr>
            <a:spLocks noGrp="1"/>
          </p:cNvSpPr>
          <p:nvPr>
            <p:ph idx="1"/>
          </p:nvPr>
        </p:nvSpPr>
        <p:spPr/>
        <p:txBody>
          <a:bodyPr/>
          <a:lstStyle/>
          <a:p>
            <a:pPr marL="0" indent="0">
              <a:buNone/>
            </a:pPr>
            <a:r>
              <a:rPr lang="vi-VN" sz="2400" b="1" dirty="0" smtClean="0"/>
              <a:t>Hoạt</a:t>
            </a:r>
            <a:r>
              <a:rPr lang="en-US" sz="2400" b="1" dirty="0" smtClean="0"/>
              <a:t> </a:t>
            </a:r>
            <a:r>
              <a:rPr lang="en-US" sz="2400" b="1" dirty="0" err="1" smtClean="0"/>
              <a:t>động</a:t>
            </a:r>
            <a:r>
              <a:rPr lang="en-US" sz="2400" b="1" dirty="0" smtClean="0"/>
              <a:t> 1: </a:t>
            </a:r>
            <a:r>
              <a:rPr lang="en-US" sz="2400" b="1" dirty="0" err="1" smtClean="0"/>
              <a:t>Khởi</a:t>
            </a:r>
            <a:r>
              <a:rPr lang="en-US" sz="2400" b="1" dirty="0" smtClean="0"/>
              <a:t> </a:t>
            </a:r>
            <a:r>
              <a:rPr lang="en-US" sz="2400" b="1" dirty="0" err="1" smtClean="0"/>
              <a:t>động</a:t>
            </a:r>
            <a:endParaRPr lang="en-US" sz="2400" b="1" dirty="0" smtClean="0"/>
          </a:p>
          <a:p>
            <a:pPr marL="0" indent="0">
              <a:buNone/>
            </a:pPr>
            <a:r>
              <a:rPr lang="en-US" sz="2400" b="1" dirty="0" err="1" smtClean="0"/>
              <a:t>Hoạt</a:t>
            </a:r>
            <a:r>
              <a:rPr lang="en-US" sz="2400" b="1" dirty="0" smtClean="0"/>
              <a:t> </a:t>
            </a:r>
            <a:r>
              <a:rPr lang="en-US" sz="2400" b="1" dirty="0" err="1" smtClean="0"/>
              <a:t>động</a:t>
            </a:r>
            <a:r>
              <a:rPr lang="en-US" sz="2400" b="1" dirty="0" smtClean="0"/>
              <a:t> : </a:t>
            </a:r>
            <a:r>
              <a:rPr lang="en-US" sz="2400" b="1" dirty="0" err="1" smtClean="0"/>
              <a:t>Hình</a:t>
            </a:r>
            <a:r>
              <a:rPr lang="en-US" sz="2400" b="1" dirty="0" smtClean="0"/>
              <a:t> </a:t>
            </a:r>
            <a:r>
              <a:rPr lang="en-US" sz="2400" b="1" dirty="0" err="1" smtClean="0"/>
              <a:t>thành</a:t>
            </a:r>
            <a:r>
              <a:rPr lang="en-US" sz="2400" b="1" dirty="0" smtClean="0"/>
              <a:t> </a:t>
            </a:r>
            <a:r>
              <a:rPr lang="en-US" sz="2400" b="1" dirty="0" err="1" smtClean="0"/>
              <a:t>kiến</a:t>
            </a:r>
            <a:r>
              <a:rPr lang="en-US" sz="2400" b="1" dirty="0" smtClean="0"/>
              <a:t> </a:t>
            </a:r>
            <a:r>
              <a:rPr lang="en-US" sz="2400" b="1" dirty="0" err="1" smtClean="0"/>
              <a:t>thức</a:t>
            </a:r>
            <a:r>
              <a:rPr lang="en-US" sz="2400" b="1" dirty="0" smtClean="0"/>
              <a:t>:</a:t>
            </a:r>
          </a:p>
          <a:p>
            <a:pPr marL="571500" indent="-571500">
              <a:buAutoNum type="romanUcPeriod"/>
            </a:pPr>
            <a:r>
              <a:rPr lang="en-US" sz="2400" dirty="0" err="1" smtClean="0"/>
              <a:t>Khái</a:t>
            </a:r>
            <a:r>
              <a:rPr lang="en-US" sz="2400" dirty="0" smtClean="0"/>
              <a:t> </a:t>
            </a:r>
            <a:r>
              <a:rPr lang="en-US" sz="2400" dirty="0" err="1" smtClean="0"/>
              <a:t>quát</a:t>
            </a:r>
            <a:r>
              <a:rPr lang="en-US" sz="2400" dirty="0" smtClean="0"/>
              <a:t> </a:t>
            </a:r>
            <a:r>
              <a:rPr lang="en-US" sz="2400" dirty="0" err="1" smtClean="0"/>
              <a:t>chung</a:t>
            </a:r>
            <a:r>
              <a:rPr lang="en-US" sz="2400" dirty="0" smtClean="0"/>
              <a:t> </a:t>
            </a:r>
            <a:r>
              <a:rPr lang="en-US" sz="2400" dirty="0" err="1" smtClean="0"/>
              <a:t>vê</a:t>
            </a:r>
            <a:r>
              <a:rPr lang="en-US" sz="2400" dirty="0" smtClean="0"/>
              <a:t>̀ </a:t>
            </a:r>
            <a:r>
              <a:rPr lang="en-US" sz="2400" dirty="0" err="1" smtClean="0"/>
              <a:t>thê</a:t>
            </a:r>
            <a:r>
              <a:rPr lang="en-US" sz="2400" dirty="0" smtClean="0"/>
              <a:t>̉ </a:t>
            </a:r>
            <a:r>
              <a:rPr lang="en-US" sz="2400" dirty="0" err="1" smtClean="0"/>
              <a:t>va</a:t>
            </a:r>
            <a:r>
              <a:rPr lang="en-US" sz="2400" dirty="0" smtClean="0"/>
              <a:t>̀ </a:t>
            </a:r>
            <a:r>
              <a:rPr lang="en-US" sz="2400" dirty="0" err="1" smtClean="0"/>
              <a:t>loại</a:t>
            </a:r>
            <a:endParaRPr lang="en-US" sz="2400" dirty="0" smtClean="0"/>
          </a:p>
          <a:p>
            <a:pPr marL="0" indent="0">
              <a:buNone/>
            </a:pPr>
            <a:r>
              <a:rPr lang="en-US" sz="2400" dirty="0" smtClean="0"/>
              <a:t>II. </a:t>
            </a:r>
            <a:r>
              <a:rPr lang="en-US" sz="2400" dirty="0" err="1" smtClean="0"/>
              <a:t>Thơ</a:t>
            </a:r>
            <a:r>
              <a:rPr lang="en-US" sz="2400" dirty="0" smtClean="0"/>
              <a:t>.</a:t>
            </a:r>
          </a:p>
          <a:p>
            <a:pPr marL="514350" indent="-514350">
              <a:buAutoNum type="arabicPeriod"/>
            </a:pPr>
            <a:r>
              <a:rPr lang="en-US" sz="2400" dirty="0" err="1" smtClean="0"/>
              <a:t>Khái</a:t>
            </a:r>
            <a:r>
              <a:rPr lang="en-US" sz="2400" dirty="0" smtClean="0"/>
              <a:t> </a:t>
            </a:r>
            <a:r>
              <a:rPr lang="en-US" sz="2400" dirty="0" err="1" smtClean="0"/>
              <a:t>lược</a:t>
            </a:r>
            <a:r>
              <a:rPr lang="en-US" sz="2400" dirty="0" smtClean="0"/>
              <a:t> </a:t>
            </a:r>
            <a:r>
              <a:rPr lang="en-US" sz="2400" dirty="0" err="1" smtClean="0"/>
              <a:t>vê</a:t>
            </a:r>
            <a:r>
              <a:rPr lang="en-US" sz="2400" dirty="0" smtClean="0"/>
              <a:t>̀ </a:t>
            </a:r>
            <a:r>
              <a:rPr lang="en-US" sz="2400" dirty="0" err="1" smtClean="0"/>
              <a:t>thơ</a:t>
            </a:r>
            <a:endParaRPr lang="en-US" sz="2400" dirty="0" smtClean="0"/>
          </a:p>
          <a:p>
            <a:pPr marL="0" indent="0">
              <a:buNone/>
            </a:pPr>
            <a:r>
              <a:rPr lang="en-US" sz="2400" dirty="0" smtClean="0"/>
              <a:t>2. </a:t>
            </a:r>
            <a:r>
              <a:rPr lang="en-US" sz="2400" dirty="0" err="1" smtClean="0"/>
              <a:t>Yêu</a:t>
            </a:r>
            <a:r>
              <a:rPr lang="en-US" sz="2400" dirty="0" smtClean="0"/>
              <a:t> </a:t>
            </a:r>
            <a:r>
              <a:rPr lang="en-US" sz="2400" dirty="0" err="1" smtClean="0"/>
              <a:t>cầu</a:t>
            </a:r>
            <a:r>
              <a:rPr lang="en-US" sz="2400" dirty="0" smtClean="0"/>
              <a:t> </a:t>
            </a:r>
            <a:r>
              <a:rPr lang="en-US" sz="2400" dirty="0" err="1" smtClean="0"/>
              <a:t>vê</a:t>
            </a:r>
            <a:r>
              <a:rPr lang="en-US" sz="2400" dirty="0" smtClean="0"/>
              <a:t>̀ </a:t>
            </a:r>
            <a:r>
              <a:rPr lang="en-US" sz="2400" dirty="0" err="1" smtClean="0"/>
              <a:t>đọc</a:t>
            </a:r>
            <a:r>
              <a:rPr lang="en-US" sz="2400" dirty="0" smtClean="0"/>
              <a:t> </a:t>
            </a:r>
            <a:r>
              <a:rPr lang="en-US" sz="2400" dirty="0" err="1" smtClean="0"/>
              <a:t>thơ</a:t>
            </a:r>
            <a:endParaRPr lang="en-US" sz="2400" dirty="0" smtClean="0"/>
          </a:p>
          <a:p>
            <a:pPr marL="0" indent="0">
              <a:buNone/>
            </a:pPr>
            <a:r>
              <a:rPr lang="en-US" sz="2400" b="1" dirty="0" err="1" smtClean="0"/>
              <a:t>Hoạt</a:t>
            </a:r>
            <a:r>
              <a:rPr lang="en-US" sz="2400" b="1" dirty="0" smtClean="0"/>
              <a:t> </a:t>
            </a:r>
            <a:r>
              <a:rPr lang="en-US" sz="2400" b="1" dirty="0" err="1" smtClean="0"/>
              <a:t>động</a:t>
            </a:r>
            <a:r>
              <a:rPr lang="en-US" sz="2400" b="1" dirty="0" smtClean="0"/>
              <a:t> 3: </a:t>
            </a:r>
            <a:r>
              <a:rPr lang="en-US" sz="2400" b="1" dirty="0" err="1" smtClean="0"/>
              <a:t>Luyện</a:t>
            </a:r>
            <a:r>
              <a:rPr lang="en-US" sz="2400" b="1" dirty="0" smtClean="0"/>
              <a:t> </a:t>
            </a:r>
            <a:r>
              <a:rPr lang="en-US" sz="2400" b="1" dirty="0" err="1" smtClean="0"/>
              <a:t>tập</a:t>
            </a:r>
            <a:r>
              <a:rPr lang="en-US" sz="2400" b="1" dirty="0"/>
              <a:t>.</a:t>
            </a:r>
            <a:endParaRPr lang="en-US" sz="2400" b="1" dirty="0" smtClean="0"/>
          </a:p>
          <a:p>
            <a:pPr marL="0" indent="0">
              <a:buNone/>
            </a:pPr>
            <a:r>
              <a:rPr lang="en-US" sz="2400" b="1" dirty="0" err="1" smtClean="0"/>
              <a:t>Hoạt</a:t>
            </a:r>
            <a:r>
              <a:rPr lang="en-US" sz="2400" b="1" dirty="0" smtClean="0"/>
              <a:t> </a:t>
            </a:r>
            <a:r>
              <a:rPr lang="en-US" sz="2400" b="1" dirty="0" err="1" smtClean="0"/>
              <a:t>động</a:t>
            </a:r>
            <a:r>
              <a:rPr lang="en-US" sz="2400" b="1" dirty="0" smtClean="0"/>
              <a:t> 4 : </a:t>
            </a:r>
            <a:r>
              <a:rPr lang="en-US" sz="2400" b="1" dirty="0" err="1" smtClean="0"/>
              <a:t>vận</a:t>
            </a:r>
            <a:r>
              <a:rPr lang="en-US" sz="2400" b="1" dirty="0" smtClean="0"/>
              <a:t> </a:t>
            </a:r>
            <a:r>
              <a:rPr lang="en-US" sz="2400" b="1" dirty="0" err="1" smtClean="0"/>
              <a:t>dụng</a:t>
            </a:r>
            <a:r>
              <a:rPr lang="en-US" sz="2400" b="1" dirty="0" smtClean="0"/>
              <a:t>, </a:t>
            </a:r>
            <a:r>
              <a:rPr lang="en-US" sz="2400" b="1" dirty="0" err="1" smtClean="0"/>
              <a:t>mơ</a:t>
            </a:r>
            <a:r>
              <a:rPr lang="en-US" sz="2400" b="1" dirty="0" smtClean="0"/>
              <a:t>̉ </a:t>
            </a:r>
            <a:r>
              <a:rPr lang="en-US" sz="2400" b="1" dirty="0" err="1" smtClean="0"/>
              <a:t>rộng</a:t>
            </a:r>
            <a:r>
              <a:rPr lang="en-US" sz="2400" b="1" dirty="0" smtClean="0"/>
              <a:t>.</a:t>
            </a:r>
            <a:endParaRPr lang="en-US" sz="2400" b="1" dirty="0"/>
          </a:p>
        </p:txBody>
      </p:sp>
    </p:spTree>
    <p:extLst>
      <p:ext uri="{BB962C8B-B14F-4D97-AF65-F5344CB8AC3E}">
        <p14:creationId xmlns:p14="http://schemas.microsoft.com/office/powerpoint/2010/main" val="2205752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HÌNH THÀNH KIẾN THỨC</a:t>
            </a:r>
            <a:endParaRPr lang="en-US" dirty="0">
              <a:solidFill>
                <a:srgbClr val="FF0000"/>
              </a:solidFill>
            </a:endParaRPr>
          </a:p>
        </p:txBody>
      </p:sp>
      <p:sp>
        <p:nvSpPr>
          <p:cNvPr id="3" name="Content Placeholder 2"/>
          <p:cNvSpPr>
            <a:spLocks noGrp="1"/>
          </p:cNvSpPr>
          <p:nvPr>
            <p:ph idx="1"/>
          </p:nvPr>
        </p:nvSpPr>
        <p:spPr>
          <a:xfrm>
            <a:off x="457200" y="1600200"/>
            <a:ext cx="8229600" cy="5029200"/>
          </a:xfrm>
        </p:spPr>
        <p:txBody>
          <a:bodyPr/>
          <a:lstStyle/>
          <a:p>
            <a:pPr marL="0" indent="0">
              <a:buNone/>
            </a:pPr>
            <a:r>
              <a:rPr lang="en-US" dirty="0" smtClean="0"/>
              <a:t> </a:t>
            </a:r>
            <a:r>
              <a:rPr lang="en-US" sz="2800" u="sng" dirty="0" smtClean="0">
                <a:solidFill>
                  <a:srgbClr val="000000"/>
                </a:solidFill>
              </a:rPr>
              <a:t>I. KHÁI QUÁT CHUNG VỀ LOẠI VÀ THỂ.</a:t>
            </a:r>
          </a:p>
          <a:p>
            <a:pPr marL="0" indent="0">
              <a:buNone/>
            </a:pPr>
            <a:r>
              <a:rPr lang="en-US" sz="2400" b="1" u="sng" dirty="0" err="1" smtClean="0">
                <a:solidFill>
                  <a:srgbClr val="000000"/>
                </a:solidFill>
                <a:latin typeface="Times New Roman" pitchFamily="18" charset="0"/>
                <a:cs typeface="Times New Roman" pitchFamily="18" charset="0"/>
              </a:rPr>
              <a:t>Nhiệm</a:t>
            </a:r>
            <a:r>
              <a:rPr lang="en-US" sz="2400" b="1" u="sng" dirty="0" smtClean="0">
                <a:solidFill>
                  <a:srgbClr val="000000"/>
                </a:solidFill>
                <a:latin typeface="Times New Roman" pitchFamily="18" charset="0"/>
                <a:cs typeface="Times New Roman" pitchFamily="18" charset="0"/>
              </a:rPr>
              <a:t> vụ </a:t>
            </a:r>
            <a:r>
              <a:rPr lang="en-US" sz="2400" dirty="0" smtClean="0">
                <a:solidFill>
                  <a:srgbClr val="000000"/>
                </a:solidFill>
                <a:latin typeface="Times New Roman" pitchFamily="18" charset="0"/>
                <a:cs typeface="Times New Roman" pitchFamily="18" charset="0"/>
              </a:rPr>
              <a:t>:</a:t>
            </a:r>
            <a:r>
              <a:rPr lang="en-US" sz="2400" dirty="0" err="1" smtClean="0">
                <a:solidFill>
                  <a:srgbClr val="000000"/>
                </a:solidFill>
                <a:latin typeface="Times New Roman" pitchFamily="18" charset="0"/>
                <a:cs typeface="Times New Roman" pitchFamily="18" charset="0"/>
              </a:rPr>
              <a:t>Đọc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thầm</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sgk</a:t>
            </a:r>
            <a:r>
              <a:rPr lang="en-US" sz="2400" dirty="0" smtClean="0">
                <a:solidFill>
                  <a:srgbClr val="000000"/>
                </a:solidFill>
                <a:latin typeface="Times New Roman" pitchFamily="18" charset="0"/>
                <a:cs typeface="Times New Roman" pitchFamily="18" charset="0"/>
              </a:rPr>
              <a:t>/133 </a:t>
            </a:r>
            <a:r>
              <a:rPr lang="en-US" sz="2400" dirty="0" err="1" smtClean="0">
                <a:solidFill>
                  <a:srgbClr val="000000"/>
                </a:solidFill>
                <a:latin typeface="Times New Roman" pitchFamily="18" charset="0"/>
                <a:cs typeface="Times New Roman" pitchFamily="18" charset="0"/>
              </a:rPr>
              <a:t>va</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tra</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lời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câu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hỏi</a:t>
            </a:r>
            <a:r>
              <a:rPr lang="en-US" sz="2400" dirty="0" smtClean="0">
                <a:solidFill>
                  <a:srgbClr val="000000"/>
                </a:solidFill>
                <a:latin typeface="Times New Roman" pitchFamily="18" charset="0"/>
                <a:cs typeface="Times New Roman" pitchFamily="18" charset="0"/>
              </a:rPr>
              <a:t>:</a:t>
            </a:r>
          </a:p>
          <a:p>
            <a:pPr marL="514350" indent="-514350">
              <a:buAutoNum type="arabicPeriod"/>
            </a:pPr>
            <a:r>
              <a:rPr lang="en-US" sz="2400" dirty="0" err="1" smtClean="0">
                <a:solidFill>
                  <a:srgbClr val="000000"/>
                </a:solidFill>
                <a:latin typeface="Times New Roman" pitchFamily="18" charset="0"/>
                <a:cs typeface="Times New Roman" pitchFamily="18" charset="0"/>
              </a:rPr>
              <a:t>Thê</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nào</a:t>
            </a:r>
            <a:r>
              <a:rPr lang="en-US" sz="2400" dirty="0" smtClean="0">
                <a:solidFill>
                  <a:srgbClr val="000000"/>
                </a:solidFill>
                <a:latin typeface="Times New Roman" pitchFamily="18" charset="0"/>
                <a:cs typeface="Times New Roman" pitchFamily="18" charset="0"/>
              </a:rPr>
              <a:t> là </a:t>
            </a:r>
            <a:r>
              <a:rPr lang="en-US" sz="2400" dirty="0" err="1" smtClean="0">
                <a:solidFill>
                  <a:srgbClr val="000000"/>
                </a:solidFill>
                <a:latin typeface="Times New Roman" pitchFamily="18" charset="0"/>
                <a:cs typeface="Times New Roman" pitchFamily="18" charset="0"/>
              </a:rPr>
              <a:t>loại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Thê</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nào</a:t>
            </a:r>
            <a:r>
              <a:rPr lang="en-US" sz="2400" dirty="0" smtClean="0">
                <a:solidFill>
                  <a:srgbClr val="000000"/>
                </a:solidFill>
                <a:latin typeface="Times New Roman" pitchFamily="18" charset="0"/>
                <a:cs typeface="Times New Roman" pitchFamily="18" charset="0"/>
              </a:rPr>
              <a:t> là </a:t>
            </a:r>
            <a:r>
              <a:rPr lang="en-US" sz="2400" dirty="0" err="1" smtClean="0">
                <a:solidFill>
                  <a:srgbClr val="000000"/>
                </a:solidFill>
                <a:latin typeface="Times New Roman" pitchFamily="18" charset="0"/>
                <a:cs typeface="Times New Roman" pitchFamily="18" charset="0"/>
              </a:rPr>
              <a:t>thê</a:t>
            </a:r>
            <a:r>
              <a:rPr lang="en-US" sz="2400" dirty="0" smtClean="0">
                <a:solidFill>
                  <a:srgbClr val="000000"/>
                </a:solidFill>
                <a:latin typeface="Times New Roman" pitchFamily="18" charset="0"/>
                <a:cs typeface="Times New Roman" pitchFamily="18" charset="0"/>
              </a:rPr>
              <a:t>̉</a:t>
            </a:r>
          </a:p>
          <a:p>
            <a:pPr marL="514350" indent="-514350">
              <a:buAutoNum type="arabicPeriod"/>
            </a:pPr>
            <a:r>
              <a:rPr lang="en-US" sz="2400" dirty="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Các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nha</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nghiên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cứu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đa</a:t>
            </a:r>
            <a:r>
              <a:rPr lang="en-US" sz="2400" dirty="0" smtClean="0">
                <a:solidFill>
                  <a:srgbClr val="000000"/>
                </a:solidFill>
                <a:latin typeface="Times New Roman" pitchFamily="18" charset="0"/>
                <a:cs typeface="Times New Roman" pitchFamily="18" charset="0"/>
              </a:rPr>
              <a:t>̃ chia TPVH </a:t>
            </a:r>
            <a:r>
              <a:rPr lang="en-US" sz="2400" dirty="0" err="1" smtClean="0">
                <a:solidFill>
                  <a:srgbClr val="000000"/>
                </a:solidFill>
                <a:latin typeface="Times New Roman" pitchFamily="18" charset="0"/>
                <a:cs typeface="Times New Roman" pitchFamily="18" charset="0"/>
              </a:rPr>
              <a:t>thành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các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loại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lớn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nào</a:t>
            </a:r>
            <a:r>
              <a:rPr lang="en-US" sz="2400" dirty="0" smtClean="0">
                <a:solidFill>
                  <a:srgbClr val="000000"/>
                </a:solidFill>
                <a:latin typeface="Times New Roman" pitchFamily="18" charset="0"/>
                <a:cs typeface="Times New Roman" pitchFamily="18" charset="0"/>
              </a:rPr>
              <a:t>?</a:t>
            </a:r>
          </a:p>
          <a:p>
            <a:pPr marL="514350" indent="-514350">
              <a:buAutoNum type="arabicPeriod"/>
            </a:pPr>
            <a:r>
              <a:rPr lang="en-US" sz="2400" dirty="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Trong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mỗi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loại</a:t>
            </a:r>
            <a:r>
              <a:rPr lang="en-US" sz="2400" dirty="0" smtClean="0">
                <a:solidFill>
                  <a:srgbClr val="000000"/>
                </a:solidFill>
                <a:latin typeface="Times New Roman" pitchFamily="18" charset="0"/>
                <a:cs typeface="Times New Roman" pitchFamily="18" charset="0"/>
              </a:rPr>
              <a:t> chia </a:t>
            </a:r>
            <a:r>
              <a:rPr lang="en-US" sz="2400" dirty="0" err="1" smtClean="0">
                <a:solidFill>
                  <a:srgbClr val="000000"/>
                </a:solidFill>
                <a:latin typeface="Times New Roman" pitchFamily="18" charset="0"/>
                <a:cs typeface="Times New Roman" pitchFamily="18" charset="0"/>
              </a:rPr>
              <a:t>thành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các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thê</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nào</a:t>
            </a:r>
            <a:endParaRPr lang="en-US" sz="2400" dirty="0" smtClean="0">
              <a:solidFill>
                <a:srgbClr val="000000"/>
              </a:solidFill>
              <a:latin typeface="Times New Roman" pitchFamily="18" charset="0"/>
              <a:cs typeface="Times New Roman" pitchFamily="18" charset="0"/>
            </a:endParaRPr>
          </a:p>
          <a:p>
            <a:pPr marL="0" indent="0">
              <a:buNone/>
            </a:pPr>
            <a:endParaRPr lang="en-US" sz="2400" b="1" u="sng" dirty="0" smtClean="0">
              <a:solidFill>
                <a:srgbClr val="000000"/>
              </a:solidFill>
              <a:latin typeface="Times New Roman" pitchFamily="18" charset="0"/>
              <a:cs typeface="Times New Roman" pitchFamily="18" charset="0"/>
            </a:endParaRPr>
          </a:p>
          <a:p>
            <a:pPr marL="0" indent="0">
              <a:buNone/>
            </a:pPr>
            <a:r>
              <a:rPr lang="en-US" sz="2400" b="1" u="sng" dirty="0" err="1" smtClean="0">
                <a:solidFill>
                  <a:srgbClr val="000000"/>
                </a:solidFill>
                <a:latin typeface="Times New Roman" pitchFamily="18" charset="0"/>
                <a:cs typeface="Times New Roman" pitchFamily="18" charset="0"/>
              </a:rPr>
              <a:t>Yêu</a:t>
            </a:r>
            <a:r>
              <a:rPr lang="en-US" sz="2400" b="1" u="sng" dirty="0" smtClean="0">
                <a:solidFill>
                  <a:srgbClr val="000000"/>
                </a:solidFill>
                <a:latin typeface="Times New Roman" pitchFamily="18" charset="0"/>
                <a:cs typeface="Times New Roman" pitchFamily="18" charset="0"/>
              </a:rPr>
              <a:t> </a:t>
            </a:r>
            <a:r>
              <a:rPr lang="en-US" sz="2400" b="1" u="sng" dirty="0" err="1" smtClean="0">
                <a:solidFill>
                  <a:srgbClr val="000000"/>
                </a:solidFill>
                <a:latin typeface="Times New Roman" pitchFamily="18" charset="0"/>
                <a:cs typeface="Times New Roman" pitchFamily="18" charset="0"/>
              </a:rPr>
              <a:t>cầu</a:t>
            </a:r>
            <a:r>
              <a:rPr lang="en-US" sz="2400" b="1" u="sng" dirty="0" smtClean="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Hoạt</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động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ca</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nhân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va</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trình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bày</a:t>
            </a:r>
            <a:r>
              <a:rPr lang="en-US" sz="2400" dirty="0" smtClean="0">
                <a:solidFill>
                  <a:srgbClr val="000000"/>
                </a:solidFill>
                <a:latin typeface="Times New Roman" pitchFamily="18" charset="0"/>
                <a:cs typeface="Times New Roman" pitchFamily="18" charset="0"/>
              </a:rPr>
              <a:t>.</a:t>
            </a:r>
            <a:endParaRPr lang="en-US"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18487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2028</TotalTime>
  <Words>769</Words>
  <Application>Microsoft Office PowerPoint</Application>
  <PresentationFormat>On-screen Show (4:3)</PresentationFormat>
  <Paragraphs>99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Balloons</vt:lpstr>
      <vt:lpstr>PowerPoint Presentation</vt:lpstr>
      <vt:lpstr>PowerPoint Presentation</vt:lpstr>
      <vt:lpstr>KHỞI ĐỘNG</vt:lpstr>
      <vt:lpstr>Trong thời gian 1 phút, hãy sắp xếp các tác phẩm sau theo 3 nhóm : tự sự, trữ tình, kịch. 1.Sử thi Đăm Săn  2. Viếng lăng Bác (Viễn Phương)  3. Nhàn (Nguyễn Bỉnh Khiêm) 4. Bến quê (Nguyễn Minh Châu)  5.Thượng kinh kí sự (Lê Hữu Trác) 6. Bắc Sơn (Nguyễn Huy Tưởng),  7. Ánh trăng (Nguyễn Duy) </vt:lpstr>
      <vt:lpstr>          </vt:lpstr>
      <vt:lpstr>PowerPoint Presentation</vt:lpstr>
      <vt:lpstr>Mục tiêu bài học</vt:lpstr>
      <vt:lpstr>CẤU TRÚC BÀI HỌC</vt:lpstr>
      <vt:lpstr>HÌNH THÀNH KIẾN THỨC</vt:lpstr>
      <vt:lpstr>PowerPoint Presentation</vt:lpstr>
      <vt:lpstr>PowerPoint Presentation</vt:lpstr>
      <vt:lpstr>HÌNH THÀNH KIẾN THỨC</vt:lpstr>
      <vt:lpstr>PowerPoint Presentation</vt:lpstr>
      <vt:lpstr>HÌNH THÀNH KIẾN THỨC</vt:lpstr>
      <vt:lpstr>PowerPoint Presentation</vt:lpstr>
      <vt:lpstr>LUYỆN TẬP, VẬN DỤNG</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ThienIT</cp:lastModifiedBy>
  <cp:revision>275</cp:revision>
  <dcterms:created xsi:type="dcterms:W3CDTF">2011-03-04T13:58:18Z</dcterms:created>
  <dcterms:modified xsi:type="dcterms:W3CDTF">2020-10-21T16:14:15Z</dcterms:modified>
</cp:coreProperties>
</file>