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279" r:id="rId5"/>
    <p:sldId id="280" r:id="rId6"/>
    <p:sldId id="281" r:id="rId7"/>
    <p:sldId id="258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017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709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08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328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48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64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84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2" y="273052"/>
            <a:ext cx="681566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934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30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174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5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B6433EC-62DB-4882-9412-9B8E930C28C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69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48" y="504171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22" y="156641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500366" y="4893574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74" y="4649925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72" y="5109721"/>
            <a:ext cx="1531818" cy="17563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98111" y="1771099"/>
            <a:ext cx="6786112" cy="221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66" y="0"/>
            <a:ext cx="10144125" cy="43636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73883" y="4363655"/>
            <a:ext cx="3148314" cy="14468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10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, 11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9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57" y="1041722"/>
            <a:ext cx="10567686" cy="3884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4922" y="2951544"/>
            <a:ext cx="682906" cy="57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951544"/>
            <a:ext cx="567159" cy="59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3333" y="2951544"/>
            <a:ext cx="613458" cy="57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030" y="2951544"/>
            <a:ext cx="717631" cy="57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1661" y="3712840"/>
            <a:ext cx="717631" cy="706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600200"/>
            <a:ext cx="10391775" cy="3486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2015" y="3229337"/>
            <a:ext cx="775504" cy="706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0115" y="3229337"/>
            <a:ext cx="613459" cy="706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4597" y="3229337"/>
            <a:ext cx="729206" cy="706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896" y="3229336"/>
            <a:ext cx="729206" cy="70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8499" y="4157843"/>
            <a:ext cx="753714" cy="70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24" y="682906"/>
            <a:ext cx="9051282" cy="42929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30148" y="2349661"/>
            <a:ext cx="1562582" cy="14121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38933" y="937550"/>
            <a:ext cx="1562582" cy="14121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579" y="846138"/>
            <a:ext cx="8761348" cy="45259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23281" y="4027990"/>
            <a:ext cx="1377387" cy="902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01953" y="4062714"/>
            <a:ext cx="1377387" cy="902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69319" y="4296137"/>
            <a:ext cx="1377387" cy="902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789836" y="4191965"/>
            <a:ext cx="1377387" cy="902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54411" y="364111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vi-VN" sz="26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21" y="517017"/>
            <a:ext cx="2610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+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3=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4.44444E-6 L -2.29167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75" y="2501900"/>
            <a:ext cx="12220575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3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1876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2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433973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433973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18536" y="5337044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3482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vi-VN" sz="26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216" y="727837"/>
            <a:ext cx="2610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3 =?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2685" y="480060"/>
            <a:ext cx="3503930" cy="23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59259E-6 L 3.12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48868" y="3900112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99881" y="530484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vi-VN" sz="26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801" y="726567"/>
            <a:ext cx="2784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7" y="2101368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11111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0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725" y="1263015"/>
            <a:ext cx="8931275" cy="29025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834640" y="3002280"/>
            <a:ext cx="537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80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51555" y="2531745"/>
            <a:ext cx="459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82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853815" y="24199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83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16400" y="2529840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518660" y="2633980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832350" y="27882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86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078730" y="3002280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683885" y="31565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89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967095" y="31565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90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670675" y="3002280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995795" y="27882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93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317105" y="2633980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94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547610" y="253174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95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7912100" y="253174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96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215630" y="24199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97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482965" y="24199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2.a. Tính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12 + 4 =                    38 - 3 = </a:t>
            </a:r>
          </a:p>
          <a:p>
            <a:pPr marL="0" indent="0">
              <a:buNone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56 + 10 =                77 - 10 = </a:t>
            </a:r>
          </a:p>
        </p:txBody>
      </p:sp>
      <p:sp>
        <p:nvSpPr>
          <p:cNvPr id="4" name="Rectangles 3"/>
          <p:cNvSpPr/>
          <p:nvPr/>
        </p:nvSpPr>
        <p:spPr>
          <a:xfrm>
            <a:off x="2814955" y="1710055"/>
            <a:ext cx="953135" cy="53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5" name="Rectangles 4"/>
          <p:cNvSpPr/>
          <p:nvPr/>
        </p:nvSpPr>
        <p:spPr>
          <a:xfrm>
            <a:off x="2919095" y="2571750"/>
            <a:ext cx="848995" cy="53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6" name="Rectangles 5"/>
          <p:cNvSpPr/>
          <p:nvPr/>
        </p:nvSpPr>
        <p:spPr>
          <a:xfrm>
            <a:off x="7339330" y="1710055"/>
            <a:ext cx="909955" cy="53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7" name="Rectangles 6"/>
          <p:cNvSpPr/>
          <p:nvPr/>
        </p:nvSpPr>
        <p:spPr>
          <a:xfrm>
            <a:off x="7339330" y="2426335"/>
            <a:ext cx="909955" cy="53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837565" y="1752600"/>
            <a:ext cx="10687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162300" y="1952625"/>
            <a:ext cx="10687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561330" y="1952625"/>
            <a:ext cx="10687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190230" y="1952625"/>
            <a:ext cx="10687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09270" y="2237740"/>
            <a:ext cx="2432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919095" y="2388870"/>
            <a:ext cx="2432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18125" y="2315845"/>
            <a:ext cx="2432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947025" y="2388870"/>
            <a:ext cx="2432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8" y="274638"/>
            <a:ext cx="10773103" cy="38712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72273" y="3970116"/>
            <a:ext cx="3148314" cy="14468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1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, 2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, 2 </a:t>
            </a:r>
            <a:r>
              <a:rPr lang="en-US" dirty="0" err="1" smtClean="0"/>
              <a:t>hình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, 3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20435" y="4058005"/>
            <a:ext cx="2759099" cy="14468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2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, 5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, 10 </a:t>
            </a:r>
            <a:r>
              <a:rPr lang="en-US" dirty="0" err="1" smtClean="0"/>
              <a:t>hình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731422" y="4145893"/>
            <a:ext cx="2759099" cy="14468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5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, 4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, 2 </a:t>
            </a:r>
            <a:r>
              <a:rPr lang="en-US" dirty="0" err="1" smtClean="0"/>
              <a:t>hình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, 3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186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SimSun</vt:lpstr>
      <vt:lpstr>SimSun</vt:lpstr>
      <vt:lpstr>Arial</vt:lpstr>
      <vt:lpstr>Calibri</vt:lpstr>
      <vt:lpstr>Times New Roman</vt:lpstr>
      <vt:lpstr>Default Design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2.a.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5</cp:revision>
  <dcterms:created xsi:type="dcterms:W3CDTF">2020-09-30T14:25:00Z</dcterms:created>
  <dcterms:modified xsi:type="dcterms:W3CDTF">2020-10-05T12:32:07Z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