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18" r:id="rId2"/>
    <p:sldId id="574" r:id="rId3"/>
    <p:sldId id="576" r:id="rId4"/>
    <p:sldId id="577" r:id="rId5"/>
    <p:sldId id="578" r:id="rId6"/>
    <p:sldId id="582" r:id="rId7"/>
    <p:sldId id="580" r:id="rId8"/>
    <p:sldId id="581" r:id="rId9"/>
    <p:sldId id="633" r:id="rId10"/>
    <p:sldId id="583" r:id="rId11"/>
    <p:sldId id="634" r:id="rId12"/>
    <p:sldId id="635" r:id="rId13"/>
    <p:sldId id="636" r:id="rId14"/>
    <p:sldId id="584" r:id="rId15"/>
    <p:sldId id="585" r:id="rId16"/>
    <p:sldId id="637" r:id="rId17"/>
    <p:sldId id="638" r:id="rId18"/>
    <p:sldId id="639" r:id="rId19"/>
    <p:sldId id="586" r:id="rId20"/>
    <p:sldId id="587" r:id="rId21"/>
    <p:sldId id="613" r:id="rId22"/>
    <p:sldId id="279" r:id="rId23"/>
    <p:sldId id="614" r:id="rId24"/>
    <p:sldId id="588" r:id="rId25"/>
    <p:sldId id="589" r:id="rId26"/>
    <p:sldId id="590" r:id="rId27"/>
    <p:sldId id="615" r:id="rId28"/>
    <p:sldId id="616" r:id="rId29"/>
    <p:sldId id="591" r:id="rId30"/>
    <p:sldId id="597" r:id="rId31"/>
    <p:sldId id="594" r:id="rId32"/>
    <p:sldId id="595" r:id="rId33"/>
    <p:sldId id="596" r:id="rId34"/>
    <p:sldId id="592" r:id="rId35"/>
    <p:sldId id="640" r:id="rId36"/>
    <p:sldId id="641" r:id="rId37"/>
    <p:sldId id="643" r:id="rId38"/>
    <p:sldId id="642" r:id="rId39"/>
    <p:sldId id="617" r:id="rId40"/>
    <p:sldId id="632" r:id="rId41"/>
    <p:sldId id="598" r:id="rId42"/>
    <p:sldId id="618" r:id="rId43"/>
    <p:sldId id="620" r:id="rId44"/>
    <p:sldId id="621" r:id="rId45"/>
    <p:sldId id="630" r:id="rId46"/>
    <p:sldId id="631" r:id="rId47"/>
    <p:sldId id="629" r:id="rId48"/>
    <p:sldId id="64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6F84"/>
    <a:srgbClr val="FF9900"/>
    <a:srgbClr val="FF0000"/>
    <a:srgbClr val="D60093"/>
    <a:srgbClr val="1A3F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1" d="100"/>
          <a:sy n="81" d="100"/>
        </p:scale>
        <p:origin x="-300" y="3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A0F05-1424-4B78-8C98-005729F5449F}" type="datetimeFigureOut">
              <a:rPr lang="en-US" smtClean="0"/>
              <a:t>8/28/2021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0E7D9-60A6-40D9-818A-E80394F55E99}" type="slidenum">
              <a:rPr lang="en-US" smtClean="0"/>
              <a:t>‹#›</a:t>
            </a:fld>
            <a:endParaRPr lang="en-US"/>
          </a:p>
        </p:txBody>
      </p:sp>
    </p:spTree>
    <p:extLst>
      <p:ext uri="{BB962C8B-B14F-4D97-AF65-F5344CB8AC3E}">
        <p14:creationId xmlns:p14="http://schemas.microsoft.com/office/powerpoint/2010/main" val="1850471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a:t>
            </a:fld>
            <a:endParaRPr lang="zh-CN" altLang="en-US"/>
          </a:p>
        </p:txBody>
      </p:sp>
    </p:spTree>
    <p:extLst>
      <p:ext uri="{BB962C8B-B14F-4D97-AF65-F5344CB8AC3E}">
        <p14:creationId xmlns:p14="http://schemas.microsoft.com/office/powerpoint/2010/main" val="3509882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11</a:t>
            </a:fld>
            <a:endParaRPr lang="zh-CN" altLang="en-US"/>
          </a:p>
        </p:txBody>
      </p:sp>
    </p:spTree>
    <p:extLst>
      <p:ext uri="{BB962C8B-B14F-4D97-AF65-F5344CB8AC3E}">
        <p14:creationId xmlns:p14="http://schemas.microsoft.com/office/powerpoint/2010/main" val="2034132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12</a:t>
            </a:fld>
            <a:endParaRPr lang="zh-CN" altLang="en-US"/>
          </a:p>
        </p:txBody>
      </p:sp>
    </p:spTree>
    <p:extLst>
      <p:ext uri="{BB962C8B-B14F-4D97-AF65-F5344CB8AC3E}">
        <p14:creationId xmlns:p14="http://schemas.microsoft.com/office/powerpoint/2010/main" val="262953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13</a:t>
            </a:fld>
            <a:endParaRPr lang="zh-CN" altLang="en-US"/>
          </a:p>
        </p:txBody>
      </p:sp>
    </p:spTree>
    <p:extLst>
      <p:ext uri="{BB962C8B-B14F-4D97-AF65-F5344CB8AC3E}">
        <p14:creationId xmlns:p14="http://schemas.microsoft.com/office/powerpoint/2010/main" val="3775361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14</a:t>
            </a:fld>
            <a:endParaRPr lang="zh-CN" altLang="en-US"/>
          </a:p>
        </p:txBody>
      </p:sp>
    </p:spTree>
    <p:extLst>
      <p:ext uri="{BB962C8B-B14F-4D97-AF65-F5344CB8AC3E}">
        <p14:creationId xmlns:p14="http://schemas.microsoft.com/office/powerpoint/2010/main" val="122437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15</a:t>
            </a:fld>
            <a:endParaRPr lang="zh-CN" altLang="en-US"/>
          </a:p>
        </p:txBody>
      </p:sp>
    </p:spTree>
    <p:extLst>
      <p:ext uri="{BB962C8B-B14F-4D97-AF65-F5344CB8AC3E}">
        <p14:creationId xmlns:p14="http://schemas.microsoft.com/office/powerpoint/2010/main" val="3867037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16</a:t>
            </a:fld>
            <a:endParaRPr lang="zh-CN" altLang="en-US"/>
          </a:p>
        </p:txBody>
      </p:sp>
    </p:spTree>
    <p:extLst>
      <p:ext uri="{BB962C8B-B14F-4D97-AF65-F5344CB8AC3E}">
        <p14:creationId xmlns:p14="http://schemas.microsoft.com/office/powerpoint/2010/main" val="1833358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17</a:t>
            </a:fld>
            <a:endParaRPr lang="zh-CN" altLang="en-US"/>
          </a:p>
        </p:txBody>
      </p:sp>
    </p:spTree>
    <p:extLst>
      <p:ext uri="{BB962C8B-B14F-4D97-AF65-F5344CB8AC3E}">
        <p14:creationId xmlns:p14="http://schemas.microsoft.com/office/powerpoint/2010/main" val="1122858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18</a:t>
            </a:fld>
            <a:endParaRPr lang="zh-CN" altLang="en-US"/>
          </a:p>
        </p:txBody>
      </p:sp>
    </p:spTree>
    <p:extLst>
      <p:ext uri="{BB962C8B-B14F-4D97-AF65-F5344CB8AC3E}">
        <p14:creationId xmlns:p14="http://schemas.microsoft.com/office/powerpoint/2010/main" val="1002490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19</a:t>
            </a:fld>
            <a:endParaRPr lang="zh-CN" altLang="en-US"/>
          </a:p>
        </p:txBody>
      </p:sp>
    </p:spTree>
    <p:extLst>
      <p:ext uri="{BB962C8B-B14F-4D97-AF65-F5344CB8AC3E}">
        <p14:creationId xmlns:p14="http://schemas.microsoft.com/office/powerpoint/2010/main" val="2173765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20</a:t>
            </a:fld>
            <a:endParaRPr lang="zh-CN" altLang="en-US"/>
          </a:p>
        </p:txBody>
      </p:sp>
    </p:spTree>
    <p:extLst>
      <p:ext uri="{BB962C8B-B14F-4D97-AF65-F5344CB8AC3E}">
        <p14:creationId xmlns:p14="http://schemas.microsoft.com/office/powerpoint/2010/main" val="193269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a:t>
            </a:fld>
            <a:endParaRPr lang="zh-CN" altLang="en-US"/>
          </a:p>
        </p:txBody>
      </p:sp>
    </p:spTree>
    <p:extLst>
      <p:ext uri="{BB962C8B-B14F-4D97-AF65-F5344CB8AC3E}">
        <p14:creationId xmlns:p14="http://schemas.microsoft.com/office/powerpoint/2010/main" val="1239774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21</a:t>
            </a:fld>
            <a:endParaRPr lang="zh-CN" altLang="en-US"/>
          </a:p>
        </p:txBody>
      </p:sp>
    </p:spTree>
    <p:extLst>
      <p:ext uri="{BB962C8B-B14F-4D97-AF65-F5344CB8AC3E}">
        <p14:creationId xmlns:p14="http://schemas.microsoft.com/office/powerpoint/2010/main" val="2833084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2387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23</a:t>
            </a:fld>
            <a:endParaRPr lang="zh-CN" altLang="en-US"/>
          </a:p>
        </p:txBody>
      </p:sp>
    </p:spTree>
    <p:extLst>
      <p:ext uri="{BB962C8B-B14F-4D97-AF65-F5344CB8AC3E}">
        <p14:creationId xmlns:p14="http://schemas.microsoft.com/office/powerpoint/2010/main" val="2209700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24</a:t>
            </a:fld>
            <a:endParaRPr lang="zh-CN" altLang="en-US"/>
          </a:p>
        </p:txBody>
      </p:sp>
    </p:spTree>
    <p:extLst>
      <p:ext uri="{BB962C8B-B14F-4D97-AF65-F5344CB8AC3E}">
        <p14:creationId xmlns:p14="http://schemas.microsoft.com/office/powerpoint/2010/main" val="3939899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25</a:t>
            </a:fld>
            <a:endParaRPr lang="zh-CN" altLang="en-US"/>
          </a:p>
        </p:txBody>
      </p:sp>
    </p:spTree>
    <p:extLst>
      <p:ext uri="{BB962C8B-B14F-4D97-AF65-F5344CB8AC3E}">
        <p14:creationId xmlns:p14="http://schemas.microsoft.com/office/powerpoint/2010/main" val="222814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26</a:t>
            </a:fld>
            <a:endParaRPr lang="zh-CN" altLang="en-US"/>
          </a:p>
        </p:txBody>
      </p:sp>
    </p:spTree>
    <p:extLst>
      <p:ext uri="{BB962C8B-B14F-4D97-AF65-F5344CB8AC3E}">
        <p14:creationId xmlns:p14="http://schemas.microsoft.com/office/powerpoint/2010/main" val="3438931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27</a:t>
            </a:fld>
            <a:endParaRPr lang="zh-CN" altLang="en-US"/>
          </a:p>
        </p:txBody>
      </p:sp>
    </p:spTree>
    <p:extLst>
      <p:ext uri="{BB962C8B-B14F-4D97-AF65-F5344CB8AC3E}">
        <p14:creationId xmlns:p14="http://schemas.microsoft.com/office/powerpoint/2010/main" val="1906431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28</a:t>
            </a:fld>
            <a:endParaRPr lang="zh-CN" altLang="en-US"/>
          </a:p>
        </p:txBody>
      </p:sp>
    </p:spTree>
    <p:extLst>
      <p:ext uri="{BB962C8B-B14F-4D97-AF65-F5344CB8AC3E}">
        <p14:creationId xmlns:p14="http://schemas.microsoft.com/office/powerpoint/2010/main" val="523668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29</a:t>
            </a:fld>
            <a:endParaRPr lang="zh-CN" altLang="en-US"/>
          </a:p>
        </p:txBody>
      </p:sp>
    </p:spTree>
    <p:extLst>
      <p:ext uri="{BB962C8B-B14F-4D97-AF65-F5344CB8AC3E}">
        <p14:creationId xmlns:p14="http://schemas.microsoft.com/office/powerpoint/2010/main" val="2320177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30</a:t>
            </a:fld>
            <a:endParaRPr lang="zh-CN" altLang="en-US"/>
          </a:p>
        </p:txBody>
      </p:sp>
    </p:spTree>
    <p:extLst>
      <p:ext uri="{BB962C8B-B14F-4D97-AF65-F5344CB8AC3E}">
        <p14:creationId xmlns:p14="http://schemas.microsoft.com/office/powerpoint/2010/main" val="107573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a:t>
            </a:fld>
            <a:endParaRPr lang="zh-CN" altLang="en-US"/>
          </a:p>
        </p:txBody>
      </p:sp>
    </p:spTree>
    <p:extLst>
      <p:ext uri="{BB962C8B-B14F-4D97-AF65-F5344CB8AC3E}">
        <p14:creationId xmlns:p14="http://schemas.microsoft.com/office/powerpoint/2010/main" val="23842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31</a:t>
            </a:fld>
            <a:endParaRPr lang="zh-CN" altLang="en-US"/>
          </a:p>
        </p:txBody>
      </p:sp>
    </p:spTree>
    <p:extLst>
      <p:ext uri="{BB962C8B-B14F-4D97-AF65-F5344CB8AC3E}">
        <p14:creationId xmlns:p14="http://schemas.microsoft.com/office/powerpoint/2010/main" val="2330032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32</a:t>
            </a:fld>
            <a:endParaRPr lang="zh-CN" altLang="en-US"/>
          </a:p>
        </p:txBody>
      </p:sp>
    </p:spTree>
    <p:extLst>
      <p:ext uri="{BB962C8B-B14F-4D97-AF65-F5344CB8AC3E}">
        <p14:creationId xmlns:p14="http://schemas.microsoft.com/office/powerpoint/2010/main" val="1578729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33</a:t>
            </a:fld>
            <a:endParaRPr lang="zh-CN" altLang="en-US"/>
          </a:p>
        </p:txBody>
      </p:sp>
    </p:spTree>
    <p:extLst>
      <p:ext uri="{BB962C8B-B14F-4D97-AF65-F5344CB8AC3E}">
        <p14:creationId xmlns:p14="http://schemas.microsoft.com/office/powerpoint/2010/main" val="1356329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34</a:t>
            </a:fld>
            <a:endParaRPr lang="zh-CN" altLang="en-US"/>
          </a:p>
        </p:txBody>
      </p:sp>
    </p:spTree>
    <p:extLst>
      <p:ext uri="{BB962C8B-B14F-4D97-AF65-F5344CB8AC3E}">
        <p14:creationId xmlns:p14="http://schemas.microsoft.com/office/powerpoint/2010/main" val="2494489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35</a:t>
            </a:fld>
            <a:endParaRPr lang="zh-CN" altLang="en-US"/>
          </a:p>
        </p:txBody>
      </p:sp>
    </p:spTree>
    <p:extLst>
      <p:ext uri="{BB962C8B-B14F-4D97-AF65-F5344CB8AC3E}">
        <p14:creationId xmlns:p14="http://schemas.microsoft.com/office/powerpoint/2010/main" val="1951178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36</a:t>
            </a:fld>
            <a:endParaRPr lang="zh-CN" altLang="en-US"/>
          </a:p>
        </p:txBody>
      </p:sp>
    </p:spTree>
    <p:extLst>
      <p:ext uri="{BB962C8B-B14F-4D97-AF65-F5344CB8AC3E}">
        <p14:creationId xmlns:p14="http://schemas.microsoft.com/office/powerpoint/2010/main" val="3388935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37</a:t>
            </a:fld>
            <a:endParaRPr lang="zh-CN" altLang="en-US"/>
          </a:p>
        </p:txBody>
      </p:sp>
    </p:spTree>
    <p:extLst>
      <p:ext uri="{BB962C8B-B14F-4D97-AF65-F5344CB8AC3E}">
        <p14:creationId xmlns:p14="http://schemas.microsoft.com/office/powerpoint/2010/main" val="2704334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38</a:t>
            </a:fld>
            <a:endParaRPr lang="zh-CN" altLang="en-US"/>
          </a:p>
        </p:txBody>
      </p:sp>
    </p:spTree>
    <p:extLst>
      <p:ext uri="{BB962C8B-B14F-4D97-AF65-F5344CB8AC3E}">
        <p14:creationId xmlns:p14="http://schemas.microsoft.com/office/powerpoint/2010/main" val="32330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39</a:t>
            </a:fld>
            <a:endParaRPr lang="zh-CN" altLang="en-US"/>
          </a:p>
        </p:txBody>
      </p:sp>
    </p:spTree>
    <p:extLst>
      <p:ext uri="{BB962C8B-B14F-4D97-AF65-F5344CB8AC3E}">
        <p14:creationId xmlns:p14="http://schemas.microsoft.com/office/powerpoint/2010/main" val="1139540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40</a:t>
            </a:fld>
            <a:endParaRPr lang="zh-CN" altLang="en-US"/>
          </a:p>
        </p:txBody>
      </p:sp>
    </p:spTree>
    <p:extLst>
      <p:ext uri="{BB962C8B-B14F-4D97-AF65-F5344CB8AC3E}">
        <p14:creationId xmlns:p14="http://schemas.microsoft.com/office/powerpoint/2010/main" val="216667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5</a:t>
            </a:fld>
            <a:endParaRPr lang="zh-CN" altLang="en-US"/>
          </a:p>
        </p:txBody>
      </p:sp>
    </p:spTree>
    <p:extLst>
      <p:ext uri="{BB962C8B-B14F-4D97-AF65-F5344CB8AC3E}">
        <p14:creationId xmlns:p14="http://schemas.microsoft.com/office/powerpoint/2010/main" val="1089780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41</a:t>
            </a:fld>
            <a:endParaRPr lang="zh-CN" altLang="en-US"/>
          </a:p>
        </p:txBody>
      </p:sp>
    </p:spTree>
    <p:extLst>
      <p:ext uri="{BB962C8B-B14F-4D97-AF65-F5344CB8AC3E}">
        <p14:creationId xmlns:p14="http://schemas.microsoft.com/office/powerpoint/2010/main" val="5491491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42</a:t>
            </a:fld>
            <a:endParaRPr lang="zh-CN" altLang="en-US"/>
          </a:p>
        </p:txBody>
      </p:sp>
    </p:spTree>
    <p:extLst>
      <p:ext uri="{BB962C8B-B14F-4D97-AF65-F5344CB8AC3E}">
        <p14:creationId xmlns:p14="http://schemas.microsoft.com/office/powerpoint/2010/main" val="3451796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43</a:t>
            </a:fld>
            <a:endParaRPr lang="zh-CN" altLang="en-US"/>
          </a:p>
        </p:txBody>
      </p:sp>
    </p:spTree>
    <p:extLst>
      <p:ext uri="{BB962C8B-B14F-4D97-AF65-F5344CB8AC3E}">
        <p14:creationId xmlns:p14="http://schemas.microsoft.com/office/powerpoint/2010/main" val="3000113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44</a:t>
            </a:fld>
            <a:endParaRPr lang="zh-CN" altLang="en-US"/>
          </a:p>
        </p:txBody>
      </p:sp>
    </p:spTree>
    <p:extLst>
      <p:ext uri="{BB962C8B-B14F-4D97-AF65-F5344CB8AC3E}">
        <p14:creationId xmlns:p14="http://schemas.microsoft.com/office/powerpoint/2010/main" val="4108205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45</a:t>
            </a:fld>
            <a:endParaRPr lang="zh-CN" altLang="en-US"/>
          </a:p>
        </p:txBody>
      </p:sp>
    </p:spTree>
    <p:extLst>
      <p:ext uri="{BB962C8B-B14F-4D97-AF65-F5344CB8AC3E}">
        <p14:creationId xmlns:p14="http://schemas.microsoft.com/office/powerpoint/2010/main" val="1327821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46</a:t>
            </a:fld>
            <a:endParaRPr lang="zh-CN" altLang="en-US"/>
          </a:p>
        </p:txBody>
      </p:sp>
    </p:spTree>
    <p:extLst>
      <p:ext uri="{BB962C8B-B14F-4D97-AF65-F5344CB8AC3E}">
        <p14:creationId xmlns:p14="http://schemas.microsoft.com/office/powerpoint/2010/main" val="1592037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47</a:t>
            </a:fld>
            <a:endParaRPr lang="zh-CN" altLang="en-US"/>
          </a:p>
        </p:txBody>
      </p:sp>
    </p:spTree>
    <p:extLst>
      <p:ext uri="{BB962C8B-B14F-4D97-AF65-F5344CB8AC3E}">
        <p14:creationId xmlns:p14="http://schemas.microsoft.com/office/powerpoint/2010/main" val="992840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48</a:t>
            </a:fld>
            <a:endParaRPr lang="zh-CN" altLang="en-US"/>
          </a:p>
        </p:txBody>
      </p:sp>
    </p:spTree>
    <p:extLst>
      <p:ext uri="{BB962C8B-B14F-4D97-AF65-F5344CB8AC3E}">
        <p14:creationId xmlns:p14="http://schemas.microsoft.com/office/powerpoint/2010/main" val="3900576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6</a:t>
            </a:fld>
            <a:endParaRPr lang="zh-CN" altLang="en-US"/>
          </a:p>
        </p:txBody>
      </p:sp>
    </p:spTree>
    <p:extLst>
      <p:ext uri="{BB962C8B-B14F-4D97-AF65-F5344CB8AC3E}">
        <p14:creationId xmlns:p14="http://schemas.microsoft.com/office/powerpoint/2010/main" val="1119347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7</a:t>
            </a:fld>
            <a:endParaRPr lang="zh-CN" altLang="en-US"/>
          </a:p>
        </p:txBody>
      </p:sp>
    </p:spTree>
    <p:extLst>
      <p:ext uri="{BB962C8B-B14F-4D97-AF65-F5344CB8AC3E}">
        <p14:creationId xmlns:p14="http://schemas.microsoft.com/office/powerpoint/2010/main" val="808135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8</a:t>
            </a:fld>
            <a:endParaRPr lang="zh-CN" altLang="en-US"/>
          </a:p>
        </p:txBody>
      </p:sp>
    </p:spTree>
    <p:extLst>
      <p:ext uri="{BB962C8B-B14F-4D97-AF65-F5344CB8AC3E}">
        <p14:creationId xmlns:p14="http://schemas.microsoft.com/office/powerpoint/2010/main" val="1390020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9</a:t>
            </a:fld>
            <a:endParaRPr lang="zh-CN" altLang="en-US"/>
          </a:p>
        </p:txBody>
      </p:sp>
    </p:spTree>
    <p:extLst>
      <p:ext uri="{BB962C8B-B14F-4D97-AF65-F5344CB8AC3E}">
        <p14:creationId xmlns:p14="http://schemas.microsoft.com/office/powerpoint/2010/main" val="3950728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10</a:t>
            </a:fld>
            <a:endParaRPr lang="zh-CN" altLang="en-US"/>
          </a:p>
        </p:txBody>
      </p:sp>
    </p:spTree>
    <p:extLst>
      <p:ext uri="{BB962C8B-B14F-4D97-AF65-F5344CB8AC3E}">
        <p14:creationId xmlns:p14="http://schemas.microsoft.com/office/powerpoint/2010/main" val="371391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1806D5-15BA-4AF9-93A6-718F79DFCC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DEDD950-3B5B-4AF4-8563-E7D4A23908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9D4904D-1E25-49F7-B984-E25378281D1F}"/>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5" name="Footer Placeholder 4">
            <a:extLst>
              <a:ext uri="{FF2B5EF4-FFF2-40B4-BE49-F238E27FC236}">
                <a16:creationId xmlns:a16="http://schemas.microsoft.com/office/drawing/2014/main" xmlns="" id="{49C20216-A92F-47A9-A907-F1C108CDC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0A89B0-0E12-43E2-8CEE-5D35BAE311EA}"/>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4194384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B6D843-6DED-46FD-B185-5076CD3731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0A6A6DE-15CC-465B-9DFF-EFCC8220B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F67A95-7365-489F-AD5E-A37741BE1009}"/>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5" name="Footer Placeholder 4">
            <a:extLst>
              <a:ext uri="{FF2B5EF4-FFF2-40B4-BE49-F238E27FC236}">
                <a16:creationId xmlns:a16="http://schemas.microsoft.com/office/drawing/2014/main" xmlns="" id="{E2B3E6D4-4012-409A-8BE3-70CB0B1B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96456E-D84A-44CE-ABA5-99C3E7BC8287}"/>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57171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F81AFCA-A012-4E51-9DDA-499746D641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4C9EF20-22A3-46B4-A5D8-141592BA4C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E78A57-74BC-47CC-8918-958376388923}"/>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5" name="Footer Placeholder 4">
            <a:extLst>
              <a:ext uri="{FF2B5EF4-FFF2-40B4-BE49-F238E27FC236}">
                <a16:creationId xmlns:a16="http://schemas.microsoft.com/office/drawing/2014/main" xmlns="" id="{AC92017A-640B-4CAC-A1CF-3E6962E4E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4E7EEE-4E09-479B-A300-45511003674A}"/>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3107513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25916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218D00-7732-4D04-A384-2CEB729D6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3F5CBD-0909-46B9-BC73-8D37BA1556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966772-4E51-40F2-B79C-4BF867E4ED54}"/>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5" name="Footer Placeholder 4">
            <a:extLst>
              <a:ext uri="{FF2B5EF4-FFF2-40B4-BE49-F238E27FC236}">
                <a16:creationId xmlns:a16="http://schemas.microsoft.com/office/drawing/2014/main" xmlns="" id="{EDB64F75-E66E-4510-9CDA-F92438629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2CD21B9-C596-4ABE-B0DF-7CD2CE91CC49}"/>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30091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B17577-D018-46AC-8E07-657AF4190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CE834AE-C3E6-4C94-ABF1-4A7F00DDC0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BE27940-10D3-45FF-8A23-085221D14283}"/>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5" name="Footer Placeholder 4">
            <a:extLst>
              <a:ext uri="{FF2B5EF4-FFF2-40B4-BE49-F238E27FC236}">
                <a16:creationId xmlns:a16="http://schemas.microsoft.com/office/drawing/2014/main" xmlns="" id="{73083376-90F2-41CF-8081-C8988E3A2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C0046B-3AF6-404F-AFBA-478E6C0AF77C}"/>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416102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438810-8674-42D8-B165-32639D404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EB5D36-54E2-49CC-97B7-B5AEC01DD7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9C5AC1D-34DF-46CB-A16E-86974CE518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80B01E-8A1C-4214-AD7D-A5D7B1EA021B}"/>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6" name="Footer Placeholder 5">
            <a:extLst>
              <a:ext uri="{FF2B5EF4-FFF2-40B4-BE49-F238E27FC236}">
                <a16:creationId xmlns:a16="http://schemas.microsoft.com/office/drawing/2014/main" xmlns="" id="{63972B94-BE80-4623-87C6-C82B4D38D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16E5D9-E193-4D2D-81E8-F5D7B9EBB2AE}"/>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2117404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F80950-A8BE-46E7-900E-7E2AC5CD52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36AB778-8076-4AF0-A80C-88172D424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8829FF2-F2D3-4089-AB0C-E49EDE94B2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48DA3D5-4D12-4889-93A4-69FF754FDD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CD09B5-3CB4-40C0-A5CF-B74ACD888F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B62A14-20FE-4602-B8D1-44D70A859E7A}"/>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8" name="Footer Placeholder 7">
            <a:extLst>
              <a:ext uri="{FF2B5EF4-FFF2-40B4-BE49-F238E27FC236}">
                <a16:creationId xmlns:a16="http://schemas.microsoft.com/office/drawing/2014/main" xmlns="" id="{B43ECB44-61D7-420F-96BA-302AC551C6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83EDABE-AD5C-4762-8945-32A861859650}"/>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193871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DC622F-062C-4B8F-91C5-67E6BC5A2C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4F0CA8B-4F40-41F4-B3E9-5609A735AF7B}"/>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4" name="Footer Placeholder 3">
            <a:extLst>
              <a:ext uri="{FF2B5EF4-FFF2-40B4-BE49-F238E27FC236}">
                <a16:creationId xmlns:a16="http://schemas.microsoft.com/office/drawing/2014/main" xmlns="" id="{91FB33B6-DFCE-497A-805F-D6B9283E2E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0DD6054-14B8-4181-B5CE-6F2A8C013C5C}"/>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1486455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06EF64-8772-49D1-9819-50D1CB7F680A}"/>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3" name="Footer Placeholder 2">
            <a:extLst>
              <a:ext uri="{FF2B5EF4-FFF2-40B4-BE49-F238E27FC236}">
                <a16:creationId xmlns:a16="http://schemas.microsoft.com/office/drawing/2014/main" xmlns="" id="{6EFFBDC1-267C-40A2-98A9-43C002731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2C9DB44-87AD-4C76-8B3A-83423EEC9B6D}"/>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274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02C6B8-D70E-4725-9C00-331F7BADF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BBBB64-1DD8-484E-9F67-C4FFC280AF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9B27B56-659B-49EB-8466-7CD83954C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D981C61-46A3-4044-A7E4-2C2A1786A62E}"/>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6" name="Footer Placeholder 5">
            <a:extLst>
              <a:ext uri="{FF2B5EF4-FFF2-40B4-BE49-F238E27FC236}">
                <a16:creationId xmlns:a16="http://schemas.microsoft.com/office/drawing/2014/main" xmlns="" id="{F4AA8601-51AC-4074-B431-96F97334B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0B94B1-F34B-40BD-9E7C-A9449454BA69}"/>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4064614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14BCE8-E37A-4097-B8CE-22859CBDA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DD0F7DA-4F9C-4BAA-BABB-6C640C1F6C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BA847A1-5CEE-4120-830F-6E630FA2D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8D9286-2A6F-40AD-9B1D-F6B0B21F3BA5}"/>
              </a:ext>
            </a:extLst>
          </p:cNvPr>
          <p:cNvSpPr>
            <a:spLocks noGrp="1"/>
          </p:cNvSpPr>
          <p:nvPr>
            <p:ph type="dt" sz="half" idx="10"/>
          </p:nvPr>
        </p:nvSpPr>
        <p:spPr/>
        <p:txBody>
          <a:bodyPr/>
          <a:lstStyle/>
          <a:p>
            <a:fld id="{05BDD0ED-4568-4110-8CB3-E592BCB29E19}" type="datetimeFigureOut">
              <a:rPr lang="en-US" smtClean="0"/>
              <a:t>8/28/2021</a:t>
            </a:fld>
            <a:endParaRPr lang="en-US"/>
          </a:p>
        </p:txBody>
      </p:sp>
      <p:sp>
        <p:nvSpPr>
          <p:cNvPr id="6" name="Footer Placeholder 5">
            <a:extLst>
              <a:ext uri="{FF2B5EF4-FFF2-40B4-BE49-F238E27FC236}">
                <a16:creationId xmlns:a16="http://schemas.microsoft.com/office/drawing/2014/main" xmlns="" id="{FDD8E4EC-2514-4109-B79A-8B59DC16A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B68C053-B6EA-4861-97CC-F61BB8404C2C}"/>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522792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8E3458D-3D2C-4A67-B5FB-0D19494410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0DE3AA6-A7B1-4E66-99BE-ADE990890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428533-457D-46C8-AF6A-267B19B03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DD0ED-4568-4110-8CB3-E592BCB29E19}" type="datetimeFigureOut">
              <a:rPr lang="en-US" smtClean="0"/>
              <a:t>8/28/2021</a:t>
            </a:fld>
            <a:endParaRPr lang="en-US"/>
          </a:p>
        </p:txBody>
      </p:sp>
      <p:sp>
        <p:nvSpPr>
          <p:cNvPr id="5" name="Footer Placeholder 4">
            <a:extLst>
              <a:ext uri="{FF2B5EF4-FFF2-40B4-BE49-F238E27FC236}">
                <a16:creationId xmlns:a16="http://schemas.microsoft.com/office/drawing/2014/main" xmlns="" id="{B5294165-4726-4F37-B441-C8113CC667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37CAD3C-5B73-4E45-826B-1D37282F8B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E553E-CE99-438F-BF8D-806E22DB4FD0}" type="slidenum">
              <a:rPr lang="en-US" smtClean="0"/>
              <a:t>‹#›</a:t>
            </a:fld>
            <a:endParaRPr lang="en-US"/>
          </a:p>
        </p:txBody>
      </p:sp>
    </p:spTree>
    <p:extLst>
      <p:ext uri="{BB962C8B-B14F-4D97-AF65-F5344CB8AC3E}">
        <p14:creationId xmlns:p14="http://schemas.microsoft.com/office/powerpoint/2010/main" val="4144944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png"/><Relationship Id="rId5" Type="http://schemas.openxmlformats.org/officeDocument/2006/relationships/tags" Target="../tags/tag5.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image" Target="../media/image1.pn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1"/>
          <p:cNvPicPr>
            <a:picLocks noChangeAspect="1"/>
          </p:cNvPicPr>
          <p:nvPr>
            <p:custDataLst>
              <p:tags r:id="rId1"/>
            </p:custDataLst>
          </p:nvPr>
        </p:nvPicPr>
        <p:blipFill rotWithShape="1">
          <a:blip r:embed="rId9">
            <a:extLst>
              <a:ext uri="{28A0092B-C50C-407E-A947-70E740481C1C}">
                <a14:useLocalDpi xmlns:a14="http://schemas.microsoft.com/office/drawing/2010/main" val="0"/>
              </a:ext>
            </a:extLst>
          </a:blip>
          <a:srcRect l="8541" t="35741" r="76042" b="33519"/>
          <a:stretch>
            <a:fillRect/>
          </a:stretch>
        </p:blipFill>
        <p:spPr>
          <a:xfrm>
            <a:off x="1041400" y="2451100"/>
            <a:ext cx="1879600" cy="2108200"/>
          </a:xfrm>
          <a:prstGeom prst="rect">
            <a:avLst/>
          </a:prstGeom>
        </p:spPr>
      </p:pic>
      <p:pic>
        <p:nvPicPr>
          <p:cNvPr id="5" name="PA_2"/>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l="19479" t="9259" r="56875" b="50556"/>
          <a:stretch>
            <a:fillRect/>
          </a:stretch>
        </p:blipFill>
        <p:spPr>
          <a:xfrm>
            <a:off x="2374900" y="635000"/>
            <a:ext cx="2882900" cy="2755900"/>
          </a:xfrm>
          <a:prstGeom prst="rect">
            <a:avLst/>
          </a:prstGeom>
        </p:spPr>
      </p:pic>
      <p:pic>
        <p:nvPicPr>
          <p:cNvPr id="6" name="PA_3"/>
          <p:cNvPicPr>
            <a:picLocks noChangeAspect="1"/>
          </p:cNvPicPr>
          <p:nvPr>
            <p:custDataLst>
              <p:tags r:id="rId3"/>
            </p:custDataLst>
          </p:nvPr>
        </p:nvPicPr>
        <p:blipFill rotWithShape="1">
          <a:blip r:embed="rId11">
            <a:extLst>
              <a:ext uri="{28A0092B-C50C-407E-A947-70E740481C1C}">
                <a14:useLocalDpi xmlns:a14="http://schemas.microsoft.com/office/drawing/2010/main" val="0"/>
              </a:ext>
            </a:extLst>
          </a:blip>
          <a:srcRect l="37500" t="7407" r="44479" b="52037"/>
          <a:stretch>
            <a:fillRect/>
          </a:stretch>
        </p:blipFill>
        <p:spPr>
          <a:xfrm>
            <a:off x="4572000" y="508000"/>
            <a:ext cx="2197100" cy="2781300"/>
          </a:xfrm>
          <a:prstGeom prst="rect">
            <a:avLst/>
          </a:prstGeom>
        </p:spPr>
      </p:pic>
      <p:pic>
        <p:nvPicPr>
          <p:cNvPr id="7" name="PA_4"/>
          <p:cNvPicPr>
            <a:picLocks noChangeAspect="1"/>
          </p:cNvPicPr>
          <p:nvPr>
            <p:custDataLst>
              <p:tags r:id="rId4"/>
            </p:custDataLst>
          </p:nvPr>
        </p:nvPicPr>
        <p:blipFill rotWithShape="1">
          <a:blip r:embed="rId12">
            <a:extLst>
              <a:ext uri="{28A0092B-C50C-407E-A947-70E740481C1C}">
                <a14:useLocalDpi xmlns:a14="http://schemas.microsoft.com/office/drawing/2010/main" val="0"/>
              </a:ext>
            </a:extLst>
          </a:blip>
          <a:srcRect l="52396" t="15926" r="33646" b="54630"/>
          <a:stretch>
            <a:fillRect/>
          </a:stretch>
        </p:blipFill>
        <p:spPr>
          <a:xfrm>
            <a:off x="6388100" y="1092200"/>
            <a:ext cx="1701800" cy="2019300"/>
          </a:xfrm>
          <a:prstGeom prst="rect">
            <a:avLst/>
          </a:prstGeom>
        </p:spPr>
      </p:pic>
      <p:pic>
        <p:nvPicPr>
          <p:cNvPr id="8" name="PA_6"/>
          <p:cNvPicPr>
            <a:picLocks noChangeAspect="1"/>
          </p:cNvPicPr>
          <p:nvPr>
            <p:custDataLst>
              <p:tags r:id="rId5"/>
            </p:custDataLst>
          </p:nvPr>
        </p:nvPicPr>
        <p:blipFill rotWithShape="1">
          <a:blip r:embed="rId13">
            <a:extLst>
              <a:ext uri="{28A0092B-C50C-407E-A947-70E740481C1C}">
                <a14:useLocalDpi xmlns:a14="http://schemas.microsoft.com/office/drawing/2010/main" val="0"/>
              </a:ext>
            </a:extLst>
          </a:blip>
          <a:srcRect l="78333" t="27408" r="7708" b="42222"/>
          <a:stretch>
            <a:fillRect/>
          </a:stretch>
        </p:blipFill>
        <p:spPr>
          <a:xfrm>
            <a:off x="9550400" y="1879600"/>
            <a:ext cx="1701800" cy="2082800"/>
          </a:xfrm>
          <a:prstGeom prst="rect">
            <a:avLst/>
          </a:prstGeom>
        </p:spPr>
      </p:pic>
      <p:pic>
        <p:nvPicPr>
          <p:cNvPr id="9" name="PA_5"/>
          <p:cNvPicPr>
            <a:picLocks noChangeAspect="1"/>
          </p:cNvPicPr>
          <p:nvPr>
            <p:custDataLst>
              <p:tags r:id="rId6"/>
            </p:custDataLst>
          </p:nvPr>
        </p:nvPicPr>
        <p:blipFill rotWithShape="1">
          <a:blip r:embed="rId14">
            <a:extLst>
              <a:ext uri="{28A0092B-C50C-407E-A947-70E740481C1C}">
                <a14:useLocalDpi xmlns:a14="http://schemas.microsoft.com/office/drawing/2010/main" val="0"/>
              </a:ext>
            </a:extLst>
          </a:blip>
          <a:srcRect l="63750" t="14444" r="19688" b="50000"/>
          <a:stretch>
            <a:fillRect/>
          </a:stretch>
        </p:blipFill>
        <p:spPr>
          <a:xfrm>
            <a:off x="7772400" y="990600"/>
            <a:ext cx="2019300" cy="2438400"/>
          </a:xfrm>
          <a:prstGeom prst="rect">
            <a:avLst/>
          </a:prstGeom>
        </p:spPr>
      </p:pic>
      <p:pic>
        <p:nvPicPr>
          <p:cNvPr id="10" name="PA_mask "/>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289"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"NHIỆT LIỆT CH</a:t>
            </a:r>
            <a:r>
              <a:rPr kumimoji="0" lang="en-US" sz="1100" b="0" i="0" u="none" strike="noStrike" cap="none" normalizeH="0" baseline="0">
                <a:ln>
                  <a:noFill/>
                </a:ln>
                <a:solidFill>
                  <a:srgbClr val="FFFFFF"/>
                </a:solidFill>
                <a:effectLst/>
                <a:latin typeface="Calibri"/>
                <a:ea typeface="Calibri" pitchFamily="34" charset="0"/>
                <a:cs typeface="Segoe UI" pitchFamily="34" charset="0"/>
              </a:rPr>
              <a:t>À</a:t>
            </a: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O MỪNG QUÝ THẦY CÔ GI</a:t>
            </a:r>
            <a:r>
              <a:rPr kumimoji="0" lang="en-US" sz="1100" b="0" i="0" u="none" strike="noStrike" cap="none" normalizeH="0" baseline="0">
                <a:ln>
                  <a:noFill/>
                </a:ln>
                <a:solidFill>
                  <a:srgbClr val="FFFFFF"/>
                </a:solidFill>
                <a:effectLst/>
                <a:latin typeface="Calibri"/>
                <a:ea typeface="Calibri" pitchFamily="34" charset="0"/>
                <a:cs typeface="Segoe UI" pitchFamily="34" charset="0"/>
              </a:rPr>
              <a:t>Á</a:t>
            </a: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O VỀ DỰ GIỜ LỚP"</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29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"NHIỆT LIỆT CH</a:t>
            </a:r>
            <a:r>
              <a:rPr kumimoji="0" lang="en-US" sz="1100" b="0" i="0" u="none" strike="noStrike" cap="none" normalizeH="0" baseline="0">
                <a:ln>
                  <a:noFill/>
                </a:ln>
                <a:solidFill>
                  <a:srgbClr val="FFFFFF"/>
                </a:solidFill>
                <a:effectLst/>
                <a:latin typeface="Calibri"/>
                <a:ea typeface="Calibri" pitchFamily="34" charset="0"/>
                <a:cs typeface="Segoe UI" pitchFamily="34" charset="0"/>
              </a:rPr>
              <a:t>À</a:t>
            </a: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O MỪNG QUÝ THẦY CÔ GI</a:t>
            </a:r>
            <a:r>
              <a:rPr kumimoji="0" lang="en-US" sz="1100" b="0" i="0" u="none" strike="noStrike" cap="none" normalizeH="0" baseline="0">
                <a:ln>
                  <a:noFill/>
                </a:ln>
                <a:solidFill>
                  <a:srgbClr val="FFFFFF"/>
                </a:solidFill>
                <a:effectLst/>
                <a:latin typeface="Calibri"/>
                <a:ea typeface="Calibri" pitchFamily="34" charset="0"/>
                <a:cs typeface="Segoe UI" pitchFamily="34" charset="0"/>
              </a:rPr>
              <a:t>Á</a:t>
            </a: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O VỀ DỰ GIỜ LỚP"</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TextBox 19"/>
          <p:cNvSpPr txBox="1"/>
          <p:nvPr/>
        </p:nvSpPr>
        <p:spPr>
          <a:xfrm>
            <a:off x="2266950" y="3409950"/>
            <a:ext cx="8248650" cy="1754326"/>
          </a:xfrm>
          <a:prstGeom prst="rect">
            <a:avLst/>
          </a:prstGeom>
          <a:noFill/>
        </p:spPr>
        <p:txBody>
          <a:bodyPr wrap="square" rtlCol="0">
            <a:spAutoFit/>
          </a:bodyPr>
          <a:lstStyle/>
          <a:p>
            <a:pPr algn="ctr"/>
            <a:r>
              <a:rPr lang="en-US" sz="5400" dirty="0" err="1">
                <a:effectLst>
                  <a:glow rad="63500">
                    <a:schemeClr val="accent3">
                      <a:satMod val="175000"/>
                      <a:alpha val="40000"/>
                    </a:schemeClr>
                  </a:glow>
                </a:effectLst>
                <a:latin typeface="Times New Roman" pitchFamily="18" charset="0"/>
                <a:cs typeface="Times New Roman" pitchFamily="18" charset="0"/>
              </a:rPr>
              <a:t>Chào</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mừng</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các</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em</a:t>
            </a:r>
            <a:r>
              <a:rPr lang="en-US" sz="5400" dirty="0">
                <a:effectLst>
                  <a:glow rad="63500">
                    <a:schemeClr val="accent3">
                      <a:satMod val="175000"/>
                      <a:alpha val="40000"/>
                    </a:schemeClr>
                  </a:glow>
                </a:effectLst>
                <a:latin typeface="Times New Roman" pitchFamily="18" charset="0"/>
                <a:cs typeface="Times New Roman" pitchFamily="18" charset="0"/>
              </a:rPr>
              <a:t> </a:t>
            </a:r>
          </a:p>
          <a:p>
            <a:pPr algn="ctr"/>
            <a:r>
              <a:rPr lang="en-US" sz="5400" dirty="0" err="1">
                <a:effectLst>
                  <a:glow rad="63500">
                    <a:schemeClr val="accent3">
                      <a:satMod val="175000"/>
                      <a:alpha val="40000"/>
                    </a:schemeClr>
                  </a:glow>
                </a:effectLst>
                <a:latin typeface="Times New Roman" pitchFamily="18" charset="0"/>
                <a:cs typeface="Times New Roman" pitchFamily="18" charset="0"/>
              </a:rPr>
              <a:t>tham</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gia</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buổi</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học</a:t>
            </a:r>
            <a:r>
              <a:rPr lang="en-US" sz="5400" dirty="0">
                <a:effectLst>
                  <a:glow rad="63500">
                    <a:schemeClr val="accent3">
                      <a:satMod val="175000"/>
                      <a:alpha val="40000"/>
                    </a:schemeClr>
                  </a:glow>
                </a:effectLst>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0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12" decel="100000"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xit" presetSubtype="4" decel="100000" fill="hold" nodeType="withEffect">
                                  <p:stCondLst>
                                    <p:cond delay="175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par>
                                <p:cTn id="33" presetID="2" presetClass="exit" presetSubtype="12" decel="100000" fill="hold" nodeType="withEffect">
                                  <p:stCondLst>
                                    <p:cond delay="2000"/>
                                  </p:stCondLst>
                                  <p:childTnLst>
                                    <p:anim calcmode="lin" valueType="num">
                                      <p:cBhvr additive="base">
                                        <p:cTn id="34" dur="500"/>
                                        <p:tgtEl>
                                          <p:spTgt spid="8"/>
                                        </p:tgtEl>
                                        <p:attrNameLst>
                                          <p:attrName>ppt_x</p:attrName>
                                        </p:attrNameLst>
                                      </p:cBhvr>
                                      <p:tavLst>
                                        <p:tav tm="0">
                                          <p:val>
                                            <p:strVal val="ppt_x"/>
                                          </p:val>
                                        </p:tav>
                                        <p:tav tm="100000">
                                          <p:val>
                                            <p:strVal val="0-ppt_w/2"/>
                                          </p:val>
                                        </p:tav>
                                      </p:tavLst>
                                    </p:anim>
                                    <p:anim calcmode="lin" valueType="num">
                                      <p:cBhvr additive="base">
                                        <p:cTn id="35" dur="500"/>
                                        <p:tgtEl>
                                          <p:spTgt spid="8"/>
                                        </p:tgtEl>
                                        <p:attrNameLst>
                                          <p:attrName>ppt_y</p:attrName>
                                        </p:attrNameLst>
                                      </p:cBhvr>
                                      <p:tavLst>
                                        <p:tav tm="0">
                                          <p:val>
                                            <p:strVal val="ppt_y"/>
                                          </p:val>
                                        </p:tav>
                                        <p:tav tm="100000">
                                          <p:val>
                                            <p:strVal val="1+ppt_h/2"/>
                                          </p:val>
                                        </p:tav>
                                      </p:tavLst>
                                    </p:anim>
                                    <p:set>
                                      <p:cBhvr>
                                        <p:cTn id="36" dur="1" fill="hold">
                                          <p:stCondLst>
                                            <p:cond delay="499"/>
                                          </p:stCondLst>
                                        </p:cTn>
                                        <p:tgtEl>
                                          <p:spTgt spid="8"/>
                                        </p:tgtEl>
                                        <p:attrNameLst>
                                          <p:attrName>style.visibility</p:attrName>
                                        </p:attrNameLst>
                                      </p:cBhvr>
                                      <p:to>
                                        <p:strVal val="hidden"/>
                                      </p:to>
                                    </p:set>
                                  </p:childTnLst>
                                </p:cTn>
                              </p:par>
                              <p:par>
                                <p:cTn id="37" presetID="2" presetClass="entr" presetSubtype="4" decel="100000" fill="hold" nodeType="withEffect">
                                  <p:stCondLst>
                                    <p:cond delay="225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12" decel="100000" fill="hold" nodeType="withEffect">
                                  <p:stCondLst>
                                    <p:cond delay="250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amond(in)">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602306" y="2170310"/>
            <a:ext cx="9701900"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I.TÌM HIỂU CHUNG: (15P)</a:t>
            </a:r>
          </a:p>
        </p:txBody>
      </p:sp>
    </p:spTree>
    <p:extLst>
      <p:ext uri="{BB962C8B-B14F-4D97-AF65-F5344CB8AC3E}">
        <p14:creationId xmlns:p14="http://schemas.microsoft.com/office/powerpoint/2010/main" val="270235301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471948" y="68826"/>
            <a:ext cx="4532671"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1.TÁC GIẢ:</a:t>
            </a:r>
          </a:p>
        </p:txBody>
      </p:sp>
      <p:pic>
        <p:nvPicPr>
          <p:cNvPr id="5" name="Picture 4" descr="Nhà văn Đỗ Bích Thủy sở hữu nét đẹp dịu dàng và sự tinh tế">
            <a:extLst>
              <a:ext uri="{FF2B5EF4-FFF2-40B4-BE49-F238E27FC236}">
                <a16:creationId xmlns:a16="http://schemas.microsoft.com/office/drawing/2014/main" xmlns="" id="{02FC928F-C9A5-451B-B3EE-91C8D0F9F1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76981" y="1421130"/>
            <a:ext cx="4154128" cy="4055438"/>
          </a:xfrm>
          <a:prstGeom prst="rect">
            <a:avLst/>
          </a:prstGeom>
          <a:noFill/>
          <a:ln>
            <a:noFill/>
          </a:ln>
        </p:spPr>
      </p:pic>
      <p:sp>
        <p:nvSpPr>
          <p:cNvPr id="3" name="TextBox 2">
            <a:extLst>
              <a:ext uri="{FF2B5EF4-FFF2-40B4-BE49-F238E27FC236}">
                <a16:creationId xmlns:a16="http://schemas.microsoft.com/office/drawing/2014/main" xmlns="" id="{9A27A505-9A1D-4F4B-AAA1-800D7BD5108E}"/>
              </a:ext>
            </a:extLst>
          </p:cNvPr>
          <p:cNvSpPr txBox="1"/>
          <p:nvPr/>
        </p:nvSpPr>
        <p:spPr>
          <a:xfrm>
            <a:off x="176981" y="5545394"/>
            <a:ext cx="4424516"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Nha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Thúy</a:t>
            </a:r>
            <a:endParaRPr lang="en-US" sz="3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8D27372D-E082-420C-8159-93F90154B349}"/>
              </a:ext>
            </a:extLst>
          </p:cNvPr>
          <p:cNvSpPr txBox="1"/>
          <p:nvPr/>
        </p:nvSpPr>
        <p:spPr>
          <a:xfrm>
            <a:off x="4682701" y="1421129"/>
            <a:ext cx="6732551" cy="4832092"/>
          </a:xfrm>
          <a:prstGeom prst="rect">
            <a:avLst/>
          </a:prstGeom>
          <a:noFill/>
        </p:spPr>
        <p:txBody>
          <a:bodyPr wrap="square" rtlCol="0">
            <a:spAutoFit/>
          </a:bodyPr>
          <a:lstStyle/>
          <a:p>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Bích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Tỉnh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Giang</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vào</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1975.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Bích</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Thúy</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0170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3" name="TextBox 2">
            <a:extLst>
              <a:ext uri="{FF2B5EF4-FFF2-40B4-BE49-F238E27FC236}">
                <a16:creationId xmlns:a16="http://schemas.microsoft.com/office/drawing/2014/main" xmlns="" id="{CE60A269-F021-48B7-A26C-BDDF1EB36CBD}"/>
              </a:ext>
            </a:extLst>
          </p:cNvPr>
          <p:cNvSpPr txBox="1"/>
          <p:nvPr/>
        </p:nvSpPr>
        <p:spPr>
          <a:xfrm>
            <a:off x="560439" y="216310"/>
            <a:ext cx="9497961" cy="6186309"/>
          </a:xfrm>
          <a:prstGeom prst="rect">
            <a:avLst/>
          </a:prstGeom>
          <a:noFill/>
        </p:spPr>
        <p:txBody>
          <a:bodyPr wrap="square" rtlCol="0">
            <a:spAutoFit/>
          </a:bodyPr>
          <a:lstStyle/>
          <a:p>
            <a:r>
              <a:rPr lang="en-US" sz="4400" b="1" dirty="0">
                <a:solidFill>
                  <a:srgbClr val="0070C0"/>
                </a:solidFill>
                <a:effectLst/>
                <a:latin typeface="Times New Roman" panose="02020603050405020304" pitchFamily="18" charset="0"/>
                <a:ea typeface="Calibri" panose="020F0502020204030204" pitchFamily="34" charset="0"/>
              </a:rPr>
              <a:t>-</a:t>
            </a:r>
            <a:r>
              <a:rPr lang="en-US" sz="4400" b="1" dirty="0" err="1">
                <a:solidFill>
                  <a:srgbClr val="0070C0"/>
                </a:solidFill>
                <a:effectLst/>
                <a:latin typeface="Times New Roman" panose="02020603050405020304" pitchFamily="18" charset="0"/>
                <a:ea typeface="Calibri" panose="020F0502020204030204" pitchFamily="34" charset="0"/>
              </a:rPr>
              <a:t>Chị</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là</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tác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giả</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của</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tiểu</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thuyết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Chúa</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đất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Người</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yêu</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ơi</a:t>
            </a:r>
            <a:r>
              <a:rPr lang="en-US" sz="4400" b="1" dirty="0">
                <a:solidFill>
                  <a:srgbClr val="0070C0"/>
                </a:solidFill>
                <a:effectLst/>
                <a:latin typeface="Times New Roman" panose="02020603050405020304" pitchFamily="18" charset="0"/>
                <a:ea typeface="Calibri" panose="020F0502020204030204" pitchFamily="34" charset="0"/>
              </a:rPr>
              <a:t>"(</a:t>
            </a:r>
            <a:r>
              <a:rPr lang="en-US" sz="4400" b="1" dirty="0" err="1">
                <a:solidFill>
                  <a:srgbClr val="0070C0"/>
                </a:solidFill>
                <a:effectLst/>
                <a:latin typeface="Times New Roman" panose="02020603050405020304" pitchFamily="18" charset="0"/>
                <a:ea typeface="Calibri" panose="020F0502020204030204" pitchFamily="34" charset="0"/>
              </a:rPr>
              <a:t>tiểu</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thuyết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spc="20" dirty="0">
                <a:solidFill>
                  <a:srgbClr val="0070C0"/>
                </a:solidFill>
                <a:effectLst/>
                <a:latin typeface="Times New Roman" panose="02020603050405020304" pitchFamily="18" charset="0"/>
                <a:ea typeface="Calibri" panose="020F0502020204030204" pitchFamily="34" charset="0"/>
              </a:rPr>
              <a:t>“</a:t>
            </a:r>
            <a:r>
              <a:rPr lang="en-US" sz="4400" b="1" spc="20" dirty="0" err="1">
                <a:solidFill>
                  <a:srgbClr val="0070C0"/>
                </a:solidFill>
                <a:effectLst/>
                <a:latin typeface="Times New Roman" panose="02020603050405020304" pitchFamily="18" charset="0"/>
                <a:ea typeface="Calibri" panose="020F0502020204030204" pitchFamily="34" charset="0"/>
              </a:rPr>
              <a:t>Tiếng</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đàn</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môi</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sau</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bờ</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rào</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đá</a:t>
            </a:r>
            <a:r>
              <a:rPr lang="en-US" sz="4400" b="1" spc="20" dirty="0">
                <a:solidFill>
                  <a:srgbClr val="0070C0"/>
                </a:solidFill>
                <a:effectLst/>
                <a:latin typeface="Times New Roman" panose="02020603050405020304" pitchFamily="18" charset="0"/>
                <a:ea typeface="Calibri" panose="020F0502020204030204" pitchFamily="34" charset="0"/>
              </a:rPr>
              <a:t>”(</a:t>
            </a:r>
            <a:r>
              <a:rPr lang="en-US" sz="4400" b="1" spc="20" dirty="0" err="1">
                <a:solidFill>
                  <a:srgbClr val="0070C0"/>
                </a:solidFill>
                <a:effectLst/>
                <a:latin typeface="Times New Roman" panose="02020603050405020304" pitchFamily="18" charset="0"/>
                <a:ea typeface="Calibri" panose="020F0502020204030204" pitchFamily="34" charset="0"/>
              </a:rPr>
              <a:t>tập</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truyện</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ngắn</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Tôi</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đa</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trơ</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vê</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trên</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núi</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cao</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tản</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văn</a:t>
            </a:r>
            <a:r>
              <a:rPr lang="en-US" sz="4400" b="1" spc="20" dirty="0">
                <a:solidFill>
                  <a:srgbClr val="0070C0"/>
                </a:solidFill>
                <a:effectLst/>
                <a:latin typeface="Times New Roman" panose="02020603050405020304" pitchFamily="18" charset="0"/>
                <a:ea typeface="Calibri" panose="020F0502020204030204" pitchFamily="34" charset="0"/>
              </a:rPr>
              <a:t>)</a:t>
            </a:r>
            <a:r>
              <a:rPr lang="en-US" sz="4400" b="1" dirty="0">
                <a:solidFill>
                  <a:srgbClr val="0070C0"/>
                </a:solidFill>
                <a:effectLst/>
                <a:latin typeface="Times New Roman" panose="02020603050405020304" pitchFamily="18" charset="0"/>
                <a:ea typeface="Calibri" panose="020F0502020204030204" pitchFamily="34" charset="0"/>
              </a:rPr>
              <a:t>. </a:t>
            </a:r>
          </a:p>
          <a:p>
            <a:r>
              <a:rPr lang="en-US" sz="4400" b="1" dirty="0">
                <a:solidFill>
                  <a:srgbClr val="0070C0"/>
                </a:solidFill>
                <a:effectLst/>
                <a:latin typeface="Times New Roman" panose="02020603050405020304" pitchFamily="18" charset="0"/>
                <a:ea typeface="Calibri" panose="020F0502020204030204" pitchFamily="34" charset="0"/>
              </a:rPr>
              <a:t>-</a:t>
            </a:r>
            <a:r>
              <a:rPr lang="en-US" sz="4400" b="1" dirty="0" err="1">
                <a:solidFill>
                  <a:srgbClr val="0070C0"/>
                </a:solidFill>
                <a:effectLst/>
                <a:latin typeface="Times New Roman" panose="02020603050405020304" pitchFamily="18" charset="0"/>
                <a:ea typeface="Calibri" panose="020F0502020204030204" pitchFamily="34" charset="0"/>
              </a:rPr>
              <a:t>Chị</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còn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viết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kịch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bản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phim</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Chuyện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tình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bên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đồng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hoa</a:t>
            </a:r>
            <a:r>
              <a:rPr lang="en-US" sz="4400" b="1" dirty="0">
                <a:solidFill>
                  <a:srgbClr val="0070C0"/>
                </a:solidFill>
                <a:effectLst/>
                <a:latin typeface="Times New Roman" panose="02020603050405020304" pitchFamily="18" charset="0"/>
                <a:ea typeface="Calibri" panose="020F0502020204030204" pitchFamily="34" charset="0"/>
              </a:rPr>
              <a:t> tam </a:t>
            </a:r>
            <a:r>
              <a:rPr lang="en-US" sz="4400" b="1" dirty="0" err="1">
                <a:solidFill>
                  <a:srgbClr val="0070C0"/>
                </a:solidFill>
                <a:effectLst/>
                <a:latin typeface="Times New Roman" panose="02020603050405020304" pitchFamily="18" charset="0"/>
                <a:ea typeface="Calibri" panose="020F0502020204030204" pitchFamily="34" charset="0"/>
              </a:rPr>
              <a:t>giác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mạch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được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chuyển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thể</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từ</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truyện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Lặng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yên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dưới</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vực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sâu</a:t>
            </a:r>
            <a:r>
              <a:rPr lang="en-US" sz="4400" b="1" dirty="0">
                <a:solidFill>
                  <a:srgbClr val="0070C0"/>
                </a:solidFill>
                <a:effectLst/>
                <a:latin typeface="Times New Roman" panose="02020603050405020304" pitchFamily="18" charset="0"/>
                <a:ea typeface="Calibri" panose="020F0502020204030204" pitchFamily="34" charset="0"/>
              </a:rPr>
              <a:t>”.</a:t>
            </a:r>
            <a:endParaRPr lang="en-US" sz="4400" b="1" dirty="0">
              <a:solidFill>
                <a:srgbClr val="0070C0"/>
              </a:solidFill>
            </a:endParaRPr>
          </a:p>
        </p:txBody>
      </p:sp>
    </p:spTree>
    <p:extLst>
      <p:ext uri="{BB962C8B-B14F-4D97-AF65-F5344CB8AC3E}">
        <p14:creationId xmlns:p14="http://schemas.microsoft.com/office/powerpoint/2010/main" val="421199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1278194" y="3844413"/>
            <a:ext cx="5004619" cy="1012722"/>
          </a:xfrm>
          <a:prstGeom prst="roundRect">
            <a:avLst>
              <a:gd name="adj" fmla="val 372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2.Tác </a:t>
            </a:r>
            <a:r>
              <a:rPr lang="en-US" sz="6600" b="1" u="sng" dirty="0" err="1">
                <a:solidFill>
                  <a:schemeClr val="accent6">
                    <a:lumMod val="50000"/>
                  </a:schemeClr>
                </a:solidFill>
                <a:latin typeface="#9Slide03 AmpleSoft Bold" panose="02000000000000000000" pitchFamily="2" charset="0"/>
              </a:rPr>
              <a:t>phẩm</a:t>
            </a:r>
            <a:r>
              <a:rPr lang="en-US" sz="6600" b="1" u="sng" dirty="0">
                <a:solidFill>
                  <a:schemeClr val="accent6">
                    <a:lumMod val="50000"/>
                  </a:schemeClr>
                </a:solidFill>
                <a:latin typeface="#9Slide03 AmpleSoft Bold" panose="02000000000000000000" pitchFamily="2" charset="0"/>
              </a:rPr>
              <a:t>:</a:t>
            </a:r>
          </a:p>
        </p:txBody>
      </p:sp>
      <p:sp>
        <p:nvSpPr>
          <p:cNvPr id="3" name="Rectangle: Rounded Corners 2">
            <a:extLst>
              <a:ext uri="{FF2B5EF4-FFF2-40B4-BE49-F238E27FC236}">
                <a16:creationId xmlns:a16="http://schemas.microsoft.com/office/drawing/2014/main" xmlns="" id="{0946EC63-6DD6-4923-B0FF-49E5E4DBF416}"/>
              </a:ext>
            </a:extLst>
          </p:cNvPr>
          <p:cNvSpPr/>
          <p:nvPr/>
        </p:nvSpPr>
        <p:spPr>
          <a:xfrm>
            <a:off x="688257" y="403123"/>
            <a:ext cx="7285703" cy="188779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I.TÌM HIỂU CHUNG:</a:t>
            </a:r>
            <a:endParaRPr lang="en-US" sz="6600" dirty="0"/>
          </a:p>
        </p:txBody>
      </p:sp>
      <p:sp>
        <p:nvSpPr>
          <p:cNvPr id="4" name="Rectangle: Rounded Corners 3">
            <a:extLst>
              <a:ext uri="{FF2B5EF4-FFF2-40B4-BE49-F238E27FC236}">
                <a16:creationId xmlns:a16="http://schemas.microsoft.com/office/drawing/2014/main" xmlns="" id="{4D47B58C-0079-4865-AA46-01F0FAAF18D8}"/>
              </a:ext>
            </a:extLst>
          </p:cNvPr>
          <p:cNvSpPr/>
          <p:nvPr/>
        </p:nvSpPr>
        <p:spPr>
          <a:xfrm>
            <a:off x="1189703" y="2536723"/>
            <a:ext cx="4660491" cy="106188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1.Tác </a:t>
            </a:r>
            <a:r>
              <a:rPr lang="en-US" sz="6600" b="1" u="sng" dirty="0" err="1">
                <a:solidFill>
                  <a:schemeClr val="accent6">
                    <a:lumMod val="50000"/>
                  </a:schemeClr>
                </a:solidFill>
                <a:latin typeface="#9Slide03 AmpleSoft Bold" panose="02000000000000000000" pitchFamily="2" charset="0"/>
              </a:rPr>
              <a:t>gia</a:t>
            </a:r>
            <a:r>
              <a:rPr lang="en-US" sz="6600" b="1" u="sng" dirty="0">
                <a:solidFill>
                  <a:schemeClr val="accent6">
                    <a:lumMod val="50000"/>
                  </a:schemeClr>
                </a:solidFill>
                <a:latin typeface="#9Slide03 AmpleSoft Bold" panose="02000000000000000000" pitchFamily="2" charset="0"/>
              </a:rPr>
              <a:t>̉:</a:t>
            </a:r>
          </a:p>
          <a:p>
            <a:pPr algn="ctr"/>
            <a:endParaRPr lang="en-US" dirty="0"/>
          </a:p>
        </p:txBody>
      </p:sp>
    </p:spTree>
    <p:extLst>
      <p:ext uri="{BB962C8B-B14F-4D97-AF65-F5344CB8AC3E}">
        <p14:creationId xmlns:p14="http://schemas.microsoft.com/office/powerpoint/2010/main" val="3417034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81810"/>
            <a:ext cx="5364474" cy="2276190"/>
          </a:xfrm>
          <a:prstGeom prst="rect">
            <a:avLst/>
          </a:prstGeom>
        </p:spPr>
      </p:pic>
      <p:sp>
        <p:nvSpPr>
          <p:cNvPr id="2" name="Rectangle: Rounded Corners 1">
            <a:extLst>
              <a:ext uri="{FF2B5EF4-FFF2-40B4-BE49-F238E27FC236}">
                <a16:creationId xmlns:a16="http://schemas.microsoft.com/office/drawing/2014/main" xmlns="" id="{C18E332F-9C05-4FA3-B952-301C98CB8408}"/>
              </a:ext>
            </a:extLst>
          </p:cNvPr>
          <p:cNvSpPr/>
          <p:nvPr/>
        </p:nvSpPr>
        <p:spPr>
          <a:xfrm>
            <a:off x="639097" y="373627"/>
            <a:ext cx="11130116" cy="92423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b="1" u="sng" dirty="0">
                <a:solidFill>
                  <a:srgbClr val="FF0000"/>
                </a:solidFill>
                <a:latin typeface="#9Slide03 AmpleSoft Bold" panose="02000000000000000000" pitchFamily="2" charset="0"/>
              </a:rPr>
              <a:t>2.1.TRẢI NGHIỆM CÙNG VĂN BẢN</a:t>
            </a:r>
          </a:p>
        </p:txBody>
      </p:sp>
      <p:sp>
        <p:nvSpPr>
          <p:cNvPr id="4" name="Cloud 3">
            <a:extLst>
              <a:ext uri="{FF2B5EF4-FFF2-40B4-BE49-F238E27FC236}">
                <a16:creationId xmlns:a16="http://schemas.microsoft.com/office/drawing/2014/main" xmlns="" id="{54BBC874-A305-4AD6-9826-6C05E921DFF1}"/>
              </a:ext>
            </a:extLst>
          </p:cNvPr>
          <p:cNvSpPr/>
          <p:nvPr/>
        </p:nvSpPr>
        <p:spPr>
          <a:xfrm>
            <a:off x="816078" y="1297859"/>
            <a:ext cx="9694606" cy="5560141"/>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xmlns="" id="{956A16DC-393E-4517-8221-14F84D522648}"/>
              </a:ext>
            </a:extLst>
          </p:cNvPr>
          <p:cNvSpPr txBox="1"/>
          <p:nvPr/>
        </p:nvSpPr>
        <p:spPr>
          <a:xfrm>
            <a:off x="3677265" y="1661653"/>
            <a:ext cx="3982064" cy="1200329"/>
          </a:xfrm>
          <a:prstGeom prst="rect">
            <a:avLst/>
          </a:prstGeom>
          <a:noFill/>
        </p:spPr>
        <p:txBody>
          <a:bodyPr wrap="square" rtlCol="0">
            <a:spAutoFit/>
          </a:bodyPr>
          <a:lstStyle/>
          <a:p>
            <a:pPr algn="ctr"/>
            <a:r>
              <a:rPr lang="en-US" sz="5400" b="1" u="sng" dirty="0" err="1">
                <a:solidFill>
                  <a:srgbClr val="E76161"/>
                </a:solidFill>
                <a:effectLst/>
                <a:latin typeface="#9Slide03 AmpleSoft Bold" panose="02000000000000000000" pitchFamily="2" charset="0"/>
                <a:ea typeface="Times New Roman" panose="02020603050405020304" pitchFamily="18" charset="0"/>
              </a:rPr>
              <a:t>Cách</a:t>
            </a:r>
            <a:r>
              <a:rPr lang="en-US" sz="5400" b="1" u="sng" dirty="0">
                <a:solidFill>
                  <a:srgbClr val="E76161"/>
                </a:solidFill>
                <a:effectLst/>
                <a:latin typeface="#9Slide03 AmpleSoft Bold" panose="02000000000000000000" pitchFamily="2" charset="0"/>
                <a:ea typeface="Times New Roman" panose="02020603050405020304" pitchFamily="18" charset="0"/>
              </a:rPr>
              <a:t> </a:t>
            </a:r>
            <a:r>
              <a:rPr lang="en-US" sz="5400" b="1" u="sng" dirty="0" err="1">
                <a:solidFill>
                  <a:srgbClr val="E76161"/>
                </a:solidFill>
                <a:effectLst/>
                <a:latin typeface="#9Slide03 AmpleSoft Bold" panose="02000000000000000000" pitchFamily="2" charset="0"/>
                <a:ea typeface="Times New Roman" panose="02020603050405020304" pitchFamily="18" charset="0"/>
              </a:rPr>
              <a:t>đọc</a:t>
            </a:r>
            <a:r>
              <a:rPr lang="en-US" sz="5400" b="1" u="sng" dirty="0">
                <a:solidFill>
                  <a:srgbClr val="E76161"/>
                </a:solidFill>
                <a:effectLst/>
                <a:latin typeface="#9Slide03 AmpleSoft Bold" panose="02000000000000000000" pitchFamily="2" charset="0"/>
                <a:ea typeface="Times New Roman" panose="02020603050405020304" pitchFamily="18" charset="0"/>
              </a:rPr>
              <a:t>: </a:t>
            </a:r>
            <a:endParaRPr lang="en-US" sz="5400" b="1" u="sng" dirty="0">
              <a:solidFill>
                <a:srgbClr val="E76161"/>
              </a:solidFill>
              <a:latin typeface="#9Slide03 AmpleSoft Bold" panose="02000000000000000000" pitchFamily="2" charset="0"/>
            </a:endParaRPr>
          </a:p>
          <a:p>
            <a:endParaRPr lang="en-US" dirty="0"/>
          </a:p>
        </p:txBody>
      </p:sp>
      <p:sp>
        <p:nvSpPr>
          <p:cNvPr id="6" name="TextBox 5">
            <a:extLst>
              <a:ext uri="{FF2B5EF4-FFF2-40B4-BE49-F238E27FC236}">
                <a16:creationId xmlns:a16="http://schemas.microsoft.com/office/drawing/2014/main" xmlns="" id="{56171812-FAF8-40C3-8637-AA09FD4BBA3A}"/>
              </a:ext>
            </a:extLst>
          </p:cNvPr>
          <p:cNvSpPr txBox="1"/>
          <p:nvPr/>
        </p:nvSpPr>
        <p:spPr>
          <a:xfrm>
            <a:off x="2202426" y="2541572"/>
            <a:ext cx="7138219" cy="3139321"/>
          </a:xfrm>
          <a:prstGeom prst="rect">
            <a:avLst/>
          </a:prstGeom>
          <a:noFill/>
        </p:spPr>
        <p:txBody>
          <a:bodyPr wrap="square" rtlCol="0">
            <a:spAutoFit/>
          </a:bodyPr>
          <a:lstStyle/>
          <a:p>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Khi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đọc</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cần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chú ý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đọc</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chậm</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rãi</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diễn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cảm</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thê</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hiện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cảm</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xúc</a:t>
            </a:r>
            <a:r>
              <a:rPr lang="en-US" sz="3600" b="1" dirty="0">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S</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au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mỗi</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phần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cần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dừng</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lại</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1,2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phút</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để</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suy</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ngẫm</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và</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nhớ</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lại</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các</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hình</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ảnh</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quan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trọng</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trong</a:t>
            </a:r>
            <a:r>
              <a:rPr lang="en-US" sz="3600" b="1" dirty="0">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văn</a:t>
            </a:r>
            <a:r>
              <a:rPr lang="en-US" sz="3600" b="1" dirty="0">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bản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vừa</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đọc</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600" b="1" dirty="0">
              <a:solidFill>
                <a:srgbClr val="FF9900"/>
              </a:solidFill>
              <a:effectLst/>
              <a:latin typeface="#9Slide03 AmpleSoft Bold" panose="02000000000000000000" pitchFamily="2"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20107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9BAF3B6C-EBA8-4E51-8F7D-E4445C821FF2}"/>
              </a:ext>
            </a:extLst>
          </p:cNvPr>
          <p:cNvSpPr/>
          <p:nvPr/>
        </p:nvSpPr>
        <p:spPr>
          <a:xfrm>
            <a:off x="78660" y="137652"/>
            <a:ext cx="5456902" cy="6720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400" dirty="0">
                <a:solidFill>
                  <a:srgbClr val="2F6F84"/>
                </a:solidFill>
                <a:latin typeface="#9Slide03 AmpleSoft Bold" panose="02000000000000000000" pitchFamily="2" charset="0"/>
              </a:rPr>
              <a:t>-GV ĐỌC MẪU ĐOẠN 1</a:t>
            </a:r>
          </a:p>
          <a:p>
            <a:r>
              <a:rPr lang="en-US" sz="4400" dirty="0">
                <a:solidFill>
                  <a:srgbClr val="2F6F84"/>
                </a:solidFill>
                <a:latin typeface="#9Slide03 AmpleSoft Bold" panose="02000000000000000000" pitchFamily="2" charset="0"/>
              </a:rPr>
              <a:t>-CHIA LỚP THÀNH 3 NHÓM</a:t>
            </a:r>
          </a:p>
          <a:p>
            <a:r>
              <a:rPr lang="en-US" sz="4400" dirty="0">
                <a:solidFill>
                  <a:srgbClr val="2F6F84"/>
                </a:solidFill>
                <a:latin typeface="#9Slide03 AmpleSoft Bold" panose="02000000000000000000" pitchFamily="2" charset="0"/>
              </a:rPr>
              <a:t>-MỖI THÀNH VIÊN CỦA 1 NHÓM ĐỌC 1 ĐOẠN</a:t>
            </a:r>
          </a:p>
          <a:p>
            <a:r>
              <a:rPr lang="en-US" sz="4400" dirty="0">
                <a:solidFill>
                  <a:srgbClr val="2F6F84"/>
                </a:solidFill>
                <a:latin typeface="#9Slide03 AmpleSoft Bold" panose="02000000000000000000" pitchFamily="2" charset="0"/>
              </a:rPr>
              <a:t>-BÌNH CHỌN NHÓM ĐỌC HAY NHẤT</a:t>
            </a:r>
            <a:endParaRPr lang="en-US" sz="4400" dirty="0"/>
          </a:p>
        </p:txBody>
      </p:sp>
      <p:pic>
        <p:nvPicPr>
          <p:cNvPr id="6" name="Picture 5">
            <a:extLst>
              <a:ext uri="{FF2B5EF4-FFF2-40B4-BE49-F238E27FC236}">
                <a16:creationId xmlns:a16="http://schemas.microsoft.com/office/drawing/2014/main" xmlns="" id="{3466B705-86CF-4C81-8BE3-C3BB372C9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206" y="1"/>
            <a:ext cx="6455204" cy="6858000"/>
          </a:xfrm>
          <a:prstGeom prst="rect">
            <a:avLst/>
          </a:prstGeom>
        </p:spPr>
      </p:pic>
    </p:spTree>
    <p:extLst>
      <p:ext uri="{BB962C8B-B14F-4D97-AF65-F5344CB8AC3E}">
        <p14:creationId xmlns:p14="http://schemas.microsoft.com/office/powerpoint/2010/main" val="342599366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678426" y="314633"/>
            <a:ext cx="6223819" cy="128802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rgbClr val="FF0000"/>
                </a:solidFill>
                <a:latin typeface="#9Slide03 AmpleSoft Bold" panose="02000000000000000000" pitchFamily="2" charset="0"/>
              </a:rPr>
              <a:t>2.2.Xuất </a:t>
            </a:r>
            <a:r>
              <a:rPr lang="en-US" sz="6600" b="1" u="sng" dirty="0" err="1">
                <a:solidFill>
                  <a:srgbClr val="FF0000"/>
                </a:solidFill>
                <a:latin typeface="#9Slide03 AmpleSoft Bold" panose="02000000000000000000" pitchFamily="2" charset="0"/>
              </a:rPr>
              <a:t>xư</a:t>
            </a:r>
            <a:r>
              <a:rPr lang="en-US" sz="6600" b="1" u="sng" dirty="0">
                <a:solidFill>
                  <a:srgbClr val="FF0000"/>
                </a:solidFill>
                <a:latin typeface="#9Slide03 AmpleSoft Bold" panose="02000000000000000000" pitchFamily="2" charset="0"/>
              </a:rPr>
              <a:t>́</a:t>
            </a:r>
            <a:endParaRPr lang="en-US" sz="6600" b="1" u="sng" dirty="0">
              <a:solidFill>
                <a:schemeClr val="accent6">
                  <a:lumMod val="50000"/>
                </a:schemeClr>
              </a:solidFill>
              <a:latin typeface="#9Slide03 AmpleSoft Bold" panose="02000000000000000000" pitchFamily="2" charset="0"/>
            </a:endParaRPr>
          </a:p>
        </p:txBody>
      </p:sp>
      <p:sp>
        <p:nvSpPr>
          <p:cNvPr id="3" name="TextBox 2">
            <a:extLst>
              <a:ext uri="{FF2B5EF4-FFF2-40B4-BE49-F238E27FC236}">
                <a16:creationId xmlns:a16="http://schemas.microsoft.com/office/drawing/2014/main" xmlns="" id="{CE163AF1-3CC2-4BE4-8BDB-BB25A5BC007B}"/>
              </a:ext>
            </a:extLst>
          </p:cNvPr>
          <p:cNvSpPr txBox="1"/>
          <p:nvPr/>
        </p:nvSpPr>
        <p:spPr>
          <a:xfrm>
            <a:off x="934065" y="2025445"/>
            <a:ext cx="7266038" cy="1754326"/>
          </a:xfrm>
          <a:prstGeom prst="rect">
            <a:avLst/>
          </a:prstGeom>
          <a:noFill/>
        </p:spPr>
        <p:txBody>
          <a:bodyPr wrap="square" rtlCol="0">
            <a:spAutoFit/>
          </a:bodyPr>
          <a:lstStyle/>
          <a:p>
            <a:r>
              <a:rPr lang="en-US" sz="5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Trích</a:t>
            </a:r>
            <a:r>
              <a:rPr lang="en-US" sz="5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tư</a:t>
            </a:r>
            <a:r>
              <a:rPr lang="en-US" sz="5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tập</a:t>
            </a:r>
            <a:r>
              <a:rPr lang="en-US" sz="5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tản</a:t>
            </a:r>
            <a:r>
              <a:rPr lang="en-US" sz="5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5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Tôi</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trở</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núi</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cao</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5400" b="1" dirty="0">
              <a:solidFill>
                <a:srgbClr val="0070C0"/>
              </a:solidFill>
            </a:endParaRPr>
          </a:p>
        </p:txBody>
      </p:sp>
    </p:spTree>
    <p:extLst>
      <p:ext uri="{BB962C8B-B14F-4D97-AF65-F5344CB8AC3E}">
        <p14:creationId xmlns:p14="http://schemas.microsoft.com/office/powerpoint/2010/main" val="454818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658761" y="663656"/>
            <a:ext cx="9645445" cy="15879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6600" b="1" u="sng" dirty="0">
              <a:solidFill>
                <a:srgbClr val="FF0000"/>
              </a:solidFill>
              <a:latin typeface="#9Slide03 AmpleSoft Bold" panose="02000000000000000000" pitchFamily="2" charset="0"/>
            </a:endParaRPr>
          </a:p>
          <a:p>
            <a:pPr algn="ctr"/>
            <a:r>
              <a:rPr lang="en-US" sz="6600" b="1" u="sng" dirty="0">
                <a:solidFill>
                  <a:srgbClr val="FF0000"/>
                </a:solidFill>
                <a:latin typeface="#9Slide03 AmpleSoft Bold" panose="02000000000000000000" pitchFamily="2" charset="0"/>
              </a:rPr>
              <a:t>2.3.Phương </a:t>
            </a:r>
            <a:r>
              <a:rPr lang="en-US" sz="6600" b="1" u="sng" dirty="0" err="1">
                <a:solidFill>
                  <a:srgbClr val="FF0000"/>
                </a:solidFill>
                <a:latin typeface="#9Slide03 AmpleSoft Bold" panose="02000000000000000000" pitchFamily="2" charset="0"/>
              </a:rPr>
              <a:t>thức</a:t>
            </a:r>
            <a:r>
              <a:rPr lang="en-US" sz="6600" b="1" u="sng" dirty="0">
                <a:solidFill>
                  <a:srgbClr val="FF0000"/>
                </a:solidFill>
                <a:latin typeface="#9Slide03 AmpleSoft Bold" panose="02000000000000000000" pitchFamily="2" charset="0"/>
              </a:rPr>
              <a:t> </a:t>
            </a:r>
            <a:r>
              <a:rPr lang="en-US" sz="6600" b="1" u="sng" dirty="0" err="1">
                <a:solidFill>
                  <a:srgbClr val="FF0000"/>
                </a:solidFill>
                <a:latin typeface="#9Slide03 AmpleSoft Bold" panose="02000000000000000000" pitchFamily="2" charset="0"/>
              </a:rPr>
              <a:t>biểu</a:t>
            </a:r>
            <a:r>
              <a:rPr lang="en-US" sz="6600" b="1" u="sng" dirty="0">
                <a:solidFill>
                  <a:srgbClr val="FF0000"/>
                </a:solidFill>
                <a:latin typeface="#9Slide03 AmpleSoft Bold" panose="02000000000000000000" pitchFamily="2" charset="0"/>
              </a:rPr>
              <a:t> </a:t>
            </a:r>
            <a:r>
              <a:rPr lang="en-US" sz="6600" b="1" u="sng" dirty="0" err="1">
                <a:solidFill>
                  <a:srgbClr val="FF0000"/>
                </a:solidFill>
                <a:latin typeface="#9Slide03 AmpleSoft Bold" panose="02000000000000000000" pitchFamily="2" charset="0"/>
              </a:rPr>
              <a:t>đạt</a:t>
            </a:r>
            <a:endParaRPr lang="en-US" sz="6600" b="1" u="sng" dirty="0">
              <a:solidFill>
                <a:schemeClr val="accent6">
                  <a:lumMod val="50000"/>
                </a:schemeClr>
              </a:solidFill>
              <a:latin typeface="#9Slide03 AmpleSoft Bold" panose="02000000000000000000" pitchFamily="2" charset="0"/>
            </a:endParaRPr>
          </a:p>
          <a:p>
            <a:pPr algn="ctr"/>
            <a:endParaRPr lang="en-US" sz="6600" b="1" u="sng" dirty="0">
              <a:solidFill>
                <a:schemeClr val="accent6">
                  <a:lumMod val="50000"/>
                </a:schemeClr>
              </a:solidFill>
              <a:latin typeface="#9Slide03 AmpleSoft Bold" panose="02000000000000000000" pitchFamily="2" charset="0"/>
            </a:endParaRPr>
          </a:p>
        </p:txBody>
      </p:sp>
      <p:sp>
        <p:nvSpPr>
          <p:cNvPr id="4" name="TextBox 3">
            <a:extLst>
              <a:ext uri="{FF2B5EF4-FFF2-40B4-BE49-F238E27FC236}">
                <a16:creationId xmlns:a16="http://schemas.microsoft.com/office/drawing/2014/main" xmlns="" id="{0BF43E26-96B8-46AF-9C9C-120CD5E83FB6}"/>
              </a:ext>
            </a:extLst>
          </p:cNvPr>
          <p:cNvSpPr txBox="1"/>
          <p:nvPr/>
        </p:nvSpPr>
        <p:spPr>
          <a:xfrm>
            <a:off x="1366684" y="2654710"/>
            <a:ext cx="6007510" cy="1938992"/>
          </a:xfrm>
          <a:prstGeom prst="rect">
            <a:avLst/>
          </a:prstGeom>
          <a:noFill/>
        </p:spPr>
        <p:txBody>
          <a:bodyPr wrap="square" rtlCol="0">
            <a:spAutoFit/>
          </a:bodyPr>
          <a:lstStyle/>
          <a:p>
            <a:r>
              <a:rPr lang="en-US" sz="6000" b="1" dirty="0" err="1">
                <a:solidFill>
                  <a:srgbClr val="0070C0"/>
                </a:solidFill>
              </a:rPr>
              <a:t>Tư</a:t>
            </a:r>
            <a:r>
              <a:rPr lang="en-US" sz="6000" b="1" dirty="0">
                <a:solidFill>
                  <a:srgbClr val="0070C0"/>
                </a:solidFill>
              </a:rPr>
              <a:t>̣ </a:t>
            </a:r>
            <a:r>
              <a:rPr lang="en-US" sz="6000" b="1" dirty="0" err="1">
                <a:solidFill>
                  <a:srgbClr val="0070C0"/>
                </a:solidFill>
              </a:rPr>
              <a:t>sư</a:t>
            </a:r>
            <a:r>
              <a:rPr lang="en-US" sz="6000" b="1" dirty="0">
                <a:solidFill>
                  <a:srgbClr val="0070C0"/>
                </a:solidFill>
              </a:rPr>
              <a:t>̣ </a:t>
            </a:r>
            <a:r>
              <a:rPr lang="en-US" sz="6000" b="1" dirty="0" err="1">
                <a:solidFill>
                  <a:srgbClr val="0070C0"/>
                </a:solidFill>
              </a:rPr>
              <a:t>kết</a:t>
            </a:r>
            <a:r>
              <a:rPr lang="en-US" sz="6000" b="1" dirty="0">
                <a:solidFill>
                  <a:srgbClr val="0070C0"/>
                </a:solidFill>
              </a:rPr>
              <a:t> </a:t>
            </a:r>
            <a:r>
              <a:rPr lang="en-US" sz="6000" b="1" dirty="0" err="1">
                <a:solidFill>
                  <a:srgbClr val="0070C0"/>
                </a:solidFill>
              </a:rPr>
              <a:t>hợp</a:t>
            </a:r>
            <a:r>
              <a:rPr lang="en-US" sz="6000" b="1" dirty="0">
                <a:solidFill>
                  <a:srgbClr val="0070C0"/>
                </a:solidFill>
              </a:rPr>
              <a:t> </a:t>
            </a:r>
            <a:r>
              <a:rPr lang="en-US" sz="6000" b="1" dirty="0" err="1">
                <a:solidFill>
                  <a:srgbClr val="0070C0"/>
                </a:solidFill>
              </a:rPr>
              <a:t>với</a:t>
            </a:r>
            <a:r>
              <a:rPr lang="en-US" sz="6000" b="1" dirty="0">
                <a:solidFill>
                  <a:srgbClr val="0070C0"/>
                </a:solidFill>
              </a:rPr>
              <a:t> </a:t>
            </a:r>
            <a:r>
              <a:rPr lang="en-US" sz="6000" b="1" dirty="0" err="1">
                <a:solidFill>
                  <a:srgbClr val="0070C0"/>
                </a:solidFill>
              </a:rPr>
              <a:t>miêu</a:t>
            </a:r>
            <a:r>
              <a:rPr lang="en-US" sz="6000" b="1" dirty="0">
                <a:solidFill>
                  <a:srgbClr val="0070C0"/>
                </a:solidFill>
              </a:rPr>
              <a:t> tả, </a:t>
            </a:r>
            <a:r>
              <a:rPr lang="en-US" sz="6000" b="1" dirty="0" err="1">
                <a:solidFill>
                  <a:srgbClr val="0070C0"/>
                </a:solidFill>
              </a:rPr>
              <a:t>biểu</a:t>
            </a:r>
            <a:r>
              <a:rPr lang="en-US" sz="6000" b="1" dirty="0">
                <a:solidFill>
                  <a:srgbClr val="0070C0"/>
                </a:solidFill>
              </a:rPr>
              <a:t> </a:t>
            </a:r>
            <a:r>
              <a:rPr lang="en-US" sz="6000" b="1" dirty="0" err="1">
                <a:solidFill>
                  <a:srgbClr val="0070C0"/>
                </a:solidFill>
              </a:rPr>
              <a:t>cảm</a:t>
            </a:r>
            <a:endParaRPr lang="en-US" sz="6000" b="1" dirty="0">
              <a:solidFill>
                <a:srgbClr val="0070C0"/>
              </a:solidFill>
            </a:endParaRPr>
          </a:p>
        </p:txBody>
      </p:sp>
    </p:spTree>
    <p:extLst>
      <p:ext uri="{BB962C8B-B14F-4D97-AF65-F5344CB8AC3E}">
        <p14:creationId xmlns:p14="http://schemas.microsoft.com/office/powerpoint/2010/main" val="142856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602306" y="2170310"/>
            <a:ext cx="10232842"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7200" b="1" u="sng" dirty="0">
                <a:solidFill>
                  <a:schemeClr val="accent6">
                    <a:lumMod val="50000"/>
                  </a:schemeClr>
                </a:solidFill>
                <a:latin typeface="#9Slide03 AmpleSoft Bold" panose="02000000000000000000" pitchFamily="2" charset="0"/>
              </a:rPr>
              <a:t>II.ĐỌC- HIỂU VĂN BẢN: </a:t>
            </a:r>
          </a:p>
        </p:txBody>
      </p:sp>
    </p:spTree>
    <p:extLst>
      <p:ext uri="{BB962C8B-B14F-4D97-AF65-F5344CB8AC3E}">
        <p14:creationId xmlns:p14="http://schemas.microsoft.com/office/powerpoint/2010/main" val="1930971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FF36268C-2C6B-4F31-BD23-19E8A8010213}"/>
              </a:ext>
            </a:extLst>
          </p:cNvPr>
          <p:cNvSpPr/>
          <p:nvPr/>
        </p:nvSpPr>
        <p:spPr>
          <a:xfrm>
            <a:off x="894736" y="314632"/>
            <a:ext cx="9832258"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000" u="sng" dirty="0">
                <a:solidFill>
                  <a:srgbClr val="FF0000"/>
                </a:solidFill>
                <a:latin typeface="#9Slide03 AmpleSoft Bold" panose="02000000000000000000" pitchFamily="2" charset="0"/>
              </a:rPr>
              <a:t>II. ĐỌC-HIỂU VĂN BẢN</a:t>
            </a:r>
          </a:p>
        </p:txBody>
      </p:sp>
      <p:sp>
        <p:nvSpPr>
          <p:cNvPr id="3" name="Rectangle: Rounded Corners 2">
            <a:extLst>
              <a:ext uri="{FF2B5EF4-FFF2-40B4-BE49-F238E27FC236}">
                <a16:creationId xmlns:a16="http://schemas.microsoft.com/office/drawing/2014/main" xmlns="" id="{E1F30908-BF1D-4246-830C-33CCA28AF191}"/>
              </a:ext>
            </a:extLst>
          </p:cNvPr>
          <p:cNvSpPr/>
          <p:nvPr/>
        </p:nvSpPr>
        <p:spPr>
          <a:xfrm>
            <a:off x="1170039" y="1722917"/>
            <a:ext cx="8613058" cy="12585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9Slide03 AmpleSoft Bold" panose="02000000000000000000" pitchFamily="2" charset="0"/>
              </a:rPr>
              <a:t>II.1. KÝ ỨC CỦA NHÂN VẬT TÔI VỀ NGỌN KHÓI BẾP</a:t>
            </a:r>
            <a:endParaRPr lang="en-US" sz="2800" dirty="0">
              <a:solidFill>
                <a:srgbClr val="FF9900"/>
              </a:solidFill>
            </a:endParaRPr>
          </a:p>
        </p:txBody>
      </p:sp>
      <p:sp>
        <p:nvSpPr>
          <p:cNvPr id="4" name="Cloud 3">
            <a:extLst>
              <a:ext uri="{FF2B5EF4-FFF2-40B4-BE49-F238E27FC236}">
                <a16:creationId xmlns:a16="http://schemas.microsoft.com/office/drawing/2014/main" xmlns="" id="{4F3E78B2-F9DF-4228-967D-B4182F62CC89}"/>
              </a:ext>
            </a:extLst>
          </p:cNvPr>
          <p:cNvSpPr/>
          <p:nvPr/>
        </p:nvSpPr>
        <p:spPr>
          <a:xfrm>
            <a:off x="668594" y="3067665"/>
            <a:ext cx="7983793" cy="3790335"/>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xmlns="" id="{94E9B4C8-D216-4FE4-8C50-BAD426E40A9E}"/>
              </a:ext>
            </a:extLst>
          </p:cNvPr>
          <p:cNvSpPr txBox="1"/>
          <p:nvPr/>
        </p:nvSpPr>
        <p:spPr>
          <a:xfrm>
            <a:off x="1919835" y="3657600"/>
            <a:ext cx="6014797" cy="2400657"/>
          </a:xfrm>
          <a:prstGeom prst="rect">
            <a:avLst/>
          </a:prstGeom>
          <a:noFill/>
        </p:spPr>
        <p:txBody>
          <a:bodyPr wrap="square" rtlCol="0">
            <a:spAutoFit/>
          </a:bodyPr>
          <a:lstStyle/>
          <a:p>
            <a:pPr algn="ctr"/>
            <a:r>
              <a:rPr lang="en-US" sz="4400" u="sng" dirty="0">
                <a:solidFill>
                  <a:srgbClr val="F31CFE"/>
                </a:solidFill>
                <a:latin typeface="#9Slide03 AmpleSoft Bold" panose="02000000000000000000" pitchFamily="2" charset="0"/>
              </a:rPr>
              <a:t>HS LÀM VIỆC NHÓM </a:t>
            </a:r>
          </a:p>
          <a:p>
            <a:pPr algn="ctr"/>
            <a:r>
              <a:rPr lang="en-US" sz="4400" dirty="0">
                <a:solidFill>
                  <a:srgbClr val="2F6F84"/>
                </a:solidFill>
                <a:latin typeface="#9Slide03 AmpleSoft Bold" panose="02000000000000000000" pitchFamily="2" charset="0"/>
              </a:rPr>
              <a:t>HOÀN THÀNH PHIẾU HỌC TẬP SAU(20P)</a:t>
            </a:r>
          </a:p>
          <a:p>
            <a:endParaRPr lang="en-US" dirty="0"/>
          </a:p>
        </p:txBody>
      </p:sp>
    </p:spTree>
    <p:extLst>
      <p:ext uri="{BB962C8B-B14F-4D97-AF65-F5344CB8AC3E}">
        <p14:creationId xmlns:p14="http://schemas.microsoft.com/office/powerpoint/2010/main" val="1891659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6" name="文本框 5">
            <a:extLst>
              <a:ext uri="{FF2B5EF4-FFF2-40B4-BE49-F238E27FC236}">
                <a16:creationId xmlns:a16="http://schemas.microsoft.com/office/drawing/2014/main" xmlns="" id="{4439478B-9A3A-476F-BD92-442B0C84C5F4}"/>
              </a:ext>
            </a:extLst>
          </p:cNvPr>
          <p:cNvSpPr txBox="1"/>
          <p:nvPr/>
        </p:nvSpPr>
        <p:spPr>
          <a:xfrm>
            <a:off x="106157" y="975918"/>
            <a:ext cx="12085843" cy="1785104"/>
          </a:xfrm>
          <a:prstGeom prst="rect">
            <a:avLst/>
          </a:prstGeom>
          <a:noFill/>
        </p:spPr>
        <p:txBody>
          <a:bodyPr wrap="square" rtlCol="0">
            <a:spAutoFit/>
          </a:bodyPr>
          <a:lstStyle/>
          <a:p>
            <a:pPr algn="ctr"/>
            <a:r>
              <a:rPr lang="en-US" altLang="zh-CN" sz="6600" spc="600" dirty="0">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VÀ TÔI NHỚ KHÓI</a:t>
            </a:r>
          </a:p>
          <a:p>
            <a:pPr algn="r"/>
            <a:r>
              <a:rPr lang="en-US" altLang="zh-CN" sz="4400" spc="600" dirty="0" err="1">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Đô</a:t>
            </a:r>
            <a:r>
              <a:rPr lang="en-US" altLang="zh-CN" sz="4400" spc="600" dirty="0">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 </a:t>
            </a:r>
            <a:r>
              <a:rPr lang="en-US" altLang="zh-CN" sz="4400" spc="600" dirty="0" err="1">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Bích</a:t>
            </a:r>
            <a:r>
              <a:rPr lang="en-US" altLang="zh-CN" sz="4400" spc="600" dirty="0">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 </a:t>
            </a:r>
            <a:r>
              <a:rPr lang="en-US" altLang="zh-CN" sz="4400" spc="600" dirty="0" err="1">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Thúy</a:t>
            </a:r>
            <a:endParaRPr lang="zh-CN" altLang="en-US" sz="4400" spc="600" dirty="0">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endParaRPr>
          </a:p>
        </p:txBody>
      </p:sp>
      <p:sp>
        <p:nvSpPr>
          <p:cNvPr id="2" name="TextBox 1">
            <a:extLst>
              <a:ext uri="{FF2B5EF4-FFF2-40B4-BE49-F238E27FC236}">
                <a16:creationId xmlns:a16="http://schemas.microsoft.com/office/drawing/2014/main" xmlns="" id="{B7B26A62-075D-4719-B1C9-A2643AC5C634}"/>
              </a:ext>
            </a:extLst>
          </p:cNvPr>
          <p:cNvSpPr txBox="1"/>
          <p:nvPr/>
        </p:nvSpPr>
        <p:spPr>
          <a:xfrm>
            <a:off x="550606" y="206477"/>
            <a:ext cx="3569110" cy="769441"/>
          </a:xfrm>
          <a:prstGeom prst="rect">
            <a:avLst/>
          </a:prstGeom>
          <a:noFill/>
        </p:spPr>
        <p:txBody>
          <a:bodyPr wrap="square" rtlCol="0">
            <a:spAutoFit/>
          </a:bodyPr>
          <a:lstStyle/>
          <a:p>
            <a:r>
              <a:rPr lang="en-US" sz="4400" dirty="0" err="1">
                <a:latin typeface="#9Slide03 AmpleSoft Bold" panose="02000000000000000000" pitchFamily="2" charset="0"/>
              </a:rPr>
              <a:t>Tiết</a:t>
            </a:r>
            <a:r>
              <a:rPr lang="en-US" sz="4400" dirty="0">
                <a:latin typeface="#9Slide03 AmpleSoft Bold" panose="02000000000000000000" pitchFamily="2" charset="0"/>
              </a:rPr>
              <a:t>: </a:t>
            </a:r>
          </a:p>
        </p:txBody>
      </p:sp>
      <p:pic>
        <p:nvPicPr>
          <p:cNvPr id="4" name="Picture 3">
            <a:extLst>
              <a:ext uri="{FF2B5EF4-FFF2-40B4-BE49-F238E27FC236}">
                <a16:creationId xmlns:a16="http://schemas.microsoft.com/office/drawing/2014/main" xmlns="" id="{3D2E72C9-67FC-4047-8AC4-6DA2740A7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58" y="2177825"/>
            <a:ext cx="6884578" cy="4680175"/>
          </a:xfrm>
          <a:prstGeom prst="rect">
            <a:avLst/>
          </a:prstGeom>
        </p:spPr>
      </p:pic>
      <p:pic>
        <p:nvPicPr>
          <p:cNvPr id="10" name="图片 4">
            <a:extLst>
              <a:ext uri="{FF2B5EF4-FFF2-40B4-BE49-F238E27FC236}">
                <a16:creationId xmlns:a16="http://schemas.microsoft.com/office/drawing/2014/main" xmlns="" id="{B9AD0D96-8A14-40BD-8F43-CEA1AB6667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7165841" y="3027349"/>
            <a:ext cx="2707579" cy="1866964"/>
          </a:xfrm>
          <a:prstGeom prst="rect">
            <a:avLst/>
          </a:prstGeom>
        </p:spPr>
      </p:pic>
    </p:spTree>
    <p:extLst>
      <p:ext uri="{BB962C8B-B14F-4D97-AF65-F5344CB8AC3E}">
        <p14:creationId xmlns:p14="http://schemas.microsoft.com/office/powerpoint/2010/main" val="174557856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057BDCC-05D0-4E3F-B6CA-F567532B3383}"/>
              </a:ext>
            </a:extLst>
          </p:cNvPr>
          <p:cNvGraphicFramePr>
            <a:graphicFrameLocks noGrp="1"/>
          </p:cNvGraphicFramePr>
          <p:nvPr>
            <p:extLst>
              <p:ext uri="{D42A27DB-BD31-4B8C-83A1-F6EECF244321}">
                <p14:modId xmlns:p14="http://schemas.microsoft.com/office/powerpoint/2010/main" val="3810902563"/>
              </p:ext>
            </p:extLst>
          </p:nvPr>
        </p:nvGraphicFramePr>
        <p:xfrm>
          <a:off x="0" y="816078"/>
          <a:ext cx="12192002" cy="5958350"/>
        </p:xfrm>
        <a:graphic>
          <a:graphicData uri="http://schemas.openxmlformats.org/drawingml/2006/table">
            <a:tbl>
              <a:tblPr firstRow="1" firstCol="1" bandRow="1">
                <a:tableStyleId>{5C22544A-7EE6-4342-B048-85BDC9FD1C3A}</a:tableStyleId>
              </a:tblPr>
              <a:tblGrid>
                <a:gridCol w="2701052">
                  <a:extLst>
                    <a:ext uri="{9D8B030D-6E8A-4147-A177-3AD203B41FA5}">
                      <a16:colId xmlns:a16="http://schemas.microsoft.com/office/drawing/2014/main" xmlns="" val="2415111426"/>
                    </a:ext>
                  </a:extLst>
                </a:gridCol>
                <a:gridCol w="3163650">
                  <a:extLst>
                    <a:ext uri="{9D8B030D-6E8A-4147-A177-3AD203B41FA5}">
                      <a16:colId xmlns:a16="http://schemas.microsoft.com/office/drawing/2014/main" xmlns="" val="2698306666"/>
                    </a:ext>
                  </a:extLst>
                </a:gridCol>
                <a:gridCol w="3163650">
                  <a:extLst>
                    <a:ext uri="{9D8B030D-6E8A-4147-A177-3AD203B41FA5}">
                      <a16:colId xmlns:a16="http://schemas.microsoft.com/office/drawing/2014/main" xmlns="" val="2985696236"/>
                    </a:ext>
                  </a:extLst>
                </a:gridCol>
                <a:gridCol w="3163650">
                  <a:extLst>
                    <a:ext uri="{9D8B030D-6E8A-4147-A177-3AD203B41FA5}">
                      <a16:colId xmlns:a16="http://schemas.microsoft.com/office/drawing/2014/main" xmlns="" val="473811651"/>
                    </a:ext>
                  </a:extLst>
                </a:gridCol>
              </a:tblGrid>
              <a:tr h="1502077">
                <a:tc>
                  <a:txBody>
                    <a:bodyPr/>
                    <a:lstStyle/>
                    <a:p>
                      <a:pPr marL="0" marR="0" algn="ctr">
                        <a:lnSpc>
                          <a:spcPct val="107000"/>
                        </a:lnSpc>
                        <a:spcBef>
                          <a:spcPts val="1200"/>
                        </a:spcBef>
                        <a:spcAft>
                          <a:spcPts val="0"/>
                        </a:spcAft>
                      </a:pPr>
                      <a:r>
                        <a:rPr lang="en-US" sz="2400" dirty="0" err="1">
                          <a:effectLst/>
                        </a:rPr>
                        <a:t>Khói</a:t>
                      </a:r>
                      <a:r>
                        <a:rPr lang="en-US" sz="2400" dirty="0">
                          <a:effectLst/>
                        </a:rPr>
                        <a:t> </a:t>
                      </a:r>
                      <a:r>
                        <a:rPr lang="en-US" sz="2400" dirty="0" err="1">
                          <a:effectLst/>
                        </a:rPr>
                        <a:t>được</a:t>
                      </a:r>
                      <a:r>
                        <a:rPr lang="en-US" sz="2400" dirty="0">
                          <a:effectLst/>
                        </a:rPr>
                        <a:t> </a:t>
                      </a:r>
                      <a:r>
                        <a:rPr lang="en-US" sz="2400" dirty="0" err="1">
                          <a:effectLst/>
                        </a:rPr>
                        <a:t>miêu</a:t>
                      </a:r>
                      <a:r>
                        <a:rPr lang="en-US" sz="2400" dirty="0">
                          <a:effectLst/>
                        </a:rPr>
                        <a:t> </a:t>
                      </a:r>
                      <a:r>
                        <a:rPr lang="en-US" sz="2400" dirty="0" err="1">
                          <a:effectLst/>
                        </a:rPr>
                        <a:t>tả</a:t>
                      </a:r>
                      <a:r>
                        <a:rPr lang="en-US" sz="2400" dirty="0">
                          <a:effectLst/>
                        </a:rPr>
                        <a:t> </a:t>
                      </a:r>
                      <a:r>
                        <a:rPr lang="en-US" sz="2400" dirty="0" err="1">
                          <a:effectLst/>
                        </a:rPr>
                        <a:t>bằng</a:t>
                      </a:r>
                      <a:r>
                        <a:rPr lang="en-US" sz="2400" dirty="0">
                          <a:effectLst/>
                        </a:rPr>
                        <a:t> </a:t>
                      </a:r>
                      <a:r>
                        <a:rPr lang="en-US" sz="2400" dirty="0" err="1">
                          <a:effectLst/>
                        </a:rPr>
                        <a:t>các</a:t>
                      </a:r>
                      <a:r>
                        <a:rPr lang="en-US" sz="2400" dirty="0">
                          <a:effectLst/>
                        </a:rPr>
                        <a:t> </a:t>
                      </a:r>
                      <a:r>
                        <a:rPr lang="en-US" sz="2400" dirty="0" err="1">
                          <a:effectLst/>
                        </a:rPr>
                        <a:t>giác</a:t>
                      </a:r>
                      <a:r>
                        <a:rPr lang="en-US" sz="2400" dirty="0">
                          <a:effectLst/>
                        </a:rPr>
                        <a:t> </a:t>
                      </a:r>
                      <a:r>
                        <a:rPr lang="en-US" sz="2400" dirty="0" err="1">
                          <a:effectLst/>
                        </a:rPr>
                        <a:t>quan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dirty="0" err="1">
                          <a:effectLst/>
                        </a:rPr>
                        <a:t>Dẫn</a:t>
                      </a:r>
                      <a:r>
                        <a:rPr lang="en-US" sz="2400" dirty="0">
                          <a:effectLst/>
                        </a:rPr>
                        <a:t> </a:t>
                      </a:r>
                      <a:r>
                        <a:rPr lang="en-US" sz="2400" dirty="0" err="1">
                          <a:effectLst/>
                        </a:rPr>
                        <a:t>chứng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800" dirty="0" err="1">
                          <a:effectLst/>
                        </a:rPr>
                        <a:t>Nhận</a:t>
                      </a:r>
                      <a:r>
                        <a:rPr lang="en-US" sz="2800" dirty="0">
                          <a:effectLst/>
                        </a:rPr>
                        <a:t> </a:t>
                      </a:r>
                      <a:r>
                        <a:rPr lang="en-US" sz="2800" dirty="0" err="1">
                          <a:effectLst/>
                        </a:rPr>
                        <a:t>xét</a:t>
                      </a:r>
                      <a:r>
                        <a:rPr lang="en-US" sz="2800" dirty="0">
                          <a:effectLst/>
                        </a:rPr>
                        <a:t> </a:t>
                      </a:r>
                      <a:r>
                        <a:rPr lang="en-US" sz="2800" dirty="0" err="1">
                          <a:effectLst/>
                        </a:rPr>
                        <a:t>về</a:t>
                      </a:r>
                      <a:r>
                        <a:rPr lang="en-US" sz="2800" dirty="0">
                          <a:effectLst/>
                        </a:rPr>
                        <a:t> </a:t>
                      </a:r>
                      <a:r>
                        <a:rPr lang="en-US" sz="2800" dirty="0" err="1">
                          <a:effectLst/>
                        </a:rPr>
                        <a:t>hình</a:t>
                      </a:r>
                      <a:r>
                        <a:rPr lang="en-US" sz="2800" dirty="0">
                          <a:effectLst/>
                        </a:rPr>
                        <a:t> </a:t>
                      </a:r>
                      <a:r>
                        <a:rPr lang="en-US" sz="2800" dirty="0" err="1">
                          <a:effectLst/>
                        </a:rPr>
                        <a:t>ảnh</a:t>
                      </a:r>
                      <a:r>
                        <a:rPr lang="en-US" sz="2800" dirty="0">
                          <a:effectLst/>
                        </a:rPr>
                        <a:t> </a:t>
                      </a:r>
                      <a:r>
                        <a:rPr lang="en-US" sz="2800" dirty="0" err="1">
                          <a:effectLst/>
                        </a:rPr>
                        <a:t>khói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800" dirty="0">
                          <a:effectLst/>
                        </a:rPr>
                        <a:t>Ý </a:t>
                      </a:r>
                      <a:r>
                        <a:rPr lang="en-US" sz="2800" dirty="0" err="1">
                          <a:effectLst/>
                        </a:rPr>
                        <a:t>nghĩa</a:t>
                      </a:r>
                      <a:r>
                        <a:rPr lang="en-US" sz="2800" dirty="0">
                          <a:effectLst/>
                        </a:rPr>
                        <a:t> </a:t>
                      </a:r>
                      <a:r>
                        <a:rPr lang="en-US" sz="2800" dirty="0" err="1">
                          <a:effectLst/>
                        </a:rPr>
                        <a:t>của</a:t>
                      </a:r>
                      <a:r>
                        <a:rPr lang="en-US" sz="2800" dirty="0">
                          <a:effectLst/>
                        </a:rPr>
                        <a:t> </a:t>
                      </a:r>
                      <a:r>
                        <a:rPr lang="en-US" sz="2800" dirty="0" err="1">
                          <a:effectLst/>
                        </a:rPr>
                        <a:t>quê</a:t>
                      </a:r>
                      <a:r>
                        <a:rPr lang="en-US" sz="2800" dirty="0">
                          <a:effectLst/>
                        </a:rPr>
                        <a:t> </a:t>
                      </a:r>
                      <a:r>
                        <a:rPr lang="en-US" sz="2800" dirty="0" err="1">
                          <a:effectLst/>
                        </a:rPr>
                        <a:t>hương</a:t>
                      </a:r>
                      <a:r>
                        <a:rPr lang="en-US" sz="2800" dirty="0">
                          <a:effectLst/>
                        </a:rPr>
                        <a:t> </a:t>
                      </a:r>
                      <a:r>
                        <a:rPr lang="en-US" sz="2800" dirty="0" err="1">
                          <a:effectLst/>
                        </a:rPr>
                        <a:t>với</a:t>
                      </a:r>
                      <a:r>
                        <a:rPr lang="en-US" sz="2800" dirty="0">
                          <a:effectLst/>
                        </a:rPr>
                        <a:t> </a:t>
                      </a:r>
                      <a:r>
                        <a:rPr lang="en-US" sz="2800" dirty="0" err="1">
                          <a:effectLst/>
                        </a:rPr>
                        <a:t>tác</a:t>
                      </a:r>
                      <a:r>
                        <a:rPr lang="en-US" sz="2800" dirty="0">
                          <a:effectLst/>
                        </a:rPr>
                        <a:t> </a:t>
                      </a:r>
                      <a:r>
                        <a:rPr lang="en-US" sz="2800" dirty="0" err="1">
                          <a:effectLst/>
                        </a:rPr>
                        <a:t>giả</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831784026"/>
                  </a:ext>
                </a:extLst>
              </a:tr>
              <a:tr h="873294">
                <a:tc>
                  <a:txBody>
                    <a:bodyPr/>
                    <a:lstStyle/>
                    <a:p>
                      <a:pPr marL="0" marR="0">
                        <a:lnSpc>
                          <a:spcPct val="107000"/>
                        </a:lnSpc>
                        <a:spcBef>
                          <a:spcPts val="1200"/>
                        </a:spcBef>
                        <a:spcAft>
                          <a:spcPts val="0"/>
                        </a:spcAft>
                      </a:pPr>
                      <a:r>
                        <a:rPr lang="en-US" sz="2400" dirty="0" err="1">
                          <a:effectLst/>
                        </a:rPr>
                        <a:t>Thị</a:t>
                      </a:r>
                      <a:r>
                        <a:rPr lang="en-US" sz="2400" dirty="0">
                          <a:effectLst/>
                        </a:rPr>
                        <a:t> </a:t>
                      </a:r>
                      <a:r>
                        <a:rPr lang="en-US" sz="2400" dirty="0" err="1">
                          <a:effectLst/>
                        </a:rPr>
                        <a:t>giác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rowSpan="4">
                  <a:txBody>
                    <a:bodyPr/>
                    <a:lstStyle/>
                    <a:p>
                      <a:pPr marL="0" marR="0">
                        <a:lnSpc>
                          <a:spcPct val="107000"/>
                        </a:lnSpc>
                        <a:spcBef>
                          <a:spcPts val="1200"/>
                        </a:spcBef>
                        <a:spcAft>
                          <a:spcPts val="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rowSpan="4">
                  <a:txBody>
                    <a:bodyPr/>
                    <a:lstStyle/>
                    <a:p>
                      <a:pPr marL="0" marR="0">
                        <a:lnSpc>
                          <a:spcPct val="107000"/>
                        </a:lnSpc>
                        <a:spcBef>
                          <a:spcPts val="1200"/>
                        </a:spcBef>
                        <a:spcAft>
                          <a:spcPts val="0"/>
                        </a:spcAft>
                      </a:pP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3053340606"/>
                  </a:ext>
                </a:extLst>
              </a:tr>
              <a:tr h="873294">
                <a:tc>
                  <a:txBody>
                    <a:bodyPr/>
                    <a:lstStyle/>
                    <a:p>
                      <a:pPr marL="0" marR="0">
                        <a:lnSpc>
                          <a:spcPct val="107000"/>
                        </a:lnSpc>
                        <a:spcBef>
                          <a:spcPts val="1200"/>
                        </a:spcBef>
                        <a:spcAft>
                          <a:spcPts val="0"/>
                        </a:spcAft>
                      </a:pPr>
                      <a:r>
                        <a:rPr lang="en-US" sz="2400">
                          <a:effectLst/>
                        </a:rPr>
                        <a:t>Thính giác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2710625535"/>
                  </a:ext>
                </a:extLst>
              </a:tr>
              <a:tr h="1836391">
                <a:tc>
                  <a:txBody>
                    <a:bodyPr/>
                    <a:lstStyle/>
                    <a:p>
                      <a:pPr marL="0" marR="0">
                        <a:lnSpc>
                          <a:spcPct val="107000"/>
                        </a:lnSpc>
                        <a:spcBef>
                          <a:spcPts val="1200"/>
                        </a:spcBef>
                        <a:spcAft>
                          <a:spcPts val="0"/>
                        </a:spcAft>
                      </a:pPr>
                      <a:r>
                        <a:rPr lang="en-US" sz="2400">
                          <a:effectLst/>
                        </a:rPr>
                        <a:t>Khứu giác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rPr>
                        <a:t> </a:t>
                      </a:r>
                      <a:endParaRPr lang="en-US" sz="1800" dirty="0">
                        <a:effectLst/>
                      </a:endParaRPr>
                    </a:p>
                    <a:p>
                      <a:pPr marL="0" marR="0">
                        <a:lnSpc>
                          <a:spcPct val="107000"/>
                        </a:lnSpc>
                        <a:spcBef>
                          <a:spcPts val="1200"/>
                        </a:spcBef>
                        <a:spcAft>
                          <a:spcPts val="0"/>
                        </a:spcAft>
                      </a:pPr>
                      <a:r>
                        <a:rPr lang="en-US" sz="24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2201320516"/>
                  </a:ext>
                </a:extLst>
              </a:tr>
              <a:tr h="873294">
                <a:tc>
                  <a:txBody>
                    <a:bodyPr/>
                    <a:lstStyle/>
                    <a:p>
                      <a:pPr marL="0" marR="0">
                        <a:lnSpc>
                          <a:spcPct val="107000"/>
                        </a:lnSpc>
                        <a:spcBef>
                          <a:spcPts val="1200"/>
                        </a:spcBef>
                        <a:spcAft>
                          <a:spcPts val="0"/>
                        </a:spcAft>
                      </a:pPr>
                      <a:r>
                        <a:rPr lang="en-US" sz="2400">
                          <a:effectLst/>
                        </a:rPr>
                        <a:t>Cảm giác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957874041"/>
                  </a:ext>
                </a:extLst>
              </a:tr>
            </a:tbl>
          </a:graphicData>
        </a:graphic>
      </p:graphicFrame>
      <p:sp>
        <p:nvSpPr>
          <p:cNvPr id="3" name="Rectangle 1">
            <a:extLst>
              <a:ext uri="{FF2B5EF4-FFF2-40B4-BE49-F238E27FC236}">
                <a16:creationId xmlns:a16="http://schemas.microsoft.com/office/drawing/2014/main" xmlns="" id="{A40C6BED-4CBB-4AB1-815C-DE73E147C6D2}"/>
              </a:ext>
            </a:extLst>
          </p:cNvPr>
          <p:cNvSpPr>
            <a:spLocks noChangeArrowheads="1"/>
          </p:cNvSpPr>
          <p:nvPr/>
        </p:nvSpPr>
        <p:spPr bwMode="auto">
          <a:xfrm>
            <a:off x="462116" y="185980"/>
            <a:ext cx="1127760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Tên</a:t>
            </a:r>
            <a:r>
              <a:rPr kumimoji="0" lang="en-US" altLang="en-US" sz="36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nhóm</a:t>
            </a:r>
            <a:r>
              <a:rPr kumimoji="0" lang="en-US" altLang="en-US" sz="36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2830582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057BDCC-05D0-4E3F-B6CA-F567532B3383}"/>
              </a:ext>
            </a:extLst>
          </p:cNvPr>
          <p:cNvGraphicFramePr>
            <a:graphicFrameLocks noGrp="1"/>
          </p:cNvGraphicFramePr>
          <p:nvPr>
            <p:extLst>
              <p:ext uri="{D42A27DB-BD31-4B8C-83A1-F6EECF244321}">
                <p14:modId xmlns:p14="http://schemas.microsoft.com/office/powerpoint/2010/main" val="2395347897"/>
              </p:ext>
            </p:extLst>
          </p:nvPr>
        </p:nvGraphicFramePr>
        <p:xfrm>
          <a:off x="0" y="668595"/>
          <a:ext cx="12192000" cy="6342188"/>
        </p:xfrm>
        <a:graphic>
          <a:graphicData uri="http://schemas.openxmlformats.org/drawingml/2006/table">
            <a:tbl>
              <a:tblPr firstRow="1" firstCol="1" bandRow="1">
                <a:tableStyleId>{5C22544A-7EE6-4342-B048-85BDC9FD1C3A}</a:tableStyleId>
              </a:tblPr>
              <a:tblGrid>
                <a:gridCol w="2009020">
                  <a:extLst>
                    <a:ext uri="{9D8B030D-6E8A-4147-A177-3AD203B41FA5}">
                      <a16:colId xmlns:a16="http://schemas.microsoft.com/office/drawing/2014/main" xmlns="" val="2415111426"/>
                    </a:ext>
                  </a:extLst>
                </a:gridCol>
                <a:gridCol w="6024925">
                  <a:extLst>
                    <a:ext uri="{9D8B030D-6E8A-4147-A177-3AD203B41FA5}">
                      <a16:colId xmlns:a16="http://schemas.microsoft.com/office/drawing/2014/main" xmlns="" val="2698306666"/>
                    </a:ext>
                  </a:extLst>
                </a:gridCol>
                <a:gridCol w="1991151">
                  <a:extLst>
                    <a:ext uri="{9D8B030D-6E8A-4147-A177-3AD203B41FA5}">
                      <a16:colId xmlns:a16="http://schemas.microsoft.com/office/drawing/2014/main" xmlns="" val="2985696236"/>
                    </a:ext>
                  </a:extLst>
                </a:gridCol>
                <a:gridCol w="2166904">
                  <a:extLst>
                    <a:ext uri="{9D8B030D-6E8A-4147-A177-3AD203B41FA5}">
                      <a16:colId xmlns:a16="http://schemas.microsoft.com/office/drawing/2014/main" xmlns="" val="473811651"/>
                    </a:ext>
                  </a:extLst>
                </a:gridCol>
              </a:tblGrid>
              <a:tr h="1547598">
                <a:tc>
                  <a:txBody>
                    <a:bodyPr/>
                    <a:lstStyle/>
                    <a:p>
                      <a:pPr marL="0" marR="0" algn="ctr">
                        <a:lnSpc>
                          <a:spcPct val="107000"/>
                        </a:lnSpc>
                        <a:spcBef>
                          <a:spcPts val="1200"/>
                        </a:spcBef>
                        <a:spcAft>
                          <a:spcPts val="0"/>
                        </a:spcAft>
                      </a:pPr>
                      <a:r>
                        <a:rPr lang="en-US" sz="2400" dirty="0" err="1">
                          <a:effectLst/>
                        </a:rPr>
                        <a:t>Khói</a:t>
                      </a:r>
                      <a:r>
                        <a:rPr lang="en-US" sz="2400" dirty="0">
                          <a:effectLst/>
                        </a:rPr>
                        <a:t> </a:t>
                      </a:r>
                      <a:r>
                        <a:rPr lang="en-US" sz="2400" dirty="0" err="1">
                          <a:effectLst/>
                        </a:rPr>
                        <a:t>được</a:t>
                      </a:r>
                      <a:r>
                        <a:rPr lang="en-US" sz="2400" dirty="0">
                          <a:effectLst/>
                        </a:rPr>
                        <a:t> </a:t>
                      </a:r>
                      <a:r>
                        <a:rPr lang="en-US" sz="2400" dirty="0" err="1">
                          <a:effectLst/>
                        </a:rPr>
                        <a:t>miêu</a:t>
                      </a:r>
                      <a:r>
                        <a:rPr lang="en-US" sz="2400" dirty="0">
                          <a:effectLst/>
                        </a:rPr>
                        <a:t> </a:t>
                      </a:r>
                      <a:r>
                        <a:rPr lang="en-US" sz="2400" dirty="0" err="1">
                          <a:effectLst/>
                        </a:rPr>
                        <a:t>tả</a:t>
                      </a:r>
                      <a:r>
                        <a:rPr lang="en-US" sz="2400" dirty="0">
                          <a:effectLst/>
                        </a:rPr>
                        <a:t> </a:t>
                      </a:r>
                      <a:r>
                        <a:rPr lang="en-US" sz="2400" dirty="0" err="1">
                          <a:effectLst/>
                        </a:rPr>
                        <a:t>bằng</a:t>
                      </a:r>
                      <a:r>
                        <a:rPr lang="en-US" sz="2400" dirty="0">
                          <a:effectLst/>
                        </a:rPr>
                        <a:t> </a:t>
                      </a:r>
                      <a:r>
                        <a:rPr lang="en-US" sz="2400" dirty="0" err="1">
                          <a:effectLst/>
                        </a:rPr>
                        <a:t>các</a:t>
                      </a:r>
                      <a:r>
                        <a:rPr lang="en-US" sz="2400" dirty="0">
                          <a:effectLst/>
                        </a:rPr>
                        <a:t> </a:t>
                      </a:r>
                      <a:r>
                        <a:rPr lang="en-US" sz="2400" dirty="0" err="1">
                          <a:effectLst/>
                        </a:rPr>
                        <a:t>giác</a:t>
                      </a:r>
                      <a:r>
                        <a:rPr lang="en-US" sz="2400" dirty="0">
                          <a:effectLst/>
                        </a:rPr>
                        <a:t> </a:t>
                      </a:r>
                      <a:r>
                        <a:rPr lang="en-US" sz="2400" dirty="0" err="1">
                          <a:effectLst/>
                        </a:rPr>
                        <a:t>quan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dirty="0" err="1">
                          <a:effectLst/>
                        </a:rPr>
                        <a:t>Dẫn</a:t>
                      </a:r>
                      <a:r>
                        <a:rPr lang="en-US" sz="2400" dirty="0">
                          <a:effectLst/>
                        </a:rPr>
                        <a:t> </a:t>
                      </a:r>
                      <a:r>
                        <a:rPr lang="en-US" sz="2400" dirty="0" err="1">
                          <a:effectLst/>
                        </a:rPr>
                        <a:t>chứng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dirty="0" err="1">
                          <a:effectLst/>
                        </a:rPr>
                        <a:t>Nhận</a:t>
                      </a:r>
                      <a:r>
                        <a:rPr lang="en-US" sz="2400" dirty="0">
                          <a:effectLst/>
                        </a:rPr>
                        <a:t> </a:t>
                      </a:r>
                      <a:r>
                        <a:rPr lang="en-US" sz="2400" dirty="0" err="1">
                          <a:effectLst/>
                        </a:rPr>
                        <a:t>xét</a:t>
                      </a:r>
                      <a:r>
                        <a:rPr lang="en-US" sz="2400" dirty="0">
                          <a:effectLst/>
                        </a:rPr>
                        <a:t> </a:t>
                      </a:r>
                      <a:r>
                        <a:rPr lang="en-US" sz="2400" dirty="0" err="1">
                          <a:effectLst/>
                        </a:rPr>
                        <a:t>về</a:t>
                      </a:r>
                      <a:r>
                        <a:rPr lang="en-US" sz="2400" dirty="0">
                          <a:effectLst/>
                        </a:rPr>
                        <a:t> </a:t>
                      </a:r>
                      <a:r>
                        <a:rPr lang="en-US" sz="2400" dirty="0" err="1">
                          <a:effectLst/>
                        </a:rPr>
                        <a:t>hình</a:t>
                      </a:r>
                      <a:r>
                        <a:rPr lang="en-US" sz="2400" dirty="0">
                          <a:effectLst/>
                        </a:rPr>
                        <a:t> </a:t>
                      </a:r>
                      <a:r>
                        <a:rPr lang="en-US" sz="2400" dirty="0" err="1">
                          <a:effectLst/>
                        </a:rPr>
                        <a:t>ảnh</a:t>
                      </a:r>
                      <a:r>
                        <a:rPr lang="en-US" sz="2400" dirty="0">
                          <a:effectLst/>
                        </a:rPr>
                        <a:t> </a:t>
                      </a:r>
                      <a:r>
                        <a:rPr lang="en-US" sz="2400" dirty="0" err="1">
                          <a:effectLst/>
                        </a:rPr>
                        <a:t>khói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a:effectLst/>
                        </a:rPr>
                        <a:t>Ý nghĩa của quê hương với tác giả</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831784026"/>
                  </a:ext>
                </a:extLst>
              </a:tr>
              <a:tr h="1665956">
                <a:tc>
                  <a:txBody>
                    <a:bodyPr/>
                    <a:lstStyle/>
                    <a:p>
                      <a:pPr marL="0" marR="0">
                        <a:lnSpc>
                          <a:spcPct val="107000"/>
                        </a:lnSpc>
                        <a:spcBef>
                          <a:spcPts val="1200"/>
                        </a:spcBef>
                        <a:spcAft>
                          <a:spcPts val="0"/>
                        </a:spcAft>
                      </a:pPr>
                      <a:r>
                        <a:rPr lang="en-US" sz="2400" dirty="0" err="1">
                          <a:effectLst/>
                        </a:rPr>
                        <a:t>Thị</a:t>
                      </a:r>
                      <a:r>
                        <a:rPr lang="en-US" sz="2400" dirty="0">
                          <a:effectLst/>
                        </a:rPr>
                        <a:t> </a:t>
                      </a:r>
                      <a:r>
                        <a:rPr lang="en-US" sz="2400" dirty="0" err="1">
                          <a:effectLst/>
                        </a:rPr>
                        <a:t>giác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r>
                        <a:rPr lang="en-US" sz="2400" dirty="0">
                          <a:effectLst/>
                        </a:rPr>
                        <a:t> </a:t>
                      </a:r>
                      <a:r>
                        <a:rPr lang="en-US" sz="2000" b="1" kern="1200" dirty="0">
                          <a:solidFill>
                            <a:schemeClr val="dk1"/>
                          </a:solidFill>
                          <a:effectLst/>
                          <a:latin typeface="+mn-lt"/>
                          <a:ea typeface="+mn-ea"/>
                          <a:cs typeface="+mn-cs"/>
                        </a:rPr>
                        <a:t>-</a:t>
                      </a:r>
                      <a:r>
                        <a:rPr lang="en-US" sz="2000" b="1" kern="1200" dirty="0" err="1">
                          <a:solidFill>
                            <a:schemeClr val="dk1"/>
                          </a:solidFill>
                          <a:effectLst/>
                          <a:latin typeface="+mn-lt"/>
                          <a:ea typeface="+mn-ea"/>
                          <a:cs typeface="+mn-cs"/>
                        </a:rPr>
                        <a:t>Vấn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vít</a:t>
                      </a:r>
                      <a:r>
                        <a:rPr lang="en-US" sz="2000" b="1" kern="1200" dirty="0">
                          <a:solidFill>
                            <a:schemeClr val="dk1"/>
                          </a:solidFill>
                          <a:effectLst/>
                          <a:latin typeface="+mn-lt"/>
                          <a:ea typeface="+mn-ea"/>
                          <a:cs typeface="+mn-cs"/>
                        </a:rPr>
                        <a:t> bay </a:t>
                      </a:r>
                      <a:r>
                        <a:rPr lang="en-US" sz="2000" b="1" kern="1200" dirty="0" err="1">
                          <a:solidFill>
                            <a:schemeClr val="dk1"/>
                          </a:solidFill>
                          <a:effectLst/>
                          <a:latin typeface="+mn-lt"/>
                          <a:ea typeface="+mn-ea"/>
                          <a:cs typeface="+mn-cs"/>
                        </a:rPr>
                        <a:t>lên</a:t>
                      </a:r>
                      <a:endParaRPr lang="en-US" sz="2000" b="1" kern="1200" dirty="0">
                        <a:solidFill>
                          <a:schemeClr val="dk1"/>
                        </a:solidFill>
                        <a:effectLst/>
                        <a:latin typeface="+mn-lt"/>
                        <a:ea typeface="+mn-ea"/>
                        <a:cs typeface="+mn-cs"/>
                      </a:endParaRPr>
                    </a:p>
                    <a:p>
                      <a:r>
                        <a:rPr lang="en-US" sz="2000" b="1" kern="1200" dirty="0">
                          <a:solidFill>
                            <a:schemeClr val="dk1"/>
                          </a:solidFill>
                          <a:effectLst/>
                          <a:latin typeface="+mn-lt"/>
                          <a:ea typeface="+mn-ea"/>
                          <a:cs typeface="+mn-cs"/>
                        </a:rPr>
                        <a:t>-</a:t>
                      </a:r>
                      <a:r>
                        <a:rPr lang="en-US" sz="2000" b="1" kern="1200" dirty="0" err="1">
                          <a:solidFill>
                            <a:schemeClr val="dk1"/>
                          </a:solidFill>
                          <a:effectLst/>
                          <a:latin typeface="+mn-lt"/>
                          <a:ea typeface="+mn-ea"/>
                          <a:cs typeface="+mn-cs"/>
                        </a:rPr>
                        <a:t>Màu</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xanh</a:t>
                      </a:r>
                      <a:endParaRPr lang="en-US" sz="2000" b="1" kern="1200" dirty="0">
                        <a:solidFill>
                          <a:schemeClr val="dk1"/>
                        </a:solidFill>
                        <a:effectLst/>
                        <a:latin typeface="+mn-lt"/>
                        <a:ea typeface="+mn-ea"/>
                        <a:cs typeface="+mn-cs"/>
                      </a:endParaRPr>
                    </a:p>
                    <a:p>
                      <a:r>
                        <a:rPr lang="en-US" sz="2000" b="1" kern="1200" dirty="0">
                          <a:solidFill>
                            <a:schemeClr val="dk1"/>
                          </a:solidFill>
                          <a:effectLst/>
                          <a:latin typeface="+mn-lt"/>
                          <a:ea typeface="+mn-ea"/>
                          <a:cs typeface="+mn-cs"/>
                        </a:rPr>
                        <a:t>-</a:t>
                      </a:r>
                      <a:r>
                        <a:rPr lang="en-US" sz="2000" b="1" kern="1200" dirty="0" err="1">
                          <a:solidFill>
                            <a:schemeClr val="dk1"/>
                          </a:solidFill>
                          <a:effectLst/>
                          <a:latin typeface="+mn-lt"/>
                          <a:ea typeface="+mn-ea"/>
                          <a:cs typeface="+mn-cs"/>
                        </a:rPr>
                        <a:t>Quẩn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mãi</a:t>
                      </a:r>
                      <a:endParaRPr lang="en-US" sz="2000" b="1" kern="1200" dirty="0">
                        <a:solidFill>
                          <a:schemeClr val="dk1"/>
                        </a:solidFill>
                        <a:effectLst/>
                        <a:latin typeface="+mn-lt"/>
                        <a:ea typeface="+mn-ea"/>
                        <a:cs typeface="+mn-cs"/>
                      </a:endParaRPr>
                    </a:p>
                    <a:p>
                      <a:r>
                        <a:rPr lang="en-US" sz="2000" b="1" kern="1200" dirty="0">
                          <a:solidFill>
                            <a:schemeClr val="dk1"/>
                          </a:solidFill>
                          <a:effectLst/>
                          <a:latin typeface="+mn-lt"/>
                          <a:ea typeface="+mn-ea"/>
                          <a:cs typeface="+mn-cs"/>
                        </a:rPr>
                        <a:t>-</a:t>
                      </a:r>
                      <a:r>
                        <a:rPr lang="en-US" sz="2000" b="1" kern="1200" dirty="0" err="1">
                          <a:solidFill>
                            <a:schemeClr val="dk1"/>
                          </a:solidFill>
                          <a:effectLst/>
                          <a:latin typeface="+mn-lt"/>
                          <a:ea typeface="+mn-ea"/>
                          <a:cs typeface="+mn-cs"/>
                        </a:rPr>
                        <a:t>Vương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vít</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mãi</a:t>
                      </a:r>
                      <a:r>
                        <a:rPr lang="en-US" sz="2000" b="1" kern="1200" dirty="0">
                          <a:solidFill>
                            <a:schemeClr val="dk1"/>
                          </a:solidFill>
                          <a:effectLst/>
                          <a:latin typeface="+mn-lt"/>
                          <a:ea typeface="+mn-ea"/>
                          <a:cs typeface="+mn-cs"/>
                        </a:rPr>
                        <a:t> ở </a:t>
                      </a:r>
                      <a:r>
                        <a:rPr lang="en-US" sz="2000" b="1" kern="1200" dirty="0" err="1">
                          <a:solidFill>
                            <a:schemeClr val="dk1"/>
                          </a:solidFill>
                          <a:effectLst/>
                          <a:latin typeface="+mn-lt"/>
                          <a:ea typeface="+mn-ea"/>
                          <a:cs typeface="+mn-cs"/>
                        </a:rPr>
                        <a:t>ngọn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cây</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hồng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nằm</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sát</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mái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nha</a:t>
                      </a:r>
                      <a:r>
                        <a:rPr lang="en-US" sz="2000" b="1" kern="1200" dirty="0">
                          <a:solidFill>
                            <a:schemeClr val="dk1"/>
                          </a:solidFill>
                          <a:effectLst/>
                          <a:latin typeface="+mn-lt"/>
                          <a:ea typeface="+mn-ea"/>
                          <a:cs typeface="+mn-cs"/>
                        </a:rPr>
                        <a:t>̀ bị </a:t>
                      </a:r>
                      <a:r>
                        <a:rPr lang="en-US" sz="2000" b="1" kern="1200" dirty="0" err="1">
                          <a:solidFill>
                            <a:schemeClr val="dk1"/>
                          </a:solidFill>
                          <a:effectLst/>
                          <a:latin typeface="+mn-lt"/>
                          <a:ea typeface="+mn-ea"/>
                          <a:cs typeface="+mn-cs"/>
                        </a:rPr>
                        <a:t>gio</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thổi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cho</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loãng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đi</a:t>
                      </a:r>
                      <a:r>
                        <a:rPr lang="en-US" sz="2000" b="1" kern="1200" dirty="0">
                          <a:solidFill>
                            <a:schemeClr val="dk1"/>
                          </a:solidFill>
                          <a:effectLst/>
                          <a:latin typeface="+mn-lt"/>
                          <a:ea typeface="+mn-ea"/>
                          <a:cs typeface="+mn-cs"/>
                        </a:rPr>
                        <a:t>, tan </a:t>
                      </a:r>
                      <a:r>
                        <a:rPr lang="en-US" sz="2000" b="1" kern="1200" dirty="0" err="1">
                          <a:solidFill>
                            <a:schemeClr val="dk1"/>
                          </a:solidFill>
                          <a:effectLst/>
                          <a:latin typeface="+mn-lt"/>
                          <a:ea typeface="+mn-ea"/>
                          <a:cs typeface="+mn-cs"/>
                        </a:rPr>
                        <a:t>đi</a:t>
                      </a:r>
                      <a:endParaRPr lang="en-US" sz="2000" b="1" kern="1200" dirty="0">
                        <a:solidFill>
                          <a:schemeClr val="dk1"/>
                        </a:solidFill>
                        <a:effectLst/>
                        <a:latin typeface="+mn-lt"/>
                        <a:ea typeface="+mn-ea"/>
                        <a:cs typeface="+mn-cs"/>
                      </a:endParaRPr>
                    </a:p>
                  </a:txBody>
                  <a:tcPr marL="63500" marR="63500" marT="63500" marB="63500"/>
                </a:tc>
                <a:tc rowSpan="4">
                  <a:txBody>
                    <a:bodyPr/>
                    <a:lstStyle/>
                    <a:p>
                      <a:pPr marL="0" marR="0">
                        <a:lnSpc>
                          <a:spcPct val="107000"/>
                        </a:lnSpc>
                        <a:spcBef>
                          <a:spcPts val="1200"/>
                        </a:spcBef>
                        <a:spcAft>
                          <a:spcPts val="0"/>
                        </a:spcAft>
                      </a:pPr>
                      <a:r>
                        <a:rPr lang="en-US" sz="3200" dirty="0">
                          <a:effectLst/>
                        </a:rPr>
                        <a:t> </a:t>
                      </a:r>
                      <a:r>
                        <a:rPr lang="en-US" sz="2400" b="1" kern="1200" dirty="0" err="1">
                          <a:solidFill>
                            <a:schemeClr val="dk1"/>
                          </a:solidFill>
                          <a:effectLst/>
                          <a:latin typeface="+mn-lt"/>
                          <a:ea typeface="+mn-ea"/>
                          <a:cs typeface="+mn-cs"/>
                        </a:rPr>
                        <a:t>Hình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ảnh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ngọn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khói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đẹp</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được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quan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sát</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miêu</a:t>
                      </a:r>
                      <a:r>
                        <a:rPr lang="en-US" sz="2400" b="1" kern="1200" dirty="0">
                          <a:solidFill>
                            <a:schemeClr val="dk1"/>
                          </a:solidFill>
                          <a:effectLst/>
                          <a:latin typeface="+mn-lt"/>
                          <a:ea typeface="+mn-ea"/>
                          <a:cs typeface="+mn-cs"/>
                        </a:rPr>
                        <a:t> tả </a:t>
                      </a:r>
                      <a:r>
                        <a:rPr lang="en-US" sz="2400" b="1" kern="1200" dirty="0" err="1">
                          <a:solidFill>
                            <a:schemeClr val="dk1"/>
                          </a:solidFill>
                          <a:effectLst/>
                          <a:latin typeface="+mn-lt"/>
                          <a:ea typeface="+mn-ea"/>
                          <a:cs typeface="+mn-cs"/>
                        </a:rPr>
                        <a:t>ti</a:t>
                      </a:r>
                      <a:r>
                        <a:rPr lang="en-US" sz="2400" b="1" kern="1200" dirty="0">
                          <a:solidFill>
                            <a:schemeClr val="dk1"/>
                          </a:solidFill>
                          <a:effectLst/>
                          <a:latin typeface="+mn-lt"/>
                          <a:ea typeface="+mn-ea"/>
                          <a:cs typeface="+mn-cs"/>
                        </a:rPr>
                        <a:t>̉ mỉ, </a:t>
                      </a:r>
                      <a:r>
                        <a:rPr lang="en-US" sz="2400" b="1" kern="1200" dirty="0" err="1">
                          <a:solidFill>
                            <a:schemeClr val="dk1"/>
                          </a:solidFill>
                          <a:effectLst/>
                          <a:latin typeface="+mn-lt"/>
                          <a:ea typeface="+mn-ea"/>
                          <a:cs typeface="+mn-cs"/>
                        </a:rPr>
                        <a:t>cảm</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nhận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bằng</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nhiều</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giác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quan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rowSpan="4">
                  <a:txBody>
                    <a:bodyPr/>
                    <a:lstStyle/>
                    <a:p>
                      <a:r>
                        <a:rPr lang="en-US" sz="3200" dirty="0">
                          <a:effectLst/>
                        </a:rPr>
                        <a:t> </a:t>
                      </a:r>
                      <a:r>
                        <a:rPr lang="en-US" sz="2400" b="1" kern="1200" dirty="0" err="1">
                          <a:solidFill>
                            <a:schemeClr val="dk1"/>
                          </a:solidFill>
                          <a:effectLst/>
                          <a:latin typeface="+mn-lt"/>
                          <a:ea typeface="+mn-ea"/>
                          <a:cs typeface="+mn-cs"/>
                        </a:rPr>
                        <a:t>Hình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ảnh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ngọn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khói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quê</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nha</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đa</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trơ</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thành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một</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nỗi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nhơ</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một</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phần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gắn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bo</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máu</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thịt</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với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tác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gia</a:t>
                      </a:r>
                      <a:r>
                        <a:rPr lang="en-US" sz="2400" b="1" kern="1200" dirty="0">
                          <a:solidFill>
                            <a:schemeClr val="dk1"/>
                          </a:solidFill>
                          <a:effectLst/>
                          <a:latin typeface="+mn-lt"/>
                          <a:ea typeface="+mn-ea"/>
                          <a:cs typeface="+mn-cs"/>
                        </a:rPr>
                        <a:t>̉</a:t>
                      </a:r>
                    </a:p>
                    <a:p>
                      <a:r>
                        <a:rPr lang="en-US" sz="2400" b="1" kern="1200" dirty="0">
                          <a:solidFill>
                            <a:srgbClr val="FF0000"/>
                          </a:solidFill>
                          <a:effectLst/>
                          <a:latin typeface="+mn-lt"/>
                          <a:ea typeface="+mn-ea"/>
                          <a:cs typeface="+mn-cs"/>
                        </a:rPr>
                        <a:t>→</a:t>
                      </a:r>
                      <a:r>
                        <a:rPr lang="en-US" sz="2400" b="1" kern="1200" dirty="0" err="1">
                          <a:solidFill>
                            <a:srgbClr val="FF0000"/>
                          </a:solidFill>
                          <a:effectLst/>
                          <a:latin typeface="+mn-lt"/>
                          <a:ea typeface="+mn-ea"/>
                          <a:cs typeface="+mn-cs"/>
                        </a:rPr>
                        <a:t>Tình</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yêu</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va</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sư</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gắn</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bo</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với</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quê</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hương</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3053340606"/>
                  </a:ext>
                </a:extLst>
              </a:tr>
              <a:tr h="899758">
                <a:tc>
                  <a:txBody>
                    <a:bodyPr/>
                    <a:lstStyle/>
                    <a:p>
                      <a:pPr marL="0" marR="0">
                        <a:lnSpc>
                          <a:spcPct val="107000"/>
                        </a:lnSpc>
                        <a:spcBef>
                          <a:spcPts val="1200"/>
                        </a:spcBef>
                        <a:spcAft>
                          <a:spcPts val="0"/>
                        </a:spcAft>
                      </a:pPr>
                      <a:r>
                        <a:rPr lang="en-US" sz="2400">
                          <a:effectLst/>
                        </a:rPr>
                        <a:t>Thính giác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rPr>
                        <a:t> </a:t>
                      </a:r>
                      <a:r>
                        <a:rPr lang="en-US" sz="2000" b="1" kern="1200" dirty="0" err="1">
                          <a:solidFill>
                            <a:schemeClr val="dk1"/>
                          </a:solidFill>
                          <a:effectLst/>
                          <a:latin typeface="+mn-lt"/>
                          <a:ea typeface="+mn-ea"/>
                          <a:cs typeface="+mn-cs"/>
                        </a:rPr>
                        <a:t>Gọi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người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nào</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chưa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vê</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thi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nhơ</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vê</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trước</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khi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bóng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tối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sập</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xuống</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2710625535"/>
                  </a:ext>
                </a:extLst>
              </a:tr>
              <a:tr h="1153638">
                <a:tc>
                  <a:txBody>
                    <a:bodyPr/>
                    <a:lstStyle/>
                    <a:p>
                      <a:pPr marL="0" marR="0">
                        <a:lnSpc>
                          <a:spcPct val="107000"/>
                        </a:lnSpc>
                        <a:spcBef>
                          <a:spcPts val="1200"/>
                        </a:spcBef>
                        <a:spcAft>
                          <a:spcPts val="0"/>
                        </a:spcAft>
                      </a:pPr>
                      <a:r>
                        <a:rPr lang="en-US" sz="2400" dirty="0" err="1">
                          <a:effectLst/>
                        </a:rPr>
                        <a:t>Khứu</a:t>
                      </a:r>
                      <a:r>
                        <a:rPr lang="en-US" sz="2400" dirty="0">
                          <a:effectLst/>
                        </a:rPr>
                        <a:t> </a:t>
                      </a:r>
                      <a:r>
                        <a:rPr lang="en-US" sz="2400" dirty="0" err="1">
                          <a:effectLst/>
                        </a:rPr>
                        <a:t>giác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800" b="1" dirty="0">
                          <a:effectLst/>
                        </a:rPr>
                        <a:t> </a:t>
                      </a:r>
                      <a:r>
                        <a:rPr lang="en-US" sz="2000" b="1" kern="1200" dirty="0">
                          <a:solidFill>
                            <a:schemeClr val="dk1"/>
                          </a:solidFill>
                          <a:effectLst/>
                          <a:latin typeface="+mn-lt"/>
                          <a:ea typeface="+mn-ea"/>
                          <a:cs typeface="+mn-cs"/>
                        </a:rPr>
                        <a:t>-</a:t>
                      </a:r>
                      <a:r>
                        <a:rPr lang="en-US" sz="2000" b="1" kern="1200" dirty="0" err="1">
                          <a:solidFill>
                            <a:schemeClr val="dk1"/>
                          </a:solidFill>
                          <a:effectLst/>
                          <a:latin typeface="+mn-lt"/>
                          <a:ea typeface="+mn-ea"/>
                          <a:cs typeface="+mn-cs"/>
                        </a:rPr>
                        <a:t>Mùi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hạt</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ngô</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mùi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gộc</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gô</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củi</a:t>
                      </a:r>
                      <a:r>
                        <a:rPr lang="en-US" sz="2000" b="1" kern="1200" dirty="0">
                          <a:solidFill>
                            <a:schemeClr val="dk1"/>
                          </a:solidFill>
                          <a:effectLst/>
                          <a:latin typeface="+mn-lt"/>
                          <a:ea typeface="+mn-ea"/>
                          <a:cs typeface="+mn-cs"/>
                        </a:rPr>
                        <a:t> dẻ, </a:t>
                      </a:r>
                      <a:r>
                        <a:rPr lang="en-US" sz="2000" b="1" kern="1200" dirty="0" err="1">
                          <a:solidFill>
                            <a:schemeClr val="dk1"/>
                          </a:solidFill>
                          <a:effectLst/>
                          <a:latin typeface="+mn-lt"/>
                          <a:ea typeface="+mn-ea"/>
                          <a:cs typeface="+mn-cs"/>
                        </a:rPr>
                        <a:t>mùi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tinh</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dầu</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vo</a:t>
                      </a:r>
                      <a:r>
                        <a:rPr lang="en-US" sz="2000" b="1" kern="1200" dirty="0">
                          <a:solidFill>
                            <a:schemeClr val="dk1"/>
                          </a:solidFill>
                          <a:effectLst/>
                          <a:latin typeface="+mn-lt"/>
                          <a:ea typeface="+mn-ea"/>
                          <a:cs typeface="+mn-cs"/>
                        </a:rPr>
                        <a:t>̉ cam, </a:t>
                      </a:r>
                      <a:r>
                        <a:rPr lang="en-US" sz="2000" b="1" kern="1200" dirty="0" err="1">
                          <a:solidFill>
                            <a:schemeClr val="dk1"/>
                          </a:solidFill>
                          <a:effectLst/>
                          <a:latin typeface="+mn-lt"/>
                          <a:ea typeface="+mn-ea"/>
                          <a:cs typeface="+mn-cs"/>
                        </a:rPr>
                        <a:t>nùi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vo</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cây</a:t>
                      </a:r>
                      <a:r>
                        <a:rPr lang="en-US" sz="2000" b="1" kern="1200" dirty="0">
                          <a:solidFill>
                            <a:schemeClr val="dk1"/>
                          </a:solidFill>
                          <a:effectLst/>
                          <a:latin typeface="+mn-lt"/>
                          <a:ea typeface="+mn-ea"/>
                          <a:cs typeface="+mn-cs"/>
                        </a:rPr>
                        <a:t> sẹ, </a:t>
                      </a:r>
                      <a:r>
                        <a:rPr lang="en-US" sz="2000" b="1" kern="1200" dirty="0" err="1">
                          <a:solidFill>
                            <a:schemeClr val="dk1"/>
                          </a:solidFill>
                          <a:effectLst/>
                          <a:latin typeface="+mn-lt"/>
                          <a:ea typeface="+mn-ea"/>
                          <a:cs typeface="+mn-cs"/>
                        </a:rPr>
                        <a:t>mùi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lông</a:t>
                      </a:r>
                      <a:r>
                        <a:rPr lang="en-US" sz="2000" b="1" kern="1200" dirty="0">
                          <a:solidFill>
                            <a:schemeClr val="dk1"/>
                          </a:solidFill>
                          <a:effectLst/>
                          <a:latin typeface="+mn-lt"/>
                          <a:ea typeface="+mn-ea"/>
                          <a:cs typeface="+mn-cs"/>
                        </a:rPr>
                        <a:t> chú </a:t>
                      </a:r>
                      <a:r>
                        <a:rPr lang="en-US" sz="2000" b="1" kern="1200" dirty="0" err="1">
                          <a:solidFill>
                            <a:schemeClr val="dk1"/>
                          </a:solidFill>
                          <a:effectLst/>
                          <a:latin typeface="+mn-lt"/>
                          <a:ea typeface="+mn-ea"/>
                          <a:cs typeface="+mn-cs"/>
                        </a:rPr>
                        <a:t>mèo</a:t>
                      </a:r>
                      <a:r>
                        <a:rPr lang="en-US" sz="2000" b="1" kern="1200" dirty="0">
                          <a:solidFill>
                            <a:schemeClr val="dk1"/>
                          </a:solidFill>
                          <a:effectLst/>
                          <a:latin typeface="+mn-lt"/>
                          <a:ea typeface="+mn-ea"/>
                          <a:cs typeface="+mn-cs"/>
                        </a:rPr>
                        <a:t> tam </a:t>
                      </a:r>
                      <a:r>
                        <a:rPr lang="en-US" sz="2000" b="1" kern="1200" dirty="0" err="1">
                          <a:solidFill>
                            <a:schemeClr val="dk1"/>
                          </a:solidFill>
                          <a:effectLst/>
                          <a:latin typeface="+mn-lt"/>
                          <a:ea typeface="+mn-ea"/>
                          <a:cs typeface="+mn-cs"/>
                        </a:rPr>
                        <a:t>thê</a:t>
                      </a:r>
                      <a:r>
                        <a:rPr lang="en-US" sz="2000" b="1" kern="1200" dirty="0">
                          <a:solidFill>
                            <a:schemeClr val="dk1"/>
                          </a:solidFill>
                          <a:effectLst/>
                          <a:latin typeface="+mn-lt"/>
                          <a:ea typeface="+mn-ea"/>
                          <a:cs typeface="+mn-cs"/>
                        </a:rPr>
                        <a:t>̉ bị </a:t>
                      </a:r>
                      <a:r>
                        <a:rPr lang="en-US" sz="2000" b="1" kern="1200" dirty="0" err="1">
                          <a:solidFill>
                            <a:schemeClr val="dk1"/>
                          </a:solidFill>
                          <a:effectLst/>
                          <a:latin typeface="+mn-lt"/>
                          <a:ea typeface="+mn-ea"/>
                          <a:cs typeface="+mn-cs"/>
                        </a:rPr>
                        <a:t>lửa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bén</a:t>
                      </a:r>
                      <a:r>
                        <a:rPr lang="en-US" sz="2000" b="1" kern="1200" dirty="0">
                          <a:solidFill>
                            <a:schemeClr val="dk1"/>
                          </a:solidFill>
                          <a:effectLst/>
                          <a:latin typeface="+mn-lt"/>
                          <a:ea typeface="+mn-ea"/>
                          <a:cs typeface="+mn-cs"/>
                        </a:rPr>
                        <a:t>…</a:t>
                      </a:r>
                      <a:endParaRPr lang="en-US" sz="2000" b="1" dirty="0">
                        <a:effectLst/>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2201320516"/>
                  </a:ext>
                </a:extLst>
              </a:tr>
              <a:tr h="947035">
                <a:tc>
                  <a:txBody>
                    <a:bodyPr/>
                    <a:lstStyle/>
                    <a:p>
                      <a:pPr marL="0" marR="0">
                        <a:lnSpc>
                          <a:spcPct val="107000"/>
                        </a:lnSpc>
                        <a:spcBef>
                          <a:spcPts val="1200"/>
                        </a:spcBef>
                        <a:spcAft>
                          <a:spcPts val="0"/>
                        </a:spcAft>
                      </a:pPr>
                      <a:r>
                        <a:rPr lang="en-US" sz="2400">
                          <a:effectLst/>
                        </a:rPr>
                        <a:t>Cảm giác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lvl="0" indent="0" algn="l" defTabSz="914400" rtl="0" eaLnBrk="1" fontAlgn="auto" latinLnBrk="0" hangingPunct="1">
                        <a:lnSpc>
                          <a:spcPct val="107000"/>
                        </a:lnSpc>
                        <a:spcBef>
                          <a:spcPts val="1200"/>
                        </a:spcBef>
                        <a:spcAft>
                          <a:spcPts val="0"/>
                        </a:spcAft>
                        <a:buClrTx/>
                        <a:buSzTx/>
                        <a:buFontTx/>
                        <a:buNone/>
                        <a:tabLst/>
                        <a:defRPr/>
                      </a:pPr>
                      <a:r>
                        <a:rPr lang="en-US" sz="2400" dirty="0">
                          <a:effectLst/>
                        </a:rPr>
                        <a:t> </a:t>
                      </a:r>
                      <a:r>
                        <a:rPr lang="en-US" sz="2000" b="1" kern="1200" dirty="0" err="1">
                          <a:solidFill>
                            <a:schemeClr val="dk1"/>
                          </a:solidFill>
                          <a:effectLst/>
                          <a:latin typeface="+mn-lt"/>
                          <a:ea typeface="+mn-ea"/>
                          <a:cs typeface="+mn-cs"/>
                        </a:rPr>
                        <a:t>Nhe</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bẫng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như</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tơ</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quẩn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trên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mái</a:t>
                      </a:r>
                      <a:r>
                        <a:rPr lang="en-US" sz="2000" b="1" kern="1200" dirty="0">
                          <a:solidFill>
                            <a:schemeClr val="dk1"/>
                          </a:solidFill>
                          <a:effectLst/>
                          <a:latin typeface="+mn-lt"/>
                          <a:ea typeface="+mn-ea"/>
                          <a:cs typeface="+mn-cs"/>
                        </a:rPr>
                        <a:t> lá</a:t>
                      </a:r>
                      <a:endParaRPr lang="en-US" sz="1800" b="1" kern="1200" dirty="0">
                        <a:solidFill>
                          <a:schemeClr val="dk1"/>
                        </a:solidFill>
                        <a:effectLst/>
                        <a:latin typeface="+mn-lt"/>
                        <a:ea typeface="+mn-ea"/>
                        <a:cs typeface="+mn-cs"/>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957874041"/>
                  </a:ext>
                </a:extLst>
              </a:tr>
            </a:tbl>
          </a:graphicData>
        </a:graphic>
      </p:graphicFrame>
      <p:sp>
        <p:nvSpPr>
          <p:cNvPr id="3" name="Rectangle 1">
            <a:extLst>
              <a:ext uri="{FF2B5EF4-FFF2-40B4-BE49-F238E27FC236}">
                <a16:creationId xmlns:a16="http://schemas.microsoft.com/office/drawing/2014/main" xmlns="" id="{A40C6BED-4CBB-4AB1-815C-DE73E147C6D2}"/>
              </a:ext>
            </a:extLst>
          </p:cNvPr>
          <p:cNvSpPr>
            <a:spLocks noChangeArrowheads="1"/>
          </p:cNvSpPr>
          <p:nvPr/>
        </p:nvSpPr>
        <p:spPr bwMode="auto">
          <a:xfrm>
            <a:off x="629265" y="44538"/>
            <a:ext cx="1112757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Tên</a:t>
            </a:r>
            <a:r>
              <a:rPr kumimoji="0" lang="en-US" altLang="en-US" sz="32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nhóm</a:t>
            </a:r>
            <a:r>
              <a:rPr kumimoji="0" lang="en-US" altLang="en-US" sz="32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kumimoji="0" lang="en-US" altLang="en-US" sz="14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33443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4" name="MH_SubTitle_1"/>
          <p:cNvSpPr/>
          <p:nvPr>
            <p:custDataLst>
              <p:tags r:id="rId1"/>
            </p:custDataLst>
          </p:nvPr>
        </p:nvSpPr>
        <p:spPr>
          <a:xfrm rot="588792">
            <a:off x="2653961" y="1425387"/>
            <a:ext cx="4707095" cy="2686379"/>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6400" b="1" dirty="0">
                <a:solidFill>
                  <a:srgbClr val="FF0000"/>
                </a:solidFill>
                <a:latin typeface="Times New Roman" pitchFamily="18" charset="0"/>
                <a:ea typeface="微软雅黑" panose="020B0503020204020204" pitchFamily="34" charset="-122"/>
                <a:cs typeface="Times New Roman" pitchFamily="18" charset="0"/>
              </a:rPr>
              <a:t>HẾT TIẾT 1</a:t>
            </a:r>
          </a:p>
        </p:txBody>
      </p:sp>
    </p:spTree>
    <p:extLst>
      <p:ext uri="{BB962C8B-B14F-4D97-AF65-F5344CB8AC3E}">
        <p14:creationId xmlns:p14="http://schemas.microsoft.com/office/powerpoint/2010/main" val="30335305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750" fill="hold"/>
                                        <p:tgtEl>
                                          <p:spTgt spid="24"/>
                                        </p:tgtEl>
                                        <p:attrNameLst>
                                          <p:attrName>ppt_w</p:attrName>
                                        </p:attrNameLst>
                                      </p:cBhvr>
                                      <p:tavLst>
                                        <p:tav tm="0">
                                          <p:val>
                                            <p:fltVal val="0"/>
                                          </p:val>
                                        </p:tav>
                                        <p:tav tm="100000">
                                          <p:val>
                                            <p:strVal val="#ppt_w"/>
                                          </p:val>
                                        </p:tav>
                                      </p:tavLst>
                                    </p:anim>
                                    <p:anim calcmode="lin" valueType="num">
                                      <p:cBhvr>
                                        <p:cTn id="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FF36268C-2C6B-4F31-BD23-19E8A8010213}"/>
              </a:ext>
            </a:extLst>
          </p:cNvPr>
          <p:cNvSpPr/>
          <p:nvPr/>
        </p:nvSpPr>
        <p:spPr>
          <a:xfrm>
            <a:off x="894736" y="314632"/>
            <a:ext cx="9832258"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000" u="sng" dirty="0">
                <a:solidFill>
                  <a:srgbClr val="FF0000"/>
                </a:solidFill>
                <a:latin typeface="#9Slide03 AmpleSoft Bold" panose="02000000000000000000" pitchFamily="2" charset="0"/>
              </a:rPr>
              <a:t>II.ĐỌC-HIỂU VĂN BẢN</a:t>
            </a:r>
          </a:p>
        </p:txBody>
      </p:sp>
      <p:sp>
        <p:nvSpPr>
          <p:cNvPr id="3" name="Rectangle: Rounded Corners 2">
            <a:extLst>
              <a:ext uri="{FF2B5EF4-FFF2-40B4-BE49-F238E27FC236}">
                <a16:creationId xmlns:a16="http://schemas.microsoft.com/office/drawing/2014/main" xmlns="" id="{E1F30908-BF1D-4246-830C-33CCA28AF191}"/>
              </a:ext>
            </a:extLst>
          </p:cNvPr>
          <p:cNvSpPr/>
          <p:nvPr/>
        </p:nvSpPr>
        <p:spPr>
          <a:xfrm>
            <a:off x="1170039" y="1722917"/>
            <a:ext cx="8613058" cy="12585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9Slide03 AmpleSoft Bold" panose="02000000000000000000" pitchFamily="2" charset="0"/>
              </a:rPr>
              <a:t>II.1. KÝ ỨC CỦA NHÂN VẬT TÔI VỀ NGỌN KHÓI BẾP</a:t>
            </a:r>
            <a:endParaRPr lang="en-US" sz="2800" dirty="0">
              <a:solidFill>
                <a:srgbClr val="FF9900"/>
              </a:solidFill>
            </a:endParaRPr>
          </a:p>
        </p:txBody>
      </p:sp>
      <p:sp>
        <p:nvSpPr>
          <p:cNvPr id="6" name="Rectangle: Rounded Corners 5">
            <a:extLst>
              <a:ext uri="{FF2B5EF4-FFF2-40B4-BE49-F238E27FC236}">
                <a16:creationId xmlns:a16="http://schemas.microsoft.com/office/drawing/2014/main" xmlns="" id="{EE855532-91E1-49F0-BCE8-92CC14EDFE74}"/>
              </a:ext>
            </a:extLst>
          </p:cNvPr>
          <p:cNvSpPr/>
          <p:nvPr/>
        </p:nvSpPr>
        <p:spPr>
          <a:xfrm>
            <a:off x="1170039" y="3205316"/>
            <a:ext cx="8445909" cy="147485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9Slide03 AmpleSoft Bold" panose="02000000000000000000" pitchFamily="2" charset="0"/>
              </a:rPr>
              <a:t>II.2. ĐỜI SỐNG TÂM HỒN CỦA NHÂN VẬT TÔI</a:t>
            </a:r>
          </a:p>
        </p:txBody>
      </p:sp>
    </p:spTree>
    <p:extLst>
      <p:ext uri="{BB962C8B-B14F-4D97-AF65-F5344CB8AC3E}">
        <p14:creationId xmlns:p14="http://schemas.microsoft.com/office/powerpoint/2010/main" val="32381492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xmlns=""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C0A80D86-F8D8-43B3-92B5-C65B8B0EF679}"/>
              </a:ext>
            </a:extLst>
          </p:cNvPr>
          <p:cNvSpPr txBox="1"/>
          <p:nvPr/>
        </p:nvSpPr>
        <p:spPr>
          <a:xfrm>
            <a:off x="904569" y="2177826"/>
            <a:ext cx="9606116" cy="2299586"/>
          </a:xfrm>
          <a:prstGeom prst="rect">
            <a:avLst/>
          </a:prstGeom>
          <a:noFill/>
        </p:spPr>
        <p:txBody>
          <a:bodyPr wrap="square" rtlCol="0">
            <a:spAutoFit/>
          </a:bodyPr>
          <a:lstStyle/>
          <a:p>
            <a:pPr algn="ctr"/>
            <a:r>
              <a:rPr lang="en-US" sz="6000" u="sng" dirty="0">
                <a:solidFill>
                  <a:srgbClr val="F31CFE"/>
                </a:solidFill>
                <a:latin typeface="#9Slide03 AmpleSoft Bold" panose="02000000000000000000" pitchFamily="2" charset="0"/>
              </a:rPr>
              <a:t>THẢO LUẬN CẶP(10P)</a:t>
            </a:r>
          </a:p>
          <a:p>
            <a:pPr algn="ctr"/>
            <a:r>
              <a:rPr lang="en-US" sz="6000" dirty="0">
                <a:solidFill>
                  <a:srgbClr val="2F6F84"/>
                </a:solidFill>
                <a:latin typeface="#9Slide03 AmpleSoft Bold" panose="02000000000000000000" pitchFamily="2" charset="0"/>
              </a:rPr>
              <a:t>THINK-WITE-PAIR-SHARE</a:t>
            </a:r>
          </a:p>
          <a:p>
            <a:endParaRPr lang="en-US" dirty="0"/>
          </a:p>
        </p:txBody>
      </p:sp>
    </p:spTree>
    <p:extLst>
      <p:ext uri="{BB962C8B-B14F-4D97-AF65-F5344CB8AC3E}">
        <p14:creationId xmlns:p14="http://schemas.microsoft.com/office/powerpoint/2010/main" val="205312810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xmlns="" id="{FD3811C2-DFEB-49B8-9CEA-FFB92B5184BA}"/>
              </a:ext>
            </a:extLst>
          </p:cNvPr>
          <p:cNvSpPr/>
          <p:nvPr/>
        </p:nvSpPr>
        <p:spPr>
          <a:xfrm>
            <a:off x="727587" y="442452"/>
            <a:ext cx="10284542" cy="5869857"/>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D5A182B6-6FBF-4F00-914F-9B32BAC6014E}"/>
              </a:ext>
            </a:extLst>
          </p:cNvPr>
          <p:cNvSpPr txBox="1"/>
          <p:nvPr/>
        </p:nvSpPr>
        <p:spPr>
          <a:xfrm>
            <a:off x="2084438" y="1347019"/>
            <a:ext cx="7885471" cy="3693319"/>
          </a:xfrm>
          <a:prstGeom prst="rect">
            <a:avLst/>
          </a:prstGeom>
          <a:noFill/>
        </p:spPr>
        <p:txBody>
          <a:bodyPr wrap="square" rtlCol="0">
            <a:spAutoFit/>
          </a:bodyPr>
          <a:lstStyle/>
          <a:p>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Qua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nỗi</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nhớ</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về</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khói</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có</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thể</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thấy</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nhân</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vật</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tôi</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là</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người</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có</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đời</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sống</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tâm</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hồn</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như</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thế</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nào</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5400" dirty="0">
              <a:solidFill>
                <a:srgbClr val="FF9900"/>
              </a:solidFill>
              <a:effectLst/>
              <a:latin typeface="#9Slide03 AmpleSoft Bold" panose="02000000000000000000" pitchFamily="2"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3036675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5F7BD5D2-4F89-48F5-97D7-C9900BAF8A7E}"/>
              </a:ext>
            </a:extLst>
          </p:cNvPr>
          <p:cNvSpPr/>
          <p:nvPr/>
        </p:nvSpPr>
        <p:spPr>
          <a:xfrm>
            <a:off x="0" y="73742"/>
            <a:ext cx="6951406" cy="678425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a:lnSpc>
                <a:spcPct val="107000"/>
              </a:lnSpc>
              <a:spcBef>
                <a:spcPts val="1200"/>
              </a:spcBef>
              <a:spcAft>
                <a:spcPts val="1200"/>
              </a:spcAft>
            </a:pP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Phong</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phú</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lưu</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giữ</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những</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kí</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ức</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sống</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động</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về</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khói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từ</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mùi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vị</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hình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ảnh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âm</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thanh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màu</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sắc</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200" dirty="0">
              <a:solidFill>
                <a:srgbClr val="2F6F84"/>
              </a:solidFill>
              <a:effectLst/>
              <a:latin typeface="#9Slide03 AmpleSoft Bold"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Tinh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tế</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nhạy</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cảm</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cảm</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nhận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được</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niềm</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vui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nỗi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buồn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của</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khói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gắn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liền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với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niềm</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vui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nỗi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buồn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của</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con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người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200" dirty="0">
              <a:solidFill>
                <a:srgbClr val="2F6F84"/>
              </a:solidFill>
              <a:effectLst/>
              <a:latin typeface="#9Slide03 AmpleSoft Bold"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Nhiều</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yêu</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thương</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dành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cho</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gia</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đình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tuổi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thơ</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con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người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thiên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nhiên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và</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khói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200" dirty="0">
              <a:solidFill>
                <a:srgbClr val="2F6F84"/>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B9D4C594-8118-482A-995E-34DD3782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898" y="73742"/>
            <a:ext cx="5152102" cy="6710516"/>
          </a:xfrm>
          <a:prstGeom prst="rect">
            <a:avLst/>
          </a:prstGeom>
        </p:spPr>
      </p:pic>
    </p:spTree>
    <p:extLst>
      <p:ext uri="{BB962C8B-B14F-4D97-AF65-F5344CB8AC3E}">
        <p14:creationId xmlns:p14="http://schemas.microsoft.com/office/powerpoint/2010/main" val="482833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FF36268C-2C6B-4F31-BD23-19E8A8010213}"/>
              </a:ext>
            </a:extLst>
          </p:cNvPr>
          <p:cNvSpPr/>
          <p:nvPr/>
        </p:nvSpPr>
        <p:spPr>
          <a:xfrm>
            <a:off x="894736" y="314632"/>
            <a:ext cx="9832258"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000" u="sng" dirty="0">
                <a:solidFill>
                  <a:srgbClr val="FF0000"/>
                </a:solidFill>
                <a:latin typeface="#9Slide03 AmpleSoft Bold" panose="02000000000000000000" pitchFamily="2" charset="0"/>
              </a:rPr>
              <a:t>II.ĐỌC-HIỂU VĂN BẢN</a:t>
            </a:r>
          </a:p>
        </p:txBody>
      </p:sp>
      <p:sp>
        <p:nvSpPr>
          <p:cNvPr id="3" name="Rectangle: Rounded Corners 2">
            <a:extLst>
              <a:ext uri="{FF2B5EF4-FFF2-40B4-BE49-F238E27FC236}">
                <a16:creationId xmlns:a16="http://schemas.microsoft.com/office/drawing/2014/main" xmlns="" id="{E1F30908-BF1D-4246-830C-33CCA28AF191}"/>
              </a:ext>
            </a:extLst>
          </p:cNvPr>
          <p:cNvSpPr/>
          <p:nvPr/>
        </p:nvSpPr>
        <p:spPr>
          <a:xfrm>
            <a:off x="1170039" y="1722917"/>
            <a:ext cx="8613058" cy="12585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9Slide03 AmpleSoft Bold" panose="02000000000000000000" pitchFamily="2" charset="0"/>
              </a:rPr>
              <a:t>II.1. KÝ ỨC CỦA NHÂN VẬT TÔI VỀ NGỌN KHÓI BẾP</a:t>
            </a:r>
            <a:endParaRPr lang="en-US" sz="2800" dirty="0">
              <a:solidFill>
                <a:srgbClr val="FF9900"/>
              </a:solidFill>
            </a:endParaRPr>
          </a:p>
        </p:txBody>
      </p:sp>
      <p:sp>
        <p:nvSpPr>
          <p:cNvPr id="6" name="Rectangle: Rounded Corners 5">
            <a:extLst>
              <a:ext uri="{FF2B5EF4-FFF2-40B4-BE49-F238E27FC236}">
                <a16:creationId xmlns:a16="http://schemas.microsoft.com/office/drawing/2014/main" xmlns="" id="{EE855532-91E1-49F0-BCE8-92CC14EDFE74}"/>
              </a:ext>
            </a:extLst>
          </p:cNvPr>
          <p:cNvSpPr/>
          <p:nvPr/>
        </p:nvSpPr>
        <p:spPr>
          <a:xfrm>
            <a:off x="1170039" y="3205316"/>
            <a:ext cx="8445909" cy="147485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9Slide03 AmpleSoft Bold" panose="02000000000000000000" pitchFamily="2" charset="0"/>
              </a:rPr>
              <a:t>II.2. ĐỜI SỐNG TÂM HỒN CỦA NHÂN VẬT TÔI</a:t>
            </a:r>
          </a:p>
        </p:txBody>
      </p:sp>
      <p:sp>
        <p:nvSpPr>
          <p:cNvPr id="4" name="Rectangle: Rounded Corners 3">
            <a:extLst>
              <a:ext uri="{FF2B5EF4-FFF2-40B4-BE49-F238E27FC236}">
                <a16:creationId xmlns:a16="http://schemas.microsoft.com/office/drawing/2014/main" xmlns="" id="{418B8690-78C7-4327-9113-604DADEB49A9}"/>
              </a:ext>
            </a:extLst>
          </p:cNvPr>
          <p:cNvSpPr/>
          <p:nvPr/>
        </p:nvSpPr>
        <p:spPr>
          <a:xfrm>
            <a:off x="1170039" y="4876800"/>
            <a:ext cx="6416525" cy="14748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9900"/>
                </a:solidFill>
                <a:latin typeface="#9Slide03 AmpleSoft Bold" panose="02000000000000000000" pitchFamily="2" charset="0"/>
              </a:rPr>
              <a:t>II.3. Ý NGHĨA CỦA VĂN BẢN</a:t>
            </a:r>
          </a:p>
        </p:txBody>
      </p:sp>
    </p:spTree>
    <p:extLst>
      <p:ext uri="{BB962C8B-B14F-4D97-AF65-F5344CB8AC3E}">
        <p14:creationId xmlns:p14="http://schemas.microsoft.com/office/powerpoint/2010/main" val="246195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xmlns=""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C0A80D86-F8D8-43B3-92B5-C65B8B0EF679}"/>
              </a:ext>
            </a:extLst>
          </p:cNvPr>
          <p:cNvSpPr txBox="1"/>
          <p:nvPr/>
        </p:nvSpPr>
        <p:spPr>
          <a:xfrm>
            <a:off x="904569" y="2177826"/>
            <a:ext cx="9606116" cy="2031325"/>
          </a:xfrm>
          <a:prstGeom prst="rect">
            <a:avLst/>
          </a:prstGeom>
          <a:noFill/>
        </p:spPr>
        <p:txBody>
          <a:bodyPr wrap="square" rtlCol="0">
            <a:spAutoFit/>
          </a:bodyPr>
          <a:lstStyle/>
          <a:p>
            <a:pPr algn="ctr"/>
            <a:r>
              <a:rPr lang="en-US" sz="5400" u="sng" dirty="0">
                <a:solidFill>
                  <a:srgbClr val="F31CFE"/>
                </a:solidFill>
                <a:latin typeface="#9Slide03 AmpleSoft Bold" panose="02000000000000000000" pitchFamily="2" charset="0"/>
              </a:rPr>
              <a:t>THẢO LUẬN NHÓM(4HS/10P)</a:t>
            </a:r>
          </a:p>
          <a:p>
            <a:pPr algn="ctr"/>
            <a:r>
              <a:rPr lang="en-US" sz="5400" dirty="0">
                <a:solidFill>
                  <a:srgbClr val="2F6F84"/>
                </a:solidFill>
                <a:latin typeface="#9Slide03 AmpleSoft Bold" panose="02000000000000000000" pitchFamily="2" charset="0"/>
              </a:rPr>
              <a:t>KĨ THUẬT KHĂN TRẢI BÀN</a:t>
            </a:r>
          </a:p>
          <a:p>
            <a:endParaRPr lang="en-US" dirty="0"/>
          </a:p>
        </p:txBody>
      </p:sp>
    </p:spTree>
    <p:extLst>
      <p:ext uri="{BB962C8B-B14F-4D97-AF65-F5344CB8AC3E}">
        <p14:creationId xmlns:p14="http://schemas.microsoft.com/office/powerpoint/2010/main" val="171898961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xmlns="" id="{484DB2F3-14AE-4B15-A4E2-A6C5E9E60355}"/>
              </a:ext>
            </a:extLst>
          </p:cNvPr>
          <p:cNvSpPr/>
          <p:nvPr/>
        </p:nvSpPr>
        <p:spPr>
          <a:xfrm>
            <a:off x="570270" y="707923"/>
            <a:ext cx="10638503" cy="5702709"/>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DA7BA4B4-8026-4D2F-AFF6-FAD3E8910491}"/>
              </a:ext>
            </a:extLst>
          </p:cNvPr>
          <p:cNvSpPr txBox="1"/>
          <p:nvPr/>
        </p:nvSpPr>
        <p:spPr>
          <a:xfrm>
            <a:off x="1976284" y="1730477"/>
            <a:ext cx="7482348" cy="3416320"/>
          </a:xfrm>
          <a:prstGeom prst="rect">
            <a:avLst/>
          </a:prstGeom>
          <a:noFill/>
        </p:spPr>
        <p:txBody>
          <a:bodyPr wrap="square" rtlCol="0">
            <a:spAutoFit/>
          </a:bodyPr>
          <a:lstStyle/>
          <a:p>
            <a:r>
              <a:rPr lang="en-US" sz="5400" b="1" dirty="0" err="1">
                <a:solidFill>
                  <a:srgbClr val="FF9900"/>
                </a:solidFill>
                <a:latin typeface="#9Slide03 AmpleSoft Bold" panose="02000000000000000000" pitchFamily="2" charset="0"/>
                <a:ea typeface="Times New Roman" panose="02020603050405020304" pitchFamily="18" charset="0"/>
              </a:rPr>
              <a:t>K</a:t>
            </a:r>
            <a:r>
              <a:rPr lang="en-US" sz="5400" b="1" dirty="0" err="1">
                <a:solidFill>
                  <a:srgbClr val="FF9900"/>
                </a:solidFill>
                <a:effectLst/>
                <a:latin typeface="#9Slide03 AmpleSoft Bold" panose="02000000000000000000" pitchFamily="2" charset="0"/>
                <a:ea typeface="Times New Roman" panose="02020603050405020304" pitchFamily="18" charset="0"/>
              </a:rPr>
              <a:t>ỉ</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niệm</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trong</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quá</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khứ</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có</a:t>
            </a:r>
            <a:r>
              <a:rPr lang="en-US" sz="5400" b="1" dirty="0">
                <a:solidFill>
                  <a:srgbClr val="FF9900"/>
                </a:solidFill>
                <a:effectLst/>
                <a:latin typeface="#9Slide03 AmpleSoft Bold" panose="02000000000000000000" pitchFamily="2" charset="0"/>
                <a:ea typeface="Times New Roman" panose="02020603050405020304" pitchFamily="18" charset="0"/>
              </a:rPr>
              <a:t> ý </a:t>
            </a:r>
            <a:r>
              <a:rPr lang="en-US" sz="5400" b="1" dirty="0" err="1">
                <a:solidFill>
                  <a:srgbClr val="FF9900"/>
                </a:solidFill>
                <a:effectLst/>
                <a:latin typeface="#9Slide03 AmpleSoft Bold" panose="02000000000000000000" pitchFamily="2" charset="0"/>
                <a:ea typeface="Times New Roman" panose="02020603050405020304" pitchFamily="18" charset="0"/>
              </a:rPr>
              <a:t>nghĩa</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gì</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trong</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việc</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nuôi</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dưỡng</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tâm</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hồn</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của</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chúng</a:t>
            </a:r>
            <a:r>
              <a:rPr lang="en-US" sz="5400" b="1" dirty="0">
                <a:solidFill>
                  <a:srgbClr val="FF9900"/>
                </a:solidFill>
                <a:effectLst/>
                <a:latin typeface="#9Slide03 AmpleSoft Bold" panose="02000000000000000000" pitchFamily="2" charset="0"/>
                <a:ea typeface="Times New Roman" panose="02020603050405020304" pitchFamily="18" charset="0"/>
              </a:rPr>
              <a:t> ta </a:t>
            </a:r>
            <a:r>
              <a:rPr lang="en-US" sz="5400" b="1" dirty="0" err="1">
                <a:solidFill>
                  <a:srgbClr val="FF9900"/>
                </a:solidFill>
                <a:effectLst/>
                <a:latin typeface="#9Slide03 AmpleSoft Bold" panose="02000000000000000000" pitchFamily="2" charset="0"/>
                <a:ea typeface="Times New Roman" panose="02020603050405020304" pitchFamily="18" charset="0"/>
              </a:rPr>
              <a:t>trong</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hiện</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tại</a:t>
            </a:r>
            <a:r>
              <a:rPr lang="en-US" sz="5400" b="1" dirty="0">
                <a:solidFill>
                  <a:srgbClr val="FF9900"/>
                </a:solidFill>
                <a:effectLst/>
                <a:latin typeface="#9Slide03 AmpleSoft Bold" panose="02000000000000000000" pitchFamily="2" charset="0"/>
                <a:ea typeface="Times New Roman" panose="02020603050405020304" pitchFamily="18" charset="0"/>
              </a:rPr>
              <a:t>?</a:t>
            </a:r>
            <a:endParaRPr lang="en-US" sz="5400" dirty="0">
              <a:solidFill>
                <a:srgbClr val="FF9900"/>
              </a:solidFill>
              <a:latin typeface="#9Slide03 AmpleSoft Bold" panose="02000000000000000000" pitchFamily="2" charset="0"/>
            </a:endParaRPr>
          </a:p>
        </p:txBody>
      </p:sp>
    </p:spTree>
    <p:extLst>
      <p:ext uri="{BB962C8B-B14F-4D97-AF65-F5344CB8AC3E}">
        <p14:creationId xmlns:p14="http://schemas.microsoft.com/office/powerpoint/2010/main" val="162058873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3" name="TextBox 2">
            <a:extLst>
              <a:ext uri="{FF2B5EF4-FFF2-40B4-BE49-F238E27FC236}">
                <a16:creationId xmlns:a16="http://schemas.microsoft.com/office/drawing/2014/main" xmlns="" id="{D7417F25-670B-46BF-AEFB-FA6E11408413}"/>
              </a:ext>
            </a:extLst>
          </p:cNvPr>
          <p:cNvSpPr txBox="1"/>
          <p:nvPr/>
        </p:nvSpPr>
        <p:spPr>
          <a:xfrm>
            <a:off x="924232" y="3775587"/>
            <a:ext cx="8947355" cy="2031325"/>
          </a:xfrm>
          <a:prstGeom prst="rect">
            <a:avLst/>
          </a:prstGeom>
          <a:noFill/>
        </p:spPr>
        <p:txBody>
          <a:bodyPr wrap="square" rtlCol="0">
            <a:spAutoFit/>
          </a:bodyPr>
          <a:lstStyle/>
          <a:p>
            <a:pPr algn="ctr"/>
            <a:r>
              <a:rPr lang="en-US" sz="5400" u="sng" dirty="0">
                <a:solidFill>
                  <a:srgbClr val="F31CFE"/>
                </a:solidFill>
                <a:latin typeface="#9Slide03 AmpleSoft Bold" panose="02000000000000000000" pitchFamily="2" charset="0"/>
              </a:rPr>
              <a:t>HOẠT ĐỘNG CẶP</a:t>
            </a:r>
          </a:p>
          <a:p>
            <a:pPr algn="ctr"/>
            <a:r>
              <a:rPr lang="en-US" sz="5400" u="sng" dirty="0">
                <a:solidFill>
                  <a:srgbClr val="FF0000"/>
                </a:solidFill>
                <a:latin typeface="#9Slide03 AmpleSoft Bold" panose="02000000000000000000" pitchFamily="2" charset="0"/>
              </a:rPr>
              <a:t>THINK-WRITE-PAIR-SHARE</a:t>
            </a:r>
          </a:p>
          <a:p>
            <a:endParaRPr lang="en-US" dirty="0"/>
          </a:p>
        </p:txBody>
      </p:sp>
      <p:sp>
        <p:nvSpPr>
          <p:cNvPr id="4" name="Rectangle: Rounded Corners 3">
            <a:extLst>
              <a:ext uri="{FF2B5EF4-FFF2-40B4-BE49-F238E27FC236}">
                <a16:creationId xmlns:a16="http://schemas.microsoft.com/office/drawing/2014/main" xmlns="" id="{B86B5603-9034-4095-AFDD-0284EBDA2715}"/>
              </a:ext>
            </a:extLst>
          </p:cNvPr>
          <p:cNvSpPr/>
          <p:nvPr/>
        </p:nvSpPr>
        <p:spPr>
          <a:xfrm>
            <a:off x="570271" y="1504139"/>
            <a:ext cx="11326761" cy="19248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7200" u="sng" dirty="0">
                <a:solidFill>
                  <a:schemeClr val="accent6">
                    <a:lumMod val="50000"/>
                  </a:schemeClr>
                </a:solidFill>
                <a:latin typeface="#9Slide03 AmpleSoft Bold" panose="02000000000000000000" pitchFamily="2" charset="0"/>
              </a:rPr>
              <a:t>A.XÁC ĐỊNH VẤN ĐỀ (10P)</a:t>
            </a:r>
          </a:p>
        </p:txBody>
      </p:sp>
    </p:spTree>
    <p:extLst>
      <p:ext uri="{BB962C8B-B14F-4D97-AF65-F5344CB8AC3E}">
        <p14:creationId xmlns:p14="http://schemas.microsoft.com/office/powerpoint/2010/main" val="1970155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xmlns=""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078875" y="-833490"/>
            <a:ext cx="609600" cy="609600"/>
          </a:xfrm>
          <a:prstGeom prst="rect">
            <a:avLst/>
          </a:prstGeom>
        </p:spPr>
      </p:pic>
      <p:sp>
        <p:nvSpPr>
          <p:cNvPr id="2" name="Cloud 1">
            <a:extLst>
              <a:ext uri="{FF2B5EF4-FFF2-40B4-BE49-F238E27FC236}">
                <a16:creationId xmlns:a16="http://schemas.microsoft.com/office/drawing/2014/main" xmlns="" id="{DBA1ECE9-0DD1-40C5-8F4F-DFD511FEF6D3}"/>
              </a:ext>
            </a:extLst>
          </p:cNvPr>
          <p:cNvSpPr/>
          <p:nvPr/>
        </p:nvSpPr>
        <p:spPr>
          <a:xfrm>
            <a:off x="875071" y="471948"/>
            <a:ext cx="9016181" cy="559455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xmlns="" id="{B7EA524A-76B0-42D7-972F-6EB42478FD02}"/>
              </a:ext>
            </a:extLst>
          </p:cNvPr>
          <p:cNvSpPr txBox="1"/>
          <p:nvPr/>
        </p:nvSpPr>
        <p:spPr>
          <a:xfrm>
            <a:off x="2300748" y="1396181"/>
            <a:ext cx="6400799" cy="3416320"/>
          </a:xfrm>
          <a:prstGeom prst="rect">
            <a:avLst/>
          </a:prstGeom>
          <a:noFill/>
        </p:spPr>
        <p:txBody>
          <a:bodyPr wrap="square" rtlCol="0">
            <a:spAutoFit/>
          </a:bodyPr>
          <a:lstStyle/>
          <a:p>
            <a:pPr algn="ctr"/>
            <a:r>
              <a:rPr lang="en-US" sz="5400" dirty="0">
                <a:solidFill>
                  <a:srgbClr val="0070C0"/>
                </a:solidFill>
                <a:latin typeface="#9Slide03 AmpleSoft Bold" panose="02000000000000000000" pitchFamily="2" charset="0"/>
              </a:rPr>
              <a:t>GV CHO HS XEM 1 BÀI BÁO NGHIÊN CỨU VỀ Ý NGHĨA CỦA HOÀI NIỆM</a:t>
            </a:r>
          </a:p>
        </p:txBody>
      </p:sp>
    </p:spTree>
    <p:extLst>
      <p:ext uri="{BB962C8B-B14F-4D97-AF65-F5344CB8AC3E}">
        <p14:creationId xmlns:p14="http://schemas.microsoft.com/office/powerpoint/2010/main" val="1028953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xmlns=""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78875" y="-833490"/>
            <a:ext cx="609600" cy="609600"/>
          </a:xfrm>
          <a:prstGeom prst="rect">
            <a:avLst/>
          </a:prstGeom>
        </p:spPr>
      </p:pic>
      <p:sp>
        <p:nvSpPr>
          <p:cNvPr id="3" name="Rectangle 2">
            <a:extLst>
              <a:ext uri="{FF2B5EF4-FFF2-40B4-BE49-F238E27FC236}">
                <a16:creationId xmlns:a16="http://schemas.microsoft.com/office/drawing/2014/main" xmlns="" id="{46FDFD30-F603-4EB2-A301-8A9EAB9508C4}"/>
              </a:ext>
            </a:extLst>
          </p:cNvPr>
          <p:cNvSpPr>
            <a:spLocks noChangeArrowheads="1"/>
          </p:cNvSpPr>
          <p:nvPr/>
        </p:nvSpPr>
        <p:spPr bwMode="auto">
          <a:xfrm>
            <a:off x="167148" y="138265"/>
            <a:ext cx="11808543"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Những</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lợi</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í</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ch</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không</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ngờ</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của</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ho</a:t>
            </a:r>
            <a:r>
              <a:rPr kumimoji="0" lang="en-US" altLang="en-US" sz="4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à</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i</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niệm</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FF"/>
                </a:solidFill>
                <a:effectLst/>
                <a:latin typeface="Roboto" panose="02000000000000000000" pitchFamily="2" charset="0"/>
                <a:ea typeface="Times New Roman" panose="02020603050405020304" pitchFamily="18" charset="0"/>
                <a:cs typeface="Times New Roman" panose="02020603050405020304" pitchFamily="18" charset="0"/>
              </a:rPr>
              <a:t>Bs </a:t>
            </a:r>
            <a:r>
              <a:rPr kumimoji="0" lang="en-US" altLang="en-US" sz="1600" b="0" i="0" u="none" strike="noStrike" cap="none" normalizeH="0" baseline="0" dirty="0" err="1">
                <a:ln>
                  <a:noFill/>
                </a:ln>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Á</a:t>
            </a:r>
            <a:r>
              <a:rPr kumimoji="0" lang="en-US" altLang="en-US" sz="1600" b="0" i="0" u="none" strike="noStrike" cap="none" normalizeH="0" baseline="0" dirty="0" err="1">
                <a:ln>
                  <a:noFill/>
                </a:ln>
                <a:solidFill>
                  <a:srgbClr val="0000FF"/>
                </a:solidFill>
                <a:effectLst/>
                <a:latin typeface="Roboto" panose="02000000000000000000" pitchFamily="2" charset="0"/>
                <a:ea typeface="Times New Roman" panose="02020603050405020304" pitchFamily="18" charset="0"/>
                <a:cs typeface="Times New Roman" panose="02020603050405020304" pitchFamily="18" charset="0"/>
              </a:rPr>
              <a:t>i</a:t>
            </a:r>
            <a:r>
              <a:rPr kumimoji="0" lang="en-US" altLang="en-US" sz="1600" b="0" i="0" u="none" strike="noStrike" cap="none" normalizeH="0" baseline="0" dirty="0">
                <a:ln>
                  <a:noFill/>
                </a:ln>
                <a:solidFill>
                  <a:srgbClr val="0000FF"/>
                </a:solidFill>
                <a:effectLst/>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0000FF"/>
                </a:solidFill>
                <a:effectLst/>
                <a:latin typeface="Roboto" panose="02000000000000000000" pitchFamily="2" charset="0"/>
                <a:ea typeface="Times New Roman" panose="02020603050405020304" pitchFamily="18" charset="0"/>
                <a:cs typeface="Times New Roman" panose="02020603050405020304" pitchFamily="18" charset="0"/>
              </a:rPr>
              <a:t>Thủy</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a:ln>
                  <a:noFill/>
                </a:ln>
                <a:solidFill>
                  <a:schemeClr val="tx1"/>
                </a:solidFill>
                <a:effectLst/>
                <a:latin typeface="Roboto" panose="02000000000000000000" pitchFamily="2" charset="0"/>
                <a:ea typeface="Times New Roman" panose="02020603050405020304" pitchFamily="18" charset="0"/>
                <a:cs typeface="Times New Roman" panose="02020603050405020304" pitchFamily="18" charset="0"/>
              </a:rPr>
              <a:t>-</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a:ln>
                  <a:noFill/>
                </a:ln>
                <a:solidFill>
                  <a:schemeClr val="tx1"/>
                </a:solidFill>
                <a:effectLst/>
                <a:latin typeface="Roboto" panose="02000000000000000000" pitchFamily="2" charset="0"/>
                <a:ea typeface="Times New Roman" panose="02020603050405020304" pitchFamily="18" charset="0"/>
                <a:cs typeface="Times New Roman" panose="02020603050405020304" pitchFamily="18" charset="0"/>
              </a:rPr>
              <a:t>13:49 06/06/2016 GMT+7</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Suckhoedoisong.vn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Thời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gian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trôi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đi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nhưng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nỗi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nhớ</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ho</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à</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niệm</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vẫn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còn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ở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mãi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trong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tâm</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hồn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mỗi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người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l</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ú</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nhớ</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về</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kỷ</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niệm</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đẹp</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trong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qu</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á</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khứ</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đã</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kh</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í</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ch</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lệ</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tinh</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thần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đã</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tạo</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nên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lòng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tự</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tin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v</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à</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gi</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ú</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p</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ch</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ú</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ta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lạc</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quan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hơn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121" name="Picture 1" descr="nhung-loi-ich-khong-ngo-cua-hoai-niem">
            <a:extLst>
              <a:ext uri="{FF2B5EF4-FFF2-40B4-BE49-F238E27FC236}">
                <a16:creationId xmlns:a16="http://schemas.microsoft.com/office/drawing/2014/main" xmlns="" id="{2E4DCF52-FE26-4851-A9EC-D00B8FC65F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08255"/>
            <a:ext cx="8967019" cy="39497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871EAD92-5E46-4A3A-AA35-3F9BA5CCC974}"/>
              </a:ext>
            </a:extLst>
          </p:cNvPr>
          <p:cNvSpPr>
            <a:spLocks noChangeArrowheads="1"/>
          </p:cNvSpPr>
          <p:nvPr/>
        </p:nvSpPr>
        <p:spPr bwMode="auto">
          <a:xfrm>
            <a:off x="0" y="3208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46368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xmlns=""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078875" y="-833490"/>
            <a:ext cx="609600" cy="609600"/>
          </a:xfrm>
          <a:prstGeom prst="rect">
            <a:avLst/>
          </a:prstGeom>
        </p:spPr>
      </p:pic>
      <p:sp>
        <p:nvSpPr>
          <p:cNvPr id="2" name="TextBox 1">
            <a:extLst>
              <a:ext uri="{FF2B5EF4-FFF2-40B4-BE49-F238E27FC236}">
                <a16:creationId xmlns:a16="http://schemas.microsoft.com/office/drawing/2014/main" xmlns="" id="{224B80C3-6F03-4B2C-A455-AFFAC409EEAF}"/>
              </a:ext>
            </a:extLst>
          </p:cNvPr>
          <p:cNvSpPr txBox="1"/>
          <p:nvPr/>
        </p:nvSpPr>
        <p:spPr>
          <a:xfrm>
            <a:off x="471948" y="403123"/>
            <a:ext cx="10707329" cy="7478970"/>
          </a:xfrm>
          <a:prstGeom prst="rect">
            <a:avLst/>
          </a:prstGeom>
          <a:noFill/>
        </p:spPr>
        <p:txBody>
          <a:bodyPr wrap="square" rtlCol="0">
            <a:spAutoFit/>
          </a:bodyPr>
          <a:lstStyle/>
          <a:p>
            <a:r>
              <a:rPr lang="vi-VN" sz="2800" b="0" i="0" dirty="0">
                <a:solidFill>
                  <a:srgbClr val="333333"/>
                </a:solidFill>
                <a:effectLst/>
                <a:latin typeface="Noto Serif"/>
              </a:rPr>
              <a:t>Nỗi nhớ đôi khi lại mang một ý nghĩa “tiêu cực” khi mà người ta nghĩ rằng điều đó đã cản trở sự tiến lên, làm cho đau khổ và buồn thêm lên, có thể đó là cảm giác buồn nhớ khi phải rời xa mái nhà và những người thân yêu…Tuy nhiên những nghiên cứu gần đây cho thấy nỗi nhớ không phải luôn luôn “mang ý nghĩa tiêu cực”!</a:t>
            </a:r>
            <a:endParaRPr lang="en-US" sz="2800" b="0" i="0" dirty="0">
              <a:solidFill>
                <a:srgbClr val="333333"/>
              </a:solidFill>
              <a:effectLst/>
              <a:latin typeface="Noto Serif"/>
            </a:endParaRPr>
          </a:p>
          <a:p>
            <a:pPr algn="l" fontAlgn="base"/>
            <a:r>
              <a:rPr lang="vi-VN" sz="2800" b="1" i="0" dirty="0">
                <a:solidFill>
                  <a:srgbClr val="333333"/>
                </a:solidFill>
                <a:effectLst/>
                <a:latin typeface="Noto Serif"/>
              </a:rPr>
              <a:t>Nỗi nhớ khích lệ tinh thần</a:t>
            </a:r>
            <a:endParaRPr lang="vi-VN" sz="2800" b="0" i="0" dirty="0">
              <a:solidFill>
                <a:srgbClr val="333333"/>
              </a:solidFill>
              <a:effectLst/>
              <a:latin typeface="Noto Serif"/>
            </a:endParaRPr>
          </a:p>
          <a:p>
            <a:pPr algn="l" fontAlgn="base"/>
            <a:r>
              <a:rPr lang="vi-VN" sz="2800" b="0" i="0" dirty="0">
                <a:solidFill>
                  <a:srgbClr val="333333"/>
                </a:solidFill>
                <a:effectLst/>
                <a:latin typeface="Noto Serif"/>
              </a:rPr>
              <a:t>Theo nghiên cứu “Psychology Today” thì ngay cả khi bạn đang rơi vào nổi nhớ, những hoài niệm và bạn đang cô đơn nhưng với điều đó không hẳn là không tốt mà đôi khi có tác dụng ngược lại. Đắm mình về với những kỷ niệm hạnh phúc, đong đầy trong quá khứ đôi khi lại là niềm động viên để có thể vượt qua những khó khăn những rào cản trong cuộc sống hiện tại. Một điều nên nhớ là hãy tập trung hãy nắm giữ những gì đã đạt được hơn là những gì đã mất. Ví như người mà bạn yêu thương giờ không còn ở bên bạn thì bạn sẽ biết ơn về những thời gian, những kỷ niệm đẹp của những ngày bên nhau hay những gì người bạn đó đã trao cho bạn!</a:t>
            </a:r>
          </a:p>
          <a:p>
            <a:endParaRPr lang="en-US" sz="3200" dirty="0"/>
          </a:p>
        </p:txBody>
      </p:sp>
    </p:spTree>
    <p:extLst>
      <p:ext uri="{BB962C8B-B14F-4D97-AF65-F5344CB8AC3E}">
        <p14:creationId xmlns:p14="http://schemas.microsoft.com/office/powerpoint/2010/main" val="2014215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xmlns=""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078875" y="-833490"/>
            <a:ext cx="609600" cy="609600"/>
          </a:xfrm>
          <a:prstGeom prst="rect">
            <a:avLst/>
          </a:prstGeom>
        </p:spPr>
      </p:pic>
      <p:sp>
        <p:nvSpPr>
          <p:cNvPr id="2" name="TextBox 1">
            <a:extLst>
              <a:ext uri="{FF2B5EF4-FFF2-40B4-BE49-F238E27FC236}">
                <a16:creationId xmlns:a16="http://schemas.microsoft.com/office/drawing/2014/main" xmlns="" id="{62F5D794-AEFF-44F6-9FE1-C949C9E37238}"/>
              </a:ext>
            </a:extLst>
          </p:cNvPr>
          <p:cNvSpPr txBox="1"/>
          <p:nvPr/>
        </p:nvSpPr>
        <p:spPr>
          <a:xfrm>
            <a:off x="255639" y="98323"/>
            <a:ext cx="10245213" cy="6832640"/>
          </a:xfrm>
          <a:prstGeom prst="rect">
            <a:avLst/>
          </a:prstGeom>
          <a:noFill/>
        </p:spPr>
        <p:txBody>
          <a:bodyPr wrap="square" rtlCol="0">
            <a:spAutoFit/>
          </a:bodyPr>
          <a:lstStyle/>
          <a:p>
            <a:pPr algn="l" fontAlgn="base"/>
            <a:r>
              <a:rPr lang="vi-VN" sz="2800" b="0" i="0" dirty="0">
                <a:solidFill>
                  <a:srgbClr val="333333"/>
                </a:solidFill>
                <a:effectLst/>
                <a:latin typeface="Noto Serif"/>
              </a:rPr>
              <a:t>-</a:t>
            </a:r>
            <a:r>
              <a:rPr lang="vi-VN" sz="2800" b="1" i="0" dirty="0">
                <a:solidFill>
                  <a:srgbClr val="333333"/>
                </a:solidFill>
                <a:effectLst/>
                <a:latin typeface="Noto Serif"/>
              </a:rPr>
              <a:t>Nỗi nhớ mang lại ý nghĩa cuộc sống</a:t>
            </a:r>
            <a:endParaRPr lang="vi-VN" sz="2800" b="0" i="0" dirty="0">
              <a:solidFill>
                <a:srgbClr val="333333"/>
              </a:solidFill>
              <a:effectLst/>
              <a:latin typeface="Noto Serif"/>
            </a:endParaRPr>
          </a:p>
          <a:p>
            <a:pPr algn="l" fontAlgn="base"/>
            <a:r>
              <a:rPr lang="vi-VN" sz="2800" b="0" i="0" dirty="0">
                <a:solidFill>
                  <a:srgbClr val="333333"/>
                </a:solidFill>
                <a:effectLst/>
                <a:latin typeface="Noto Serif"/>
              </a:rPr>
              <a:t>Đôi khi những vấn đề về cái sống, cái chết, về sự tồn tại giữa thế giới vũ trụ đôi lúc làm chúng ta bận lòng, suy nghĩ! Nỗi nhớgiúp chúng ta thay đổi cách nhìn về quá khứ, giúp chúng ta tự tin hơn vì giúp chứng ta tập trung vào những việc đạt được. Khi bạn trải qua những thời điểm khó khăn, hãy nên nhớ về những hạnh phúc trong quá khứ để thấy rằng những điều tốt đẹp vẫn còn nằm phía trước và giúp chúng ta lạc quan yêu đời hơn. Tốt hơn hết là cũng đừng sống quá nhiều với hoài niệm mà nên tạo ra những kỷ niệm mới!</a:t>
            </a:r>
          </a:p>
          <a:p>
            <a:pPr algn="l" fontAlgn="base"/>
            <a:r>
              <a:rPr lang="vi-VN" sz="2800" b="1" i="0" dirty="0">
                <a:solidFill>
                  <a:srgbClr val="333333"/>
                </a:solidFill>
                <a:effectLst/>
                <a:latin typeface="Noto Serif"/>
              </a:rPr>
              <a:t>Nỗi nhớ giúp kết nối mọi người với nhau</a:t>
            </a:r>
            <a:endParaRPr lang="vi-VN" sz="2800" b="0" i="0" dirty="0">
              <a:solidFill>
                <a:srgbClr val="333333"/>
              </a:solidFill>
              <a:effectLst/>
              <a:latin typeface="Noto Serif"/>
            </a:endParaRPr>
          </a:p>
          <a:p>
            <a:pPr algn="l" fontAlgn="base"/>
            <a:r>
              <a:rPr lang="vi-VN" sz="2800" b="0" i="0" dirty="0">
                <a:solidFill>
                  <a:srgbClr val="333333"/>
                </a:solidFill>
                <a:effectLst/>
                <a:latin typeface="Noto Serif"/>
              </a:rPr>
              <a:t>Bạn dành bao nhiêu thời gian để nhớ về những kỷ niệm xưa cùng với bạn bè? Cùng nhau chia sẻ giúp củng cố mối liên lạc, tạo nên nền tảng vững chắc của tình bạn chân thành.</a:t>
            </a:r>
          </a:p>
          <a:p>
            <a:pPr algn="r" fontAlgn="base"/>
            <a:r>
              <a:rPr lang="vi-VN" sz="2800" b="1" i="0" dirty="0">
                <a:solidFill>
                  <a:srgbClr val="333333"/>
                </a:solidFill>
                <a:effectLst/>
                <a:latin typeface="Noto Serif"/>
              </a:rPr>
              <a:t>Bs Ái Thủy</a:t>
            </a:r>
            <a:endParaRPr lang="vi-VN" sz="2800" b="0" i="0" dirty="0">
              <a:solidFill>
                <a:srgbClr val="333333"/>
              </a:solidFill>
              <a:effectLst/>
              <a:latin typeface="Noto Serif"/>
            </a:endParaRPr>
          </a:p>
          <a:p>
            <a:pPr algn="r" fontAlgn="base"/>
            <a:r>
              <a:rPr lang="vi-VN" sz="2800" b="0" i="0" dirty="0">
                <a:solidFill>
                  <a:srgbClr val="333333"/>
                </a:solidFill>
                <a:effectLst/>
                <a:latin typeface="Noto Serif"/>
              </a:rPr>
              <a:t>(</a:t>
            </a:r>
            <a:r>
              <a:rPr lang="vi-VN" sz="2800" b="0" i="1" dirty="0">
                <a:solidFill>
                  <a:srgbClr val="333333"/>
                </a:solidFill>
                <a:effectLst/>
                <a:latin typeface="Noto Serif"/>
              </a:rPr>
              <a:t>theo Sante Magazine</a:t>
            </a:r>
            <a:r>
              <a:rPr lang="vi-VN" sz="2800" b="0" i="0" dirty="0">
                <a:solidFill>
                  <a:srgbClr val="333333"/>
                </a:solidFill>
                <a:effectLst/>
                <a:latin typeface="Noto Serif"/>
              </a:rPr>
              <a:t>)</a:t>
            </a:r>
          </a:p>
          <a:p>
            <a:endParaRPr lang="en-US" dirty="0"/>
          </a:p>
        </p:txBody>
      </p:sp>
    </p:spTree>
    <p:extLst>
      <p:ext uri="{BB962C8B-B14F-4D97-AF65-F5344CB8AC3E}">
        <p14:creationId xmlns:p14="http://schemas.microsoft.com/office/powerpoint/2010/main" val="1810995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BB21A515-28DB-4049-87D6-A9A1055BA4E9}"/>
              </a:ext>
            </a:extLst>
          </p:cNvPr>
          <p:cNvSpPr/>
          <p:nvPr/>
        </p:nvSpPr>
        <p:spPr>
          <a:xfrm>
            <a:off x="98323" y="0"/>
            <a:ext cx="6590152" cy="6858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050" name="Picture 2" descr="Kinh nghiệm du lịch Mù Cang Chải từ A đến Z | Taxi sân bay rẻ">
            <a:extLst>
              <a:ext uri="{FF2B5EF4-FFF2-40B4-BE49-F238E27FC236}">
                <a16:creationId xmlns:a16="http://schemas.microsoft.com/office/drawing/2014/main" xmlns="" id="{2E051C35-1CC3-4958-B034-3EC3AA8B0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0874" y="88490"/>
            <a:ext cx="5361125" cy="6769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674510D-89E0-4240-9F1E-B9F02D5190BE}"/>
              </a:ext>
            </a:extLst>
          </p:cNvPr>
          <p:cNvSpPr txBox="1"/>
          <p:nvPr/>
        </p:nvSpPr>
        <p:spPr>
          <a:xfrm>
            <a:off x="363794" y="294968"/>
            <a:ext cx="6007509" cy="5632311"/>
          </a:xfrm>
          <a:prstGeom prst="rect">
            <a:avLst/>
          </a:prstGeom>
          <a:noFill/>
        </p:spPr>
        <p:txBody>
          <a:bodyPr wrap="square" rtlCol="0">
            <a:spAutoFit/>
          </a:bodyPr>
          <a:lstStyle/>
          <a:p>
            <a:pPr marL="285750" indent="-285750">
              <a:buFontTx/>
              <a:buChar char="-"/>
            </a:pPr>
            <a:r>
              <a:rPr lang="en-US" sz="3000" b="1" dirty="0">
                <a:solidFill>
                  <a:schemeClr val="accent6">
                    <a:lumMod val="50000"/>
                  </a:schemeClr>
                </a:solidFill>
                <a:latin typeface="Times New Roman" panose="02020603050405020304" pitchFamily="18" charset="0"/>
                <a:cs typeface="Times New Roman" panose="02020603050405020304" pitchFamily="18" charset="0"/>
              </a:rPr>
              <a:t>Kỉ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niệm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đẹp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khích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lê</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ta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tư</a:t>
            </a:r>
            <a:r>
              <a:rPr lang="en-US" sz="3000" b="1" dirty="0">
                <a:solidFill>
                  <a:schemeClr val="accent6">
                    <a:lumMod val="50000"/>
                  </a:schemeClr>
                </a:solidFill>
                <a:latin typeface="Times New Roman" panose="02020603050405020304" pitchFamily="18" charset="0"/>
                <a:cs typeface="Times New Roman" panose="02020603050405020304" pitchFamily="18" charset="0"/>
              </a:rPr>
              <a:t>̣ tin,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sống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lạc</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quan</a:t>
            </a:r>
            <a:endParaRPr lang="en-US" sz="3000" b="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Tx/>
              <a:buChar char="-"/>
            </a:pP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Nỗi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nhơ</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mang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lại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ý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nghĩa</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ta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sống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tốt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biết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trân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hiện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tại</a:t>
            </a:r>
            <a:endParaRPr lang="en-US" sz="3000" b="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Tx/>
              <a:buChar char="-"/>
            </a:pP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Nỗi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nhơ</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kết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nối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mọi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người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gắn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kết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với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người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mình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yêu</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thương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a:t>
            </a:r>
          </a:p>
          <a:p>
            <a:r>
              <a:rPr lang="en-US" sz="3000" b="1" dirty="0">
                <a:solidFill>
                  <a:srgbClr val="FF0000"/>
                </a:solidFill>
                <a:latin typeface="Times New Roman" panose="02020603050405020304" pitchFamily="18" charset="0"/>
                <a:cs typeface="Times New Roman" panose="02020603050405020304" pitchFamily="18" charset="0"/>
              </a:rPr>
              <a:t>═˃Kỉ </a:t>
            </a:r>
            <a:r>
              <a:rPr lang="en-US" sz="3000" b="1" dirty="0" err="1">
                <a:solidFill>
                  <a:srgbClr val="FF0000"/>
                </a:solidFill>
                <a:latin typeface="Times New Roman" panose="02020603050405020304" pitchFamily="18" charset="0"/>
                <a:cs typeface="Times New Roman" panose="02020603050405020304" pitchFamily="18" charset="0"/>
              </a:rPr>
              <a:t>niệm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quá </a:t>
            </a:r>
            <a:r>
              <a:rPr lang="en-US" sz="3000" b="1" dirty="0" err="1">
                <a:solidFill>
                  <a:srgbClr val="FF0000"/>
                </a:solidFill>
                <a:latin typeface="Times New Roman" panose="02020603050405020304" pitchFamily="18" charset="0"/>
                <a:cs typeface="Times New Roman" panose="02020603050405020304" pitchFamily="18" charset="0"/>
              </a:rPr>
              <a:t>khư</a:t>
            </a:r>
            <a:r>
              <a:rPr lang="en-US" sz="3000" b="1" dirty="0">
                <a:solidFill>
                  <a:srgbClr val="FF0000"/>
                </a:solidFill>
                <a:latin typeface="Times New Roman" panose="02020603050405020304" pitchFamily="18" charset="0"/>
                <a:cs typeface="Times New Roman" panose="02020603050405020304" pitchFamily="18" charset="0"/>
              </a:rPr>
              <a:t>́ có ý </a:t>
            </a:r>
            <a:r>
              <a:rPr lang="en-US" sz="3000" b="1" dirty="0" err="1">
                <a:solidFill>
                  <a:srgbClr val="FF0000"/>
                </a:solidFill>
                <a:latin typeface="Times New Roman" panose="02020603050405020304" pitchFamily="18" charset="0"/>
                <a:cs typeface="Times New Roman" panose="02020603050405020304" pitchFamily="18" charset="0"/>
              </a:rPr>
              <a:t>nghĩa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quan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việc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nuôi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dưỡng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làm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đẹp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cho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tâm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hồn</a:t>
            </a:r>
            <a:r>
              <a:rPr lang="en-US" sz="3000" b="1" dirty="0">
                <a:solidFill>
                  <a:srgbClr val="FF0000"/>
                </a:solidFill>
                <a:latin typeface="Times New Roman" panose="02020603050405020304" pitchFamily="18" charset="0"/>
                <a:cs typeface="Times New Roman" panose="02020603050405020304" pitchFamily="18" charset="0"/>
              </a:rPr>
              <a:t> con </a:t>
            </a:r>
            <a:r>
              <a:rPr lang="en-US" sz="3000" b="1" dirty="0" err="1">
                <a:solidFill>
                  <a:srgbClr val="FF0000"/>
                </a:solidFill>
                <a:latin typeface="Times New Roman" panose="02020603050405020304" pitchFamily="18" charset="0"/>
                <a:cs typeface="Times New Roman" panose="02020603050405020304" pitchFamily="18" charset="0"/>
              </a:rPr>
              <a:t>người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giúp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tâm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hồn</a:t>
            </a:r>
            <a:r>
              <a:rPr lang="en-US" sz="3000" b="1" dirty="0">
                <a:solidFill>
                  <a:srgbClr val="FF0000"/>
                </a:solidFill>
                <a:latin typeface="Times New Roman" panose="02020603050405020304" pitchFamily="18" charset="0"/>
                <a:cs typeface="Times New Roman" panose="02020603050405020304" pitchFamily="18" charset="0"/>
              </a:rPr>
              <a:t> ta </a:t>
            </a:r>
            <a:r>
              <a:rPr lang="en-US" sz="3000" b="1" dirty="0" err="1">
                <a:solidFill>
                  <a:srgbClr val="FF0000"/>
                </a:solidFill>
                <a:latin typeface="Times New Roman" panose="02020603050405020304" pitchFamily="18" charset="0"/>
                <a:cs typeface="Times New Roman" panose="02020603050405020304" pitchFamily="18" charset="0"/>
              </a:rPr>
              <a:t>phong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hơn</a:t>
            </a:r>
            <a:r>
              <a:rPr lang="en-US" sz="3000" dirty="0">
                <a:solidFill>
                  <a:srgbClr val="FF0000"/>
                </a:solidFill>
                <a:latin typeface="#9Slide03 AmpleSoft Bold" panose="02000000000000000000" pitchFamily="2" charset="0"/>
              </a:rPr>
              <a:t>.</a:t>
            </a:r>
          </a:p>
        </p:txBody>
      </p:sp>
    </p:spTree>
    <p:extLst>
      <p:ext uri="{BB962C8B-B14F-4D97-AF65-F5344CB8AC3E}">
        <p14:creationId xmlns:p14="http://schemas.microsoft.com/office/powerpoint/2010/main" val="36216107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1533832" y="2170310"/>
            <a:ext cx="8976852"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8800" b="1" u="sng" dirty="0">
                <a:solidFill>
                  <a:schemeClr val="accent6">
                    <a:lumMod val="50000"/>
                  </a:schemeClr>
                </a:solidFill>
                <a:latin typeface="#9Slide03 AmpleSoft Bold" panose="02000000000000000000" pitchFamily="2" charset="0"/>
              </a:rPr>
              <a:t>III.TỔNG KẾT</a:t>
            </a:r>
            <a:r>
              <a:rPr lang="en-US" sz="8800" b="1" dirty="0">
                <a:solidFill>
                  <a:schemeClr val="accent6">
                    <a:lumMod val="50000"/>
                  </a:schemeClr>
                </a:solidFill>
                <a:latin typeface="#9Slide03 AmpleSoft Bold" panose="02000000000000000000" pitchFamily="2" charset="0"/>
              </a:rPr>
              <a:t>(5P)</a:t>
            </a:r>
          </a:p>
        </p:txBody>
      </p:sp>
    </p:spTree>
    <p:extLst>
      <p:ext uri="{BB962C8B-B14F-4D97-AF65-F5344CB8AC3E}">
        <p14:creationId xmlns:p14="http://schemas.microsoft.com/office/powerpoint/2010/main" val="118953423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xmlns=""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C0A80D86-F8D8-43B3-92B5-C65B8B0EF679}"/>
              </a:ext>
            </a:extLst>
          </p:cNvPr>
          <p:cNvSpPr txBox="1"/>
          <p:nvPr/>
        </p:nvSpPr>
        <p:spPr>
          <a:xfrm>
            <a:off x="2222090" y="1504335"/>
            <a:ext cx="7010400" cy="4801314"/>
          </a:xfrm>
          <a:prstGeom prst="rect">
            <a:avLst/>
          </a:prstGeom>
          <a:noFill/>
        </p:spPr>
        <p:txBody>
          <a:bodyPr wrap="square" rtlCol="0">
            <a:spAutoFit/>
          </a:bodyPr>
          <a:lstStyle/>
          <a:p>
            <a:pPr algn="ct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quát</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nghê</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thuật</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phẩm</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0" b="1" dirty="0">
              <a:solidFill>
                <a:srgbClr val="FF9900"/>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5400" u="sng" dirty="0">
              <a:solidFill>
                <a:srgbClr val="F31CFE"/>
              </a:solidFill>
              <a:latin typeface="#9Slide03 AmpleSoft Bold" panose="02000000000000000000" pitchFamily="2" charset="0"/>
            </a:endParaRPr>
          </a:p>
          <a:p>
            <a:pPr algn="ctr"/>
            <a:endParaRPr lang="en-US" sz="5400" dirty="0">
              <a:solidFill>
                <a:srgbClr val="2F6F84"/>
              </a:solidFill>
              <a:latin typeface="#9Slide03 AmpleSoft Bold" panose="02000000000000000000" pitchFamily="2" charset="0"/>
            </a:endParaRPr>
          </a:p>
          <a:p>
            <a:endParaRPr lang="en-US" dirty="0"/>
          </a:p>
        </p:txBody>
      </p:sp>
    </p:spTree>
    <p:extLst>
      <p:ext uri="{BB962C8B-B14F-4D97-AF65-F5344CB8AC3E}">
        <p14:creationId xmlns:p14="http://schemas.microsoft.com/office/powerpoint/2010/main" val="85639418"/>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1189703" y="105536"/>
            <a:ext cx="5260258" cy="109399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7200" b="1" u="sng" dirty="0">
                <a:solidFill>
                  <a:schemeClr val="accent6">
                    <a:lumMod val="50000"/>
                  </a:schemeClr>
                </a:solidFill>
                <a:latin typeface="#9Slide03 AmpleSoft Bold" panose="02000000000000000000" pitchFamily="2" charset="0"/>
              </a:rPr>
              <a:t>1.Nội dung:</a:t>
            </a:r>
          </a:p>
        </p:txBody>
      </p:sp>
      <p:sp>
        <p:nvSpPr>
          <p:cNvPr id="3" name="TextBox 2">
            <a:extLst>
              <a:ext uri="{FF2B5EF4-FFF2-40B4-BE49-F238E27FC236}">
                <a16:creationId xmlns:a16="http://schemas.microsoft.com/office/drawing/2014/main" xmlns="" id="{861FA499-6260-45E4-B9EF-B2C80BFD11A8}"/>
              </a:ext>
            </a:extLst>
          </p:cNvPr>
          <p:cNvSpPr txBox="1"/>
          <p:nvPr/>
        </p:nvSpPr>
        <p:spPr>
          <a:xfrm>
            <a:off x="757083" y="1494503"/>
            <a:ext cx="9271820" cy="4062651"/>
          </a:xfrm>
          <a:prstGeom prst="rect">
            <a:avLst/>
          </a:prstGeom>
          <a:noFill/>
        </p:spPr>
        <p:txBody>
          <a:bodyPr wrap="square" rtlCol="0">
            <a:spAutoFit/>
          </a:bodyPr>
          <a:lstStyle/>
          <a:p>
            <a:r>
              <a:rPr lang="en-US" sz="4800" b="1" i="1" dirty="0">
                <a:solidFill>
                  <a:srgbClr val="2F6F84"/>
                </a:solidFill>
                <a:effectLst/>
                <a:latin typeface="Times New Roman" panose="02020603050405020304" pitchFamily="18" charset="0"/>
                <a:ea typeface="Times New Roman" panose="02020603050405020304" pitchFamily="18" charset="0"/>
              </a:rPr>
              <a:t>“</a:t>
            </a:r>
            <a:r>
              <a:rPr lang="en-US" sz="4800" b="1" i="1" dirty="0" err="1">
                <a:solidFill>
                  <a:srgbClr val="2F6F84"/>
                </a:solidFill>
                <a:effectLst/>
                <a:latin typeface="Times New Roman" panose="02020603050405020304" pitchFamily="18" charset="0"/>
                <a:ea typeface="Times New Roman" panose="02020603050405020304" pitchFamily="18" charset="0"/>
              </a:rPr>
              <a:t>Va</a:t>
            </a:r>
            <a:r>
              <a:rPr lang="en-US" sz="4800" b="1" i="1" dirty="0">
                <a:solidFill>
                  <a:srgbClr val="2F6F84"/>
                </a:solidFill>
                <a:effectLst/>
                <a:latin typeface="Times New Roman" panose="02020603050405020304" pitchFamily="18" charset="0"/>
                <a:ea typeface="Times New Roman" panose="02020603050405020304" pitchFamily="18" charset="0"/>
              </a:rPr>
              <a:t>̀ </a:t>
            </a:r>
            <a:r>
              <a:rPr lang="en-US" sz="4800" b="1" i="1" dirty="0" err="1">
                <a:solidFill>
                  <a:srgbClr val="2F6F84"/>
                </a:solidFill>
                <a:effectLst/>
                <a:latin typeface="Times New Roman" panose="02020603050405020304" pitchFamily="18" charset="0"/>
                <a:ea typeface="Times New Roman" panose="02020603050405020304" pitchFamily="18" charset="0"/>
              </a:rPr>
              <a:t>tôi</a:t>
            </a:r>
            <a:r>
              <a:rPr lang="en-US" sz="4800" b="1" i="1" dirty="0">
                <a:solidFill>
                  <a:srgbClr val="2F6F84"/>
                </a:solidFill>
                <a:effectLst/>
                <a:latin typeface="Times New Roman" panose="02020603050405020304" pitchFamily="18" charset="0"/>
                <a:ea typeface="Times New Roman" panose="02020603050405020304" pitchFamily="18" charset="0"/>
              </a:rPr>
              <a:t> </a:t>
            </a:r>
            <a:r>
              <a:rPr lang="en-US" sz="4800" b="1" i="1" dirty="0" err="1">
                <a:solidFill>
                  <a:srgbClr val="2F6F84"/>
                </a:solidFill>
                <a:effectLst/>
                <a:latin typeface="Times New Roman" panose="02020603050405020304" pitchFamily="18" charset="0"/>
                <a:ea typeface="Times New Roman" panose="02020603050405020304" pitchFamily="18" charset="0"/>
              </a:rPr>
              <a:t>nhớ</a:t>
            </a:r>
            <a:r>
              <a:rPr lang="en-US" sz="4800" b="1" i="1" dirty="0">
                <a:solidFill>
                  <a:srgbClr val="2F6F84"/>
                </a:solidFill>
                <a:effectLst/>
                <a:latin typeface="Times New Roman" panose="02020603050405020304" pitchFamily="18" charset="0"/>
                <a:ea typeface="Times New Roman" panose="02020603050405020304" pitchFamily="18" charset="0"/>
              </a:rPr>
              <a:t> </a:t>
            </a:r>
            <a:r>
              <a:rPr lang="en-US" sz="4800" b="1" i="1" dirty="0" err="1">
                <a:solidFill>
                  <a:srgbClr val="2F6F84"/>
                </a:solidFill>
                <a:effectLst/>
                <a:latin typeface="Times New Roman" panose="02020603050405020304" pitchFamily="18" charset="0"/>
                <a:ea typeface="Times New Roman" panose="02020603050405020304" pitchFamily="18" charset="0"/>
              </a:rPr>
              <a:t>khói</a:t>
            </a:r>
            <a:r>
              <a:rPr lang="en-US" sz="4800" b="1" i="1" dirty="0">
                <a:solidFill>
                  <a:srgbClr val="2F6F84"/>
                </a:solidFill>
                <a:effectLst/>
                <a:latin typeface="Times New Roman" panose="02020603050405020304" pitchFamily="18" charset="0"/>
                <a:ea typeface="Times New Roman" panose="02020603050405020304" pitchFamily="18" charset="0"/>
              </a:rPr>
              <a:t>”</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là</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những</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hồi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ức</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của</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tác</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giả</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về</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làn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khói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với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căn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bếp</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cánh</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đồng</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người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dân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quê</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Điều</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này</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thể</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hiện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tình</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yêu</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quê</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hương</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với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một</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tâm</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hồn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nhạy</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cảm</a:t>
            </a:r>
            <a:r>
              <a:rPr lang="en-US" sz="4800" b="1" dirty="0">
                <a:solidFill>
                  <a:srgbClr val="2F6F84"/>
                </a:solidFill>
                <a:effectLst/>
                <a:latin typeface="Times New Roman" panose="02020603050405020304" pitchFamily="18" charset="0"/>
                <a:ea typeface="Times New Roman" panose="02020603050405020304" pitchFamily="18" charset="0"/>
              </a:rPr>
              <a:t>.</a:t>
            </a:r>
          </a:p>
          <a:p>
            <a:endParaRPr lang="en-US" dirty="0"/>
          </a:p>
        </p:txBody>
      </p:sp>
    </p:spTree>
    <p:extLst>
      <p:ext uri="{BB962C8B-B14F-4D97-AF65-F5344CB8AC3E}">
        <p14:creationId xmlns:p14="http://schemas.microsoft.com/office/powerpoint/2010/main" val="4005348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1278194" y="108155"/>
            <a:ext cx="7197212" cy="13568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8800" b="1" u="sng" dirty="0">
                <a:solidFill>
                  <a:schemeClr val="accent6">
                    <a:lumMod val="50000"/>
                  </a:schemeClr>
                </a:solidFill>
                <a:latin typeface="#9Slide03 AmpleSoft Bold" panose="02000000000000000000" pitchFamily="2" charset="0"/>
              </a:rPr>
              <a:t>2.Nghệ </a:t>
            </a:r>
            <a:r>
              <a:rPr lang="en-US" sz="8800" b="1" u="sng" dirty="0" err="1">
                <a:solidFill>
                  <a:schemeClr val="accent6">
                    <a:lumMod val="50000"/>
                  </a:schemeClr>
                </a:solidFill>
                <a:latin typeface="#9Slide03 AmpleSoft Bold" panose="02000000000000000000" pitchFamily="2" charset="0"/>
              </a:rPr>
              <a:t>thuật</a:t>
            </a:r>
            <a:r>
              <a:rPr lang="en-US" sz="8800" b="1" u="sng" dirty="0">
                <a:solidFill>
                  <a:schemeClr val="accent6">
                    <a:lumMod val="50000"/>
                  </a:schemeClr>
                </a:solidFill>
                <a:latin typeface="#9Slide03 AmpleSoft Bold" panose="02000000000000000000" pitchFamily="2" charset="0"/>
              </a:rPr>
              <a:t>:</a:t>
            </a:r>
          </a:p>
        </p:txBody>
      </p:sp>
      <p:sp>
        <p:nvSpPr>
          <p:cNvPr id="3" name="TextBox 2">
            <a:extLst>
              <a:ext uri="{FF2B5EF4-FFF2-40B4-BE49-F238E27FC236}">
                <a16:creationId xmlns:a16="http://schemas.microsoft.com/office/drawing/2014/main" xmlns="" id="{091E237A-2B1B-401B-BA60-30DE944692F4}"/>
              </a:ext>
            </a:extLst>
          </p:cNvPr>
          <p:cNvSpPr txBox="1"/>
          <p:nvPr/>
        </p:nvSpPr>
        <p:spPr>
          <a:xfrm>
            <a:off x="894735" y="1809135"/>
            <a:ext cx="8652388" cy="4585871"/>
          </a:xfrm>
          <a:prstGeom prst="rect">
            <a:avLst/>
          </a:prstGeom>
          <a:noFill/>
        </p:spPr>
        <p:txBody>
          <a:bodyPr wrap="square" rtlCol="0">
            <a:spAutoFit/>
          </a:bodyPr>
          <a:lstStyle/>
          <a:p>
            <a:pPr marL="0" marR="0" algn="just">
              <a:spcBef>
                <a:spcPts val="0"/>
              </a:spcBef>
              <a:spcAft>
                <a:spcPts val="1200"/>
              </a:spcAft>
            </a:pP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Kể</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kết</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hợp</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miêu</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tả</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biểu</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cảm</a:t>
            </a:r>
            <a:r>
              <a:rPr lang="en-US" sz="6600" b="1" dirty="0">
                <a:solidFill>
                  <a:srgbClr val="2F6F84"/>
                </a:solidFill>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Biện</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pháp</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tu</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từ</a:t>
            </a:r>
            <a:r>
              <a:rPr lang="en-US" sz="6600" b="1" dirty="0">
                <a:solidFill>
                  <a:srgbClr val="2F6F84"/>
                </a:solidFill>
                <a:effectLst/>
                <a:latin typeface="Times New Roman" panose="02020603050405020304" pitchFamily="18" charset="0"/>
                <a:ea typeface="Times New Roman" panose="02020603050405020304" pitchFamily="18" charset="0"/>
              </a:rPr>
              <a:t> so </a:t>
            </a:r>
            <a:r>
              <a:rPr lang="en-US" sz="6600" b="1" dirty="0" err="1">
                <a:solidFill>
                  <a:srgbClr val="2F6F84"/>
                </a:solidFill>
                <a:effectLst/>
                <a:latin typeface="Times New Roman" panose="02020603050405020304" pitchFamily="18" charset="0"/>
                <a:ea typeface="Times New Roman" panose="02020603050405020304" pitchFamily="18" charset="0"/>
              </a:rPr>
              <a:t>sánh</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liệt</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kê</a:t>
            </a:r>
            <a:r>
              <a:rPr lang="en-US" sz="6600" b="1" dirty="0" smtClean="0">
                <a:solidFill>
                  <a:srgbClr val="2F6F84"/>
                </a:solidFill>
                <a:effectLst/>
                <a:latin typeface="Times New Roman" panose="02020603050405020304" pitchFamily="18" charset="0"/>
                <a:ea typeface="Times New Roman" panose="02020603050405020304" pitchFamily="18" charset="0"/>
              </a:rPr>
              <a:t>,...</a:t>
            </a:r>
          </a:p>
          <a:p>
            <a:endParaRPr lang="en-US" dirty="0"/>
          </a:p>
        </p:txBody>
      </p:sp>
    </p:spTree>
    <p:extLst>
      <p:ext uri="{BB962C8B-B14F-4D97-AF65-F5344CB8AC3E}">
        <p14:creationId xmlns:p14="http://schemas.microsoft.com/office/powerpoint/2010/main" val="3765612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1533832" y="2170310"/>
            <a:ext cx="7944466"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8800" b="1" u="sng" dirty="0">
                <a:solidFill>
                  <a:schemeClr val="accent6">
                    <a:lumMod val="50000"/>
                  </a:schemeClr>
                </a:solidFill>
                <a:latin typeface="#9Slide03 AmpleSoft Bold" panose="02000000000000000000" pitchFamily="2" charset="0"/>
              </a:rPr>
              <a:t>C.LUYỆN TẬP:</a:t>
            </a:r>
          </a:p>
        </p:txBody>
      </p:sp>
    </p:spTree>
    <p:extLst>
      <p:ext uri="{BB962C8B-B14F-4D97-AF65-F5344CB8AC3E}">
        <p14:creationId xmlns:p14="http://schemas.microsoft.com/office/powerpoint/2010/main" val="271771306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xmlns="" id="{992C27BE-05A3-45A3-8681-049CF9816564}"/>
              </a:ext>
            </a:extLst>
          </p:cNvPr>
          <p:cNvSpPr/>
          <p:nvPr/>
        </p:nvSpPr>
        <p:spPr>
          <a:xfrm>
            <a:off x="589935" y="430191"/>
            <a:ext cx="9584076" cy="5862453"/>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114C99D4-A5A6-4A7D-B92A-932DCAE517A2}"/>
              </a:ext>
            </a:extLst>
          </p:cNvPr>
          <p:cNvSpPr txBox="1"/>
          <p:nvPr/>
        </p:nvSpPr>
        <p:spPr>
          <a:xfrm>
            <a:off x="1592826" y="1396181"/>
            <a:ext cx="7816645" cy="3416320"/>
          </a:xfrm>
          <a:prstGeom prst="rect">
            <a:avLst/>
          </a:prstGeom>
          <a:noFill/>
        </p:spPr>
        <p:txBody>
          <a:bodyPr wrap="square" rtlCol="0">
            <a:spAutoFit/>
          </a:bodyPr>
          <a:lstStyle/>
          <a:p>
            <a:r>
              <a:rPr lang="en-US" sz="5400" dirty="0" err="1">
                <a:solidFill>
                  <a:srgbClr val="00B0F0"/>
                </a:solidFill>
                <a:effectLst/>
                <a:latin typeface="#9Slide03 AmpleSoft Bold" panose="02000000000000000000" pitchFamily="2" charset="0"/>
                <a:ea typeface="Times New Roman" panose="02020603050405020304" pitchFamily="18" charset="0"/>
              </a:rPr>
              <a:t>Ghi</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lại</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các</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từ</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khóa</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vào</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giấy</a:t>
            </a:r>
            <a:r>
              <a:rPr lang="en-US" sz="5400" dirty="0">
                <a:solidFill>
                  <a:srgbClr val="00B0F0"/>
                </a:solidFill>
                <a:effectLst/>
                <a:latin typeface="#9Slide03 AmpleSoft Bold" panose="02000000000000000000" pitchFamily="2" charset="0"/>
                <a:ea typeface="Times New Roman" panose="02020603050405020304" pitchFamily="18" charset="0"/>
              </a:rPr>
              <a:t> note, chia sẻ </a:t>
            </a:r>
            <a:r>
              <a:rPr lang="en-US" sz="5400" dirty="0" err="1">
                <a:solidFill>
                  <a:srgbClr val="00B0F0"/>
                </a:solidFill>
                <a:effectLst/>
                <a:latin typeface="#9Slide03 AmpleSoft Bold" panose="02000000000000000000" pitchFamily="2" charset="0"/>
                <a:ea typeface="Times New Roman" panose="02020603050405020304" pitchFamily="18" charset="0"/>
              </a:rPr>
              <a:t>cảm</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xúc</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về</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đất</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và</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người</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Hà</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Giang</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sau</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khi</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xem</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tranh</a:t>
            </a:r>
            <a:endParaRPr lang="en-US" sz="5400" dirty="0">
              <a:solidFill>
                <a:srgbClr val="00B0F0"/>
              </a:solidFill>
              <a:latin typeface="#9Slide03 AmpleSoft Bold" panose="02000000000000000000" pitchFamily="2" charset="0"/>
            </a:endParaRPr>
          </a:p>
        </p:txBody>
      </p:sp>
    </p:spTree>
    <p:extLst>
      <p:ext uri="{BB962C8B-B14F-4D97-AF65-F5344CB8AC3E}">
        <p14:creationId xmlns:p14="http://schemas.microsoft.com/office/powerpoint/2010/main" val="402681952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xmlns=""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C0A80D86-F8D8-43B3-92B5-C65B8B0EF679}"/>
              </a:ext>
            </a:extLst>
          </p:cNvPr>
          <p:cNvSpPr txBox="1"/>
          <p:nvPr/>
        </p:nvSpPr>
        <p:spPr>
          <a:xfrm>
            <a:off x="1917290" y="2177826"/>
            <a:ext cx="7315200" cy="3046988"/>
          </a:xfrm>
          <a:prstGeom prst="rect">
            <a:avLst/>
          </a:prstGeom>
          <a:noFill/>
        </p:spPr>
        <p:txBody>
          <a:bodyPr wrap="square" rtlCol="0">
            <a:spAutoFit/>
          </a:bodyPr>
          <a:lstStyle/>
          <a:p>
            <a:pPr algn="ctr"/>
            <a:r>
              <a:rPr lang="en-US" sz="6000" u="sng" dirty="0">
                <a:solidFill>
                  <a:srgbClr val="F31CFE"/>
                </a:solidFill>
                <a:latin typeface="#9Slide03 AmpleSoft Bold" panose="02000000000000000000" pitchFamily="2" charset="0"/>
              </a:rPr>
              <a:t>TRẢ LỜI CÂU HỎI TRẮC NGHIỆM (5P</a:t>
            </a:r>
            <a:r>
              <a:rPr lang="en-US" sz="5400" u="sng" dirty="0">
                <a:solidFill>
                  <a:srgbClr val="F31CFE"/>
                </a:solidFill>
                <a:latin typeface="#9Slide03 AmpleSoft Bold" panose="02000000000000000000" pitchFamily="2" charset="0"/>
              </a:rPr>
              <a:t>)</a:t>
            </a:r>
          </a:p>
          <a:p>
            <a:pPr algn="ctr"/>
            <a:endParaRPr lang="en-US" sz="5400" dirty="0">
              <a:solidFill>
                <a:srgbClr val="2F6F84"/>
              </a:solidFill>
              <a:latin typeface="#9Slide03 AmpleSoft Bold" panose="02000000000000000000" pitchFamily="2" charset="0"/>
            </a:endParaRPr>
          </a:p>
          <a:p>
            <a:endParaRPr lang="en-US" dirty="0"/>
          </a:p>
        </p:txBody>
      </p:sp>
    </p:spTree>
    <p:extLst>
      <p:ext uri="{BB962C8B-B14F-4D97-AF65-F5344CB8AC3E}">
        <p14:creationId xmlns:p14="http://schemas.microsoft.com/office/powerpoint/2010/main" val="1643810407"/>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TextBox 1">
            <a:extLst>
              <a:ext uri="{FF2B5EF4-FFF2-40B4-BE49-F238E27FC236}">
                <a16:creationId xmlns:a16="http://schemas.microsoft.com/office/drawing/2014/main" xmlns="" id="{F27D4F74-C1E1-42AD-B503-10BE0EA6EF28}"/>
              </a:ext>
            </a:extLst>
          </p:cNvPr>
          <p:cNvSpPr txBox="1"/>
          <p:nvPr/>
        </p:nvSpPr>
        <p:spPr>
          <a:xfrm>
            <a:off x="629265" y="491613"/>
            <a:ext cx="9635612" cy="4915961"/>
          </a:xfrm>
          <a:prstGeom prst="rect">
            <a:avLst/>
          </a:prstGeom>
          <a:noFill/>
        </p:spPr>
        <p:txBody>
          <a:bodyPr wrap="square" rtlCol="0">
            <a:spAutoFit/>
          </a:bodyPr>
          <a:lstStyle/>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1.Tản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 Kỉ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tuổi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thiết</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mẹ.</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bữa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chiều</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áp</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xmlns="" id="{7F768527-309E-4A1E-B921-223B39ECCFF2}"/>
              </a:ext>
            </a:extLst>
          </p:cNvPr>
          <p:cNvSpPr/>
          <p:nvPr/>
        </p:nvSpPr>
        <p:spPr>
          <a:xfrm>
            <a:off x="629265" y="3596085"/>
            <a:ext cx="452284" cy="3859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D60093"/>
                </a:solidFill>
              </a:rPr>
              <a:t>C</a:t>
            </a:r>
          </a:p>
        </p:txBody>
      </p:sp>
    </p:spTree>
    <p:extLst>
      <p:ext uri="{BB962C8B-B14F-4D97-AF65-F5344CB8AC3E}">
        <p14:creationId xmlns:p14="http://schemas.microsoft.com/office/powerpoint/2010/main" val="2039616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143" y="4680175"/>
            <a:ext cx="5364474" cy="2276190"/>
          </a:xfrm>
          <a:prstGeom prst="rect">
            <a:avLst/>
          </a:prstGeom>
        </p:spPr>
      </p:pic>
      <p:sp>
        <p:nvSpPr>
          <p:cNvPr id="2" name="TextBox 1">
            <a:extLst>
              <a:ext uri="{FF2B5EF4-FFF2-40B4-BE49-F238E27FC236}">
                <a16:creationId xmlns:a16="http://schemas.microsoft.com/office/drawing/2014/main" xmlns="" id="{6251D216-E666-4644-83A7-7E78B602815D}"/>
              </a:ext>
            </a:extLst>
          </p:cNvPr>
          <p:cNvSpPr txBox="1"/>
          <p:nvPr/>
        </p:nvSpPr>
        <p:spPr>
          <a:xfrm>
            <a:off x="1101213" y="344129"/>
            <a:ext cx="8917858" cy="5311069"/>
          </a:xfrm>
          <a:prstGeom prst="rect">
            <a:avLst/>
          </a:prstGeom>
          <a:noFill/>
        </p:spPr>
        <p:txBody>
          <a:bodyPr wrap="square" rtlCol="0">
            <a:spAutoFit/>
          </a:bodyPr>
          <a:lstStyle/>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ngọn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được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Yti"/>
                <a:ea typeface="Times New Roman" panose="02020603050405020304" pitchFamily="18" charset="0"/>
                <a:cs typeface="Times New Roman" panose="02020603050405020304" pitchFamily="18" charset="0"/>
              </a:rPr>
              <a:t>A.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Thính</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khứu</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xúc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thi</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a:t>
            </a:r>
            <a:endParaRPr lang="en-US" sz="3600" dirty="0">
              <a:solidFill>
                <a:srgbClr val="D60093"/>
              </a:solidFill>
              <a:effectLst/>
              <a:latin typeface="Yti"/>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err="1">
                <a:solidFill>
                  <a:srgbClr val="D60093"/>
                </a:solidFill>
                <a:effectLst/>
                <a:latin typeface="Yti"/>
                <a:ea typeface="Times New Roman" panose="02020603050405020304" pitchFamily="18" charset="0"/>
                <a:cs typeface="Times New Roman" panose="02020603050405020304" pitchFamily="18" charset="0"/>
              </a:rPr>
              <a:t>B.Thi</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khứu</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xúc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cảm</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a:t>
            </a:r>
            <a:endParaRPr lang="en-US" sz="3600" dirty="0">
              <a:solidFill>
                <a:srgbClr val="D60093"/>
              </a:solidFill>
              <a:effectLst/>
              <a:latin typeface="Yti"/>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err="1">
                <a:solidFill>
                  <a:srgbClr val="D60093"/>
                </a:solidFill>
                <a:effectLst/>
                <a:latin typeface="Yti"/>
                <a:ea typeface="Times New Roman" panose="02020603050405020304" pitchFamily="18" charset="0"/>
                <a:cs typeface="Times New Roman" panose="02020603050405020304" pitchFamily="18" charset="0"/>
              </a:rPr>
              <a:t>C.</a:t>
            </a:r>
            <a:r>
              <a:rPr lang="en-US" sz="3600" b="1" dirty="0" err="1">
                <a:solidFill>
                  <a:srgbClr val="D60093"/>
                </a:solidFill>
                <a:latin typeface="Yti"/>
                <a:ea typeface="Times New Roman" panose="02020603050405020304" pitchFamily="18" charset="0"/>
                <a:cs typeface="Times New Roman" panose="02020603050405020304" pitchFamily="18" charset="0"/>
              </a:rPr>
              <a:t>Vi</a:t>
            </a:r>
            <a:r>
              <a:rPr lang="en-US" sz="3600" b="1" dirty="0">
                <a:solidFill>
                  <a:srgbClr val="D60093"/>
                </a:solidFill>
                <a:latin typeface="Yti"/>
                <a:ea typeface="Times New Roman" panose="02020603050405020304" pitchFamily="18" charset="0"/>
                <a:cs typeface="Times New Roman" panose="02020603050405020304" pitchFamily="18" charset="0"/>
              </a:rPr>
              <a:t>̣</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cảm</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thi</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khứu</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a:t>
            </a:r>
            <a:endParaRPr lang="en-US" sz="3600" dirty="0">
              <a:solidFill>
                <a:srgbClr val="D60093"/>
              </a:solidFill>
              <a:effectLst/>
              <a:latin typeface="Yti"/>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err="1">
                <a:solidFill>
                  <a:srgbClr val="D60093"/>
                </a:solidFill>
                <a:effectLst/>
                <a:latin typeface="Yti"/>
                <a:ea typeface="Times New Roman" panose="02020603050405020304" pitchFamily="18" charset="0"/>
                <a:cs typeface="Times New Roman" panose="02020603050405020304" pitchFamily="18" charset="0"/>
              </a:rPr>
              <a:t>D.Thi</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khứu</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thính</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cảm</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a:t>
            </a:r>
            <a:endParaRPr lang="en-US" sz="3600" dirty="0">
              <a:solidFill>
                <a:srgbClr val="D60093"/>
              </a:solidFill>
              <a:effectLst/>
              <a:latin typeface="Yti"/>
              <a:ea typeface="Calibri" panose="020F0502020204030204" pitchFamily="34" charset="0"/>
              <a:cs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xmlns="" id="{F3D0D246-4D3D-494D-AC15-DAF340E51219}"/>
              </a:ext>
            </a:extLst>
          </p:cNvPr>
          <p:cNvSpPr/>
          <p:nvPr/>
        </p:nvSpPr>
        <p:spPr>
          <a:xfrm>
            <a:off x="766916" y="4542504"/>
            <a:ext cx="904567" cy="5014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D60093"/>
                </a:solidFill>
              </a:rPr>
              <a:t>D</a:t>
            </a:r>
          </a:p>
        </p:txBody>
      </p:sp>
    </p:spTree>
    <p:extLst>
      <p:ext uri="{BB962C8B-B14F-4D97-AF65-F5344CB8AC3E}">
        <p14:creationId xmlns:p14="http://schemas.microsoft.com/office/powerpoint/2010/main" val="3612170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TextBox 1">
            <a:extLst>
              <a:ext uri="{FF2B5EF4-FFF2-40B4-BE49-F238E27FC236}">
                <a16:creationId xmlns:a16="http://schemas.microsoft.com/office/drawing/2014/main" xmlns="" id="{F718E603-66B4-41EE-8253-943F2D448FDA}"/>
              </a:ext>
            </a:extLst>
          </p:cNvPr>
          <p:cNvSpPr txBox="1"/>
          <p:nvPr/>
        </p:nvSpPr>
        <p:spPr>
          <a:xfrm>
            <a:off x="845574" y="275303"/>
            <a:ext cx="8731045" cy="5903860"/>
          </a:xfrm>
          <a:prstGeom prst="rect">
            <a:avLst/>
          </a:prstGeom>
          <a:noFill/>
        </p:spPr>
        <p:txBody>
          <a:bodyPr wrap="square" rtlCol="0">
            <a:spAutoFit/>
          </a:bodyPr>
          <a:lstStyle/>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gắn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dị.</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kỉ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tuổi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đình</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xmlns="" id="{1E2C74C6-5493-4EC9-9B9E-0BF4359AF293}"/>
              </a:ext>
            </a:extLst>
          </p:cNvPr>
          <p:cNvSpPr/>
          <p:nvPr/>
        </p:nvSpPr>
        <p:spPr>
          <a:xfrm>
            <a:off x="658762" y="1801741"/>
            <a:ext cx="836452" cy="555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D60093"/>
                </a:solidFill>
              </a:rPr>
              <a:t>A</a:t>
            </a:r>
          </a:p>
        </p:txBody>
      </p:sp>
    </p:spTree>
    <p:extLst>
      <p:ext uri="{BB962C8B-B14F-4D97-AF65-F5344CB8AC3E}">
        <p14:creationId xmlns:p14="http://schemas.microsoft.com/office/powerpoint/2010/main" val="1864888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TextBox 1">
            <a:extLst>
              <a:ext uri="{FF2B5EF4-FFF2-40B4-BE49-F238E27FC236}">
                <a16:creationId xmlns:a16="http://schemas.microsoft.com/office/drawing/2014/main" xmlns="" id="{8A0D40F0-AD9E-413A-9D12-EEEDBB60605A}"/>
              </a:ext>
            </a:extLst>
          </p:cNvPr>
          <p:cNvSpPr txBox="1"/>
          <p:nvPr/>
        </p:nvSpPr>
        <p:spPr>
          <a:xfrm>
            <a:off x="737419" y="176981"/>
            <a:ext cx="8740878" cy="6496650"/>
          </a:xfrm>
          <a:prstGeom prst="rect">
            <a:avLst/>
          </a:prstGeom>
          <a:noFill/>
        </p:spPr>
        <p:txBody>
          <a:bodyPr wrap="square" rtlCol="0">
            <a:spAutoFit/>
          </a:bodyPr>
          <a:lstStyle/>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4. Kỉ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khư</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có ý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nghĩa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Nhắc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khoảng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Giúp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lạc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tại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gắn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 Cả 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đúng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xmlns="" id="{5BD5D3AD-2725-4659-BA37-53C4B197E0B4}"/>
              </a:ext>
            </a:extLst>
          </p:cNvPr>
          <p:cNvSpPr/>
          <p:nvPr/>
        </p:nvSpPr>
        <p:spPr>
          <a:xfrm>
            <a:off x="625058" y="5538050"/>
            <a:ext cx="737420" cy="560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D60093"/>
                </a:solidFill>
              </a:rPr>
              <a:t>D</a:t>
            </a:r>
          </a:p>
        </p:txBody>
      </p:sp>
    </p:spTree>
    <p:extLst>
      <p:ext uri="{BB962C8B-B14F-4D97-AF65-F5344CB8AC3E}">
        <p14:creationId xmlns:p14="http://schemas.microsoft.com/office/powerpoint/2010/main" val="1655856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1533832" y="2170310"/>
            <a:ext cx="7944466"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8800" b="1" u="sng" dirty="0">
                <a:solidFill>
                  <a:schemeClr val="accent6">
                    <a:lumMod val="50000"/>
                  </a:schemeClr>
                </a:solidFill>
                <a:latin typeface="#9Slide03 AmpleSoft Bold" panose="02000000000000000000" pitchFamily="2" charset="0"/>
              </a:rPr>
              <a:t>D.VẬN DỤNG:</a:t>
            </a:r>
          </a:p>
        </p:txBody>
      </p:sp>
    </p:spTree>
    <p:extLst>
      <p:ext uri="{BB962C8B-B14F-4D97-AF65-F5344CB8AC3E}">
        <p14:creationId xmlns:p14="http://schemas.microsoft.com/office/powerpoint/2010/main" val="2969950455"/>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xmlns=""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C0A80D86-F8D8-43B3-92B5-C65B8B0EF679}"/>
              </a:ext>
            </a:extLst>
          </p:cNvPr>
          <p:cNvSpPr txBox="1"/>
          <p:nvPr/>
        </p:nvSpPr>
        <p:spPr>
          <a:xfrm>
            <a:off x="934065" y="2703871"/>
            <a:ext cx="9576620" cy="2031325"/>
          </a:xfrm>
          <a:prstGeom prst="rect">
            <a:avLst/>
          </a:prstGeom>
          <a:noFill/>
        </p:spPr>
        <p:txBody>
          <a:bodyPr wrap="square" rtlCol="0">
            <a:spAutoFit/>
          </a:bodyPr>
          <a:lstStyle/>
          <a:p>
            <a:pPr algn="ctr"/>
            <a:r>
              <a:rPr lang="en-US" sz="5400" u="sng" dirty="0">
                <a:solidFill>
                  <a:srgbClr val="F31CFE"/>
                </a:solidFill>
                <a:latin typeface="#9Slide03 AmpleSoft Bold" panose="02000000000000000000" pitchFamily="2" charset="0"/>
              </a:rPr>
              <a:t>HOẠT ĐỘNG CÁ NHÂN(15P)</a:t>
            </a:r>
          </a:p>
          <a:p>
            <a:pPr algn="ctr"/>
            <a:endParaRPr lang="en-US" sz="5400" dirty="0">
              <a:solidFill>
                <a:srgbClr val="2F6F84"/>
              </a:solidFill>
              <a:latin typeface="#9Slide03 AmpleSoft Bold" panose="02000000000000000000" pitchFamily="2" charset="0"/>
            </a:endParaRPr>
          </a:p>
          <a:p>
            <a:endParaRPr lang="en-US" dirty="0"/>
          </a:p>
        </p:txBody>
      </p:sp>
    </p:spTree>
    <p:extLst>
      <p:ext uri="{BB962C8B-B14F-4D97-AF65-F5344CB8AC3E}">
        <p14:creationId xmlns:p14="http://schemas.microsoft.com/office/powerpoint/2010/main" val="250793665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xmlns="" id="{1BCDFF76-2498-4923-819D-790F4E228574}"/>
              </a:ext>
            </a:extLst>
          </p:cNvPr>
          <p:cNvSpPr/>
          <p:nvPr/>
        </p:nvSpPr>
        <p:spPr>
          <a:xfrm>
            <a:off x="216310" y="414002"/>
            <a:ext cx="9802761" cy="6370256"/>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xmlns="" id="{73D4C60D-39AB-4005-8210-5CB997B93045}"/>
              </a:ext>
            </a:extLst>
          </p:cNvPr>
          <p:cNvSpPr txBox="1"/>
          <p:nvPr/>
        </p:nvSpPr>
        <p:spPr>
          <a:xfrm>
            <a:off x="1661651" y="1140543"/>
            <a:ext cx="7502013" cy="4708981"/>
          </a:xfrm>
          <a:prstGeom prst="rect">
            <a:avLst/>
          </a:prstGeom>
          <a:noFill/>
        </p:spPr>
        <p:txBody>
          <a:bodyPr wrap="square" rtlCol="0">
            <a:spAutoFit/>
          </a:bodyPr>
          <a:lstStyle/>
          <a:p>
            <a:r>
              <a:rPr lang="en-US" sz="6000" b="1" dirty="0" err="1">
                <a:solidFill>
                  <a:srgbClr val="FF0000"/>
                </a:solidFill>
                <a:latin typeface="#9Slide03 AmpleSoft Bold" panose="02000000000000000000" pitchFamily="2" charset="0"/>
                <a:ea typeface="Times New Roman" panose="02020603050405020304" pitchFamily="18" charset="0"/>
              </a:rPr>
              <a:t>V</a:t>
            </a:r>
            <a:r>
              <a:rPr lang="en-US" sz="6000" b="1" dirty="0" err="1">
                <a:solidFill>
                  <a:srgbClr val="FF0000"/>
                </a:solidFill>
                <a:effectLst/>
                <a:latin typeface="#9Slide03 AmpleSoft Bold" panose="02000000000000000000" pitchFamily="2" charset="0"/>
                <a:ea typeface="Times New Roman" panose="02020603050405020304" pitchFamily="18" charset="0"/>
              </a:rPr>
              <a:t>iết</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một</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đoạn</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văn</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ngắn</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khoảng</a:t>
            </a:r>
            <a:r>
              <a:rPr lang="en-US" sz="6000" b="1" dirty="0">
                <a:solidFill>
                  <a:srgbClr val="FF0000"/>
                </a:solidFill>
                <a:effectLst/>
                <a:latin typeface="#9Slide03 AmpleSoft Bold" panose="02000000000000000000" pitchFamily="2" charset="0"/>
                <a:ea typeface="Times New Roman" panose="02020603050405020304" pitchFamily="18" charset="0"/>
              </a:rPr>
              <a:t> 10-15 </a:t>
            </a:r>
            <a:r>
              <a:rPr lang="en-US" sz="6000" b="1" dirty="0" err="1">
                <a:solidFill>
                  <a:srgbClr val="FF0000"/>
                </a:solidFill>
                <a:effectLst/>
                <a:latin typeface="#9Slide03 AmpleSoft Bold" panose="02000000000000000000" pitchFamily="2" charset="0"/>
                <a:ea typeface="Times New Roman" panose="02020603050405020304" pitchFamily="18" charset="0"/>
              </a:rPr>
              <a:t>dòng</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nêu</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cảm</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xúc</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về</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một</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hình</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ảnh</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gắn</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bó</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với</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tuổi</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thơ</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của</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em</a:t>
            </a:r>
            <a:r>
              <a:rPr lang="en-US" sz="6000" b="1" dirty="0">
                <a:solidFill>
                  <a:srgbClr val="FF0000"/>
                </a:solidFill>
                <a:effectLst/>
                <a:latin typeface="#9Slide03 AmpleSoft Bold" panose="02000000000000000000" pitchFamily="2" charset="0"/>
                <a:ea typeface="Times New Roman" panose="02020603050405020304" pitchFamily="18" charset="0"/>
              </a:rPr>
              <a:t>.</a:t>
            </a:r>
            <a:endParaRPr lang="en-US" sz="6000" dirty="0">
              <a:solidFill>
                <a:srgbClr val="FF0000"/>
              </a:solidFill>
              <a:latin typeface="#9Slide03 AmpleSoft Bold" panose="02000000000000000000" pitchFamily="2" charset="0"/>
            </a:endParaRPr>
          </a:p>
        </p:txBody>
      </p:sp>
    </p:spTree>
    <p:extLst>
      <p:ext uri="{BB962C8B-B14F-4D97-AF65-F5344CB8AC3E}">
        <p14:creationId xmlns:p14="http://schemas.microsoft.com/office/powerpoint/2010/main" val="49932347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xmlns="" id="{1BCDFF76-2498-4923-819D-790F4E228574}"/>
              </a:ext>
            </a:extLst>
          </p:cNvPr>
          <p:cNvSpPr/>
          <p:nvPr/>
        </p:nvSpPr>
        <p:spPr>
          <a:xfrm>
            <a:off x="216310" y="414002"/>
            <a:ext cx="9802761" cy="6370256"/>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xmlns="" id="{73D4C60D-39AB-4005-8210-5CB997B93045}"/>
              </a:ext>
            </a:extLst>
          </p:cNvPr>
          <p:cNvSpPr txBox="1"/>
          <p:nvPr/>
        </p:nvSpPr>
        <p:spPr>
          <a:xfrm>
            <a:off x="3451122" y="963561"/>
            <a:ext cx="3864077" cy="1015663"/>
          </a:xfrm>
          <a:prstGeom prst="rect">
            <a:avLst/>
          </a:prstGeom>
          <a:noFill/>
        </p:spPr>
        <p:txBody>
          <a:bodyPr wrap="square" rtlCol="0">
            <a:spAutoFit/>
          </a:bodyPr>
          <a:lstStyle/>
          <a:p>
            <a:pPr algn="ctr"/>
            <a:r>
              <a:rPr lang="en-US" sz="6000" b="1" u="sng" dirty="0" err="1">
                <a:solidFill>
                  <a:srgbClr val="FF0000"/>
                </a:solidFill>
                <a:effectLst/>
                <a:latin typeface="#9Slide03 AmpleSoft Bold" panose="02000000000000000000" pitchFamily="2" charset="0"/>
                <a:ea typeface="Times New Roman" panose="02020603050405020304" pitchFamily="18" charset="0"/>
              </a:rPr>
              <a:t>Gợi</a:t>
            </a:r>
            <a:r>
              <a:rPr lang="en-US" sz="6000" b="1" u="sng" dirty="0">
                <a:solidFill>
                  <a:srgbClr val="FF0000"/>
                </a:solidFill>
                <a:effectLst/>
                <a:latin typeface="#9Slide03 AmpleSoft Bold" panose="02000000000000000000" pitchFamily="2" charset="0"/>
                <a:ea typeface="Times New Roman" panose="02020603050405020304" pitchFamily="18" charset="0"/>
              </a:rPr>
              <a:t> ý</a:t>
            </a:r>
            <a:r>
              <a:rPr lang="en-US" sz="6000" b="1" u="sng" dirty="0">
                <a:solidFill>
                  <a:srgbClr val="FF0000"/>
                </a:solidFill>
                <a:latin typeface="#9Slide03 AmpleSoft Bold" panose="02000000000000000000" pitchFamily="2" charset="0"/>
                <a:ea typeface="Times New Roman" panose="02020603050405020304" pitchFamily="18" charset="0"/>
              </a:rPr>
              <a:t>:</a:t>
            </a:r>
            <a:endParaRPr lang="en-US" sz="6000" u="sng" dirty="0">
              <a:solidFill>
                <a:srgbClr val="FF0000"/>
              </a:solidFill>
              <a:latin typeface="#9Slide03 AmpleSoft Bold" panose="02000000000000000000" pitchFamily="2" charset="0"/>
            </a:endParaRPr>
          </a:p>
        </p:txBody>
      </p:sp>
      <p:sp>
        <p:nvSpPr>
          <p:cNvPr id="3" name="TextBox 2">
            <a:extLst>
              <a:ext uri="{FF2B5EF4-FFF2-40B4-BE49-F238E27FC236}">
                <a16:creationId xmlns:a16="http://schemas.microsoft.com/office/drawing/2014/main" xmlns="" id="{E2B1680E-4B65-4E4F-88B2-C49AAF00F3C5}"/>
              </a:ext>
            </a:extLst>
          </p:cNvPr>
          <p:cNvSpPr txBox="1"/>
          <p:nvPr/>
        </p:nvSpPr>
        <p:spPr>
          <a:xfrm>
            <a:off x="1740310" y="2428568"/>
            <a:ext cx="6685935" cy="3794950"/>
          </a:xfrm>
          <a:prstGeom prst="rect">
            <a:avLst/>
          </a:prstGeom>
          <a:noFill/>
        </p:spPr>
        <p:txBody>
          <a:bodyPr wrap="square" rtlCol="0">
            <a:spAutoFit/>
          </a:bodyPr>
          <a:lstStyle/>
          <a:p>
            <a:pPr marL="0" marR="0" algn="just">
              <a:lnSpc>
                <a:spcPct val="107000"/>
              </a:lnSpc>
              <a:spcBef>
                <a:spcPts val="1200"/>
              </a:spcBef>
              <a:spcAft>
                <a:spcPts val="1200"/>
              </a:spcAft>
            </a:pP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Có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thê</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viết</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vê</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một</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sô</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hình</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ảnh</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600" dirty="0">
              <a:solidFill>
                <a:srgbClr val="2F6F84"/>
              </a:solidFill>
              <a:effectLst/>
              <a:latin typeface="#9Slide03 AmpleSoft Bold" panose="02000000000000000000" pitchFamily="2"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Dòng</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sông</a:t>
            </a:r>
            <a:r>
              <a:rPr lang="en-US" sz="3600" dirty="0">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b</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ãi</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biển</a:t>
            </a:r>
            <a:r>
              <a:rPr lang="en-US" sz="3600" dirty="0">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c</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ánh</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đồng</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cánh</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diều</a:t>
            </a:r>
            <a:r>
              <a:rPr lang="en-US" sz="3600" dirty="0">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k</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hu</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vườn</a:t>
            </a:r>
            <a:r>
              <a:rPr lang="en-US" sz="3600" dirty="0">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c</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ông</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viên</a:t>
            </a:r>
            <a:r>
              <a:rPr lang="en-US" sz="3600" dirty="0">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k</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hu</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vui</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chơi</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600" dirty="0">
              <a:solidFill>
                <a:srgbClr val="2F6F84"/>
              </a:solidFill>
              <a:effectLst/>
              <a:latin typeface="#9Slide03 AmpleSoft Bold" panose="02000000000000000000" pitchFamily="2"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94183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xmlns="" id="{F8068C5F-98E9-4A5B-BB7F-EBE1CAA8B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664920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xmlns="" id="{B3E64F25-ADC6-43A4-A26A-7650655C2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Tree>
    <p:extLst>
      <p:ext uri="{BB962C8B-B14F-4D97-AF65-F5344CB8AC3E}">
        <p14:creationId xmlns:p14="http://schemas.microsoft.com/office/powerpoint/2010/main" val="233357212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xmlns="" id="{53F42AA0-280E-4F33-A0E1-D8EB64014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396748"/>
          </a:xfrm>
          <a:prstGeom prst="rect">
            <a:avLst/>
          </a:prstGeom>
        </p:spPr>
      </p:pic>
    </p:spTree>
    <p:extLst>
      <p:ext uri="{BB962C8B-B14F-4D97-AF65-F5344CB8AC3E}">
        <p14:creationId xmlns:p14="http://schemas.microsoft.com/office/powerpoint/2010/main" val="338004453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xmlns="" id="{FEEBF565-9956-4997-BE8D-9BF7CAA9A8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471012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xmlns="" id="{AF52B9B4-E8F7-46E5-AE94-DA90780DB9AC}"/>
              </a:ext>
            </a:extLst>
          </p:cNvPr>
          <p:cNvSpPr/>
          <p:nvPr/>
        </p:nvSpPr>
        <p:spPr>
          <a:xfrm>
            <a:off x="602307" y="2170310"/>
            <a:ext cx="10953136"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B.HÌNH THÀNH KIẾN THỨC:</a:t>
            </a:r>
          </a:p>
        </p:txBody>
      </p:sp>
    </p:spTree>
    <p:extLst>
      <p:ext uri="{BB962C8B-B14F-4D97-AF65-F5344CB8AC3E}">
        <p14:creationId xmlns:p14="http://schemas.microsoft.com/office/powerpoint/2010/main" val="194815324"/>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1572</Words>
  <PresentationFormat>Custom</PresentationFormat>
  <Paragraphs>197</Paragraphs>
  <Slides>48</Slides>
  <Notes>47</Notes>
  <HiddenSlides>0</HiddenSlides>
  <MMClips>4</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2021-06-24T09:25:43Z</dcterms:created>
  <dcterms:modified xsi:type="dcterms:W3CDTF">2021-08-28T00:54:00Z</dcterms:modified>
</cp:coreProperties>
</file>