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309" r:id="rId3"/>
    <p:sldId id="310" r:id="rId4"/>
    <p:sldId id="311" r:id="rId5"/>
    <p:sldId id="313" r:id="rId6"/>
    <p:sldId id="312" r:id="rId7"/>
    <p:sldId id="314" r:id="rId8"/>
    <p:sldId id="315" r:id="rId9"/>
    <p:sldId id="317" r:id="rId10"/>
    <p:sldId id="320" r:id="rId11"/>
    <p:sldId id="318" r:id="rId12"/>
    <p:sldId id="321" r:id="rId13"/>
    <p:sldId id="319" r:id="rId14"/>
    <p:sldId id="322" r:id="rId15"/>
    <p:sldId id="323" r:id="rId16"/>
    <p:sldId id="324" r:id="rId17"/>
    <p:sldId id="325" r:id="rId18"/>
    <p:sldId id="326" r:id="rId19"/>
    <p:sldId id="316" r:id="rId20"/>
    <p:sldId id="327" r:id="rId21"/>
    <p:sldId id="328" r:id="rId22"/>
    <p:sldId id="294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38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5B3E"/>
    <a:srgbClr val="F29A5B"/>
    <a:srgbClr val="C8D85B"/>
    <a:srgbClr val="B09277"/>
    <a:srgbClr val="B09278"/>
    <a:srgbClr val="A6C0A4"/>
    <a:srgbClr val="F7E3AD"/>
    <a:srgbClr val="85AA84"/>
    <a:srgbClr val="A5C0A4"/>
    <a:srgbClr val="F08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1" autoAdjust="0"/>
    <p:restoredTop sz="94414" autoAdjust="0"/>
  </p:normalViewPr>
  <p:slideViewPr>
    <p:cSldViewPr snapToGrid="0" showGuides="1">
      <p:cViewPr varScale="1">
        <p:scale>
          <a:sx n="81" d="100"/>
          <a:sy n="81" d="100"/>
        </p:scale>
        <p:origin x="-354" y="-90"/>
      </p:cViewPr>
      <p:guideLst>
        <p:guide orient="horz" pos="3838"/>
        <p:guide pos="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259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05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882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015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5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306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21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264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47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96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1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584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230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03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94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15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825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7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00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3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0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7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1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4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6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2021/7/22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7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70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404900" y="2868755"/>
            <a:ext cx="392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KHỞI ĐỘNG</a:t>
            </a:r>
            <a:endParaRPr lang="zh-CN" altLang="en-US" sz="4400" dirty="0">
              <a:solidFill>
                <a:srgbClr val="865B3E"/>
              </a:solidFill>
              <a:latin typeface="UTM Avo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Do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mải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chơi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cẩn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thận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trong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khoác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mới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mua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thích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62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loud Callout 25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200" dirty="0" err="1">
                <a:latin typeface="UTM Avo" panose="02040603050506020204" pitchFamily="18" charset="0"/>
              </a:rPr>
              <a:t>Nếu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bố</a:t>
            </a:r>
            <a:r>
              <a:rPr lang="en-US" sz="3200" dirty="0">
                <a:latin typeface="UTM Avo" panose="02040603050506020204" pitchFamily="18" charset="0"/>
              </a:rPr>
              <a:t> (</a:t>
            </a:r>
            <a:r>
              <a:rPr lang="en-US" sz="3200" dirty="0" err="1">
                <a:latin typeface="UTM Avo" panose="02040603050506020204" pitchFamily="18" charset="0"/>
              </a:rPr>
              <a:t>hoặc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mẹ</a:t>
            </a:r>
            <a:r>
              <a:rPr lang="en-US" sz="3200" dirty="0">
                <a:latin typeface="UTM Avo" panose="02040603050506020204" pitchFamily="18" charset="0"/>
              </a:rPr>
              <a:t>)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Na,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sẽ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cảm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thấy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trước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</a:rPr>
              <a:t> Na? </a:t>
            </a:r>
            <a:r>
              <a:rPr lang="en-US" sz="3200" dirty="0" err="1">
                <a:latin typeface="UTM Avo" panose="02040603050506020204" pitchFamily="18" charset="0"/>
              </a:rPr>
              <a:t>Vì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sao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876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tabLst>
                <a:tab pos="180340" algn="l"/>
              </a:tabLst>
            </a:pP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khoác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mang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tác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hại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ốm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mẹ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lo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lắng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buồn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bã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thêm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đình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mất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tiền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thời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gian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thêm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bởi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này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04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1170876" y="327641"/>
            <a:ext cx="8070777" cy="4138192"/>
          </a:xfrm>
          <a:prstGeom prst="cloudCallout">
            <a:avLst>
              <a:gd name="adj1" fmla="val 56588"/>
              <a:gd name="adj2" fmla="val 35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bao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giờ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em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quên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áo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giống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bạn</a:t>
            </a:r>
            <a:r>
              <a:rPr lang="en-US" sz="3200" dirty="0">
                <a:latin typeface="UTM Avo" panose="02040603050506020204" pitchFamily="18" charset="0"/>
              </a:rPr>
              <a:t> Na </a:t>
            </a:r>
            <a:r>
              <a:rPr lang="en-US" sz="3200" dirty="0" err="1">
                <a:latin typeface="UTM Avo" panose="02040603050506020204" pitchFamily="18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trên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chưa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Sự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việc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diễn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thế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? </a:t>
            </a:r>
            <a:r>
              <a:rPr lang="en-US" sz="3200" dirty="0" err="1">
                <a:latin typeface="UTM Avo" panose="02040603050506020204" pitchFamily="18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gì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xảy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ra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sau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421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1170876" y="327641"/>
            <a:ext cx="8070777" cy="4138192"/>
          </a:xfrm>
          <a:prstGeom prst="cloudCallout">
            <a:avLst>
              <a:gd name="adj1" fmla="val 56588"/>
              <a:gd name="adj2" fmla="val 350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Câu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chuyện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giúp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rút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cần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cẩn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thận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tuỳ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tiện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nơi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chỗ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3718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97452" y="79802"/>
            <a:ext cx="880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2. </a:t>
            </a:r>
            <a:r>
              <a:rPr lang="en-US" sz="2800" dirty="0" err="1" smtClean="0">
                <a:latin typeface="UTM Avo" panose="02040603050506020204" pitchFamily="18" charset="0"/>
              </a:rPr>
              <a:t>Tìm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hiểu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số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việc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cần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để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bảo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đồ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dùng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0" y="1091955"/>
            <a:ext cx="3143689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74" y="1117912"/>
            <a:ext cx="2679903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" y="3620664"/>
            <a:ext cx="5849166" cy="2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82" y="3620663"/>
            <a:ext cx="5149053" cy="26864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128140" y="793031"/>
            <a:ext cx="4928814" cy="27515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4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649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97452" y="79802"/>
            <a:ext cx="880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2. </a:t>
            </a:r>
            <a:r>
              <a:rPr lang="en-US" sz="2800" dirty="0" err="1" smtClean="0">
                <a:latin typeface="UTM Avo" panose="02040603050506020204" pitchFamily="18" charset="0"/>
              </a:rPr>
              <a:t>Tìm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hiểu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một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số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việc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cần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để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bảo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đồ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dùng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75" y="1113710"/>
            <a:ext cx="3143689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01" y="1169837"/>
            <a:ext cx="2679903" cy="2314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" y="3512004"/>
            <a:ext cx="5849166" cy="2686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7" y="3418707"/>
            <a:ext cx="5149053" cy="268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34788"/>
            <a:ext cx="30754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Tranh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1: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cất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kính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hộp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87718" y="1461141"/>
            <a:ext cx="2918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ranh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2: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đóng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nắp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bút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sau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khi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0650" y="6281825"/>
            <a:ext cx="43077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7030A0"/>
                </a:solidFill>
                <a:latin typeface="UTM Avo" panose="02040603050506020204" pitchFamily="18" charset="0"/>
              </a:rPr>
              <a:t>Tranh 3: lau chùi xe đạp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72172" y="5939720"/>
            <a:ext cx="4966882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ranh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4: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lau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chùi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giày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tủ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gọn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gàng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2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6" y="1196769"/>
            <a:ext cx="7517792" cy="3115395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mang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lợi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ích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dẫn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3. </a:t>
            </a:r>
            <a:r>
              <a:rPr lang="en-US" sz="2800" dirty="0" err="1" smtClean="0">
                <a:latin typeface="UTM Avo" panose="02040603050506020204" pitchFamily="18" charset="0"/>
              </a:rPr>
              <a:t>Trao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đổi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sự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cần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thiết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phải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bảo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đồ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dùng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196769"/>
            <a:ext cx="8224373" cy="3929413"/>
          </a:xfrm>
          <a:prstGeom prst="cloudCallout">
            <a:avLst>
              <a:gd name="adj1" fmla="val -58929"/>
              <a:gd name="adj2" fmla="val 290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sẽ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cho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luôn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sạch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sẽ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bền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đẹp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lâu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bền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Ngoài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ra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nó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còn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tiết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kiệm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tiền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công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sức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bố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mẹ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người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thân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thời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giúp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ta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rèn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luyện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tính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ngăn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nắp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gọn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gàng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ý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thức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trách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nhiệm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trong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0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3. </a:t>
            </a:r>
            <a:r>
              <a:rPr lang="en-US" sz="2800" dirty="0" err="1" smtClean="0">
                <a:latin typeface="UTM Avo" panose="02040603050506020204" pitchFamily="18" charset="0"/>
              </a:rPr>
              <a:t>Trao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đổi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sự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cần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thiết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phải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bảo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đồ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dùng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7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1">
            <a:extLst>
              <a:ext uri="{FF2B5EF4-FFF2-40B4-BE49-F238E27FC236}">
                <a16:creationId xmlns:a16="http://schemas.microsoft.com/office/drawing/2014/main" xmlns="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017" y="2798617"/>
            <a:ext cx="2669434" cy="40364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911" y="143033"/>
            <a:ext cx="11875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4. </a:t>
            </a:r>
            <a:r>
              <a:rPr lang="en-US" sz="2800" dirty="0" err="1" smtClean="0">
                <a:latin typeface="UTM Avo" panose="02040603050506020204" pitchFamily="18" charset="0"/>
              </a:rPr>
              <a:t>Thảo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luận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về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sự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cần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thiết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phải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bảo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đồ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dùng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cá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nhân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536" y="976179"/>
            <a:ext cx="8359852" cy="5010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86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8991911" y="75837"/>
            <a:ext cx="3200089" cy="2620854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95551" y="246243"/>
            <a:ext cx="8971544" cy="5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540673" y="5857948"/>
            <a:ext cx="8894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Tranh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trên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có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những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đồ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dùng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cá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nhân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28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nào</a:t>
            </a:r>
            <a:r>
              <a:rPr lang="en-US" altLang="zh-CN" sz="28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?</a:t>
            </a:r>
            <a:endParaRPr lang="zh-CN" altLang="en-US" sz="2800" dirty="0">
              <a:solidFill>
                <a:srgbClr val="865B3E"/>
              </a:solidFill>
              <a:latin typeface="UTM Avo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942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2583543"/>
            <a:ext cx="2545840" cy="4039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loud Callout 10"/>
          <p:cNvSpPr/>
          <p:nvPr/>
        </p:nvSpPr>
        <p:spPr>
          <a:xfrm>
            <a:off x="2776135" y="-61877"/>
            <a:ext cx="8224374" cy="5326604"/>
          </a:xfrm>
          <a:prstGeom prst="cloudCallout">
            <a:avLst>
              <a:gd name="adj1" fmla="val -61287"/>
              <a:gd name="adj2" fmla="val 189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ta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cần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Cất</a:t>
            </a:r>
            <a:r>
              <a:rPr lang="en-US" sz="24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4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tập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smtClean="0">
                <a:solidFill>
                  <a:srgbClr val="7030A0"/>
                </a:solidFill>
                <a:latin typeface="UTM Avo" panose="02040603050506020204" pitchFamily="18" charset="0"/>
              </a:rPr>
              <a:t>đúng</a:t>
            </a:r>
            <a:r>
              <a:rPr lang="en-US" sz="2400" smtClean="0">
                <a:solidFill>
                  <a:srgbClr val="7030A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trí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mỗi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lần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sử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dụng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ngay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ngắn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chia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từng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loại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chơi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sạch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4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quần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sạch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đẹp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phẳng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phiu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thơm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sắp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xếp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theo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đúng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vị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trí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quy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UTM Avo" panose="02040603050506020204" pitchFamily="18" charset="0"/>
              </a:rPr>
              <a:t>định</a:t>
            </a:r>
            <a:r>
              <a:rPr lang="en-US" sz="2400" dirty="0">
                <a:solidFill>
                  <a:srgbClr val="7030A0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208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xmlns="" id="{5AE8C5F3-B529-407B-839A-6530414F7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92" y="2194736"/>
            <a:ext cx="1782506" cy="29101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组合 287">
            <a:extLst>
              <a:ext uri="{FF2B5EF4-FFF2-40B4-BE49-F238E27FC236}">
                <a16:creationId xmlns:a16="http://schemas.microsoft.com/office/drawing/2014/main" xmlns="" id="{149BF7A0-D77D-46D8-B1C4-AFCB7BAFF9C0}"/>
              </a:ext>
            </a:extLst>
          </p:cNvPr>
          <p:cNvGrpSpPr/>
          <p:nvPr/>
        </p:nvGrpSpPr>
        <p:grpSpPr>
          <a:xfrm>
            <a:off x="45155" y="3956865"/>
            <a:ext cx="2720627" cy="2604728"/>
            <a:chOff x="1443091" y="2389096"/>
            <a:chExt cx="1262531" cy="1208747"/>
          </a:xfrm>
          <a:solidFill>
            <a:srgbClr val="85AA84"/>
          </a:solidFill>
        </p:grpSpPr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xmlns="" id="{40E48D89-F85A-4D62-9D67-DE434BB29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510" y="2892877"/>
              <a:ext cx="473700" cy="704966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xmlns="" id="{10E71999-92A0-46BF-BDCB-7513DFECB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6935" y="2673699"/>
              <a:ext cx="210757" cy="20445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xmlns="" id="{B3585056-D818-4BB0-B44E-6C1D4F6AC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30" y="2747304"/>
              <a:ext cx="168605" cy="14393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9">
              <a:extLst>
                <a:ext uri="{FF2B5EF4-FFF2-40B4-BE49-F238E27FC236}">
                  <a16:creationId xmlns:a16="http://schemas.microsoft.com/office/drawing/2014/main" xmlns="" id="{B957FDD3-0834-4A68-8F93-99833C7F5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432" y="2598460"/>
              <a:ext cx="178641" cy="16029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xmlns="" id="{6C51B825-D437-4EE4-9D96-E7AE87743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085" y="2869977"/>
              <a:ext cx="132475" cy="10958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xmlns="" id="{67B47A17-80D8-441B-A4F2-C605ACC22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948" y="2979566"/>
              <a:ext cx="162584" cy="121038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xmlns="" id="{8A5161FF-7696-4D96-88E0-26594E1CA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070" y="3090790"/>
              <a:ext cx="160576" cy="112861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13">
              <a:extLst>
                <a:ext uri="{FF2B5EF4-FFF2-40B4-BE49-F238E27FC236}">
                  <a16:creationId xmlns:a16="http://schemas.microsoft.com/office/drawing/2014/main" xmlns="" id="{3DB47151-CCCF-4DC8-82D8-6B2603BF0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566" y="3051534"/>
              <a:ext cx="162584" cy="114496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xmlns="" id="{822FB21F-D6F1-440B-9AED-D20363E94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617" y="2886334"/>
              <a:ext cx="162584" cy="122674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8DC4903A-40D4-49D5-A78B-436681871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02" y="2976294"/>
              <a:ext cx="138497" cy="96504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xmlns="" id="{5FEC1A81-042D-495C-92FA-7B189139A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9797" y="2739126"/>
              <a:ext cx="112403" cy="98139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xmlns="" id="{5E0F4135-8190-4C43-BCD7-D24B82D6D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422" y="2673699"/>
              <a:ext cx="88317" cy="7524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8">
              <a:extLst>
                <a:ext uri="{FF2B5EF4-FFF2-40B4-BE49-F238E27FC236}">
                  <a16:creationId xmlns:a16="http://schemas.microsoft.com/office/drawing/2014/main" xmlns="" id="{FE63D0C0-1871-4812-8365-899863B6A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992" y="2642622"/>
              <a:ext cx="110396" cy="9486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xmlns="" id="{E84885D5-9F4B-4094-BCBA-376371189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042" y="2523219"/>
              <a:ext cx="110396" cy="9486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0">
              <a:extLst>
                <a:ext uri="{FF2B5EF4-FFF2-40B4-BE49-F238E27FC236}">
                  <a16:creationId xmlns:a16="http://schemas.microsoft.com/office/drawing/2014/main" xmlns="" id="{E4AF61B4-8505-48C1-A621-007C4D6BD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130" y="2389096"/>
              <a:ext cx="124447" cy="106318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21">
              <a:extLst>
                <a:ext uri="{FF2B5EF4-FFF2-40B4-BE49-F238E27FC236}">
                  <a16:creationId xmlns:a16="http://schemas.microsoft.com/office/drawing/2014/main" xmlns="" id="{2D531AF5-62D8-4D0A-A15B-18ACA57D0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657" y="2647529"/>
              <a:ext cx="102368" cy="8014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22">
              <a:extLst>
                <a:ext uri="{FF2B5EF4-FFF2-40B4-BE49-F238E27FC236}">
                  <a16:creationId xmlns:a16="http://schemas.microsoft.com/office/drawing/2014/main" xmlns="" id="{1440FB4F-CCC1-48AB-ABE7-CCC8ACA3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262" y="2843808"/>
              <a:ext cx="100360" cy="8014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23">
              <a:extLst>
                <a:ext uri="{FF2B5EF4-FFF2-40B4-BE49-F238E27FC236}">
                  <a16:creationId xmlns:a16="http://schemas.microsoft.com/office/drawing/2014/main" xmlns="" id="{40777B13-74F8-434D-8CD6-204B34FDE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091" y="2855256"/>
              <a:ext cx="124447" cy="86690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4">
              <a:extLst>
                <a:ext uri="{FF2B5EF4-FFF2-40B4-BE49-F238E27FC236}">
                  <a16:creationId xmlns:a16="http://schemas.microsoft.com/office/drawing/2014/main" xmlns="" id="{163754A6-8601-4E0F-878A-26CC1E2BF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151" y="2537940"/>
              <a:ext cx="112403" cy="112861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:a16="http://schemas.microsoft.com/office/drawing/2014/main" xmlns="" id="{A7F158D0-935F-4249-B1B1-DF36EEC6B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494" y="2806186"/>
              <a:ext cx="112403" cy="93233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6">
              <a:extLst>
                <a:ext uri="{FF2B5EF4-FFF2-40B4-BE49-F238E27FC236}">
                  <a16:creationId xmlns:a16="http://schemas.microsoft.com/office/drawing/2014/main" xmlns="" id="{57042DD3-DEF0-4476-92F0-7772F7936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467" y="2591917"/>
              <a:ext cx="162584" cy="16029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7">
              <a:extLst>
                <a:ext uri="{FF2B5EF4-FFF2-40B4-BE49-F238E27FC236}">
                  <a16:creationId xmlns:a16="http://schemas.microsoft.com/office/drawing/2014/main" xmlns="" id="{0210F2FC-DB79-4A8D-A930-486B46588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410" y="2758753"/>
              <a:ext cx="234843" cy="19627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8">
              <a:extLst>
                <a:ext uri="{FF2B5EF4-FFF2-40B4-BE49-F238E27FC236}">
                  <a16:creationId xmlns:a16="http://schemas.microsoft.com/office/drawing/2014/main" xmlns="" id="{6E975A1E-4FC2-49D2-A8A6-44011044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044" y="2850349"/>
              <a:ext cx="150541" cy="121038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9">
              <a:extLst>
                <a:ext uri="{FF2B5EF4-FFF2-40B4-BE49-F238E27FC236}">
                  <a16:creationId xmlns:a16="http://schemas.microsoft.com/office/drawing/2014/main" xmlns="" id="{5E31BCD6-F6BC-420C-9F34-5FF1038DB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06" y="2855256"/>
              <a:ext cx="150541" cy="121038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30">
              <a:extLst>
                <a:ext uri="{FF2B5EF4-FFF2-40B4-BE49-F238E27FC236}">
                  <a16:creationId xmlns:a16="http://schemas.microsoft.com/office/drawing/2014/main" xmlns="" id="{1D88AB13-CC71-4468-9F61-53FA2BAE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542" y="2758753"/>
              <a:ext cx="154555" cy="119403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31">
              <a:extLst>
                <a:ext uri="{FF2B5EF4-FFF2-40B4-BE49-F238E27FC236}">
                  <a16:creationId xmlns:a16="http://schemas.microsoft.com/office/drawing/2014/main" xmlns="" id="{B85BBFB9-D6B5-4771-8681-6361503E9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095" y="2683513"/>
              <a:ext cx="150541" cy="117767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32">
              <a:extLst>
                <a:ext uri="{FF2B5EF4-FFF2-40B4-BE49-F238E27FC236}">
                  <a16:creationId xmlns:a16="http://schemas.microsoft.com/office/drawing/2014/main" xmlns="" id="{92F6BAAF-E8B0-4E39-B800-C32A2FED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80" y="2559204"/>
              <a:ext cx="150541" cy="119403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33">
              <a:extLst>
                <a:ext uri="{FF2B5EF4-FFF2-40B4-BE49-F238E27FC236}">
                  <a16:creationId xmlns:a16="http://schemas.microsoft.com/office/drawing/2014/main" xmlns="" id="{9EF7BDE9-1E41-4B46-9936-CA22F7969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476" y="2457794"/>
              <a:ext cx="146526" cy="119403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34">
              <a:extLst>
                <a:ext uri="{FF2B5EF4-FFF2-40B4-BE49-F238E27FC236}">
                  <a16:creationId xmlns:a16="http://schemas.microsoft.com/office/drawing/2014/main" xmlns="" id="{D58DA3BF-BE3A-469B-9599-D58455BC1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646" y="2431623"/>
              <a:ext cx="144518" cy="135759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xmlns="" id="{F6A46612-5E10-4D70-A3E8-2F32D2BD4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182" y="3067891"/>
              <a:ext cx="166598" cy="114496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36">
              <a:extLst>
                <a:ext uri="{FF2B5EF4-FFF2-40B4-BE49-F238E27FC236}">
                  <a16:creationId xmlns:a16="http://schemas.microsoft.com/office/drawing/2014/main" xmlns="" id="{7C11900C-335E-411D-88F2-3AEE5CCA0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274" y="2973023"/>
              <a:ext cx="152548" cy="116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xmlns="" id="{4B276045-8B69-476F-A073-0D8A61FFE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981" y="2937039"/>
              <a:ext cx="130469" cy="104682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38">
              <a:extLst>
                <a:ext uri="{FF2B5EF4-FFF2-40B4-BE49-F238E27FC236}">
                  <a16:creationId xmlns:a16="http://schemas.microsoft.com/office/drawing/2014/main" xmlns="" id="{07C1A473-E975-41F5-A50D-1ED90046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916" y="3022093"/>
              <a:ext cx="130469" cy="104682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8" name="Group 260">
            <a:extLst>
              <a:ext uri="{FF2B5EF4-FFF2-40B4-BE49-F238E27FC236}">
                <a16:creationId xmlns:a16="http://schemas.microsoft.com/office/drawing/2014/main" xmlns="" id="{A4886B43-3774-4734-BE89-E167564B6D7C}"/>
              </a:ext>
            </a:extLst>
          </p:cNvPr>
          <p:cNvGrpSpPr/>
          <p:nvPr/>
        </p:nvGrpSpPr>
        <p:grpSpPr>
          <a:xfrm>
            <a:off x="2794888" y="4790438"/>
            <a:ext cx="3109253" cy="1988892"/>
            <a:chOff x="2977744" y="1751833"/>
            <a:chExt cx="1322776" cy="846138"/>
          </a:xfrm>
          <a:solidFill>
            <a:srgbClr val="F29A5B"/>
          </a:solidFill>
        </p:grpSpPr>
        <p:sp>
          <p:nvSpPr>
            <p:cNvPr id="49" name="Freeform: Shape 40">
              <a:extLst>
                <a:ext uri="{FF2B5EF4-FFF2-40B4-BE49-F238E27FC236}">
                  <a16:creationId xmlns:a16="http://schemas.microsoft.com/office/drawing/2014/main" xmlns="" id="{A9514F6B-6E7F-4400-9650-14DB11CFA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988" y="2059187"/>
              <a:ext cx="289003" cy="4300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41">
              <a:extLst>
                <a:ext uri="{FF2B5EF4-FFF2-40B4-BE49-F238E27FC236}">
                  <a16:creationId xmlns:a16="http://schemas.microsoft.com/office/drawing/2014/main" xmlns="" id="{BF92F67B-20BA-4982-9168-A025F6B3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238" y="1925468"/>
              <a:ext cx="128582" cy="12473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42">
              <a:extLst>
                <a:ext uri="{FF2B5EF4-FFF2-40B4-BE49-F238E27FC236}">
                  <a16:creationId xmlns:a16="http://schemas.microsoft.com/office/drawing/2014/main" xmlns="" id="{52468655-1046-42A4-9CDA-9139CDE22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373" y="1970374"/>
              <a:ext cx="102865" cy="87816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43">
              <a:extLst>
                <a:ext uri="{FF2B5EF4-FFF2-40B4-BE49-F238E27FC236}">
                  <a16:creationId xmlns:a16="http://schemas.microsoft.com/office/drawing/2014/main" xmlns="" id="{C61768C7-711A-4C40-87B1-6C3CF3D50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735" y="1879565"/>
              <a:ext cx="108989" cy="97795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44">
              <a:extLst>
                <a:ext uri="{FF2B5EF4-FFF2-40B4-BE49-F238E27FC236}">
                  <a16:creationId xmlns:a16="http://schemas.microsoft.com/office/drawing/2014/main" xmlns="" id="{490D213B-2F23-458A-AAE0-4ADDC081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737" y="2045217"/>
              <a:ext cx="80823" cy="66860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45">
              <a:extLst>
                <a:ext uri="{FF2B5EF4-FFF2-40B4-BE49-F238E27FC236}">
                  <a16:creationId xmlns:a16="http://schemas.microsoft.com/office/drawing/2014/main" xmlns="" id="{769A908D-29BE-46EE-8755-6431A400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470" y="2112076"/>
              <a:ext cx="99192" cy="7384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46">
              <a:extLst>
                <a:ext uri="{FF2B5EF4-FFF2-40B4-BE49-F238E27FC236}">
                  <a16:creationId xmlns:a16="http://schemas.microsoft.com/office/drawing/2014/main" xmlns="" id="{6F2A0F5C-01F6-4BAF-808A-5069B944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288" y="2179933"/>
              <a:ext cx="97967" cy="68856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47">
              <a:extLst>
                <a:ext uri="{FF2B5EF4-FFF2-40B4-BE49-F238E27FC236}">
                  <a16:creationId xmlns:a16="http://schemas.microsoft.com/office/drawing/2014/main" xmlns="" id="{C8D55074-B45E-4A96-9B40-4B60F108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567" y="2155984"/>
              <a:ext cx="99192" cy="6985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48">
              <a:extLst>
                <a:ext uri="{FF2B5EF4-FFF2-40B4-BE49-F238E27FC236}">
                  <a16:creationId xmlns:a16="http://schemas.microsoft.com/office/drawing/2014/main" xmlns="" id="{CFDCF4E4-E6B0-4B77-8AD4-5C0313A7F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39" y="2055196"/>
              <a:ext cx="99192" cy="7484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49">
              <a:extLst>
                <a:ext uri="{FF2B5EF4-FFF2-40B4-BE49-F238E27FC236}">
                  <a16:creationId xmlns:a16="http://schemas.microsoft.com/office/drawing/2014/main" xmlns="" id="{70C48990-F097-410A-92F6-E2DED5408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02" y="2110080"/>
              <a:ext cx="84497" cy="58877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50">
              <a:extLst>
                <a:ext uri="{FF2B5EF4-FFF2-40B4-BE49-F238E27FC236}">
                  <a16:creationId xmlns:a16="http://schemas.microsoft.com/office/drawing/2014/main" xmlns="" id="{D27FC0D0-2193-47B2-B12F-D6CF7C94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754" y="1965384"/>
              <a:ext cx="68577" cy="5987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51">
              <a:extLst>
                <a:ext uri="{FF2B5EF4-FFF2-40B4-BE49-F238E27FC236}">
                  <a16:creationId xmlns:a16="http://schemas.microsoft.com/office/drawing/2014/main" xmlns="" id="{8527EA28-7560-40E5-BDC9-DA9CA483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075" y="1925468"/>
              <a:ext cx="53882" cy="45904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52">
              <a:extLst>
                <a:ext uri="{FF2B5EF4-FFF2-40B4-BE49-F238E27FC236}">
                  <a16:creationId xmlns:a16="http://schemas.microsoft.com/office/drawing/2014/main" xmlns="" id="{FD440B1E-8EF9-4890-8DE4-4EF0D993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18" y="1906508"/>
              <a:ext cx="67353" cy="57878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53">
              <a:extLst>
                <a:ext uri="{FF2B5EF4-FFF2-40B4-BE49-F238E27FC236}">
                  <a16:creationId xmlns:a16="http://schemas.microsoft.com/office/drawing/2014/main" xmlns="" id="{9C2DAE67-70D9-499E-BCD5-361BEEDB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390" y="1833661"/>
              <a:ext cx="67353" cy="57878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54">
              <a:extLst>
                <a:ext uri="{FF2B5EF4-FFF2-40B4-BE49-F238E27FC236}">
                  <a16:creationId xmlns:a16="http://schemas.microsoft.com/office/drawing/2014/main" xmlns="" id="{EB84DC81-3C69-4387-94A0-FCAD4E0A0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4303" y="1751833"/>
              <a:ext cx="75924" cy="64864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55">
              <a:extLst>
                <a:ext uri="{FF2B5EF4-FFF2-40B4-BE49-F238E27FC236}">
                  <a16:creationId xmlns:a16="http://schemas.microsoft.com/office/drawing/2014/main" xmlns="" id="{8F27E367-0B63-44D9-8C8D-401C55F9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915" y="1909502"/>
              <a:ext cx="62454" cy="48898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56">
              <a:extLst>
                <a:ext uri="{FF2B5EF4-FFF2-40B4-BE49-F238E27FC236}">
                  <a16:creationId xmlns:a16="http://schemas.microsoft.com/office/drawing/2014/main" xmlns="" id="{D7A7D5DF-D7A5-4547-A350-98BEDBB7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781" y="2029250"/>
              <a:ext cx="61229" cy="48898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57">
              <a:extLst>
                <a:ext uri="{FF2B5EF4-FFF2-40B4-BE49-F238E27FC236}">
                  <a16:creationId xmlns:a16="http://schemas.microsoft.com/office/drawing/2014/main" xmlns="" id="{6028530F-2DAD-412B-87AC-EF63D54ED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744" y="2036235"/>
              <a:ext cx="75924" cy="5288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58">
              <a:extLst>
                <a:ext uri="{FF2B5EF4-FFF2-40B4-BE49-F238E27FC236}">
                  <a16:creationId xmlns:a16="http://schemas.microsoft.com/office/drawing/2014/main" xmlns="" id="{0CD834E6-C797-4921-8132-F6AD3BF9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976" y="1842642"/>
              <a:ext cx="68577" cy="68856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59">
              <a:extLst>
                <a:ext uri="{FF2B5EF4-FFF2-40B4-BE49-F238E27FC236}">
                  <a16:creationId xmlns:a16="http://schemas.microsoft.com/office/drawing/2014/main" xmlns="" id="{A4801B25-C605-4691-9C6C-14460911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321" y="2006298"/>
              <a:ext cx="68577" cy="56881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60">
              <a:extLst>
                <a:ext uri="{FF2B5EF4-FFF2-40B4-BE49-F238E27FC236}">
                  <a16:creationId xmlns:a16="http://schemas.microsoft.com/office/drawing/2014/main" xmlns="" id="{D072520E-033A-4306-B647-FC576F005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641" y="1875573"/>
              <a:ext cx="99192" cy="97795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61">
              <a:extLst>
                <a:ext uri="{FF2B5EF4-FFF2-40B4-BE49-F238E27FC236}">
                  <a16:creationId xmlns:a16="http://schemas.microsoft.com/office/drawing/2014/main" xmlns="" id="{CCE1F106-361F-43AB-ACB0-D09D40A0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061" y="1977359"/>
              <a:ext cx="143277" cy="11974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62">
              <a:extLst>
                <a:ext uri="{FF2B5EF4-FFF2-40B4-BE49-F238E27FC236}">
                  <a16:creationId xmlns:a16="http://schemas.microsoft.com/office/drawing/2014/main" xmlns="" id="{52D94B68-09EC-4C26-A55C-370715B40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9825" y="2033242"/>
              <a:ext cx="91844" cy="7384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63">
              <a:extLst>
                <a:ext uri="{FF2B5EF4-FFF2-40B4-BE49-F238E27FC236}">
                  <a16:creationId xmlns:a16="http://schemas.microsoft.com/office/drawing/2014/main" xmlns="" id="{56F3EB48-4811-49AA-B028-79553607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343" y="2036235"/>
              <a:ext cx="91844" cy="7384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64">
              <a:extLst>
                <a:ext uri="{FF2B5EF4-FFF2-40B4-BE49-F238E27FC236}">
                  <a16:creationId xmlns:a16="http://schemas.microsoft.com/office/drawing/2014/main" xmlns="" id="{679A12F1-DB4E-41D7-B91C-55695660D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322" y="1977359"/>
              <a:ext cx="94294" cy="7284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65">
              <a:extLst>
                <a:ext uri="{FF2B5EF4-FFF2-40B4-BE49-F238E27FC236}">
                  <a16:creationId xmlns:a16="http://schemas.microsoft.com/office/drawing/2014/main" xmlns="" id="{FF09E6C0-D2FA-4252-A696-73CED3AE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397" y="1931456"/>
              <a:ext cx="91844" cy="7184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66">
              <a:extLst>
                <a:ext uri="{FF2B5EF4-FFF2-40B4-BE49-F238E27FC236}">
                  <a16:creationId xmlns:a16="http://schemas.microsoft.com/office/drawing/2014/main" xmlns="" id="{369AC05F-35D2-4FC7-9352-79A592FE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804" y="1855615"/>
              <a:ext cx="91844" cy="7284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67">
              <a:extLst>
                <a:ext uri="{FF2B5EF4-FFF2-40B4-BE49-F238E27FC236}">
                  <a16:creationId xmlns:a16="http://schemas.microsoft.com/office/drawing/2014/main" xmlns="" id="{20DB3999-7193-4870-892A-97766B68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083" y="1793745"/>
              <a:ext cx="89395" cy="7284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68">
              <a:extLst>
                <a:ext uri="{FF2B5EF4-FFF2-40B4-BE49-F238E27FC236}">
                  <a16:creationId xmlns:a16="http://schemas.microsoft.com/office/drawing/2014/main" xmlns="" id="{5C2B80A1-0021-4830-88BD-62538CBF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255" y="1777778"/>
              <a:ext cx="88170" cy="82826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69">
              <a:extLst>
                <a:ext uri="{FF2B5EF4-FFF2-40B4-BE49-F238E27FC236}">
                  <a16:creationId xmlns:a16="http://schemas.microsoft.com/office/drawing/2014/main" xmlns="" id="{51B014FE-7441-44C4-8C15-D1E29F17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092" y="2165963"/>
              <a:ext cx="101641" cy="6985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70">
              <a:extLst>
                <a:ext uri="{FF2B5EF4-FFF2-40B4-BE49-F238E27FC236}">
                  <a16:creationId xmlns:a16="http://schemas.microsoft.com/office/drawing/2014/main" xmlns="" id="{095E80E1-8073-456D-979C-3AD8F1991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012" y="2108084"/>
              <a:ext cx="93069" cy="7085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71">
              <a:extLst>
                <a:ext uri="{FF2B5EF4-FFF2-40B4-BE49-F238E27FC236}">
                  <a16:creationId xmlns:a16="http://schemas.microsoft.com/office/drawing/2014/main" xmlns="" id="{9C5F771B-B361-43EE-B8AB-059917AC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9021" y="2086130"/>
              <a:ext cx="79599" cy="63866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72">
              <a:extLst>
                <a:ext uri="{FF2B5EF4-FFF2-40B4-BE49-F238E27FC236}">
                  <a16:creationId xmlns:a16="http://schemas.microsoft.com/office/drawing/2014/main" xmlns="" id="{5338C345-67CF-453A-9C13-B4921405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8000" y="2138021"/>
              <a:ext cx="79599" cy="63866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74">
              <a:extLst>
                <a:ext uri="{FF2B5EF4-FFF2-40B4-BE49-F238E27FC236}">
                  <a16:creationId xmlns:a16="http://schemas.microsoft.com/office/drawing/2014/main" xmlns="" id="{19FC2408-CFDF-43DE-8AE3-AE3580E6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357" y="2266946"/>
              <a:ext cx="222432" cy="331025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75">
              <a:extLst>
                <a:ext uri="{FF2B5EF4-FFF2-40B4-BE49-F238E27FC236}">
                  <a16:creationId xmlns:a16="http://schemas.microsoft.com/office/drawing/2014/main" xmlns="" id="{02FAC96E-960B-4871-A1D2-354AF67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965" y="2164029"/>
              <a:ext cx="98963" cy="96005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76">
              <a:extLst>
                <a:ext uri="{FF2B5EF4-FFF2-40B4-BE49-F238E27FC236}">
                  <a16:creationId xmlns:a16="http://schemas.microsoft.com/office/drawing/2014/main" xmlns="" id="{6B32AF27-9E61-4382-BB82-BEECBF32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794" y="2198590"/>
              <a:ext cx="79171" cy="67587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77">
              <a:extLst>
                <a:ext uri="{FF2B5EF4-FFF2-40B4-BE49-F238E27FC236}">
                  <a16:creationId xmlns:a16="http://schemas.microsoft.com/office/drawing/2014/main" xmlns="" id="{488E1BBA-BCF9-4450-92EF-9AB37B021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998" y="2128699"/>
              <a:ext cx="83883" cy="75268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78">
              <a:extLst>
                <a:ext uri="{FF2B5EF4-FFF2-40B4-BE49-F238E27FC236}">
                  <a16:creationId xmlns:a16="http://schemas.microsoft.com/office/drawing/2014/main" xmlns="" id="{19A0D858-FB8E-4D4A-81C6-6D08021BE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749" y="2256193"/>
              <a:ext cx="62205" cy="51459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79">
              <a:extLst>
                <a:ext uri="{FF2B5EF4-FFF2-40B4-BE49-F238E27FC236}">
                  <a16:creationId xmlns:a16="http://schemas.microsoft.com/office/drawing/2014/main" xmlns="" id="{54813267-DF65-4655-819F-1E7801FB7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842" y="2307652"/>
              <a:ext cx="76343" cy="56835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80">
              <a:extLst>
                <a:ext uri="{FF2B5EF4-FFF2-40B4-BE49-F238E27FC236}">
                  <a16:creationId xmlns:a16="http://schemas.microsoft.com/office/drawing/2014/main" xmlns="" id="{B4DBB8B8-004A-452B-B07E-E0DE98786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5864" y="2359878"/>
              <a:ext cx="75401" cy="52995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81">
              <a:extLst>
                <a:ext uri="{FF2B5EF4-FFF2-40B4-BE49-F238E27FC236}">
                  <a16:creationId xmlns:a16="http://schemas.microsoft.com/office/drawing/2014/main" xmlns="" id="{C70FCEBE-F9A8-4888-A979-D3662FC1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888" y="2341446"/>
              <a:ext cx="76343" cy="53763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82">
              <a:extLst>
                <a:ext uri="{FF2B5EF4-FFF2-40B4-BE49-F238E27FC236}">
                  <a16:creationId xmlns:a16="http://schemas.microsoft.com/office/drawing/2014/main" xmlns="" id="{C3371AC3-3291-44E5-BEAB-9234AFE9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486" y="2263874"/>
              <a:ext cx="76343" cy="57603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83">
              <a:extLst>
                <a:ext uri="{FF2B5EF4-FFF2-40B4-BE49-F238E27FC236}">
                  <a16:creationId xmlns:a16="http://schemas.microsoft.com/office/drawing/2014/main" xmlns="" id="{E247131A-CDAB-4E09-897A-2E7B79831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211" y="2306116"/>
              <a:ext cx="65033" cy="45315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84">
              <a:extLst>
                <a:ext uri="{FF2B5EF4-FFF2-40B4-BE49-F238E27FC236}">
                  <a16:creationId xmlns:a16="http://schemas.microsoft.com/office/drawing/2014/main" xmlns="" id="{FE93E688-F53B-49F7-9905-0F950BC46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049" y="2194750"/>
              <a:ext cx="52780" cy="46082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85">
              <a:extLst>
                <a:ext uri="{FF2B5EF4-FFF2-40B4-BE49-F238E27FC236}">
                  <a16:creationId xmlns:a16="http://schemas.microsoft.com/office/drawing/2014/main" xmlns="" id="{15CBD0EB-65AD-4ABC-82DF-411E28F63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038" y="2164029"/>
              <a:ext cx="41470" cy="35330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86">
              <a:extLst>
                <a:ext uri="{FF2B5EF4-FFF2-40B4-BE49-F238E27FC236}">
                  <a16:creationId xmlns:a16="http://schemas.microsoft.com/office/drawing/2014/main" xmlns="" id="{BEA29C1B-0E89-42FB-B49B-A43CA8FAE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497" y="2149436"/>
              <a:ext cx="51838" cy="44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87">
              <a:extLst>
                <a:ext uri="{FF2B5EF4-FFF2-40B4-BE49-F238E27FC236}">
                  <a16:creationId xmlns:a16="http://schemas.microsoft.com/office/drawing/2014/main" xmlns="" id="{02F3F879-E98A-482D-ADCF-43D58FECD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094" y="2093369"/>
              <a:ext cx="51838" cy="44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88">
              <a:extLst>
                <a:ext uri="{FF2B5EF4-FFF2-40B4-BE49-F238E27FC236}">
                  <a16:creationId xmlns:a16="http://schemas.microsoft.com/office/drawing/2014/main" xmlns="" id="{705E8F93-3AB4-4778-83F4-96B82C102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413" y="2030390"/>
              <a:ext cx="58435" cy="49923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89">
              <a:extLst>
                <a:ext uri="{FF2B5EF4-FFF2-40B4-BE49-F238E27FC236}">
                  <a16:creationId xmlns:a16="http://schemas.microsoft.com/office/drawing/2014/main" xmlns="" id="{8324F53C-29D0-4416-AAE2-96697946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4224" y="2151740"/>
              <a:ext cx="48068" cy="37634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90">
              <a:extLst>
                <a:ext uri="{FF2B5EF4-FFF2-40B4-BE49-F238E27FC236}">
                  <a16:creationId xmlns:a16="http://schemas.microsoft.com/office/drawing/2014/main" xmlns="" id="{D8EDF4DB-70FB-4581-BAB0-BD47ABCFD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95" y="2243905"/>
              <a:ext cx="47125" cy="37634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91">
              <a:extLst>
                <a:ext uri="{FF2B5EF4-FFF2-40B4-BE49-F238E27FC236}">
                  <a16:creationId xmlns:a16="http://schemas.microsoft.com/office/drawing/2014/main" xmlns="" id="{ADF2401D-1507-4A3D-9835-F76F940B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683" y="2249281"/>
              <a:ext cx="58435" cy="40706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2">
              <a:extLst>
                <a:ext uri="{FF2B5EF4-FFF2-40B4-BE49-F238E27FC236}">
                  <a16:creationId xmlns:a16="http://schemas.microsoft.com/office/drawing/2014/main" xmlns="" id="{AB4CB16F-5891-47A8-8685-42F418DD8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240" y="2100281"/>
              <a:ext cx="52780" cy="52995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93">
              <a:extLst>
                <a:ext uri="{FF2B5EF4-FFF2-40B4-BE49-F238E27FC236}">
                  <a16:creationId xmlns:a16="http://schemas.microsoft.com/office/drawing/2014/main" xmlns="" id="{AE1F3728-2D3D-4EC2-968F-B550F02D3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463" y="2226240"/>
              <a:ext cx="52780" cy="43778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94">
              <a:extLst>
                <a:ext uri="{FF2B5EF4-FFF2-40B4-BE49-F238E27FC236}">
                  <a16:creationId xmlns:a16="http://schemas.microsoft.com/office/drawing/2014/main" xmlns="" id="{DB1D6F4B-E41D-4189-8B62-FFC0DE68C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02" y="2125627"/>
              <a:ext cx="76343" cy="75268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95">
              <a:extLst>
                <a:ext uri="{FF2B5EF4-FFF2-40B4-BE49-F238E27FC236}">
                  <a16:creationId xmlns:a16="http://schemas.microsoft.com/office/drawing/2014/main" xmlns="" id="{A7337633-4962-4301-BC1E-DCE743B3F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170" y="2203967"/>
              <a:ext cx="110274" cy="92165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96">
              <a:extLst>
                <a:ext uri="{FF2B5EF4-FFF2-40B4-BE49-F238E27FC236}">
                  <a16:creationId xmlns:a16="http://schemas.microsoft.com/office/drawing/2014/main" xmlns="" id="{27ECC6A3-7B4C-4FBD-B67D-94C507BCC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11" y="2246977"/>
              <a:ext cx="70688" cy="56835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97">
              <a:extLst>
                <a:ext uri="{FF2B5EF4-FFF2-40B4-BE49-F238E27FC236}">
                  <a16:creationId xmlns:a16="http://schemas.microsoft.com/office/drawing/2014/main" xmlns="" id="{349192E0-BBB2-4E3D-804B-CC3B71CF4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626" y="2249281"/>
              <a:ext cx="70688" cy="56835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98">
              <a:extLst>
                <a:ext uri="{FF2B5EF4-FFF2-40B4-BE49-F238E27FC236}">
                  <a16:creationId xmlns:a16="http://schemas.microsoft.com/office/drawing/2014/main" xmlns="" id="{68457A80-1098-4B16-803D-D1DC06579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144" y="2203967"/>
              <a:ext cx="72573" cy="56067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99">
              <a:extLst>
                <a:ext uri="{FF2B5EF4-FFF2-40B4-BE49-F238E27FC236}">
                  <a16:creationId xmlns:a16="http://schemas.microsoft.com/office/drawing/2014/main" xmlns="" id="{1E3401D1-CA43-44D0-8F92-60C7D8113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709" y="2168637"/>
              <a:ext cx="70688" cy="55299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00">
              <a:extLst>
                <a:ext uri="{FF2B5EF4-FFF2-40B4-BE49-F238E27FC236}">
                  <a16:creationId xmlns:a16="http://schemas.microsoft.com/office/drawing/2014/main" xmlns="" id="{0C111A2C-43F1-4D0B-841E-25256E3B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5628" y="2110266"/>
              <a:ext cx="70688" cy="56067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01">
              <a:extLst>
                <a:ext uri="{FF2B5EF4-FFF2-40B4-BE49-F238E27FC236}">
                  <a16:creationId xmlns:a16="http://schemas.microsoft.com/office/drawing/2014/main" xmlns="" id="{75A9A01F-5F38-48AA-97EC-1B7B618F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653" y="2062648"/>
              <a:ext cx="68803" cy="56067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02">
              <a:extLst>
                <a:ext uri="{FF2B5EF4-FFF2-40B4-BE49-F238E27FC236}">
                  <a16:creationId xmlns:a16="http://schemas.microsoft.com/office/drawing/2014/main" xmlns="" id="{01984CCB-1110-4194-A804-41AF4C1F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264" y="2050359"/>
              <a:ext cx="67860" cy="63747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103">
              <a:extLst>
                <a:ext uri="{FF2B5EF4-FFF2-40B4-BE49-F238E27FC236}">
                  <a16:creationId xmlns:a16="http://schemas.microsoft.com/office/drawing/2014/main" xmlns="" id="{2664CE64-3F98-4599-8893-0464D3D6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019" y="2349126"/>
              <a:ext cx="78228" cy="53763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104">
              <a:extLst>
                <a:ext uri="{FF2B5EF4-FFF2-40B4-BE49-F238E27FC236}">
                  <a16:creationId xmlns:a16="http://schemas.microsoft.com/office/drawing/2014/main" xmlns="" id="{16412FD9-7AF3-40DC-9C20-4E9935EFD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271" y="2304580"/>
              <a:ext cx="71631" cy="54531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105">
              <a:extLst>
                <a:ext uri="{FF2B5EF4-FFF2-40B4-BE49-F238E27FC236}">
                  <a16:creationId xmlns:a16="http://schemas.microsoft.com/office/drawing/2014/main" xmlns="" id="{7456D4FF-85E9-4EF0-9693-A57855BF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37" y="2287683"/>
              <a:ext cx="61263" cy="49154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106">
              <a:extLst>
                <a:ext uri="{FF2B5EF4-FFF2-40B4-BE49-F238E27FC236}">
                  <a16:creationId xmlns:a16="http://schemas.microsoft.com/office/drawing/2014/main" xmlns="" id="{18228BBF-D1AB-4255-B30F-D16913CEF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154" y="2327621"/>
              <a:ext cx="61263" cy="49154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5" name="Group 255">
            <a:extLst>
              <a:ext uri="{FF2B5EF4-FFF2-40B4-BE49-F238E27FC236}">
                <a16:creationId xmlns:a16="http://schemas.microsoft.com/office/drawing/2014/main" xmlns="" id="{54439F45-6144-42CE-9449-850320C2A715}"/>
              </a:ext>
            </a:extLst>
          </p:cNvPr>
          <p:cNvGrpSpPr/>
          <p:nvPr/>
        </p:nvGrpSpPr>
        <p:grpSpPr>
          <a:xfrm>
            <a:off x="5880358" y="3882449"/>
            <a:ext cx="2414833" cy="2311958"/>
            <a:chOff x="4490668" y="1848552"/>
            <a:chExt cx="1251662" cy="1198340"/>
          </a:xfrm>
          <a:solidFill>
            <a:srgbClr val="C8D85B"/>
          </a:solidFill>
        </p:grpSpPr>
        <p:sp>
          <p:nvSpPr>
            <p:cNvPr id="116" name="Freeform: Shape 108">
              <a:extLst>
                <a:ext uri="{FF2B5EF4-FFF2-40B4-BE49-F238E27FC236}">
                  <a16:creationId xmlns:a16="http://schemas.microsoft.com/office/drawing/2014/main" xmlns="" id="{124602D6-9AD6-4474-8E00-592C68712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683" y="2347995"/>
              <a:ext cx="469622" cy="698897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109">
              <a:extLst>
                <a:ext uri="{FF2B5EF4-FFF2-40B4-BE49-F238E27FC236}">
                  <a16:creationId xmlns:a16="http://schemas.microsoft.com/office/drawing/2014/main" xmlns="" id="{F602A96C-E6C7-42C6-A3BE-2AEA0325D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088" y="2130705"/>
              <a:ext cx="208943" cy="202697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110">
              <a:extLst>
                <a:ext uri="{FF2B5EF4-FFF2-40B4-BE49-F238E27FC236}">
                  <a16:creationId xmlns:a16="http://schemas.microsoft.com/office/drawing/2014/main" xmlns="" id="{0122E047-A147-4328-B98A-E1DAC0E8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935" y="2203675"/>
              <a:ext cx="167154" cy="142698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111">
              <a:extLst>
                <a:ext uri="{FF2B5EF4-FFF2-40B4-BE49-F238E27FC236}">
                  <a16:creationId xmlns:a16="http://schemas.microsoft.com/office/drawing/2014/main" xmlns="" id="{A2857545-2191-46CA-A0F9-99F55723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394" y="2056113"/>
              <a:ext cx="177104" cy="158914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112">
              <a:extLst>
                <a:ext uri="{FF2B5EF4-FFF2-40B4-BE49-F238E27FC236}">
                  <a16:creationId xmlns:a16="http://schemas.microsoft.com/office/drawing/2014/main" xmlns="" id="{9E873E65-5FCE-4999-AF39-CE10B9FA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277" y="2325293"/>
              <a:ext cx="131335" cy="108646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113">
              <a:extLst>
                <a:ext uri="{FF2B5EF4-FFF2-40B4-BE49-F238E27FC236}">
                  <a16:creationId xmlns:a16="http://schemas.microsoft.com/office/drawing/2014/main" xmlns="" id="{BF0B3B8D-8455-4F64-B63B-18AEF7647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469" y="2433938"/>
              <a:ext cx="161184" cy="119996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114">
              <a:extLst>
                <a:ext uri="{FF2B5EF4-FFF2-40B4-BE49-F238E27FC236}">
                  <a16:creationId xmlns:a16="http://schemas.microsoft.com/office/drawing/2014/main" xmlns="" id="{5E8CEDAF-E3E2-421D-8801-A65C97B2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297" y="2544205"/>
              <a:ext cx="159194" cy="111889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115">
              <a:extLst>
                <a:ext uri="{FF2B5EF4-FFF2-40B4-BE49-F238E27FC236}">
                  <a16:creationId xmlns:a16="http://schemas.microsoft.com/office/drawing/2014/main" xmlns="" id="{A1FCA191-6EE8-4B6B-A870-0FFA5AB9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003" y="2505287"/>
              <a:ext cx="161184" cy="113510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116">
              <a:extLst>
                <a:ext uri="{FF2B5EF4-FFF2-40B4-BE49-F238E27FC236}">
                  <a16:creationId xmlns:a16="http://schemas.microsoft.com/office/drawing/2014/main" xmlns="" id="{B109F364-BF14-42F5-A0F1-CE372BF6D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933" y="2341509"/>
              <a:ext cx="161184" cy="121618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117">
              <a:extLst>
                <a:ext uri="{FF2B5EF4-FFF2-40B4-BE49-F238E27FC236}">
                  <a16:creationId xmlns:a16="http://schemas.microsoft.com/office/drawing/2014/main" xmlns="" id="{3DFF4A81-5284-46E1-8A79-D1C4BC77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235" y="2430695"/>
              <a:ext cx="137305" cy="95673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118">
              <a:extLst>
                <a:ext uri="{FF2B5EF4-FFF2-40B4-BE49-F238E27FC236}">
                  <a16:creationId xmlns:a16="http://schemas.microsoft.com/office/drawing/2014/main" xmlns="" id="{D8A4D83F-839B-4266-897A-77BDE9F6B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680" y="2195568"/>
              <a:ext cx="111436" cy="97294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119">
              <a:extLst>
                <a:ext uri="{FF2B5EF4-FFF2-40B4-BE49-F238E27FC236}">
                  <a16:creationId xmlns:a16="http://schemas.microsoft.com/office/drawing/2014/main" xmlns="" id="{B89D7175-94C0-4714-9858-1F25F737C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04" y="2130705"/>
              <a:ext cx="87557" cy="74592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120">
              <a:extLst>
                <a:ext uri="{FF2B5EF4-FFF2-40B4-BE49-F238E27FC236}">
                  <a16:creationId xmlns:a16="http://schemas.microsoft.com/office/drawing/2014/main" xmlns="" id="{DF62B35A-6C36-422C-80CD-C9387741F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409" y="2099895"/>
              <a:ext cx="109446" cy="94051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121">
              <a:extLst>
                <a:ext uri="{FF2B5EF4-FFF2-40B4-BE49-F238E27FC236}">
                  <a16:creationId xmlns:a16="http://schemas.microsoft.com/office/drawing/2014/main" xmlns="" id="{7B5DAEE7-AB5C-4750-9590-365A5BDFC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338" y="1981521"/>
              <a:ext cx="109446" cy="94051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122">
              <a:extLst>
                <a:ext uri="{FF2B5EF4-FFF2-40B4-BE49-F238E27FC236}">
                  <a16:creationId xmlns:a16="http://schemas.microsoft.com/office/drawing/2014/main" xmlns="" id="{8FAEA8D0-1618-4122-B111-5CB9E7B30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17" y="1848552"/>
              <a:ext cx="123375" cy="10540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123">
              <a:extLst>
                <a:ext uri="{FF2B5EF4-FFF2-40B4-BE49-F238E27FC236}">
                  <a16:creationId xmlns:a16="http://schemas.microsoft.com/office/drawing/2014/main" xmlns="" id="{BFAA16E8-1FD9-4A5D-85D3-B256B17E6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680" y="2104760"/>
              <a:ext cx="101487" cy="79457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124">
              <a:extLst>
                <a:ext uri="{FF2B5EF4-FFF2-40B4-BE49-F238E27FC236}">
                  <a16:creationId xmlns:a16="http://schemas.microsoft.com/office/drawing/2014/main" xmlns="" id="{E3B6807F-C214-4D52-9EE4-FB5AE7D43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2834" y="2299348"/>
              <a:ext cx="99496" cy="79457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125">
              <a:extLst>
                <a:ext uri="{FF2B5EF4-FFF2-40B4-BE49-F238E27FC236}">
                  <a16:creationId xmlns:a16="http://schemas.microsoft.com/office/drawing/2014/main" xmlns="" id="{59A91E21-4836-4384-AC0D-2021F087A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668" y="2310699"/>
              <a:ext cx="123375" cy="85944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126">
              <a:extLst>
                <a:ext uri="{FF2B5EF4-FFF2-40B4-BE49-F238E27FC236}">
                  <a16:creationId xmlns:a16="http://schemas.microsoft.com/office/drawing/2014/main" xmlns="" id="{17A42AA4-AE15-4874-938E-FF102794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786" y="1996114"/>
              <a:ext cx="111436" cy="111889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127">
              <a:extLst>
                <a:ext uri="{FF2B5EF4-FFF2-40B4-BE49-F238E27FC236}">
                  <a16:creationId xmlns:a16="http://schemas.microsoft.com/office/drawing/2014/main" xmlns="" id="{4D0292CB-F016-4AB4-9455-06F60F7E1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04" y="2262052"/>
              <a:ext cx="111436" cy="92430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128">
              <a:extLst>
                <a:ext uri="{FF2B5EF4-FFF2-40B4-BE49-F238E27FC236}">
                  <a16:creationId xmlns:a16="http://schemas.microsoft.com/office/drawing/2014/main" xmlns="" id="{8212ABA8-F1FD-4367-AF76-BAD4264BC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744" y="2049627"/>
              <a:ext cx="161184" cy="158914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129">
              <a:extLst>
                <a:ext uri="{FF2B5EF4-FFF2-40B4-BE49-F238E27FC236}">
                  <a16:creationId xmlns:a16="http://schemas.microsoft.com/office/drawing/2014/main" xmlns="" id="{051BE856-00DF-4F50-8ADF-A3E67E559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423" y="2215027"/>
              <a:ext cx="232822" cy="194588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130">
              <a:extLst>
                <a:ext uri="{FF2B5EF4-FFF2-40B4-BE49-F238E27FC236}">
                  <a16:creationId xmlns:a16="http://schemas.microsoft.com/office/drawing/2014/main" xmlns="" id="{5725F3EA-E38D-4186-8CBD-58E49738D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536" y="2305834"/>
              <a:ext cx="149245" cy="119996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131">
              <a:extLst>
                <a:ext uri="{FF2B5EF4-FFF2-40B4-BE49-F238E27FC236}">
                  <a16:creationId xmlns:a16="http://schemas.microsoft.com/office/drawing/2014/main" xmlns="" id="{F4133066-3BCC-4952-8493-B8865D6E1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750" y="2310699"/>
              <a:ext cx="149245" cy="119996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132">
              <a:extLst>
                <a:ext uri="{FF2B5EF4-FFF2-40B4-BE49-F238E27FC236}">
                  <a16:creationId xmlns:a16="http://schemas.microsoft.com/office/drawing/2014/main" xmlns="" id="{24CE4C7A-58CB-4072-B296-AE66276F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842" y="2215027"/>
              <a:ext cx="153225" cy="118375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133">
              <a:extLst>
                <a:ext uri="{FF2B5EF4-FFF2-40B4-BE49-F238E27FC236}">
                  <a16:creationId xmlns:a16="http://schemas.microsoft.com/office/drawing/2014/main" xmlns="" id="{9FFA2785-3800-4C3A-86C8-7BB23C5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466" y="2140434"/>
              <a:ext cx="149245" cy="116753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134">
              <a:extLst>
                <a:ext uri="{FF2B5EF4-FFF2-40B4-BE49-F238E27FC236}">
                  <a16:creationId xmlns:a16="http://schemas.microsoft.com/office/drawing/2014/main" xmlns="" id="{2F93CD57-0F16-4C09-A869-5B1AF0B4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628" y="2017195"/>
              <a:ext cx="149245" cy="118375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135">
              <a:extLst>
                <a:ext uri="{FF2B5EF4-FFF2-40B4-BE49-F238E27FC236}">
                  <a16:creationId xmlns:a16="http://schemas.microsoft.com/office/drawing/2014/main" xmlns="" id="{1B6E1AB3-5870-49FE-B80F-1B9923BC8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333" y="1916658"/>
              <a:ext cx="145265" cy="118375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36">
              <a:extLst>
                <a:ext uri="{FF2B5EF4-FFF2-40B4-BE49-F238E27FC236}">
                  <a16:creationId xmlns:a16="http://schemas.microsoft.com/office/drawing/2014/main" xmlns="" id="{2355132F-783D-4028-B7F0-F95B415D9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491" y="1890713"/>
              <a:ext cx="143274" cy="134591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37">
              <a:extLst>
                <a:ext uri="{FF2B5EF4-FFF2-40B4-BE49-F238E27FC236}">
                  <a16:creationId xmlns:a16="http://schemas.microsoft.com/office/drawing/2014/main" xmlns="" id="{C2C8956C-F6D0-44E0-9219-8F2893BEF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345" y="2521503"/>
              <a:ext cx="165164" cy="113510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138">
              <a:extLst>
                <a:ext uri="{FF2B5EF4-FFF2-40B4-BE49-F238E27FC236}">
                  <a16:creationId xmlns:a16="http://schemas.microsoft.com/office/drawing/2014/main" xmlns="" id="{1F014DEC-611F-4C46-AB06-F491F593C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214" y="2427452"/>
              <a:ext cx="151234" cy="115132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139">
              <a:extLst>
                <a:ext uri="{FF2B5EF4-FFF2-40B4-BE49-F238E27FC236}">
                  <a16:creationId xmlns:a16="http://schemas.microsoft.com/office/drawing/2014/main" xmlns="" id="{95FF6D70-0DFF-4760-80BB-B21BD33D0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226" y="2391777"/>
              <a:ext cx="129346" cy="103780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140">
              <a:extLst>
                <a:ext uri="{FF2B5EF4-FFF2-40B4-BE49-F238E27FC236}">
                  <a16:creationId xmlns:a16="http://schemas.microsoft.com/office/drawing/2014/main" xmlns="" id="{186FDF8B-9470-466D-8E56-0FDB66B8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318" y="2476099"/>
              <a:ext cx="129346" cy="103780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9" name="Group 250">
            <a:extLst>
              <a:ext uri="{FF2B5EF4-FFF2-40B4-BE49-F238E27FC236}">
                <a16:creationId xmlns:a16="http://schemas.microsoft.com/office/drawing/2014/main" xmlns="" id="{97F74E1A-7364-4171-A47B-7D83ED0312E2}"/>
              </a:ext>
            </a:extLst>
          </p:cNvPr>
          <p:cNvGrpSpPr/>
          <p:nvPr/>
        </p:nvGrpSpPr>
        <p:grpSpPr>
          <a:xfrm>
            <a:off x="8550511" y="5023342"/>
            <a:ext cx="1314626" cy="1258622"/>
            <a:chOff x="6283315" y="1852012"/>
            <a:chExt cx="779153" cy="745960"/>
          </a:xfrm>
          <a:solidFill>
            <a:srgbClr val="865B3E"/>
          </a:solidFill>
        </p:grpSpPr>
        <p:sp>
          <p:nvSpPr>
            <p:cNvPr id="150" name="Freeform: Shape 210">
              <a:extLst>
                <a:ext uri="{FF2B5EF4-FFF2-40B4-BE49-F238E27FC236}">
                  <a16:creationId xmlns:a16="http://schemas.microsoft.com/office/drawing/2014/main" xmlns="" id="{AB7AA703-CFC1-4E03-A9F4-B8D9FBA80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7343" y="2162913"/>
              <a:ext cx="292337" cy="435059"/>
            </a:xfrm>
            <a:custGeom>
              <a:avLst/>
              <a:gdLst>
                <a:gd name="T0" fmla="*/ 130 w 164"/>
                <a:gd name="T1" fmla="*/ 299 h 299"/>
                <a:gd name="T2" fmla="*/ 123 w 164"/>
                <a:gd name="T3" fmla="*/ 132 h 299"/>
                <a:gd name="T4" fmla="*/ 161 w 164"/>
                <a:gd name="T5" fmla="*/ 47 h 299"/>
                <a:gd name="T6" fmla="*/ 143 w 164"/>
                <a:gd name="T7" fmla="*/ 51 h 299"/>
                <a:gd name="T8" fmla="*/ 108 w 164"/>
                <a:gd name="T9" fmla="*/ 75 h 299"/>
                <a:gd name="T10" fmla="*/ 80 w 164"/>
                <a:gd name="T11" fmla="*/ 6 h 299"/>
                <a:gd name="T12" fmla="*/ 77 w 164"/>
                <a:gd name="T13" fmla="*/ 51 h 299"/>
                <a:gd name="T14" fmla="*/ 48 w 164"/>
                <a:gd name="T15" fmla="*/ 33 h 299"/>
                <a:gd name="T16" fmla="*/ 27 w 164"/>
                <a:gd name="T17" fmla="*/ 16 h 299"/>
                <a:gd name="T18" fmla="*/ 52 w 164"/>
                <a:gd name="T19" fmla="*/ 74 h 299"/>
                <a:gd name="T20" fmla="*/ 10 w 164"/>
                <a:gd name="T21" fmla="*/ 35 h 299"/>
                <a:gd name="T22" fmla="*/ 9 w 164"/>
                <a:gd name="T23" fmla="*/ 53 h 299"/>
                <a:gd name="T24" fmla="*/ 43 w 164"/>
                <a:gd name="T25" fmla="*/ 93 h 299"/>
                <a:gd name="T26" fmla="*/ 10 w 164"/>
                <a:gd name="T27" fmla="*/ 75 h 299"/>
                <a:gd name="T28" fmla="*/ 20 w 164"/>
                <a:gd name="T29" fmla="*/ 97 h 299"/>
                <a:gd name="T30" fmla="*/ 71 w 164"/>
                <a:gd name="T31" fmla="*/ 161 h 299"/>
                <a:gd name="T32" fmla="*/ 62 w 164"/>
                <a:gd name="T33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99">
                  <a:moveTo>
                    <a:pt x="130" y="299"/>
                  </a:moveTo>
                  <a:cubicBezTo>
                    <a:pt x="130" y="299"/>
                    <a:pt x="107" y="195"/>
                    <a:pt x="123" y="132"/>
                  </a:cubicBezTo>
                  <a:cubicBezTo>
                    <a:pt x="139" y="70"/>
                    <a:pt x="164" y="57"/>
                    <a:pt x="161" y="47"/>
                  </a:cubicBezTo>
                  <a:cubicBezTo>
                    <a:pt x="159" y="38"/>
                    <a:pt x="147" y="42"/>
                    <a:pt x="143" y="51"/>
                  </a:cubicBezTo>
                  <a:cubicBezTo>
                    <a:pt x="139" y="60"/>
                    <a:pt x="123" y="78"/>
                    <a:pt x="108" y="75"/>
                  </a:cubicBezTo>
                  <a:cubicBezTo>
                    <a:pt x="94" y="72"/>
                    <a:pt x="91" y="12"/>
                    <a:pt x="80" y="6"/>
                  </a:cubicBezTo>
                  <a:cubicBezTo>
                    <a:pt x="70" y="0"/>
                    <a:pt x="73" y="27"/>
                    <a:pt x="77" y="51"/>
                  </a:cubicBezTo>
                  <a:cubicBezTo>
                    <a:pt x="81" y="75"/>
                    <a:pt x="60" y="62"/>
                    <a:pt x="48" y="33"/>
                  </a:cubicBezTo>
                  <a:cubicBezTo>
                    <a:pt x="36" y="4"/>
                    <a:pt x="28" y="12"/>
                    <a:pt x="27" y="16"/>
                  </a:cubicBezTo>
                  <a:cubicBezTo>
                    <a:pt x="25" y="20"/>
                    <a:pt x="54" y="72"/>
                    <a:pt x="52" y="74"/>
                  </a:cubicBezTo>
                  <a:cubicBezTo>
                    <a:pt x="49" y="77"/>
                    <a:pt x="13" y="34"/>
                    <a:pt x="10" y="35"/>
                  </a:cubicBezTo>
                  <a:cubicBezTo>
                    <a:pt x="6" y="36"/>
                    <a:pt x="0" y="39"/>
                    <a:pt x="9" y="53"/>
                  </a:cubicBezTo>
                  <a:cubicBezTo>
                    <a:pt x="17" y="66"/>
                    <a:pt x="44" y="89"/>
                    <a:pt x="43" y="93"/>
                  </a:cubicBezTo>
                  <a:cubicBezTo>
                    <a:pt x="41" y="97"/>
                    <a:pt x="18" y="76"/>
                    <a:pt x="10" y="75"/>
                  </a:cubicBezTo>
                  <a:cubicBezTo>
                    <a:pt x="2" y="75"/>
                    <a:pt x="5" y="86"/>
                    <a:pt x="20" y="97"/>
                  </a:cubicBezTo>
                  <a:cubicBezTo>
                    <a:pt x="34" y="108"/>
                    <a:pt x="71" y="121"/>
                    <a:pt x="71" y="161"/>
                  </a:cubicBezTo>
                  <a:cubicBezTo>
                    <a:pt x="72" y="201"/>
                    <a:pt x="62" y="299"/>
                    <a:pt x="62" y="29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211">
              <a:extLst>
                <a:ext uri="{FF2B5EF4-FFF2-40B4-BE49-F238E27FC236}">
                  <a16:creationId xmlns:a16="http://schemas.microsoft.com/office/drawing/2014/main" xmlns="" id="{7F28B136-CC31-4B78-AF49-CD2E17D09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0426" y="2027651"/>
              <a:ext cx="130066" cy="126178"/>
            </a:xfrm>
            <a:custGeom>
              <a:avLst/>
              <a:gdLst>
                <a:gd name="T0" fmla="*/ 32 w 73"/>
                <a:gd name="T1" fmla="*/ 87 h 87"/>
                <a:gd name="T2" fmla="*/ 1 w 73"/>
                <a:gd name="T3" fmla="*/ 50 h 87"/>
                <a:gd name="T4" fmla="*/ 14 w 73"/>
                <a:gd name="T5" fmla="*/ 0 h 87"/>
                <a:gd name="T6" fmla="*/ 32 w 73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87">
                  <a:moveTo>
                    <a:pt x="32" y="87"/>
                  </a:moveTo>
                  <a:cubicBezTo>
                    <a:pt x="32" y="87"/>
                    <a:pt x="3" y="78"/>
                    <a:pt x="1" y="50"/>
                  </a:cubicBezTo>
                  <a:cubicBezTo>
                    <a:pt x="0" y="23"/>
                    <a:pt x="14" y="0"/>
                    <a:pt x="14" y="0"/>
                  </a:cubicBezTo>
                  <a:cubicBezTo>
                    <a:pt x="14" y="0"/>
                    <a:pt x="73" y="39"/>
                    <a:pt x="3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212">
              <a:extLst>
                <a:ext uri="{FF2B5EF4-FFF2-40B4-BE49-F238E27FC236}">
                  <a16:creationId xmlns:a16="http://schemas.microsoft.com/office/drawing/2014/main" xmlns="" id="{BDEFEAA7-DD10-40E7-8006-31023154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6374" y="2073074"/>
              <a:ext cx="104052" cy="88829"/>
            </a:xfrm>
            <a:custGeom>
              <a:avLst/>
              <a:gdLst>
                <a:gd name="T0" fmla="*/ 38 w 58"/>
                <a:gd name="T1" fmla="*/ 61 h 61"/>
                <a:gd name="T2" fmla="*/ 7 w 58"/>
                <a:gd name="T3" fmla="*/ 41 h 61"/>
                <a:gd name="T4" fmla="*/ 5 w 58"/>
                <a:gd name="T5" fmla="*/ 0 h 61"/>
                <a:gd name="T6" fmla="*/ 38 w 58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61">
                  <a:moveTo>
                    <a:pt x="38" y="61"/>
                  </a:moveTo>
                  <a:cubicBezTo>
                    <a:pt x="38" y="61"/>
                    <a:pt x="14" y="61"/>
                    <a:pt x="7" y="41"/>
                  </a:cubicBezTo>
                  <a:cubicBezTo>
                    <a:pt x="0" y="20"/>
                    <a:pt x="5" y="0"/>
                    <a:pt x="5" y="0"/>
                  </a:cubicBezTo>
                  <a:cubicBezTo>
                    <a:pt x="5" y="0"/>
                    <a:pt x="58" y="17"/>
                    <a:pt x="3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213">
              <a:extLst>
                <a:ext uri="{FF2B5EF4-FFF2-40B4-BE49-F238E27FC236}">
                  <a16:creationId xmlns:a16="http://schemas.microsoft.com/office/drawing/2014/main" xmlns="" id="{62F8AABD-77A4-4DDA-8AFA-CF60E779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898" y="1981217"/>
              <a:ext cx="110246" cy="98923"/>
            </a:xfrm>
            <a:custGeom>
              <a:avLst/>
              <a:gdLst>
                <a:gd name="T0" fmla="*/ 17 w 62"/>
                <a:gd name="T1" fmla="*/ 68 h 68"/>
                <a:gd name="T2" fmla="*/ 9 w 62"/>
                <a:gd name="T3" fmla="*/ 31 h 68"/>
                <a:gd name="T4" fmla="*/ 36 w 62"/>
                <a:gd name="T5" fmla="*/ 0 h 68"/>
                <a:gd name="T6" fmla="*/ 17 w 62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68">
                  <a:moveTo>
                    <a:pt x="17" y="68"/>
                  </a:moveTo>
                  <a:cubicBezTo>
                    <a:pt x="17" y="68"/>
                    <a:pt x="0" y="51"/>
                    <a:pt x="9" y="31"/>
                  </a:cubicBezTo>
                  <a:cubicBezTo>
                    <a:pt x="18" y="11"/>
                    <a:pt x="36" y="0"/>
                    <a:pt x="36" y="0"/>
                  </a:cubicBezTo>
                  <a:cubicBezTo>
                    <a:pt x="36" y="0"/>
                    <a:pt x="62" y="50"/>
                    <a:pt x="17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214">
              <a:extLst>
                <a:ext uri="{FF2B5EF4-FFF2-40B4-BE49-F238E27FC236}">
                  <a16:creationId xmlns:a16="http://schemas.microsoft.com/office/drawing/2014/main" xmlns="" id="{E4220080-6FDB-434F-A4BC-F0572854A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258" y="2148781"/>
              <a:ext cx="81755" cy="67631"/>
            </a:xfrm>
            <a:custGeom>
              <a:avLst/>
              <a:gdLst>
                <a:gd name="T0" fmla="*/ 42 w 46"/>
                <a:gd name="T1" fmla="*/ 41 h 47"/>
                <a:gd name="T2" fmla="*/ 12 w 46"/>
                <a:gd name="T3" fmla="*/ 32 h 47"/>
                <a:gd name="T4" fmla="*/ 0 w 46"/>
                <a:gd name="T5" fmla="*/ 0 h 47"/>
                <a:gd name="T6" fmla="*/ 42 w 46"/>
                <a:gd name="T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7">
                  <a:moveTo>
                    <a:pt x="42" y="41"/>
                  </a:moveTo>
                  <a:cubicBezTo>
                    <a:pt x="42" y="41"/>
                    <a:pt x="23" y="47"/>
                    <a:pt x="12" y="32"/>
                  </a:cubicBezTo>
                  <a:cubicBezTo>
                    <a:pt x="1" y="18"/>
                    <a:pt x="0" y="0"/>
                    <a:pt x="0" y="0"/>
                  </a:cubicBezTo>
                  <a:cubicBezTo>
                    <a:pt x="0" y="0"/>
                    <a:pt x="46" y="1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215">
              <a:extLst>
                <a:ext uri="{FF2B5EF4-FFF2-40B4-BE49-F238E27FC236}">
                  <a16:creationId xmlns:a16="http://schemas.microsoft.com/office/drawing/2014/main" xmlns="" id="{D456092F-4B88-4FD8-B2FE-53C65C946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723" y="2216411"/>
              <a:ext cx="100336" cy="74697"/>
            </a:xfrm>
            <a:custGeom>
              <a:avLst/>
              <a:gdLst>
                <a:gd name="T0" fmla="*/ 56 w 56"/>
                <a:gd name="T1" fmla="*/ 38 h 51"/>
                <a:gd name="T2" fmla="*/ 25 w 56"/>
                <a:gd name="T3" fmla="*/ 44 h 51"/>
                <a:gd name="T4" fmla="*/ 0 w 56"/>
                <a:gd name="T5" fmla="*/ 20 h 51"/>
                <a:gd name="T6" fmla="*/ 56 w 56"/>
                <a:gd name="T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1">
                  <a:moveTo>
                    <a:pt x="56" y="38"/>
                  </a:moveTo>
                  <a:cubicBezTo>
                    <a:pt x="56" y="38"/>
                    <a:pt x="42" y="51"/>
                    <a:pt x="25" y="44"/>
                  </a:cubicBezTo>
                  <a:cubicBezTo>
                    <a:pt x="9" y="36"/>
                    <a:pt x="0" y="20"/>
                    <a:pt x="0" y="20"/>
                  </a:cubicBezTo>
                  <a:cubicBezTo>
                    <a:pt x="0" y="20"/>
                    <a:pt x="42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216">
              <a:extLst>
                <a:ext uri="{FF2B5EF4-FFF2-40B4-BE49-F238E27FC236}">
                  <a16:creationId xmlns:a16="http://schemas.microsoft.com/office/drawing/2014/main" xmlns="" id="{D2E640A0-28DD-4698-85CF-945EC42C2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780" y="2285052"/>
              <a:ext cx="99097" cy="69650"/>
            </a:xfrm>
            <a:custGeom>
              <a:avLst/>
              <a:gdLst>
                <a:gd name="T0" fmla="*/ 55 w 55"/>
                <a:gd name="T1" fmla="*/ 21 h 48"/>
                <a:gd name="T2" fmla="*/ 34 w 55"/>
                <a:gd name="T3" fmla="*/ 44 h 48"/>
                <a:gd name="T4" fmla="*/ 0 w 55"/>
                <a:gd name="T5" fmla="*/ 41 h 48"/>
                <a:gd name="T6" fmla="*/ 55 w 55"/>
                <a:gd name="T7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48">
                  <a:moveTo>
                    <a:pt x="55" y="21"/>
                  </a:moveTo>
                  <a:cubicBezTo>
                    <a:pt x="55" y="21"/>
                    <a:pt x="52" y="41"/>
                    <a:pt x="34" y="44"/>
                  </a:cubicBezTo>
                  <a:cubicBezTo>
                    <a:pt x="17" y="48"/>
                    <a:pt x="0" y="41"/>
                    <a:pt x="0" y="41"/>
                  </a:cubicBezTo>
                  <a:cubicBezTo>
                    <a:pt x="0" y="41"/>
                    <a:pt x="20" y="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217">
              <a:extLst>
                <a:ext uri="{FF2B5EF4-FFF2-40B4-BE49-F238E27FC236}">
                  <a16:creationId xmlns:a16="http://schemas.microsoft.com/office/drawing/2014/main" xmlns="" id="{4240D170-B0BA-483C-81B9-41B7F381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070" y="2260826"/>
              <a:ext cx="100336" cy="70659"/>
            </a:xfrm>
            <a:custGeom>
              <a:avLst/>
              <a:gdLst>
                <a:gd name="T0" fmla="*/ 56 w 56"/>
                <a:gd name="T1" fmla="*/ 24 h 49"/>
                <a:gd name="T2" fmla="*/ 34 w 56"/>
                <a:gd name="T3" fmla="*/ 46 h 49"/>
                <a:gd name="T4" fmla="*/ 0 w 56"/>
                <a:gd name="T5" fmla="*/ 41 h 49"/>
                <a:gd name="T6" fmla="*/ 56 w 56"/>
                <a:gd name="T7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49">
                  <a:moveTo>
                    <a:pt x="56" y="24"/>
                  </a:moveTo>
                  <a:cubicBezTo>
                    <a:pt x="56" y="24"/>
                    <a:pt x="52" y="43"/>
                    <a:pt x="34" y="46"/>
                  </a:cubicBezTo>
                  <a:cubicBezTo>
                    <a:pt x="16" y="49"/>
                    <a:pt x="0" y="41"/>
                    <a:pt x="0" y="41"/>
                  </a:cubicBezTo>
                  <a:cubicBezTo>
                    <a:pt x="0" y="41"/>
                    <a:pt x="22" y="0"/>
                    <a:pt x="5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218">
              <a:extLst>
                <a:ext uri="{FF2B5EF4-FFF2-40B4-BE49-F238E27FC236}">
                  <a16:creationId xmlns:a16="http://schemas.microsoft.com/office/drawing/2014/main" xmlns="" id="{2C6B9376-B4D1-4BBA-A4E9-ECA025D1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742" y="2158875"/>
              <a:ext cx="100336" cy="75707"/>
            </a:xfrm>
            <a:custGeom>
              <a:avLst/>
              <a:gdLst>
                <a:gd name="T0" fmla="*/ 56 w 56"/>
                <a:gd name="T1" fmla="*/ 38 h 52"/>
                <a:gd name="T2" fmla="*/ 25 w 56"/>
                <a:gd name="T3" fmla="*/ 44 h 52"/>
                <a:gd name="T4" fmla="*/ 0 w 56"/>
                <a:gd name="T5" fmla="*/ 22 h 52"/>
                <a:gd name="T6" fmla="*/ 56 w 56"/>
                <a:gd name="T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52">
                  <a:moveTo>
                    <a:pt x="56" y="38"/>
                  </a:moveTo>
                  <a:cubicBezTo>
                    <a:pt x="56" y="38"/>
                    <a:pt x="42" y="52"/>
                    <a:pt x="25" y="44"/>
                  </a:cubicBezTo>
                  <a:cubicBezTo>
                    <a:pt x="9" y="37"/>
                    <a:pt x="0" y="22"/>
                    <a:pt x="0" y="22"/>
                  </a:cubicBezTo>
                  <a:cubicBezTo>
                    <a:pt x="0" y="22"/>
                    <a:pt x="40" y="0"/>
                    <a:pt x="5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219">
              <a:extLst>
                <a:ext uri="{FF2B5EF4-FFF2-40B4-BE49-F238E27FC236}">
                  <a16:creationId xmlns:a16="http://schemas.microsoft.com/office/drawing/2014/main" xmlns="" id="{27219012-6E20-4E51-BF1B-40DEA6BDF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580" y="2214393"/>
              <a:ext cx="85472" cy="59556"/>
            </a:xfrm>
            <a:custGeom>
              <a:avLst/>
              <a:gdLst>
                <a:gd name="T0" fmla="*/ 48 w 48"/>
                <a:gd name="T1" fmla="*/ 26 h 41"/>
                <a:gd name="T2" fmla="*/ 26 w 48"/>
                <a:gd name="T3" fmla="*/ 39 h 41"/>
                <a:gd name="T4" fmla="*/ 0 w 48"/>
                <a:gd name="T5" fmla="*/ 28 h 41"/>
                <a:gd name="T6" fmla="*/ 48 w 48"/>
                <a:gd name="T7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1">
                  <a:moveTo>
                    <a:pt x="48" y="26"/>
                  </a:moveTo>
                  <a:cubicBezTo>
                    <a:pt x="48" y="26"/>
                    <a:pt x="41" y="41"/>
                    <a:pt x="26" y="39"/>
                  </a:cubicBezTo>
                  <a:cubicBezTo>
                    <a:pt x="11" y="37"/>
                    <a:pt x="0" y="28"/>
                    <a:pt x="0" y="28"/>
                  </a:cubicBezTo>
                  <a:cubicBezTo>
                    <a:pt x="0" y="28"/>
                    <a:pt x="27" y="0"/>
                    <a:pt x="4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220">
              <a:extLst>
                <a:ext uri="{FF2B5EF4-FFF2-40B4-BE49-F238E27FC236}">
                  <a16:creationId xmlns:a16="http://schemas.microsoft.com/office/drawing/2014/main" xmlns="" id="{B15A099F-504B-4357-BA1D-9C81D632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709" y="2068027"/>
              <a:ext cx="69368" cy="60565"/>
            </a:xfrm>
            <a:custGeom>
              <a:avLst/>
              <a:gdLst>
                <a:gd name="T0" fmla="*/ 39 w 39"/>
                <a:gd name="T1" fmla="*/ 34 h 41"/>
                <a:gd name="T2" fmla="*/ 13 w 39"/>
                <a:gd name="T3" fmla="*/ 30 h 41"/>
                <a:gd name="T4" fmla="*/ 0 w 39"/>
                <a:gd name="T5" fmla="*/ 6 h 41"/>
                <a:gd name="T6" fmla="*/ 39 w 39"/>
                <a:gd name="T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">
                  <a:moveTo>
                    <a:pt x="39" y="34"/>
                  </a:moveTo>
                  <a:cubicBezTo>
                    <a:pt x="39" y="34"/>
                    <a:pt x="24" y="41"/>
                    <a:pt x="13" y="30"/>
                  </a:cubicBezTo>
                  <a:cubicBezTo>
                    <a:pt x="3" y="20"/>
                    <a:pt x="0" y="6"/>
                    <a:pt x="0" y="6"/>
                  </a:cubicBezTo>
                  <a:cubicBezTo>
                    <a:pt x="0" y="6"/>
                    <a:pt x="37" y="0"/>
                    <a:pt x="3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221">
              <a:extLst>
                <a:ext uri="{FF2B5EF4-FFF2-40B4-BE49-F238E27FC236}">
                  <a16:creationId xmlns:a16="http://schemas.microsoft.com/office/drawing/2014/main" xmlns="" id="{FE8515BF-63EC-4AD9-BF5A-15D9BE0C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0296" y="2027651"/>
              <a:ext cx="54504" cy="46433"/>
            </a:xfrm>
            <a:custGeom>
              <a:avLst/>
              <a:gdLst>
                <a:gd name="T0" fmla="*/ 31 w 31"/>
                <a:gd name="T1" fmla="*/ 27 h 32"/>
                <a:gd name="T2" fmla="*/ 11 w 31"/>
                <a:gd name="T3" fmla="*/ 24 h 32"/>
                <a:gd name="T4" fmla="*/ 0 w 31"/>
                <a:gd name="T5" fmla="*/ 4 h 32"/>
                <a:gd name="T6" fmla="*/ 31 w 31"/>
                <a:gd name="T7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31" y="27"/>
                  </a:moveTo>
                  <a:cubicBezTo>
                    <a:pt x="31" y="27"/>
                    <a:pt x="19" y="32"/>
                    <a:pt x="11" y="24"/>
                  </a:cubicBezTo>
                  <a:cubicBezTo>
                    <a:pt x="2" y="16"/>
                    <a:pt x="0" y="4"/>
                    <a:pt x="0" y="4"/>
                  </a:cubicBezTo>
                  <a:cubicBezTo>
                    <a:pt x="0" y="4"/>
                    <a:pt x="30" y="0"/>
                    <a:pt x="3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222">
              <a:extLst>
                <a:ext uri="{FF2B5EF4-FFF2-40B4-BE49-F238E27FC236}">
                  <a16:creationId xmlns:a16="http://schemas.microsoft.com/office/drawing/2014/main" xmlns="" id="{8F709D42-AEEB-472C-A55C-28850A1F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8155" y="2008471"/>
              <a:ext cx="68130" cy="58546"/>
            </a:xfrm>
            <a:custGeom>
              <a:avLst/>
              <a:gdLst>
                <a:gd name="T0" fmla="*/ 32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2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2" y="36"/>
                  </a:moveTo>
                  <a:cubicBezTo>
                    <a:pt x="32" y="36"/>
                    <a:pt x="16" y="40"/>
                    <a:pt x="8" y="27"/>
                  </a:cubicBezTo>
                  <a:cubicBezTo>
                    <a:pt x="0" y="15"/>
                    <a:pt x="0" y="0"/>
                    <a:pt x="0" y="0"/>
                  </a:cubicBezTo>
                  <a:cubicBezTo>
                    <a:pt x="0" y="0"/>
                    <a:pt x="38" y="4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223">
              <a:extLst>
                <a:ext uri="{FF2B5EF4-FFF2-40B4-BE49-F238E27FC236}">
                  <a16:creationId xmlns:a16="http://schemas.microsoft.com/office/drawing/2014/main" xmlns="" id="{3796ECED-EAD0-4644-A6D9-E8E4E0CD9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26" y="1934784"/>
              <a:ext cx="68130" cy="58546"/>
            </a:xfrm>
            <a:custGeom>
              <a:avLst/>
              <a:gdLst>
                <a:gd name="T0" fmla="*/ 31 w 38"/>
                <a:gd name="T1" fmla="*/ 36 h 40"/>
                <a:gd name="T2" fmla="*/ 8 w 38"/>
                <a:gd name="T3" fmla="*/ 27 h 40"/>
                <a:gd name="T4" fmla="*/ 0 w 38"/>
                <a:gd name="T5" fmla="*/ 0 h 40"/>
                <a:gd name="T6" fmla="*/ 31 w 38"/>
                <a:gd name="T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31" y="36"/>
                  </a:moveTo>
                  <a:cubicBezTo>
                    <a:pt x="31" y="36"/>
                    <a:pt x="15" y="40"/>
                    <a:pt x="8" y="27"/>
                  </a:cubicBezTo>
                  <a:cubicBezTo>
                    <a:pt x="0" y="14"/>
                    <a:pt x="0" y="0"/>
                    <a:pt x="0" y="0"/>
                  </a:cubicBezTo>
                  <a:cubicBezTo>
                    <a:pt x="0" y="0"/>
                    <a:pt x="38" y="3"/>
                    <a:pt x="3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224">
              <a:extLst>
                <a:ext uri="{FF2B5EF4-FFF2-40B4-BE49-F238E27FC236}">
                  <a16:creationId xmlns:a16="http://schemas.microsoft.com/office/drawing/2014/main" xmlns="" id="{824D4DB4-AA5F-4CB8-87D0-E832CBBB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872" y="1852012"/>
              <a:ext cx="76800" cy="65612"/>
            </a:xfrm>
            <a:custGeom>
              <a:avLst/>
              <a:gdLst>
                <a:gd name="T0" fmla="*/ 11 w 43"/>
                <a:gd name="T1" fmla="*/ 45 h 45"/>
                <a:gd name="T2" fmla="*/ 7 w 43"/>
                <a:gd name="T3" fmla="*/ 20 h 45"/>
                <a:gd name="T4" fmla="*/ 27 w 43"/>
                <a:gd name="T5" fmla="*/ 0 h 45"/>
                <a:gd name="T6" fmla="*/ 11 w 43"/>
                <a:gd name="T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5">
                  <a:moveTo>
                    <a:pt x="11" y="45"/>
                  </a:moveTo>
                  <a:cubicBezTo>
                    <a:pt x="11" y="45"/>
                    <a:pt x="0" y="33"/>
                    <a:pt x="7" y="20"/>
                  </a:cubicBezTo>
                  <a:cubicBezTo>
                    <a:pt x="14" y="7"/>
                    <a:pt x="27" y="0"/>
                    <a:pt x="27" y="0"/>
                  </a:cubicBezTo>
                  <a:cubicBezTo>
                    <a:pt x="27" y="0"/>
                    <a:pt x="43" y="34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225">
              <a:extLst>
                <a:ext uri="{FF2B5EF4-FFF2-40B4-BE49-F238E27FC236}">
                  <a16:creationId xmlns:a16="http://schemas.microsoft.com/office/drawing/2014/main" xmlns="" id="{82390879-C963-4E8F-8FC4-268DD68E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480" y="2011500"/>
              <a:ext cx="63175" cy="49462"/>
            </a:xfrm>
            <a:custGeom>
              <a:avLst/>
              <a:gdLst>
                <a:gd name="T0" fmla="*/ 3 w 35"/>
                <a:gd name="T1" fmla="*/ 29 h 34"/>
                <a:gd name="T2" fmla="*/ 11 w 35"/>
                <a:gd name="T3" fmla="*/ 8 h 34"/>
                <a:gd name="T4" fmla="*/ 35 w 35"/>
                <a:gd name="T5" fmla="*/ 0 h 34"/>
                <a:gd name="T6" fmla="*/ 3 w 35"/>
                <a:gd name="T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9"/>
                  </a:moveTo>
                  <a:cubicBezTo>
                    <a:pt x="3" y="29"/>
                    <a:pt x="0" y="15"/>
                    <a:pt x="11" y="8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3" y="34"/>
                    <a:pt x="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226">
              <a:extLst>
                <a:ext uri="{FF2B5EF4-FFF2-40B4-BE49-F238E27FC236}">
                  <a16:creationId xmlns:a16="http://schemas.microsoft.com/office/drawing/2014/main" xmlns="" id="{31059C66-DA59-4B99-BCC7-FE2F7C9DA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532" y="2132630"/>
              <a:ext cx="61936" cy="49462"/>
            </a:xfrm>
            <a:custGeom>
              <a:avLst/>
              <a:gdLst>
                <a:gd name="T0" fmla="*/ 3 w 35"/>
                <a:gd name="T1" fmla="*/ 28 h 34"/>
                <a:gd name="T2" fmla="*/ 11 w 35"/>
                <a:gd name="T3" fmla="*/ 7 h 34"/>
                <a:gd name="T4" fmla="*/ 35 w 35"/>
                <a:gd name="T5" fmla="*/ 0 h 34"/>
                <a:gd name="T6" fmla="*/ 3 w 35"/>
                <a:gd name="T7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3" y="28"/>
                  </a:moveTo>
                  <a:cubicBezTo>
                    <a:pt x="3" y="28"/>
                    <a:pt x="0" y="14"/>
                    <a:pt x="11" y="7"/>
                  </a:cubicBezTo>
                  <a:cubicBezTo>
                    <a:pt x="22" y="0"/>
                    <a:pt x="35" y="0"/>
                    <a:pt x="35" y="0"/>
                  </a:cubicBezTo>
                  <a:cubicBezTo>
                    <a:pt x="35" y="0"/>
                    <a:pt x="32" y="34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227">
              <a:extLst>
                <a:ext uri="{FF2B5EF4-FFF2-40B4-BE49-F238E27FC236}">
                  <a16:creationId xmlns:a16="http://schemas.microsoft.com/office/drawing/2014/main" xmlns="" id="{0B358C0B-1075-42F8-B4EC-6AAE299D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3315" y="2139696"/>
              <a:ext cx="76800" cy="53499"/>
            </a:xfrm>
            <a:custGeom>
              <a:avLst/>
              <a:gdLst>
                <a:gd name="T0" fmla="*/ 43 w 43"/>
                <a:gd name="T1" fmla="*/ 25 h 37"/>
                <a:gd name="T2" fmla="*/ 22 w 43"/>
                <a:gd name="T3" fmla="*/ 34 h 37"/>
                <a:gd name="T4" fmla="*/ 0 w 43"/>
                <a:gd name="T5" fmla="*/ 21 h 37"/>
                <a:gd name="T6" fmla="*/ 43 w 43"/>
                <a:gd name="T7" fmla="*/ 2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7">
                  <a:moveTo>
                    <a:pt x="43" y="25"/>
                  </a:moveTo>
                  <a:cubicBezTo>
                    <a:pt x="43" y="25"/>
                    <a:pt x="35" y="37"/>
                    <a:pt x="22" y="34"/>
                  </a:cubicBezTo>
                  <a:cubicBezTo>
                    <a:pt x="9" y="31"/>
                    <a:pt x="0" y="21"/>
                    <a:pt x="0" y="21"/>
                  </a:cubicBezTo>
                  <a:cubicBezTo>
                    <a:pt x="0" y="21"/>
                    <a:pt x="27" y="0"/>
                    <a:pt x="43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228">
              <a:extLst>
                <a:ext uri="{FF2B5EF4-FFF2-40B4-BE49-F238E27FC236}">
                  <a16:creationId xmlns:a16="http://schemas.microsoft.com/office/drawing/2014/main" xmlns="" id="{ECDE0581-D260-49C3-9991-EEEAB13B6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588" y="1943869"/>
              <a:ext cx="69368" cy="69650"/>
            </a:xfrm>
            <a:custGeom>
              <a:avLst/>
              <a:gdLst>
                <a:gd name="T0" fmla="*/ 15 w 39"/>
                <a:gd name="T1" fmla="*/ 48 h 48"/>
                <a:gd name="T2" fmla="*/ 1 w 39"/>
                <a:gd name="T3" fmla="*/ 26 h 48"/>
                <a:gd name="T4" fmla="*/ 11 w 39"/>
                <a:gd name="T5" fmla="*/ 0 h 48"/>
                <a:gd name="T6" fmla="*/ 15 w 39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8">
                  <a:moveTo>
                    <a:pt x="15" y="48"/>
                  </a:moveTo>
                  <a:cubicBezTo>
                    <a:pt x="15" y="48"/>
                    <a:pt x="0" y="41"/>
                    <a:pt x="1" y="26"/>
                  </a:cubicBezTo>
                  <a:cubicBezTo>
                    <a:pt x="2" y="11"/>
                    <a:pt x="11" y="0"/>
                    <a:pt x="11" y="0"/>
                  </a:cubicBezTo>
                  <a:cubicBezTo>
                    <a:pt x="11" y="0"/>
                    <a:pt x="39" y="25"/>
                    <a:pt x="15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229">
              <a:extLst>
                <a:ext uri="{FF2B5EF4-FFF2-40B4-BE49-F238E27FC236}">
                  <a16:creationId xmlns:a16="http://schemas.microsoft.com/office/drawing/2014/main" xmlns="" id="{1D178AB8-F08E-481E-9657-4AB5EDD0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2683" y="2109413"/>
              <a:ext cx="69368" cy="57537"/>
            </a:xfrm>
            <a:custGeom>
              <a:avLst/>
              <a:gdLst>
                <a:gd name="T0" fmla="*/ 39 w 39"/>
                <a:gd name="T1" fmla="*/ 33 h 40"/>
                <a:gd name="T2" fmla="*/ 14 w 39"/>
                <a:gd name="T3" fmla="*/ 30 h 40"/>
                <a:gd name="T4" fmla="*/ 0 w 39"/>
                <a:gd name="T5" fmla="*/ 5 h 40"/>
                <a:gd name="T6" fmla="*/ 39 w 39"/>
                <a:gd name="T7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">
                  <a:moveTo>
                    <a:pt x="39" y="33"/>
                  </a:moveTo>
                  <a:cubicBezTo>
                    <a:pt x="39" y="33"/>
                    <a:pt x="24" y="40"/>
                    <a:pt x="14" y="30"/>
                  </a:cubicBezTo>
                  <a:cubicBezTo>
                    <a:pt x="3" y="19"/>
                    <a:pt x="0" y="5"/>
                    <a:pt x="0" y="5"/>
                  </a:cubicBezTo>
                  <a:cubicBezTo>
                    <a:pt x="0" y="5"/>
                    <a:pt x="38" y="0"/>
                    <a:pt x="3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230">
              <a:extLst>
                <a:ext uri="{FF2B5EF4-FFF2-40B4-BE49-F238E27FC236}">
                  <a16:creationId xmlns:a16="http://schemas.microsoft.com/office/drawing/2014/main" xmlns="" id="{8F1E9537-BAF2-4E36-A4C2-2B14D4433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910" y="1977180"/>
              <a:ext cx="100336" cy="98923"/>
            </a:xfrm>
            <a:custGeom>
              <a:avLst/>
              <a:gdLst>
                <a:gd name="T0" fmla="*/ 25 w 56"/>
                <a:gd name="T1" fmla="*/ 68 h 68"/>
                <a:gd name="T2" fmla="*/ 1 w 56"/>
                <a:gd name="T3" fmla="*/ 40 h 68"/>
                <a:gd name="T4" fmla="*/ 11 w 56"/>
                <a:gd name="T5" fmla="*/ 0 h 68"/>
                <a:gd name="T6" fmla="*/ 25 w 56"/>
                <a:gd name="T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68">
                  <a:moveTo>
                    <a:pt x="25" y="68"/>
                  </a:moveTo>
                  <a:cubicBezTo>
                    <a:pt x="25" y="68"/>
                    <a:pt x="3" y="61"/>
                    <a:pt x="1" y="40"/>
                  </a:cubicBezTo>
                  <a:cubicBezTo>
                    <a:pt x="0" y="19"/>
                    <a:pt x="11" y="0"/>
                    <a:pt x="11" y="0"/>
                  </a:cubicBezTo>
                  <a:cubicBezTo>
                    <a:pt x="11" y="0"/>
                    <a:pt x="56" y="31"/>
                    <a:pt x="25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231">
              <a:extLst>
                <a:ext uri="{FF2B5EF4-FFF2-40B4-BE49-F238E27FC236}">
                  <a16:creationId xmlns:a16="http://schemas.microsoft.com/office/drawing/2014/main" xmlns="" id="{99F375B2-9122-4ADA-AB6C-4A35C24F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2182" y="2080140"/>
              <a:ext cx="144930" cy="121130"/>
            </a:xfrm>
            <a:custGeom>
              <a:avLst/>
              <a:gdLst>
                <a:gd name="T0" fmla="*/ 21 w 81"/>
                <a:gd name="T1" fmla="*/ 83 h 83"/>
                <a:gd name="T2" fmla="*/ 14 w 81"/>
                <a:gd name="T3" fmla="*/ 36 h 83"/>
                <a:gd name="T4" fmla="*/ 51 w 81"/>
                <a:gd name="T5" fmla="*/ 0 h 83"/>
                <a:gd name="T6" fmla="*/ 21 w 81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3">
                  <a:moveTo>
                    <a:pt x="21" y="83"/>
                  </a:moveTo>
                  <a:cubicBezTo>
                    <a:pt x="21" y="83"/>
                    <a:pt x="0" y="60"/>
                    <a:pt x="14" y="36"/>
                  </a:cubicBezTo>
                  <a:cubicBezTo>
                    <a:pt x="27" y="12"/>
                    <a:pt x="51" y="0"/>
                    <a:pt x="51" y="0"/>
                  </a:cubicBezTo>
                  <a:cubicBezTo>
                    <a:pt x="51" y="0"/>
                    <a:pt x="81" y="65"/>
                    <a:pt x="2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232">
              <a:extLst>
                <a:ext uri="{FF2B5EF4-FFF2-40B4-BE49-F238E27FC236}">
                  <a16:creationId xmlns:a16="http://schemas.microsoft.com/office/drawing/2014/main" xmlns="" id="{BA33338C-7399-4634-8E4C-BEF68E60A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89" y="2136668"/>
              <a:ext cx="92904" cy="74697"/>
            </a:xfrm>
            <a:custGeom>
              <a:avLst/>
              <a:gdLst>
                <a:gd name="T0" fmla="*/ 10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0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0" y="51"/>
                  </a:moveTo>
                  <a:cubicBezTo>
                    <a:pt x="10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233">
              <a:extLst>
                <a:ext uri="{FF2B5EF4-FFF2-40B4-BE49-F238E27FC236}">
                  <a16:creationId xmlns:a16="http://schemas.microsoft.com/office/drawing/2014/main" xmlns="" id="{BA51480D-0DFE-4FFC-B0CF-A46FC95A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809" y="2139696"/>
              <a:ext cx="92904" cy="74697"/>
            </a:xfrm>
            <a:custGeom>
              <a:avLst/>
              <a:gdLst>
                <a:gd name="T0" fmla="*/ 0 w 52"/>
                <a:gd name="T1" fmla="*/ 33 h 51"/>
                <a:gd name="T2" fmla="*/ 17 w 52"/>
                <a:gd name="T3" fmla="*/ 7 h 51"/>
                <a:gd name="T4" fmla="*/ 52 w 52"/>
                <a:gd name="T5" fmla="*/ 5 h 51"/>
                <a:gd name="T6" fmla="*/ 0 w 52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0" y="33"/>
                  </a:moveTo>
                  <a:cubicBezTo>
                    <a:pt x="0" y="33"/>
                    <a:pt x="0" y="13"/>
                    <a:pt x="17" y="7"/>
                  </a:cubicBezTo>
                  <a:cubicBezTo>
                    <a:pt x="35" y="0"/>
                    <a:pt x="52" y="5"/>
                    <a:pt x="52" y="5"/>
                  </a:cubicBezTo>
                  <a:cubicBezTo>
                    <a:pt x="52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234">
              <a:extLst>
                <a:ext uri="{FF2B5EF4-FFF2-40B4-BE49-F238E27FC236}">
                  <a16:creationId xmlns:a16="http://schemas.microsoft.com/office/drawing/2014/main" xmlns="" id="{9CAC34FF-80DB-4D61-B0D4-0F9797A4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6661" y="2080140"/>
              <a:ext cx="95382" cy="73688"/>
            </a:xfrm>
            <a:custGeom>
              <a:avLst/>
              <a:gdLst>
                <a:gd name="T0" fmla="*/ 0 w 53"/>
                <a:gd name="T1" fmla="*/ 33 h 51"/>
                <a:gd name="T2" fmla="*/ 18 w 53"/>
                <a:gd name="T3" fmla="*/ 6 h 51"/>
                <a:gd name="T4" fmla="*/ 53 w 53"/>
                <a:gd name="T5" fmla="*/ 5 h 51"/>
                <a:gd name="T6" fmla="*/ 0 w 53"/>
                <a:gd name="T7" fmla="*/ 3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1">
                  <a:moveTo>
                    <a:pt x="0" y="33"/>
                  </a:moveTo>
                  <a:cubicBezTo>
                    <a:pt x="0" y="33"/>
                    <a:pt x="0" y="12"/>
                    <a:pt x="18" y="6"/>
                  </a:cubicBezTo>
                  <a:cubicBezTo>
                    <a:pt x="35" y="0"/>
                    <a:pt x="53" y="5"/>
                    <a:pt x="53" y="5"/>
                  </a:cubicBezTo>
                  <a:cubicBezTo>
                    <a:pt x="53" y="5"/>
                    <a:pt x="38" y="51"/>
                    <a:pt x="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235">
              <a:extLst>
                <a:ext uri="{FF2B5EF4-FFF2-40B4-BE49-F238E27FC236}">
                  <a16:creationId xmlns:a16="http://schemas.microsoft.com/office/drawing/2014/main" xmlns="" id="{8C903B84-C8C5-40E1-9864-3A27B724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860" y="2033707"/>
              <a:ext cx="92904" cy="72678"/>
            </a:xfrm>
            <a:custGeom>
              <a:avLst/>
              <a:gdLst>
                <a:gd name="T0" fmla="*/ 11 w 52"/>
                <a:gd name="T1" fmla="*/ 50 h 50"/>
                <a:gd name="T2" fmla="*/ 12 w 52"/>
                <a:gd name="T3" fmla="*/ 19 h 50"/>
                <a:gd name="T4" fmla="*/ 42 w 52"/>
                <a:gd name="T5" fmla="*/ 0 h 50"/>
                <a:gd name="T6" fmla="*/ 11 w 5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0">
                  <a:moveTo>
                    <a:pt x="11" y="50"/>
                  </a:moveTo>
                  <a:cubicBezTo>
                    <a:pt x="11" y="50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6"/>
                    <a:pt x="1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236">
              <a:extLst>
                <a:ext uri="{FF2B5EF4-FFF2-40B4-BE49-F238E27FC236}">
                  <a16:creationId xmlns:a16="http://schemas.microsoft.com/office/drawing/2014/main" xmlns="" id="{094F4ACD-312A-4441-8D1F-001BB3C8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0041" y="1956991"/>
              <a:ext cx="92904" cy="73688"/>
            </a:xfrm>
            <a:custGeom>
              <a:avLst/>
              <a:gdLst>
                <a:gd name="T0" fmla="*/ 11 w 52"/>
                <a:gd name="T1" fmla="*/ 51 h 51"/>
                <a:gd name="T2" fmla="*/ 12 w 52"/>
                <a:gd name="T3" fmla="*/ 19 h 51"/>
                <a:gd name="T4" fmla="*/ 42 w 52"/>
                <a:gd name="T5" fmla="*/ 0 h 51"/>
                <a:gd name="T6" fmla="*/ 11 w 5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51">
                  <a:moveTo>
                    <a:pt x="11" y="51"/>
                  </a:moveTo>
                  <a:cubicBezTo>
                    <a:pt x="11" y="51"/>
                    <a:pt x="0" y="33"/>
                    <a:pt x="12" y="19"/>
                  </a:cubicBezTo>
                  <a:cubicBezTo>
                    <a:pt x="24" y="5"/>
                    <a:pt x="42" y="0"/>
                    <a:pt x="42" y="0"/>
                  </a:cubicBezTo>
                  <a:cubicBezTo>
                    <a:pt x="42" y="0"/>
                    <a:pt x="52" y="47"/>
                    <a:pt x="1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237">
              <a:extLst>
                <a:ext uri="{FF2B5EF4-FFF2-40B4-BE49-F238E27FC236}">
                  <a16:creationId xmlns:a16="http://schemas.microsoft.com/office/drawing/2014/main" xmlns="" id="{99BFC772-280A-40C9-AF63-BF2D7B210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3331" y="1894408"/>
              <a:ext cx="90427" cy="73688"/>
            </a:xfrm>
            <a:custGeom>
              <a:avLst/>
              <a:gdLst>
                <a:gd name="T0" fmla="*/ 10 w 51"/>
                <a:gd name="T1" fmla="*/ 51 h 51"/>
                <a:gd name="T2" fmla="*/ 11 w 51"/>
                <a:gd name="T3" fmla="*/ 19 h 51"/>
                <a:gd name="T4" fmla="*/ 41 w 51"/>
                <a:gd name="T5" fmla="*/ 0 h 51"/>
                <a:gd name="T6" fmla="*/ 10 w 51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51">
                  <a:moveTo>
                    <a:pt x="10" y="51"/>
                  </a:moveTo>
                  <a:cubicBezTo>
                    <a:pt x="10" y="51"/>
                    <a:pt x="0" y="33"/>
                    <a:pt x="11" y="19"/>
                  </a:cubicBezTo>
                  <a:cubicBezTo>
                    <a:pt x="23" y="5"/>
                    <a:pt x="41" y="0"/>
                    <a:pt x="41" y="0"/>
                  </a:cubicBezTo>
                  <a:cubicBezTo>
                    <a:pt x="41" y="0"/>
                    <a:pt x="51" y="47"/>
                    <a:pt x="1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238">
              <a:extLst>
                <a:ext uri="{FF2B5EF4-FFF2-40B4-BE49-F238E27FC236}">
                  <a16:creationId xmlns:a16="http://schemas.microsoft.com/office/drawing/2014/main" xmlns="" id="{ADB27205-083D-4EF5-A7E4-C7962F693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0878" y="1878257"/>
              <a:ext cx="89188" cy="83782"/>
            </a:xfrm>
            <a:custGeom>
              <a:avLst/>
              <a:gdLst>
                <a:gd name="T0" fmla="*/ 25 w 50"/>
                <a:gd name="T1" fmla="*/ 58 h 58"/>
                <a:gd name="T2" fmla="*/ 3 w 50"/>
                <a:gd name="T3" fmla="*/ 35 h 58"/>
                <a:gd name="T4" fmla="*/ 9 w 50"/>
                <a:gd name="T5" fmla="*/ 0 h 58"/>
                <a:gd name="T6" fmla="*/ 25 w 50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8">
                  <a:moveTo>
                    <a:pt x="25" y="58"/>
                  </a:moveTo>
                  <a:cubicBezTo>
                    <a:pt x="25" y="58"/>
                    <a:pt x="5" y="53"/>
                    <a:pt x="3" y="35"/>
                  </a:cubicBezTo>
                  <a:cubicBezTo>
                    <a:pt x="0" y="17"/>
                    <a:pt x="9" y="0"/>
                    <a:pt x="9" y="0"/>
                  </a:cubicBezTo>
                  <a:cubicBezTo>
                    <a:pt x="9" y="0"/>
                    <a:pt x="50" y="24"/>
                    <a:pt x="25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239">
              <a:extLst>
                <a:ext uri="{FF2B5EF4-FFF2-40B4-BE49-F238E27FC236}">
                  <a16:creationId xmlns:a16="http://schemas.microsoft.com/office/drawing/2014/main" xmlns="" id="{2DC6E6A5-C95C-4BD2-B4E0-4EDF3A8FC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4725" y="2270920"/>
              <a:ext cx="102814" cy="70659"/>
            </a:xfrm>
            <a:custGeom>
              <a:avLst/>
              <a:gdLst>
                <a:gd name="T0" fmla="*/ 0 w 58"/>
                <a:gd name="T1" fmla="*/ 19 h 49"/>
                <a:gd name="T2" fmla="*/ 25 w 58"/>
                <a:gd name="T3" fmla="*/ 0 h 49"/>
                <a:gd name="T4" fmla="*/ 58 w 58"/>
                <a:gd name="T5" fmla="*/ 10 h 49"/>
                <a:gd name="T6" fmla="*/ 0 w 58"/>
                <a:gd name="T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49">
                  <a:moveTo>
                    <a:pt x="0" y="19"/>
                  </a:moveTo>
                  <a:cubicBezTo>
                    <a:pt x="0" y="19"/>
                    <a:pt x="7" y="0"/>
                    <a:pt x="25" y="0"/>
                  </a:cubicBezTo>
                  <a:cubicBezTo>
                    <a:pt x="43" y="0"/>
                    <a:pt x="58" y="10"/>
                    <a:pt x="58" y="10"/>
                  </a:cubicBezTo>
                  <a:cubicBezTo>
                    <a:pt x="58" y="10"/>
                    <a:pt x="29" y="49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240">
              <a:extLst>
                <a:ext uri="{FF2B5EF4-FFF2-40B4-BE49-F238E27FC236}">
                  <a16:creationId xmlns:a16="http://schemas.microsoft.com/office/drawing/2014/main" xmlns="" id="{7E2B3275-3EC7-4094-9FBF-1BDF12781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828" y="2212374"/>
              <a:ext cx="94142" cy="71669"/>
            </a:xfrm>
            <a:custGeom>
              <a:avLst/>
              <a:gdLst>
                <a:gd name="T0" fmla="*/ 0 w 53"/>
                <a:gd name="T1" fmla="*/ 20 h 49"/>
                <a:gd name="T2" fmla="*/ 23 w 53"/>
                <a:gd name="T3" fmla="*/ 0 h 49"/>
                <a:gd name="T4" fmla="*/ 53 w 53"/>
                <a:gd name="T5" fmla="*/ 11 h 49"/>
                <a:gd name="T6" fmla="*/ 0 w 53"/>
                <a:gd name="T7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">
                  <a:moveTo>
                    <a:pt x="0" y="20"/>
                  </a:moveTo>
                  <a:cubicBezTo>
                    <a:pt x="0" y="20"/>
                    <a:pt x="7" y="1"/>
                    <a:pt x="23" y="0"/>
                  </a:cubicBezTo>
                  <a:cubicBezTo>
                    <a:pt x="39" y="0"/>
                    <a:pt x="53" y="11"/>
                    <a:pt x="53" y="11"/>
                  </a:cubicBezTo>
                  <a:cubicBezTo>
                    <a:pt x="53" y="11"/>
                    <a:pt x="26" y="49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241">
              <a:extLst>
                <a:ext uri="{FF2B5EF4-FFF2-40B4-BE49-F238E27FC236}">
                  <a16:creationId xmlns:a16="http://schemas.microsoft.com/office/drawing/2014/main" xmlns="" id="{BF0E411A-150A-4D82-AB49-11FA2C6E2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222" y="2190167"/>
              <a:ext cx="80517" cy="64603"/>
            </a:xfrm>
            <a:custGeom>
              <a:avLst/>
              <a:gdLst>
                <a:gd name="T0" fmla="*/ 0 w 45"/>
                <a:gd name="T1" fmla="*/ 15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5"/>
                  </a:moveTo>
                  <a:cubicBezTo>
                    <a:pt x="0" y="15"/>
                    <a:pt x="10" y="0"/>
                    <a:pt x="23" y="4"/>
                  </a:cubicBezTo>
                  <a:cubicBezTo>
                    <a:pt x="37" y="8"/>
                    <a:pt x="45" y="19"/>
                    <a:pt x="45" y="19"/>
                  </a:cubicBezTo>
                  <a:cubicBezTo>
                    <a:pt x="45" y="19"/>
                    <a:pt x="15" y="44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242">
              <a:extLst>
                <a:ext uri="{FF2B5EF4-FFF2-40B4-BE49-F238E27FC236}">
                  <a16:creationId xmlns:a16="http://schemas.microsoft.com/office/drawing/2014/main" xmlns="" id="{F6692008-5977-4E89-B2A7-9953094E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074" y="2242656"/>
              <a:ext cx="80517" cy="64603"/>
            </a:xfrm>
            <a:custGeom>
              <a:avLst/>
              <a:gdLst>
                <a:gd name="T0" fmla="*/ 0 w 45"/>
                <a:gd name="T1" fmla="*/ 14 h 44"/>
                <a:gd name="T2" fmla="*/ 23 w 45"/>
                <a:gd name="T3" fmla="*/ 4 h 44"/>
                <a:gd name="T4" fmla="*/ 45 w 45"/>
                <a:gd name="T5" fmla="*/ 19 h 44"/>
                <a:gd name="T6" fmla="*/ 0 w 45"/>
                <a:gd name="T7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4">
                  <a:moveTo>
                    <a:pt x="0" y="14"/>
                  </a:moveTo>
                  <a:cubicBezTo>
                    <a:pt x="0" y="14"/>
                    <a:pt x="10" y="0"/>
                    <a:pt x="23" y="4"/>
                  </a:cubicBezTo>
                  <a:cubicBezTo>
                    <a:pt x="37" y="7"/>
                    <a:pt x="45" y="19"/>
                    <a:pt x="45" y="19"/>
                  </a:cubicBezTo>
                  <a:cubicBezTo>
                    <a:pt x="45" y="19"/>
                    <a:pt x="15" y="4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3" name="Cloud Callout 182"/>
          <p:cNvSpPr/>
          <p:nvPr/>
        </p:nvSpPr>
        <p:spPr>
          <a:xfrm>
            <a:off x="813110" y="965254"/>
            <a:ext cx="8070777" cy="4138192"/>
          </a:xfrm>
          <a:prstGeom prst="cloudCallout">
            <a:avLst>
              <a:gd name="adj1" fmla="val 65171"/>
              <a:gd name="adj2" fmla="val 11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UTM Avo" panose="02040603050506020204" pitchFamily="18" charset="0"/>
              </a:rPr>
              <a:t>Học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bài</a:t>
            </a:r>
            <a:r>
              <a:rPr lang="en-US" sz="3200" dirty="0" smtClean="0">
                <a:latin typeface="UTM Avo" panose="02040603050506020204" pitchFamily="18" charset="0"/>
              </a:rPr>
              <a:t> SGK tr.46</a:t>
            </a:r>
          </a:p>
          <a:p>
            <a:pPr algn="ctr"/>
            <a:r>
              <a:rPr lang="en-US" sz="3200" dirty="0" err="1" smtClean="0">
                <a:latin typeface="UTM Avo" panose="02040603050506020204" pitchFamily="18" charset="0"/>
              </a:rPr>
              <a:t>Chuẩn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bị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bài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smtClean="0">
                <a:latin typeface="UTM Avo" panose="02040603050506020204" pitchFamily="18" charset="0"/>
              </a:rPr>
              <a:t>SGK tr.47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181911" y="143033"/>
            <a:ext cx="11875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UTM Avo" panose="02040603050506020204" pitchFamily="18" charset="0"/>
              </a:rPr>
              <a:t>Củng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cố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và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dặn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400" dirty="0" err="1" smtClean="0">
                <a:latin typeface="UTM Avo" panose="02040603050506020204" pitchFamily="18" charset="0"/>
              </a:rPr>
              <a:t>dò</a:t>
            </a:r>
            <a:endParaRPr lang="en-US" sz="4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813D66B9-4A09-462C-AA26-03692FE6AEA6}"/>
              </a:ext>
            </a:extLst>
          </p:cNvPr>
          <p:cNvSpPr txBox="1"/>
          <p:nvPr/>
        </p:nvSpPr>
        <p:spPr>
          <a:xfrm>
            <a:off x="3102022" y="2621337"/>
            <a:ext cx="6413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smtClean="0">
                <a:solidFill>
                  <a:srgbClr val="865B3E"/>
                </a:solidFill>
                <a:latin typeface="Arial Black" panose="020B0A04020102020204" pitchFamily="34" charset="0"/>
              </a:rPr>
              <a:t>Thank you</a:t>
            </a:r>
            <a:endParaRPr lang="zh-CN" altLang="en-US" sz="8000" b="1" dirty="0">
              <a:solidFill>
                <a:srgbClr val="865B3E"/>
              </a:solidFill>
              <a:latin typeface="Arial Black" panose="020B0A040201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4479740" y="5986407"/>
            <a:ext cx="38262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 defTabSz="457200"/>
            <a:r>
              <a:rPr lang="en-US" altLang="zh-CN" sz="1500" dirty="0">
                <a:solidFill>
                  <a:srgbClr val="FFFFFF">
                    <a:lumMod val="50000"/>
                  </a:srgb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 you for your download and watch</a:t>
            </a:r>
          </a:p>
        </p:txBody>
      </p:sp>
    </p:spTree>
    <p:extLst>
      <p:ext uri="{BB962C8B-B14F-4D97-AF65-F5344CB8AC3E}">
        <p14:creationId xmlns:p14="http://schemas.microsoft.com/office/powerpoint/2010/main" val="332630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10373957" y="0"/>
            <a:ext cx="1750520" cy="2217445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>
          <a:xfrm>
            <a:off x="1119020" y="479246"/>
            <a:ext cx="8971544" cy="5378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0" y="4670927"/>
            <a:ext cx="1537855" cy="2008609"/>
            <a:chOff x="3084810" y="-335112"/>
            <a:chExt cx="5809496" cy="5760000"/>
          </a:xfrm>
        </p:grpSpPr>
        <p:grpSp>
          <p:nvGrpSpPr>
            <p:cNvPr id="21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2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7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25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4622914" y="359427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673386" y="1926372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391894" y="464950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686214" y="1288187"/>
            <a:ext cx="1431522" cy="1408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38173" y="479246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460976" y="3105680"/>
            <a:ext cx="1431522" cy="127636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576051" y="4670928"/>
            <a:ext cx="1721642" cy="133172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76079" y="1838812"/>
            <a:ext cx="1789698" cy="1363929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3378732E-4E49-4ADA-9A59-34FF8418106A}"/>
              </a:ext>
            </a:extLst>
          </p:cNvPr>
          <p:cNvGrpSpPr/>
          <p:nvPr/>
        </p:nvGrpSpPr>
        <p:grpSpPr>
          <a:xfrm>
            <a:off x="3070127" y="-345522"/>
            <a:ext cx="6566743" cy="6527836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1E2F301-64C4-4CDE-B909-B4A9737784F3}"/>
              </a:ext>
            </a:extLst>
          </p:cNvPr>
          <p:cNvSpPr txBox="1"/>
          <p:nvPr/>
        </p:nvSpPr>
        <p:spPr>
          <a:xfrm>
            <a:off x="3904138" y="2700092"/>
            <a:ext cx="52441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Bài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8</a:t>
            </a:r>
          </a:p>
          <a:p>
            <a:pPr algn="ctr"/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Bảo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quản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đồ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dùng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cá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</a:t>
            </a:r>
            <a:r>
              <a:rPr lang="en-US" altLang="zh-CN" sz="4400" dirty="0" err="1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nhân</a:t>
            </a:r>
            <a:r>
              <a:rPr lang="en-US" altLang="zh-CN" sz="4400" dirty="0" smtClean="0">
                <a:solidFill>
                  <a:srgbClr val="865B3E"/>
                </a:solidFill>
                <a:latin typeface="UTM Avo" panose="02040603050506020204" pitchFamily="18" charset="0"/>
                <a:ea typeface="+mj-ea"/>
              </a:rPr>
              <a:t> (T1)</a:t>
            </a:r>
            <a:endParaRPr lang="zh-CN" altLang="en-US" sz="4400" dirty="0">
              <a:solidFill>
                <a:srgbClr val="865B3E"/>
              </a:solidFill>
              <a:latin typeface="UTM Avo" panose="0204060305050602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657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xmlns="" id="{5C6075B7-A586-4CB0-99F0-2B9BA6714A63}"/>
              </a:ext>
            </a:extLst>
          </p:cNvPr>
          <p:cNvGrpSpPr/>
          <p:nvPr/>
        </p:nvGrpSpPr>
        <p:grpSpPr>
          <a:xfrm>
            <a:off x="10441480" y="180109"/>
            <a:ext cx="1750520" cy="1879940"/>
            <a:chOff x="8109712" y="1714573"/>
            <a:chExt cx="2062279" cy="2070335"/>
          </a:xfrm>
        </p:grpSpPr>
        <p:sp>
          <p:nvSpPr>
            <p:cNvPr id="11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5">
              <a:extLst>
                <a:ext uri="{FF2B5EF4-FFF2-40B4-BE49-F238E27FC236}">
                  <a16:creationId xmlns:a16="http://schemas.microsoft.com/office/drawing/2014/main" xmlns="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8836" cy="85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1567" y="246243"/>
            <a:ext cx="7385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1. </a:t>
            </a:r>
            <a:r>
              <a:rPr lang="en-US" sz="2800" dirty="0" err="1" smtClean="0">
                <a:latin typeface="UTM Avo" panose="02040603050506020204" pitchFamily="18" charset="0"/>
              </a:rPr>
              <a:t>Kể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chuyện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theo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tranh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và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trả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lời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câu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hỏi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3331744"/>
            <a:ext cx="2941300" cy="2961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2" y="876682"/>
            <a:ext cx="2758424" cy="2266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858855"/>
            <a:ext cx="2838816" cy="2283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7" y="3417093"/>
            <a:ext cx="2935991" cy="287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组合 9">
            <a:extLst>
              <a:ext uri="{FF2B5EF4-FFF2-40B4-BE49-F238E27FC236}">
                <a16:creationId xmlns:a16="http://schemas.microsoft.com/office/drawing/2014/main" xmlns="" id="{5C6075B7-A586-4CB0-99F0-2B9BA6714A63}"/>
              </a:ext>
            </a:extLst>
          </p:cNvPr>
          <p:cNvGrpSpPr/>
          <p:nvPr/>
        </p:nvGrpSpPr>
        <p:grpSpPr>
          <a:xfrm>
            <a:off x="269883" y="4424499"/>
            <a:ext cx="1750520" cy="1879940"/>
            <a:chOff x="8109712" y="1714573"/>
            <a:chExt cx="2062279" cy="2070335"/>
          </a:xfrm>
        </p:grpSpPr>
        <p:sp>
          <p:nvSpPr>
            <p:cNvPr id="21" name="椭圆 56"/>
            <p:cNvSpPr/>
            <p:nvPr/>
          </p:nvSpPr>
          <p:spPr>
            <a:xfrm>
              <a:off x="8109712" y="1714573"/>
              <a:ext cx="2062279" cy="2070335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5">
              <a:extLst>
                <a:ext uri="{FF2B5EF4-FFF2-40B4-BE49-F238E27FC236}">
                  <a16:creationId xmlns:a16="http://schemas.microsoft.com/office/drawing/2014/main" xmlns="" id="{C12501CA-A472-456A-A332-DDA081C0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16" y="1846318"/>
              <a:ext cx="1493656" cy="1802074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2395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74" y="5123498"/>
            <a:ext cx="6413548" cy="15499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72" y="1459882"/>
            <a:ext cx="4102324" cy="330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latin typeface="UTM Avo" panose="02040603050506020204" pitchFamily="18" charset="0"/>
              </a:rPr>
              <a:t> Na </a:t>
            </a:r>
            <a:r>
              <a:rPr lang="en-US" sz="2800" dirty="0" err="1" smtClean="0">
                <a:latin typeface="UTM Avo" panose="02040603050506020204" pitchFamily="18" charset="0"/>
              </a:rPr>
              <a:t>đã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với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chiếc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áo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khoác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của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mình</a:t>
            </a:r>
            <a:r>
              <a:rPr lang="en-US" sz="2800" dirty="0" smtClean="0">
                <a:latin typeface="UTM Avo" panose="02040603050506020204" pitchFamily="18" charset="0"/>
              </a:rPr>
              <a:t>?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1529" y="3128934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đã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vứt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chiếc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áo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vào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gốc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cây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4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C793661-EACC-43A5-95A5-05CC44D61DEC}"/>
              </a:ext>
            </a:extLst>
          </p:cNvPr>
          <p:cNvGrpSpPr/>
          <p:nvPr/>
        </p:nvGrpSpPr>
        <p:grpSpPr>
          <a:xfrm>
            <a:off x="109046" y="4028979"/>
            <a:ext cx="2062279" cy="2327283"/>
            <a:chOff x="1773008" y="1581313"/>
            <a:chExt cx="2062279" cy="2327283"/>
          </a:xfrm>
        </p:grpSpPr>
        <p:sp>
          <p:nvSpPr>
            <p:cNvPr id="11" name="椭圆 53"/>
            <p:cNvSpPr/>
            <p:nvPr/>
          </p:nvSpPr>
          <p:spPr>
            <a:xfrm>
              <a:off x="1773008" y="1846318"/>
              <a:ext cx="2062279" cy="2062278"/>
            </a:xfrm>
            <a:prstGeom prst="ellipse">
              <a:avLst/>
            </a:prstGeom>
            <a:noFill/>
            <a:ln w="165100">
              <a:solidFill>
                <a:srgbClr val="A5C0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xmlns="" id="{A62E583B-2245-4916-9BC9-8F0FC2944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907" y="1581313"/>
              <a:ext cx="1588479" cy="2203595"/>
            </a:xfrm>
            <a:custGeom>
              <a:avLst/>
              <a:gdLst>
                <a:gd name="connsiteX0" fmla="*/ 753947 w 1507894"/>
                <a:gd name="connsiteY0" fmla="*/ 0 h 1507894"/>
                <a:gd name="connsiteX1" fmla="*/ 1507894 w 1507894"/>
                <a:gd name="connsiteY1" fmla="*/ 753947 h 1507894"/>
                <a:gd name="connsiteX2" fmla="*/ 753947 w 1507894"/>
                <a:gd name="connsiteY2" fmla="*/ 1507894 h 1507894"/>
                <a:gd name="connsiteX3" fmla="*/ 0 w 1507894"/>
                <a:gd name="connsiteY3" fmla="*/ 753947 h 1507894"/>
                <a:gd name="connsiteX4" fmla="*/ 753947 w 1507894"/>
                <a:gd name="connsiteY4" fmla="*/ 0 h 1507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894" h="1507894">
                  <a:moveTo>
                    <a:pt x="753947" y="0"/>
                  </a:moveTo>
                  <a:cubicBezTo>
                    <a:pt x="1170340" y="0"/>
                    <a:pt x="1507894" y="337554"/>
                    <a:pt x="1507894" y="753947"/>
                  </a:cubicBezTo>
                  <a:cubicBezTo>
                    <a:pt x="1507894" y="1170340"/>
                    <a:pt x="1170340" y="1507894"/>
                    <a:pt x="753947" y="1507894"/>
                  </a:cubicBezTo>
                  <a:cubicBezTo>
                    <a:pt x="337554" y="1507894"/>
                    <a:pt x="0" y="1170340"/>
                    <a:pt x="0" y="753947"/>
                  </a:cubicBezTo>
                  <a:cubicBezTo>
                    <a:pt x="0" y="337554"/>
                    <a:pt x="337554" y="0"/>
                    <a:pt x="753947" y="0"/>
                  </a:cubicBezTo>
                  <a:close/>
                </a:path>
              </a:pathLst>
            </a:cu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0" y="1191681"/>
            <a:ext cx="3734144" cy="37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UTM Avo" panose="02040603050506020204" pitchFamily="18" charset="0"/>
              </a:rPr>
              <a:t>Việc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đó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đã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dẫn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đến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hậu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quả</a:t>
            </a:r>
            <a:r>
              <a:rPr lang="en-US" sz="2800" dirty="0" smtClean="0"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</a:rPr>
              <a:t>?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1529" y="3128934"/>
            <a:ext cx="657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khiến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Na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bị</a:t>
            </a:r>
            <a:r>
              <a:rPr lang="en-US" sz="2800" dirty="0" smtClean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UTM Avo" panose="02040603050506020204" pitchFamily="18" charset="0"/>
              </a:rPr>
              <a:t>ốm</a:t>
            </a:r>
            <a:endParaRPr lang="en-US" sz="2800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44"/>
          <p:cNvSpPr/>
          <p:nvPr/>
        </p:nvSpPr>
        <p:spPr>
          <a:xfrm>
            <a:off x="365073" y="4610522"/>
            <a:ext cx="1507893" cy="15078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45"/>
          <p:cNvSpPr/>
          <p:nvPr/>
        </p:nvSpPr>
        <p:spPr>
          <a:xfrm>
            <a:off x="10165257" y="10997"/>
            <a:ext cx="1507893" cy="150789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25400">
            <a:solidFill>
              <a:srgbClr val="F29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2325" cy="1069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00" y="1191681"/>
            <a:ext cx="3734144" cy="37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191529" y="1676585"/>
            <a:ext cx="657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UTM Avo" panose="02040603050506020204" pitchFamily="18" charset="0"/>
              </a:rPr>
              <a:t>Em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rút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ra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điều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việc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giữ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gìn</a:t>
            </a:r>
            <a:r>
              <a:rPr lang="en-US" sz="2800" dirty="0">
                <a:latin typeface="UTM Avo" panose="02040603050506020204" pitchFamily="18" charset="0"/>
              </a:rPr>
              <a:t>, </a:t>
            </a:r>
            <a:r>
              <a:rPr lang="en-US" sz="2800" dirty="0" err="1">
                <a:latin typeface="UTM Avo" panose="02040603050506020204" pitchFamily="18" charset="0"/>
              </a:rPr>
              <a:t>bảo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quản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dùng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cá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nhân</a:t>
            </a:r>
            <a:r>
              <a:rPr lang="en-US" sz="28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91529" y="3128934"/>
            <a:ext cx="65733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Bài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học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rút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ra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biết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giữ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gìn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bảo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quản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đồ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dùng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cá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nhân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UTM Avo" panose="02040603050506020204" pitchFamily="18" charset="0"/>
              </a:rPr>
              <a:t>mình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1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16" grpId="0" animBg="1"/>
      <p:bldP spid="17" grpId="0" animBg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xmlns="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xmlns="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646364"/>
            <a:ext cx="2130772" cy="40445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2776135" y="173973"/>
            <a:ext cx="8070777" cy="4138192"/>
          </a:xfrm>
          <a:prstGeom prst="cloudCallout">
            <a:avLst>
              <a:gd name="adj1" fmla="val -58255"/>
              <a:gd name="adj2" fmla="val 42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3600" dirty="0">
                <a:latin typeface="UTM Avo" panose="02040603050506020204" pitchFamily="18" charset="0"/>
              </a:rPr>
              <a:t>Theo </a:t>
            </a:r>
            <a:r>
              <a:rPr lang="en-US" sz="3600" dirty="0" err="1">
                <a:latin typeface="UTM Avo" panose="02040603050506020204" pitchFamily="18" charset="0"/>
              </a:rPr>
              <a:t>em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Na </a:t>
            </a:r>
            <a:r>
              <a:rPr lang="en-US" sz="3600" dirty="0" err="1">
                <a:latin typeface="UTM Avo" panose="02040603050506020204" pitchFamily="18" charset="0"/>
              </a:rPr>
              <a:t>sẽ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thấy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như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thế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trước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sự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việc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xảy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ra</a:t>
            </a:r>
            <a:r>
              <a:rPr lang="en-US" sz="3600" dirty="0">
                <a:latin typeface="UTM Avo" panose="02040603050506020204" pitchFamily="18" charset="0"/>
              </a:rPr>
              <a:t>? </a:t>
            </a:r>
            <a:r>
              <a:rPr lang="en-US" sz="3600" dirty="0" err="1">
                <a:latin typeface="UTM Avo" panose="02040603050506020204" pitchFamily="18" charset="0"/>
              </a:rPr>
              <a:t>Vì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sao</a:t>
            </a:r>
            <a:r>
              <a:rPr lang="en-US" sz="36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70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可爱卡通儿童教育PPT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659</Words>
  <Application>Microsoft Office PowerPoint</Application>
  <PresentationFormat>Custom</PresentationFormat>
  <Paragraphs>62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可爱卡通儿童教育PPT</dc:title>
  <dc:creator>优品PPT</dc:creator>
  <cp:keywords>http:/www.ypppt.com</cp:keywords>
  <dc:description>http://www.ypppt.com/</dc:description>
  <cp:lastModifiedBy>ADMIN</cp:lastModifiedBy>
  <cp:revision>466</cp:revision>
  <dcterms:created xsi:type="dcterms:W3CDTF">2016-02-25T11:28:42Z</dcterms:created>
  <dcterms:modified xsi:type="dcterms:W3CDTF">2021-07-22T10:31:11Z</dcterms:modified>
</cp:coreProperties>
</file>