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20" r:id="rId2"/>
  </p:sldMasterIdLst>
  <p:notesMasterIdLst>
    <p:notesMasterId r:id="rId9"/>
  </p:notesMasterIdLst>
  <p:sldIdLst>
    <p:sldId id="275" r:id="rId3"/>
    <p:sldId id="357" r:id="rId4"/>
    <p:sldId id="358" r:id="rId5"/>
    <p:sldId id="350" r:id="rId6"/>
    <p:sldId id="359" r:id="rId7"/>
    <p:sldId id="360" r:id="rId8"/>
  </p:sldIdLst>
  <p:sldSz cx="9144000" cy="5143500" type="screen16x9"/>
  <p:notesSz cx="6858000" cy="9144000"/>
  <p:embeddedFontLst>
    <p:embeddedFont>
      <p:font typeface="Fredoka One" panose="020B0604020202020204" charset="0"/>
      <p:regular r:id="rId10"/>
    </p:embeddedFont>
    <p:embeddedFont>
      <p:font typeface="Bebas Neue" panose="020B0604020202020204" charset="0"/>
      <p:regular r:id="rId11"/>
    </p:embeddedFont>
    <p:embeddedFont>
      <p:font typeface="Nunito Light" panose="020B0604020202020204" charset="0"/>
      <p:regular r:id="rId12"/>
      <p:italic r:id="rId13"/>
    </p:embeddedFont>
    <p:embeddedFont>
      <p:font typeface="PT Sans" panose="020B0604020202020204" charset="0"/>
      <p:regular r:id="rId14"/>
      <p:bold r:id="rId15"/>
      <p:italic r:id="rId16"/>
      <p:boldItalic r:id="rId17"/>
    </p:embeddedFont>
    <p:embeddedFont>
      <p:font typeface="Open Sans" panose="020B0604020202020204" charset="0"/>
      <p:regular r:id="rId18"/>
      <p:bold r:id="rId19"/>
      <p:italic r:id="rId20"/>
      <p:boldItalic r:id="rId21"/>
    </p:embeddedFont>
    <p:embeddedFont>
      <p:font typeface="DM Sans Medium" panose="020B0604020202020204" charset="0"/>
      <p:regular r:id="rId22"/>
      <p:italic r:id="rId23"/>
    </p:embeddedFont>
    <p:embeddedFont>
      <p:font typeface="Bahnschrift Condensed" panose="020B0502040204020203" pitchFamily="34" charset="0"/>
      <p:regular r:id="rId24"/>
      <p:bold r:id="rId25"/>
    </p:embeddedFont>
    <p:embeddedFont>
      <p:font typeface="Sue Ellen Francisco" panose="020B0604020202020204" charset="0"/>
      <p:regular r:id="rId26"/>
      <p:bold r:id="rId27"/>
      <p:italic r:id="rId28"/>
      <p:boldItalic r:id="rId29"/>
    </p:embeddedFont>
    <p:embeddedFont>
      <p:font typeface="Raleway ExtraBold" panose="020B0604020202020204" charset="0"/>
      <p:bold r:id="rId30"/>
      <p:boldItalic r:id="rId31"/>
    </p:embeddedFont>
    <p:embeddedFont>
      <p:font typeface="Montserrat Medium" panose="020B0604020202020204" charset="0"/>
      <p:regular r:id="rId32"/>
      <p:italic r:id="rId33"/>
    </p:embeddedFont>
    <p:embeddedFont>
      <p:font typeface="Montserrat" panose="02000505000000020004" pitchFamily="2" charset="0"/>
      <p:regular r:id="rId34"/>
      <p:bold r:id="rId35"/>
      <p:italic r:id="rId36"/>
      <p:boldItalic r:id="rId37"/>
    </p:embeddedFont>
    <p:embeddedFont>
      <p:font typeface="Raleway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E9F3"/>
    <a:srgbClr val="FFFFFF"/>
    <a:srgbClr val="69BFFF"/>
    <a:srgbClr val="8FC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3F1CB6-A2CA-4C1E-8359-6F1CFBE3FD4A}">
  <a:tblStyle styleId="{BF3F1CB6-A2CA-4C1E-8359-6F1CFBE3FD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762" y="-300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9" Type="http://schemas.openxmlformats.org/officeDocument/2006/relationships/font" Target="fonts/font30.fntdata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34" Type="http://schemas.openxmlformats.org/officeDocument/2006/relationships/font" Target="fonts/font25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font" Target="fonts/font24.fntdata"/><Relationship Id="rId38" Type="http://schemas.openxmlformats.org/officeDocument/2006/relationships/font" Target="fonts/font2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41" Type="http://schemas.openxmlformats.org/officeDocument/2006/relationships/font" Target="fonts/font3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font" Target="fonts/font23.fntdata"/><Relationship Id="rId37" Type="http://schemas.openxmlformats.org/officeDocument/2006/relationships/font" Target="fonts/font28.fntdata"/><Relationship Id="rId40" Type="http://schemas.openxmlformats.org/officeDocument/2006/relationships/font" Target="fonts/font31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36" Type="http://schemas.openxmlformats.org/officeDocument/2006/relationships/font" Target="fonts/font27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font" Target="fonts/font22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Relationship Id="rId35" Type="http://schemas.openxmlformats.org/officeDocument/2006/relationships/font" Target="fonts/font26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" name="Google Shape;2427;g1e192eb7786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8" name="Google Shape;2428;g1e192eb7786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5992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6" name="Google Shape;2296;g1e192eb7786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7" name="Google Shape;2297;g1e192eb7786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7282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6" name="Google Shape;2296;g1e192eb7786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7" name="Google Shape;2297;g1e192eb7786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5272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20f3906ba58_0_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20f3906ba58_0_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6498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20f3906ba58_0_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20f3906ba58_0_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5292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" name="Google Shape;3266;g1e192eb7786_1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7" name="Google Shape;3267;g1e192eb7786_1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2936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7"/>
          <p:cNvGrpSpPr/>
          <p:nvPr/>
        </p:nvGrpSpPr>
        <p:grpSpPr>
          <a:xfrm>
            <a:off x="4" y="4705698"/>
            <a:ext cx="9143721" cy="438098"/>
            <a:chOff x="0" y="3915008"/>
            <a:chExt cx="9143721" cy="1228542"/>
          </a:xfrm>
        </p:grpSpPr>
        <p:sp>
          <p:nvSpPr>
            <p:cNvPr id="177" name="Google Shape;177;p7"/>
            <p:cNvSpPr/>
            <p:nvPr/>
          </p:nvSpPr>
          <p:spPr>
            <a:xfrm>
              <a:off x="0" y="4235450"/>
              <a:ext cx="9143680" cy="908100"/>
            </a:xfrm>
            <a:custGeom>
              <a:avLst/>
              <a:gdLst/>
              <a:ahLst/>
              <a:cxnLst/>
              <a:rect l="l" t="t" r="r" b="b"/>
              <a:pathLst>
                <a:path w="223071" h="53261" extrusionOk="0">
                  <a:moveTo>
                    <a:pt x="0" y="1"/>
                  </a:moveTo>
                  <a:lnTo>
                    <a:pt x="0" y="53261"/>
                  </a:lnTo>
                  <a:lnTo>
                    <a:pt x="223070" y="53261"/>
                  </a:lnTo>
                  <a:lnTo>
                    <a:pt x="2230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0" y="4410663"/>
              <a:ext cx="9143721" cy="732877"/>
            </a:xfrm>
            <a:custGeom>
              <a:avLst/>
              <a:gdLst/>
              <a:ahLst/>
              <a:cxnLst/>
              <a:rect l="l" t="t" r="r" b="b"/>
              <a:pathLst>
                <a:path w="223072" h="42984" extrusionOk="0">
                  <a:moveTo>
                    <a:pt x="35107" y="1"/>
                  </a:moveTo>
                  <a:cubicBezTo>
                    <a:pt x="33221" y="1"/>
                    <a:pt x="31345" y="54"/>
                    <a:pt x="29490" y="157"/>
                  </a:cubicBezTo>
                  <a:cubicBezTo>
                    <a:pt x="19390" y="716"/>
                    <a:pt x="9491" y="3021"/>
                    <a:pt x="0" y="6552"/>
                  </a:cubicBezTo>
                  <a:lnTo>
                    <a:pt x="0" y="42984"/>
                  </a:lnTo>
                  <a:lnTo>
                    <a:pt x="223071" y="42984"/>
                  </a:lnTo>
                  <a:lnTo>
                    <a:pt x="223071" y="33255"/>
                  </a:lnTo>
                  <a:cubicBezTo>
                    <a:pt x="214095" y="34195"/>
                    <a:pt x="205180" y="35705"/>
                    <a:pt x="196398" y="37778"/>
                  </a:cubicBezTo>
                  <a:cubicBezTo>
                    <a:pt x="189926" y="39305"/>
                    <a:pt x="183318" y="41146"/>
                    <a:pt x="176744" y="41146"/>
                  </a:cubicBezTo>
                  <a:cubicBezTo>
                    <a:pt x="174943" y="41146"/>
                    <a:pt x="173144" y="41008"/>
                    <a:pt x="171351" y="40687"/>
                  </a:cubicBezTo>
                  <a:cubicBezTo>
                    <a:pt x="163473" y="39281"/>
                    <a:pt x="156623" y="34495"/>
                    <a:pt x="148985" y="32098"/>
                  </a:cubicBezTo>
                  <a:cubicBezTo>
                    <a:pt x="129964" y="26122"/>
                    <a:pt x="110628" y="33263"/>
                    <a:pt x="93812" y="22550"/>
                  </a:cubicBezTo>
                  <a:cubicBezTo>
                    <a:pt x="89877" y="20042"/>
                    <a:pt x="86533" y="22610"/>
                    <a:pt x="79630" y="15510"/>
                  </a:cubicBezTo>
                  <a:cubicBezTo>
                    <a:pt x="68447" y="4009"/>
                    <a:pt x="51390" y="1"/>
                    <a:pt x="35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0" y="4247487"/>
              <a:ext cx="9143721" cy="785459"/>
            </a:xfrm>
            <a:custGeom>
              <a:avLst/>
              <a:gdLst/>
              <a:ahLst/>
              <a:cxnLst/>
              <a:rect l="l" t="t" r="r" b="b"/>
              <a:pathLst>
                <a:path w="223072" h="46068" extrusionOk="0">
                  <a:moveTo>
                    <a:pt x="48745" y="0"/>
                  </a:moveTo>
                  <a:cubicBezTo>
                    <a:pt x="32438" y="0"/>
                    <a:pt x="16132" y="1189"/>
                    <a:pt x="0" y="3562"/>
                  </a:cubicBezTo>
                  <a:lnTo>
                    <a:pt x="0" y="6896"/>
                  </a:lnTo>
                  <a:cubicBezTo>
                    <a:pt x="12989" y="3857"/>
                    <a:pt x="27360" y="5434"/>
                    <a:pt x="40884" y="3829"/>
                  </a:cubicBezTo>
                  <a:cubicBezTo>
                    <a:pt x="42841" y="3597"/>
                    <a:pt x="44819" y="3296"/>
                    <a:pt x="46780" y="3296"/>
                  </a:cubicBezTo>
                  <a:cubicBezTo>
                    <a:pt x="47677" y="3296"/>
                    <a:pt x="48572" y="3359"/>
                    <a:pt x="49459" y="3521"/>
                  </a:cubicBezTo>
                  <a:cubicBezTo>
                    <a:pt x="52097" y="3996"/>
                    <a:pt x="54539" y="5326"/>
                    <a:pt x="57201" y="5650"/>
                  </a:cubicBezTo>
                  <a:cubicBezTo>
                    <a:pt x="57674" y="5707"/>
                    <a:pt x="58149" y="5733"/>
                    <a:pt x="58626" y="5733"/>
                  </a:cubicBezTo>
                  <a:cubicBezTo>
                    <a:pt x="62830" y="5733"/>
                    <a:pt x="67209" y="3738"/>
                    <a:pt x="71209" y="3738"/>
                  </a:cubicBezTo>
                  <a:cubicBezTo>
                    <a:pt x="72722" y="3738"/>
                    <a:pt x="74181" y="4024"/>
                    <a:pt x="75556" y="4811"/>
                  </a:cubicBezTo>
                  <a:cubicBezTo>
                    <a:pt x="77061" y="5674"/>
                    <a:pt x="78253" y="7075"/>
                    <a:pt x="79883" y="7666"/>
                  </a:cubicBezTo>
                  <a:cubicBezTo>
                    <a:pt x="80521" y="7899"/>
                    <a:pt x="81170" y="7994"/>
                    <a:pt x="81826" y="7994"/>
                  </a:cubicBezTo>
                  <a:cubicBezTo>
                    <a:pt x="83860" y="7994"/>
                    <a:pt x="85961" y="7084"/>
                    <a:pt x="87995" y="6548"/>
                  </a:cubicBezTo>
                  <a:cubicBezTo>
                    <a:pt x="88698" y="6363"/>
                    <a:pt x="89469" y="6262"/>
                    <a:pt x="90237" y="6262"/>
                  </a:cubicBezTo>
                  <a:cubicBezTo>
                    <a:pt x="92048" y="6262"/>
                    <a:pt x="93839" y="6826"/>
                    <a:pt x="94671" y="8178"/>
                  </a:cubicBezTo>
                  <a:cubicBezTo>
                    <a:pt x="95009" y="8728"/>
                    <a:pt x="95548" y="9126"/>
                    <a:pt x="96185" y="9232"/>
                  </a:cubicBezTo>
                  <a:cubicBezTo>
                    <a:pt x="97844" y="9510"/>
                    <a:pt x="99485" y="9897"/>
                    <a:pt x="101092" y="10385"/>
                  </a:cubicBezTo>
                  <a:cubicBezTo>
                    <a:pt x="101656" y="10558"/>
                    <a:pt x="102244" y="10760"/>
                    <a:pt x="102628" y="11209"/>
                  </a:cubicBezTo>
                  <a:cubicBezTo>
                    <a:pt x="103999" y="12812"/>
                    <a:pt x="101613" y="14808"/>
                    <a:pt x="100076" y="16253"/>
                  </a:cubicBezTo>
                  <a:cubicBezTo>
                    <a:pt x="95635" y="20423"/>
                    <a:pt x="98277" y="28531"/>
                    <a:pt x="103530" y="31615"/>
                  </a:cubicBezTo>
                  <a:cubicBezTo>
                    <a:pt x="106853" y="33569"/>
                    <a:pt x="110683" y="34111"/>
                    <a:pt x="114586" y="34111"/>
                  </a:cubicBezTo>
                  <a:cubicBezTo>
                    <a:pt x="116851" y="34111"/>
                    <a:pt x="119140" y="33929"/>
                    <a:pt x="121368" y="33733"/>
                  </a:cubicBezTo>
                  <a:cubicBezTo>
                    <a:pt x="126018" y="33323"/>
                    <a:pt x="130666" y="32915"/>
                    <a:pt x="135312" y="32507"/>
                  </a:cubicBezTo>
                  <a:lnTo>
                    <a:pt x="135312" y="32507"/>
                  </a:lnTo>
                  <a:cubicBezTo>
                    <a:pt x="134610" y="33456"/>
                    <a:pt x="135443" y="34908"/>
                    <a:pt x="136567" y="35269"/>
                  </a:cubicBezTo>
                  <a:cubicBezTo>
                    <a:pt x="136890" y="35371"/>
                    <a:pt x="137220" y="35413"/>
                    <a:pt x="137553" y="35413"/>
                  </a:cubicBezTo>
                  <a:cubicBezTo>
                    <a:pt x="138382" y="35413"/>
                    <a:pt x="139228" y="35151"/>
                    <a:pt x="140032" y="34896"/>
                  </a:cubicBezTo>
                  <a:cubicBezTo>
                    <a:pt x="143540" y="33787"/>
                    <a:pt x="147456" y="32917"/>
                    <a:pt x="151169" y="32917"/>
                  </a:cubicBezTo>
                  <a:cubicBezTo>
                    <a:pt x="155241" y="32917"/>
                    <a:pt x="159070" y="33963"/>
                    <a:pt x="161852" y="36886"/>
                  </a:cubicBezTo>
                  <a:cubicBezTo>
                    <a:pt x="163520" y="38644"/>
                    <a:pt x="164603" y="40919"/>
                    <a:pt x="166387" y="42561"/>
                  </a:cubicBezTo>
                  <a:cubicBezTo>
                    <a:pt x="169329" y="45262"/>
                    <a:pt x="173620" y="45783"/>
                    <a:pt x="177610" y="45960"/>
                  </a:cubicBezTo>
                  <a:cubicBezTo>
                    <a:pt x="179235" y="46032"/>
                    <a:pt x="180861" y="46068"/>
                    <a:pt x="182487" y="46068"/>
                  </a:cubicBezTo>
                  <a:cubicBezTo>
                    <a:pt x="196328" y="46068"/>
                    <a:pt x="210167" y="43481"/>
                    <a:pt x="223071" y="38471"/>
                  </a:cubicBezTo>
                  <a:lnTo>
                    <a:pt x="223071" y="36300"/>
                  </a:lnTo>
                  <a:cubicBezTo>
                    <a:pt x="210264" y="40255"/>
                    <a:pt x="196882" y="42359"/>
                    <a:pt x="183480" y="42493"/>
                  </a:cubicBezTo>
                  <a:cubicBezTo>
                    <a:pt x="183210" y="42496"/>
                    <a:pt x="182938" y="42497"/>
                    <a:pt x="182666" y="42497"/>
                  </a:cubicBezTo>
                  <a:cubicBezTo>
                    <a:pt x="178528" y="42497"/>
                    <a:pt x="174222" y="42134"/>
                    <a:pt x="170837" y="39807"/>
                  </a:cubicBezTo>
                  <a:cubicBezTo>
                    <a:pt x="168186" y="37984"/>
                    <a:pt x="166399" y="35149"/>
                    <a:pt x="163892" y="33132"/>
                  </a:cubicBezTo>
                  <a:cubicBezTo>
                    <a:pt x="159735" y="29795"/>
                    <a:pt x="154251" y="29126"/>
                    <a:pt x="148804" y="29126"/>
                  </a:cubicBezTo>
                  <a:cubicBezTo>
                    <a:pt x="147328" y="29126"/>
                    <a:pt x="145856" y="29175"/>
                    <a:pt x="144413" y="29234"/>
                  </a:cubicBezTo>
                  <a:cubicBezTo>
                    <a:pt x="135473" y="29593"/>
                    <a:pt x="126529" y="29955"/>
                    <a:pt x="117588" y="30316"/>
                  </a:cubicBezTo>
                  <a:cubicBezTo>
                    <a:pt x="116625" y="30355"/>
                    <a:pt x="115647" y="30391"/>
                    <a:pt x="114671" y="30391"/>
                  </a:cubicBezTo>
                  <a:cubicBezTo>
                    <a:pt x="111925" y="30391"/>
                    <a:pt x="109190" y="30106"/>
                    <a:pt x="106809" y="28808"/>
                  </a:cubicBezTo>
                  <a:cubicBezTo>
                    <a:pt x="103585" y="27047"/>
                    <a:pt x="101465" y="22708"/>
                    <a:pt x="103381" y="19573"/>
                  </a:cubicBezTo>
                  <a:cubicBezTo>
                    <a:pt x="105403" y="16259"/>
                    <a:pt x="110842" y="15622"/>
                    <a:pt x="111734" y="11846"/>
                  </a:cubicBezTo>
                  <a:cubicBezTo>
                    <a:pt x="112231" y="9743"/>
                    <a:pt x="110914" y="7550"/>
                    <a:pt x="109111" y="6361"/>
                  </a:cubicBezTo>
                  <a:cubicBezTo>
                    <a:pt x="107310" y="5175"/>
                    <a:pt x="105114" y="4776"/>
                    <a:pt x="102984" y="4425"/>
                  </a:cubicBezTo>
                  <a:cubicBezTo>
                    <a:pt x="85066" y="1474"/>
                    <a:pt x="66905" y="0"/>
                    <a:pt x="48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0" y="3915008"/>
              <a:ext cx="9143721" cy="1097082"/>
            </a:xfrm>
            <a:custGeom>
              <a:avLst/>
              <a:gdLst/>
              <a:ahLst/>
              <a:cxnLst/>
              <a:rect l="l" t="t" r="r" b="b"/>
              <a:pathLst>
                <a:path w="223072" h="64345" extrusionOk="0">
                  <a:moveTo>
                    <a:pt x="0" y="1"/>
                  </a:moveTo>
                  <a:lnTo>
                    <a:pt x="0" y="22359"/>
                  </a:lnTo>
                  <a:cubicBezTo>
                    <a:pt x="3127" y="21599"/>
                    <a:pt x="6342" y="21208"/>
                    <a:pt x="9557" y="21208"/>
                  </a:cubicBezTo>
                  <a:cubicBezTo>
                    <a:pt x="11159" y="21208"/>
                    <a:pt x="12761" y="21305"/>
                    <a:pt x="14351" y="21502"/>
                  </a:cubicBezTo>
                  <a:cubicBezTo>
                    <a:pt x="18341" y="21997"/>
                    <a:pt x="22331" y="23094"/>
                    <a:pt x="26310" y="23094"/>
                  </a:cubicBezTo>
                  <a:cubicBezTo>
                    <a:pt x="27231" y="23094"/>
                    <a:pt x="28151" y="23035"/>
                    <a:pt x="29071" y="22897"/>
                  </a:cubicBezTo>
                  <a:cubicBezTo>
                    <a:pt x="33248" y="22269"/>
                    <a:pt x="37326" y="20792"/>
                    <a:pt x="42326" y="20792"/>
                  </a:cubicBezTo>
                  <a:cubicBezTo>
                    <a:pt x="43670" y="20792"/>
                    <a:pt x="45080" y="20899"/>
                    <a:pt x="46577" y="21157"/>
                  </a:cubicBezTo>
                  <a:cubicBezTo>
                    <a:pt x="48716" y="21526"/>
                    <a:pt x="43493" y="23569"/>
                    <a:pt x="44415" y="23935"/>
                  </a:cubicBezTo>
                  <a:cubicBezTo>
                    <a:pt x="46582" y="24798"/>
                    <a:pt x="48783" y="25056"/>
                    <a:pt x="50962" y="25056"/>
                  </a:cubicBezTo>
                  <a:cubicBezTo>
                    <a:pt x="53611" y="25056"/>
                    <a:pt x="56228" y="24676"/>
                    <a:pt x="58712" y="24538"/>
                  </a:cubicBezTo>
                  <a:cubicBezTo>
                    <a:pt x="63450" y="24280"/>
                    <a:pt x="68165" y="23572"/>
                    <a:pt x="72772" y="22424"/>
                  </a:cubicBezTo>
                  <a:cubicBezTo>
                    <a:pt x="74374" y="22025"/>
                    <a:pt x="76179" y="21638"/>
                    <a:pt x="77857" y="21638"/>
                  </a:cubicBezTo>
                  <a:cubicBezTo>
                    <a:pt x="79731" y="21638"/>
                    <a:pt x="81447" y="22120"/>
                    <a:pt x="82543" y="23605"/>
                  </a:cubicBezTo>
                  <a:cubicBezTo>
                    <a:pt x="83034" y="24271"/>
                    <a:pt x="83319" y="25071"/>
                    <a:pt x="83804" y="25744"/>
                  </a:cubicBezTo>
                  <a:cubicBezTo>
                    <a:pt x="85353" y="27885"/>
                    <a:pt x="88384" y="28164"/>
                    <a:pt x="91024" y="28247"/>
                  </a:cubicBezTo>
                  <a:cubicBezTo>
                    <a:pt x="97102" y="28441"/>
                    <a:pt x="103180" y="28634"/>
                    <a:pt x="109257" y="28828"/>
                  </a:cubicBezTo>
                  <a:cubicBezTo>
                    <a:pt x="112115" y="28919"/>
                    <a:pt x="115083" y="29036"/>
                    <a:pt x="117633" y="30339"/>
                  </a:cubicBezTo>
                  <a:cubicBezTo>
                    <a:pt x="120179" y="31641"/>
                    <a:pt x="122177" y="34490"/>
                    <a:pt x="121547" y="37280"/>
                  </a:cubicBezTo>
                  <a:cubicBezTo>
                    <a:pt x="121330" y="38232"/>
                    <a:pt x="120827" y="39181"/>
                    <a:pt x="121053" y="40130"/>
                  </a:cubicBezTo>
                  <a:cubicBezTo>
                    <a:pt x="121847" y="43466"/>
                    <a:pt x="128442" y="40493"/>
                    <a:pt x="129955" y="43568"/>
                  </a:cubicBezTo>
                  <a:cubicBezTo>
                    <a:pt x="131713" y="47137"/>
                    <a:pt x="123248" y="48571"/>
                    <a:pt x="123625" y="52532"/>
                  </a:cubicBezTo>
                  <a:cubicBezTo>
                    <a:pt x="126002" y="53297"/>
                    <a:pt x="128446" y="53581"/>
                    <a:pt x="130928" y="53581"/>
                  </a:cubicBezTo>
                  <a:cubicBezTo>
                    <a:pt x="138113" y="53581"/>
                    <a:pt x="145618" y="51200"/>
                    <a:pt x="152724" y="51200"/>
                  </a:cubicBezTo>
                  <a:cubicBezTo>
                    <a:pt x="155701" y="51200"/>
                    <a:pt x="158607" y="51618"/>
                    <a:pt x="161391" y="52803"/>
                  </a:cubicBezTo>
                  <a:cubicBezTo>
                    <a:pt x="166194" y="54846"/>
                    <a:pt x="170203" y="59066"/>
                    <a:pt x="175405" y="59502"/>
                  </a:cubicBezTo>
                  <a:cubicBezTo>
                    <a:pt x="175710" y="59527"/>
                    <a:pt x="176015" y="59539"/>
                    <a:pt x="176318" y="59539"/>
                  </a:cubicBezTo>
                  <a:cubicBezTo>
                    <a:pt x="180009" y="59539"/>
                    <a:pt x="183574" y="57785"/>
                    <a:pt x="187291" y="57541"/>
                  </a:cubicBezTo>
                  <a:cubicBezTo>
                    <a:pt x="187816" y="57506"/>
                    <a:pt x="188299" y="57490"/>
                    <a:pt x="188743" y="57490"/>
                  </a:cubicBezTo>
                  <a:cubicBezTo>
                    <a:pt x="197524" y="57490"/>
                    <a:pt x="191246" y="63935"/>
                    <a:pt x="195068" y="64266"/>
                  </a:cubicBezTo>
                  <a:cubicBezTo>
                    <a:pt x="195675" y="64319"/>
                    <a:pt x="196321" y="64345"/>
                    <a:pt x="197000" y="64345"/>
                  </a:cubicBezTo>
                  <a:cubicBezTo>
                    <a:pt x="203901" y="64345"/>
                    <a:pt x="214260" y="61687"/>
                    <a:pt x="223071" y="57689"/>
                  </a:cubicBezTo>
                  <a:lnTo>
                    <a:pt x="2230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0" y="4049905"/>
              <a:ext cx="9143721" cy="922183"/>
            </a:xfrm>
            <a:custGeom>
              <a:avLst/>
              <a:gdLst/>
              <a:ahLst/>
              <a:cxnLst/>
              <a:rect l="l" t="t" r="r" b="b"/>
              <a:pathLst>
                <a:path w="223072" h="54087" extrusionOk="0">
                  <a:moveTo>
                    <a:pt x="41712" y="1"/>
                  </a:moveTo>
                  <a:cubicBezTo>
                    <a:pt x="37446" y="1"/>
                    <a:pt x="33251" y="1289"/>
                    <a:pt x="28988" y="1663"/>
                  </a:cubicBezTo>
                  <a:cubicBezTo>
                    <a:pt x="27958" y="1753"/>
                    <a:pt x="26920" y="1791"/>
                    <a:pt x="25874" y="1791"/>
                  </a:cubicBezTo>
                  <a:cubicBezTo>
                    <a:pt x="19778" y="1791"/>
                    <a:pt x="13455" y="487"/>
                    <a:pt x="7499" y="487"/>
                  </a:cubicBezTo>
                  <a:cubicBezTo>
                    <a:pt x="4914" y="487"/>
                    <a:pt x="2398" y="733"/>
                    <a:pt x="0" y="1437"/>
                  </a:cubicBezTo>
                  <a:lnTo>
                    <a:pt x="0" y="15151"/>
                  </a:lnTo>
                  <a:cubicBezTo>
                    <a:pt x="16132" y="12777"/>
                    <a:pt x="32440" y="11589"/>
                    <a:pt x="48747" y="11589"/>
                  </a:cubicBezTo>
                  <a:cubicBezTo>
                    <a:pt x="66907" y="11589"/>
                    <a:pt x="85067" y="13063"/>
                    <a:pt x="102984" y="16013"/>
                  </a:cubicBezTo>
                  <a:cubicBezTo>
                    <a:pt x="105114" y="16365"/>
                    <a:pt x="107309" y="16763"/>
                    <a:pt x="109111" y="17950"/>
                  </a:cubicBezTo>
                  <a:cubicBezTo>
                    <a:pt x="110914" y="19139"/>
                    <a:pt x="112231" y="21331"/>
                    <a:pt x="111734" y="23435"/>
                  </a:cubicBezTo>
                  <a:cubicBezTo>
                    <a:pt x="110842" y="27211"/>
                    <a:pt x="105402" y="27848"/>
                    <a:pt x="103380" y="31162"/>
                  </a:cubicBezTo>
                  <a:cubicBezTo>
                    <a:pt x="101465" y="34297"/>
                    <a:pt x="103585" y="38636"/>
                    <a:pt x="106809" y="40397"/>
                  </a:cubicBezTo>
                  <a:cubicBezTo>
                    <a:pt x="109189" y="41695"/>
                    <a:pt x="111925" y="41980"/>
                    <a:pt x="114670" y="41980"/>
                  </a:cubicBezTo>
                  <a:cubicBezTo>
                    <a:pt x="115647" y="41980"/>
                    <a:pt x="116625" y="41944"/>
                    <a:pt x="117588" y="41905"/>
                  </a:cubicBezTo>
                  <a:cubicBezTo>
                    <a:pt x="126529" y="41544"/>
                    <a:pt x="135473" y="41182"/>
                    <a:pt x="144413" y="40823"/>
                  </a:cubicBezTo>
                  <a:cubicBezTo>
                    <a:pt x="145856" y="40764"/>
                    <a:pt x="147328" y="40715"/>
                    <a:pt x="148804" y="40715"/>
                  </a:cubicBezTo>
                  <a:cubicBezTo>
                    <a:pt x="154251" y="40715"/>
                    <a:pt x="159735" y="41384"/>
                    <a:pt x="163892" y="44721"/>
                  </a:cubicBezTo>
                  <a:cubicBezTo>
                    <a:pt x="166399" y="46738"/>
                    <a:pt x="168186" y="49573"/>
                    <a:pt x="170836" y="51396"/>
                  </a:cubicBezTo>
                  <a:cubicBezTo>
                    <a:pt x="174222" y="53723"/>
                    <a:pt x="178528" y="54086"/>
                    <a:pt x="182666" y="54086"/>
                  </a:cubicBezTo>
                  <a:cubicBezTo>
                    <a:pt x="182938" y="54086"/>
                    <a:pt x="183210" y="54085"/>
                    <a:pt x="183480" y="54082"/>
                  </a:cubicBezTo>
                  <a:cubicBezTo>
                    <a:pt x="196882" y="53948"/>
                    <a:pt x="210264" y="51844"/>
                    <a:pt x="223071" y="47889"/>
                  </a:cubicBezTo>
                  <a:lnTo>
                    <a:pt x="223071" y="32358"/>
                  </a:lnTo>
                  <a:lnTo>
                    <a:pt x="223071" y="32357"/>
                  </a:lnTo>
                  <a:cubicBezTo>
                    <a:pt x="217955" y="33998"/>
                    <a:pt x="212843" y="35640"/>
                    <a:pt x="207726" y="37282"/>
                  </a:cubicBezTo>
                  <a:cubicBezTo>
                    <a:pt x="205043" y="38143"/>
                    <a:pt x="202290" y="39014"/>
                    <a:pt x="199485" y="39014"/>
                  </a:cubicBezTo>
                  <a:cubicBezTo>
                    <a:pt x="199219" y="39014"/>
                    <a:pt x="198952" y="39006"/>
                    <a:pt x="198685" y="38990"/>
                  </a:cubicBezTo>
                  <a:cubicBezTo>
                    <a:pt x="193308" y="38654"/>
                    <a:pt x="188632" y="34900"/>
                    <a:pt x="183270" y="34362"/>
                  </a:cubicBezTo>
                  <a:cubicBezTo>
                    <a:pt x="182771" y="34312"/>
                    <a:pt x="182270" y="34290"/>
                    <a:pt x="181767" y="34290"/>
                  </a:cubicBezTo>
                  <a:cubicBezTo>
                    <a:pt x="178132" y="34290"/>
                    <a:pt x="174419" y="35445"/>
                    <a:pt x="170867" y="35445"/>
                  </a:cubicBezTo>
                  <a:cubicBezTo>
                    <a:pt x="169443" y="35445"/>
                    <a:pt x="168045" y="35259"/>
                    <a:pt x="166688" y="34739"/>
                  </a:cubicBezTo>
                  <a:cubicBezTo>
                    <a:pt x="164308" y="33827"/>
                    <a:pt x="162417" y="31988"/>
                    <a:pt x="160248" y="30643"/>
                  </a:cubicBezTo>
                  <a:cubicBezTo>
                    <a:pt x="157523" y="28954"/>
                    <a:pt x="154313" y="28074"/>
                    <a:pt x="151108" y="28074"/>
                  </a:cubicBezTo>
                  <a:cubicBezTo>
                    <a:pt x="149592" y="28074"/>
                    <a:pt x="148077" y="28271"/>
                    <a:pt x="146614" y="28672"/>
                  </a:cubicBezTo>
                  <a:cubicBezTo>
                    <a:pt x="144580" y="29231"/>
                    <a:pt x="142277" y="30100"/>
                    <a:pt x="140249" y="30100"/>
                  </a:cubicBezTo>
                  <a:cubicBezTo>
                    <a:pt x="139019" y="30100"/>
                    <a:pt x="137890" y="29780"/>
                    <a:pt x="136984" y="28877"/>
                  </a:cubicBezTo>
                  <a:cubicBezTo>
                    <a:pt x="139007" y="27694"/>
                    <a:pt x="140148" y="25171"/>
                    <a:pt x="139702" y="22873"/>
                  </a:cubicBezTo>
                  <a:cubicBezTo>
                    <a:pt x="139253" y="20573"/>
                    <a:pt x="137249" y="18664"/>
                    <a:pt x="134929" y="18328"/>
                  </a:cubicBezTo>
                  <a:cubicBezTo>
                    <a:pt x="134506" y="18267"/>
                    <a:pt x="134070" y="18252"/>
                    <a:pt x="133630" y="18252"/>
                  </a:cubicBezTo>
                  <a:cubicBezTo>
                    <a:pt x="133162" y="18252"/>
                    <a:pt x="132689" y="18269"/>
                    <a:pt x="132224" y="18269"/>
                  </a:cubicBezTo>
                  <a:cubicBezTo>
                    <a:pt x="131161" y="18269"/>
                    <a:pt x="130138" y="18176"/>
                    <a:pt x="129295" y="17560"/>
                  </a:cubicBezTo>
                  <a:cubicBezTo>
                    <a:pt x="128061" y="16662"/>
                    <a:pt x="127737" y="15002"/>
                    <a:pt x="127065" y="13631"/>
                  </a:cubicBezTo>
                  <a:cubicBezTo>
                    <a:pt x="125286" y="10000"/>
                    <a:pt x="120926" y="8370"/>
                    <a:pt x="116887" y="8122"/>
                  </a:cubicBezTo>
                  <a:cubicBezTo>
                    <a:pt x="116334" y="8089"/>
                    <a:pt x="115781" y="8075"/>
                    <a:pt x="115228" y="8075"/>
                  </a:cubicBezTo>
                  <a:cubicBezTo>
                    <a:pt x="112505" y="8075"/>
                    <a:pt x="109776" y="8410"/>
                    <a:pt x="107056" y="8410"/>
                  </a:cubicBezTo>
                  <a:cubicBezTo>
                    <a:pt x="106291" y="8410"/>
                    <a:pt x="105527" y="8384"/>
                    <a:pt x="104764" y="8316"/>
                  </a:cubicBezTo>
                  <a:cubicBezTo>
                    <a:pt x="96617" y="7597"/>
                    <a:pt x="89336" y="2270"/>
                    <a:pt x="81162" y="2005"/>
                  </a:cubicBezTo>
                  <a:cubicBezTo>
                    <a:pt x="80942" y="1998"/>
                    <a:pt x="80723" y="1995"/>
                    <a:pt x="80503" y="1995"/>
                  </a:cubicBezTo>
                  <a:cubicBezTo>
                    <a:pt x="74644" y="1995"/>
                    <a:pt x="68936" y="4467"/>
                    <a:pt x="63083" y="4467"/>
                  </a:cubicBezTo>
                  <a:cubicBezTo>
                    <a:pt x="62781" y="4467"/>
                    <a:pt x="62478" y="4460"/>
                    <a:pt x="62175" y="4446"/>
                  </a:cubicBezTo>
                  <a:cubicBezTo>
                    <a:pt x="55480" y="4144"/>
                    <a:pt x="49320" y="327"/>
                    <a:pt x="42628" y="21"/>
                  </a:cubicBezTo>
                  <a:cubicBezTo>
                    <a:pt x="42322" y="7"/>
                    <a:pt x="42017" y="1"/>
                    <a:pt x="41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 rot="679445">
              <a:off x="7059272" y="4635821"/>
              <a:ext cx="227206" cy="107373"/>
            </a:xfrm>
            <a:custGeom>
              <a:avLst/>
              <a:gdLst/>
              <a:ahLst/>
              <a:cxnLst/>
              <a:rect l="l" t="t" r="r" b="b"/>
              <a:pathLst>
                <a:path w="5449" h="2549" extrusionOk="0">
                  <a:moveTo>
                    <a:pt x="3146" y="0"/>
                  </a:moveTo>
                  <a:cubicBezTo>
                    <a:pt x="1776" y="0"/>
                    <a:pt x="256" y="475"/>
                    <a:pt x="116" y="1425"/>
                  </a:cubicBezTo>
                  <a:cubicBezTo>
                    <a:pt x="1" y="2210"/>
                    <a:pt x="969" y="2549"/>
                    <a:pt x="2106" y="2549"/>
                  </a:cubicBezTo>
                  <a:cubicBezTo>
                    <a:pt x="3558" y="2549"/>
                    <a:pt x="5286" y="1995"/>
                    <a:pt x="5375" y="1109"/>
                  </a:cubicBezTo>
                  <a:cubicBezTo>
                    <a:pt x="5448" y="370"/>
                    <a:pt x="4355" y="0"/>
                    <a:pt x="31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6047237" y="4563116"/>
              <a:ext cx="158959" cy="27689"/>
            </a:xfrm>
            <a:custGeom>
              <a:avLst/>
              <a:gdLst/>
              <a:ahLst/>
              <a:cxnLst/>
              <a:rect l="l" t="t" r="r" b="b"/>
              <a:pathLst>
                <a:path w="3878" h="1624" extrusionOk="0">
                  <a:moveTo>
                    <a:pt x="2636" y="0"/>
                  </a:moveTo>
                  <a:cubicBezTo>
                    <a:pt x="1525" y="0"/>
                    <a:pt x="0" y="577"/>
                    <a:pt x="70" y="1130"/>
                  </a:cubicBezTo>
                  <a:cubicBezTo>
                    <a:pt x="111" y="1463"/>
                    <a:pt x="729" y="1623"/>
                    <a:pt x="1448" y="1623"/>
                  </a:cubicBezTo>
                  <a:cubicBezTo>
                    <a:pt x="2546" y="1623"/>
                    <a:pt x="3878" y="1250"/>
                    <a:pt x="3751" y="551"/>
                  </a:cubicBezTo>
                  <a:cubicBezTo>
                    <a:pt x="3679" y="156"/>
                    <a:pt x="3213" y="0"/>
                    <a:pt x="26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5608220" y="4582705"/>
              <a:ext cx="333700" cy="47638"/>
            </a:xfrm>
            <a:custGeom>
              <a:avLst/>
              <a:gdLst/>
              <a:ahLst/>
              <a:cxnLst/>
              <a:rect l="l" t="t" r="r" b="b"/>
              <a:pathLst>
                <a:path w="8141" h="2794" extrusionOk="0">
                  <a:moveTo>
                    <a:pt x="5799" y="1"/>
                  </a:moveTo>
                  <a:cubicBezTo>
                    <a:pt x="3405" y="1"/>
                    <a:pt x="1" y="763"/>
                    <a:pt x="1" y="1926"/>
                  </a:cubicBezTo>
                  <a:cubicBezTo>
                    <a:pt x="1" y="2539"/>
                    <a:pt x="959" y="2793"/>
                    <a:pt x="2216" y="2793"/>
                  </a:cubicBezTo>
                  <a:cubicBezTo>
                    <a:pt x="4628" y="2793"/>
                    <a:pt x="8140" y="1857"/>
                    <a:pt x="8098" y="717"/>
                  </a:cubicBezTo>
                  <a:cubicBezTo>
                    <a:pt x="8080" y="221"/>
                    <a:pt x="7085" y="1"/>
                    <a:pt x="5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5112226" y="4407407"/>
              <a:ext cx="213599" cy="39880"/>
            </a:xfrm>
            <a:custGeom>
              <a:avLst/>
              <a:gdLst/>
              <a:ahLst/>
              <a:cxnLst/>
              <a:rect l="l" t="t" r="r" b="b"/>
              <a:pathLst>
                <a:path w="5211" h="2339" extrusionOk="0">
                  <a:moveTo>
                    <a:pt x="2050" y="0"/>
                  </a:moveTo>
                  <a:cubicBezTo>
                    <a:pt x="1744" y="0"/>
                    <a:pt x="1463" y="59"/>
                    <a:pt x="1251" y="192"/>
                  </a:cubicBezTo>
                  <a:cubicBezTo>
                    <a:pt x="1" y="974"/>
                    <a:pt x="1584" y="2339"/>
                    <a:pt x="3006" y="2339"/>
                  </a:cubicBezTo>
                  <a:cubicBezTo>
                    <a:pt x="3387" y="2339"/>
                    <a:pt x="3756" y="2241"/>
                    <a:pt x="4056" y="2007"/>
                  </a:cubicBezTo>
                  <a:cubicBezTo>
                    <a:pt x="5211" y="1110"/>
                    <a:pt x="3384" y="0"/>
                    <a:pt x="20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4840555" y="4224846"/>
              <a:ext cx="211017" cy="36299"/>
            </a:xfrm>
            <a:custGeom>
              <a:avLst/>
              <a:gdLst/>
              <a:ahLst/>
              <a:cxnLst/>
              <a:rect l="l" t="t" r="r" b="b"/>
              <a:pathLst>
                <a:path w="5148" h="2129" extrusionOk="0">
                  <a:moveTo>
                    <a:pt x="1202" y="0"/>
                  </a:moveTo>
                  <a:cubicBezTo>
                    <a:pt x="819" y="0"/>
                    <a:pt x="525" y="90"/>
                    <a:pt x="411" y="307"/>
                  </a:cubicBezTo>
                  <a:cubicBezTo>
                    <a:pt x="0" y="1089"/>
                    <a:pt x="2392" y="2128"/>
                    <a:pt x="3776" y="2128"/>
                  </a:cubicBezTo>
                  <a:cubicBezTo>
                    <a:pt x="4160" y="2128"/>
                    <a:pt x="4467" y="2048"/>
                    <a:pt x="4614" y="1861"/>
                  </a:cubicBezTo>
                  <a:cubicBezTo>
                    <a:pt x="5148" y="1182"/>
                    <a:pt x="2589" y="0"/>
                    <a:pt x="1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3656525" y="4104036"/>
              <a:ext cx="117873" cy="86021"/>
            </a:xfrm>
            <a:custGeom>
              <a:avLst/>
              <a:gdLst/>
              <a:ahLst/>
              <a:cxnLst/>
              <a:rect l="l" t="t" r="r" b="b"/>
              <a:pathLst>
                <a:path w="2876" h="1660" extrusionOk="0">
                  <a:moveTo>
                    <a:pt x="1539" y="0"/>
                  </a:moveTo>
                  <a:cubicBezTo>
                    <a:pt x="969" y="0"/>
                    <a:pt x="356" y="250"/>
                    <a:pt x="167" y="844"/>
                  </a:cubicBezTo>
                  <a:cubicBezTo>
                    <a:pt x="1" y="1366"/>
                    <a:pt x="554" y="1660"/>
                    <a:pt x="1185" y="1660"/>
                  </a:cubicBezTo>
                  <a:cubicBezTo>
                    <a:pt x="1734" y="1660"/>
                    <a:pt x="2341" y="1438"/>
                    <a:pt x="2586" y="952"/>
                  </a:cubicBezTo>
                  <a:cubicBezTo>
                    <a:pt x="2875" y="376"/>
                    <a:pt x="2239" y="0"/>
                    <a:pt x="15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989375" y="4051706"/>
              <a:ext cx="295556" cy="71857"/>
            </a:xfrm>
            <a:custGeom>
              <a:avLst/>
              <a:gdLst/>
              <a:ahLst/>
              <a:cxnLst/>
              <a:rect l="l" t="t" r="r" b="b"/>
              <a:pathLst>
                <a:path w="7210" h="1878" extrusionOk="0">
                  <a:moveTo>
                    <a:pt x="3661" y="0"/>
                  </a:moveTo>
                  <a:cubicBezTo>
                    <a:pt x="1873" y="0"/>
                    <a:pt x="59" y="290"/>
                    <a:pt x="32" y="868"/>
                  </a:cubicBezTo>
                  <a:cubicBezTo>
                    <a:pt x="0" y="1578"/>
                    <a:pt x="1506" y="1877"/>
                    <a:pt x="3140" y="1877"/>
                  </a:cubicBezTo>
                  <a:cubicBezTo>
                    <a:pt x="5010" y="1877"/>
                    <a:pt x="7047" y="1485"/>
                    <a:pt x="7131" y="868"/>
                  </a:cubicBezTo>
                  <a:cubicBezTo>
                    <a:pt x="7210" y="290"/>
                    <a:pt x="5448" y="0"/>
                    <a:pt x="3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2871100" y="4391457"/>
              <a:ext cx="132603" cy="71859"/>
            </a:xfrm>
            <a:custGeom>
              <a:avLst/>
              <a:gdLst/>
              <a:ahLst/>
              <a:cxnLst/>
              <a:rect l="l" t="t" r="r" b="b"/>
              <a:pathLst>
                <a:path w="3235" h="1461" extrusionOk="0">
                  <a:moveTo>
                    <a:pt x="1637" y="0"/>
                  </a:moveTo>
                  <a:cubicBezTo>
                    <a:pt x="820" y="0"/>
                    <a:pt x="0" y="258"/>
                    <a:pt x="54" y="730"/>
                  </a:cubicBezTo>
                  <a:cubicBezTo>
                    <a:pt x="108" y="1203"/>
                    <a:pt x="952" y="1460"/>
                    <a:pt x="1754" y="1460"/>
                  </a:cubicBezTo>
                  <a:cubicBezTo>
                    <a:pt x="2514" y="1460"/>
                    <a:pt x="3235" y="1229"/>
                    <a:pt x="3210" y="730"/>
                  </a:cubicBezTo>
                  <a:cubicBezTo>
                    <a:pt x="3184" y="231"/>
                    <a:pt x="2411" y="0"/>
                    <a:pt x="16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0" y="4111384"/>
              <a:ext cx="9143721" cy="860701"/>
            </a:xfrm>
            <a:custGeom>
              <a:avLst/>
              <a:gdLst/>
              <a:ahLst/>
              <a:cxnLst/>
              <a:rect l="l" t="t" r="r" b="b"/>
              <a:pathLst>
                <a:path w="223072" h="50481" extrusionOk="0">
                  <a:moveTo>
                    <a:pt x="42327" y="0"/>
                  </a:moveTo>
                  <a:cubicBezTo>
                    <a:pt x="37327" y="0"/>
                    <a:pt x="33248" y="1477"/>
                    <a:pt x="29071" y="2105"/>
                  </a:cubicBezTo>
                  <a:cubicBezTo>
                    <a:pt x="28151" y="2243"/>
                    <a:pt x="27231" y="2302"/>
                    <a:pt x="26310" y="2302"/>
                  </a:cubicBezTo>
                  <a:cubicBezTo>
                    <a:pt x="22331" y="2302"/>
                    <a:pt x="18342" y="1205"/>
                    <a:pt x="14351" y="710"/>
                  </a:cubicBezTo>
                  <a:cubicBezTo>
                    <a:pt x="12761" y="513"/>
                    <a:pt x="11159" y="416"/>
                    <a:pt x="9557" y="416"/>
                  </a:cubicBezTo>
                  <a:cubicBezTo>
                    <a:pt x="6342" y="416"/>
                    <a:pt x="3127" y="807"/>
                    <a:pt x="0" y="1567"/>
                  </a:cubicBezTo>
                  <a:lnTo>
                    <a:pt x="0" y="11545"/>
                  </a:lnTo>
                  <a:cubicBezTo>
                    <a:pt x="16132" y="9171"/>
                    <a:pt x="32440" y="7983"/>
                    <a:pt x="48747" y="7983"/>
                  </a:cubicBezTo>
                  <a:cubicBezTo>
                    <a:pt x="66907" y="7983"/>
                    <a:pt x="85067" y="9457"/>
                    <a:pt x="102984" y="12407"/>
                  </a:cubicBezTo>
                  <a:cubicBezTo>
                    <a:pt x="105114" y="12759"/>
                    <a:pt x="107309" y="13157"/>
                    <a:pt x="109111" y="14344"/>
                  </a:cubicBezTo>
                  <a:cubicBezTo>
                    <a:pt x="110914" y="15533"/>
                    <a:pt x="112231" y="17725"/>
                    <a:pt x="111734" y="19829"/>
                  </a:cubicBezTo>
                  <a:cubicBezTo>
                    <a:pt x="110842" y="23605"/>
                    <a:pt x="105402" y="24242"/>
                    <a:pt x="103380" y="27556"/>
                  </a:cubicBezTo>
                  <a:cubicBezTo>
                    <a:pt x="101465" y="30691"/>
                    <a:pt x="103585" y="35030"/>
                    <a:pt x="106809" y="36791"/>
                  </a:cubicBezTo>
                  <a:cubicBezTo>
                    <a:pt x="109189" y="38089"/>
                    <a:pt x="111925" y="38374"/>
                    <a:pt x="114670" y="38374"/>
                  </a:cubicBezTo>
                  <a:cubicBezTo>
                    <a:pt x="115647" y="38374"/>
                    <a:pt x="116625" y="38338"/>
                    <a:pt x="117588" y="38299"/>
                  </a:cubicBezTo>
                  <a:cubicBezTo>
                    <a:pt x="126529" y="37938"/>
                    <a:pt x="135473" y="37576"/>
                    <a:pt x="144413" y="37217"/>
                  </a:cubicBezTo>
                  <a:cubicBezTo>
                    <a:pt x="145856" y="37158"/>
                    <a:pt x="147328" y="37109"/>
                    <a:pt x="148804" y="37109"/>
                  </a:cubicBezTo>
                  <a:cubicBezTo>
                    <a:pt x="154251" y="37109"/>
                    <a:pt x="159735" y="37778"/>
                    <a:pt x="163892" y="41115"/>
                  </a:cubicBezTo>
                  <a:cubicBezTo>
                    <a:pt x="166399" y="43132"/>
                    <a:pt x="168186" y="45967"/>
                    <a:pt x="170836" y="47790"/>
                  </a:cubicBezTo>
                  <a:cubicBezTo>
                    <a:pt x="174222" y="50117"/>
                    <a:pt x="178528" y="50480"/>
                    <a:pt x="182666" y="50480"/>
                  </a:cubicBezTo>
                  <a:cubicBezTo>
                    <a:pt x="182938" y="50480"/>
                    <a:pt x="183210" y="50479"/>
                    <a:pt x="183480" y="50476"/>
                  </a:cubicBezTo>
                  <a:cubicBezTo>
                    <a:pt x="196882" y="50342"/>
                    <a:pt x="210264" y="48238"/>
                    <a:pt x="223071" y="44283"/>
                  </a:cubicBezTo>
                  <a:lnTo>
                    <a:pt x="223071" y="36897"/>
                  </a:lnTo>
                  <a:cubicBezTo>
                    <a:pt x="214260" y="40895"/>
                    <a:pt x="203901" y="43553"/>
                    <a:pt x="197000" y="43553"/>
                  </a:cubicBezTo>
                  <a:cubicBezTo>
                    <a:pt x="196321" y="43553"/>
                    <a:pt x="195675" y="43527"/>
                    <a:pt x="195068" y="43474"/>
                  </a:cubicBezTo>
                  <a:cubicBezTo>
                    <a:pt x="191246" y="43143"/>
                    <a:pt x="197524" y="36698"/>
                    <a:pt x="188743" y="36698"/>
                  </a:cubicBezTo>
                  <a:cubicBezTo>
                    <a:pt x="188299" y="36698"/>
                    <a:pt x="187816" y="36714"/>
                    <a:pt x="187291" y="36749"/>
                  </a:cubicBezTo>
                  <a:cubicBezTo>
                    <a:pt x="183574" y="36993"/>
                    <a:pt x="180009" y="38747"/>
                    <a:pt x="176318" y="38747"/>
                  </a:cubicBezTo>
                  <a:cubicBezTo>
                    <a:pt x="176015" y="38747"/>
                    <a:pt x="175710" y="38735"/>
                    <a:pt x="175405" y="38710"/>
                  </a:cubicBezTo>
                  <a:cubicBezTo>
                    <a:pt x="170203" y="38276"/>
                    <a:pt x="166194" y="34054"/>
                    <a:pt x="161391" y="32011"/>
                  </a:cubicBezTo>
                  <a:cubicBezTo>
                    <a:pt x="158607" y="30825"/>
                    <a:pt x="155700" y="30408"/>
                    <a:pt x="152724" y="30408"/>
                  </a:cubicBezTo>
                  <a:cubicBezTo>
                    <a:pt x="145617" y="30408"/>
                    <a:pt x="138112" y="32789"/>
                    <a:pt x="130928" y="32789"/>
                  </a:cubicBezTo>
                  <a:cubicBezTo>
                    <a:pt x="128446" y="32789"/>
                    <a:pt x="126003" y="32505"/>
                    <a:pt x="123627" y="31740"/>
                  </a:cubicBezTo>
                  <a:cubicBezTo>
                    <a:pt x="123248" y="27779"/>
                    <a:pt x="131713" y="26345"/>
                    <a:pt x="129955" y="22776"/>
                  </a:cubicBezTo>
                  <a:cubicBezTo>
                    <a:pt x="128442" y="19701"/>
                    <a:pt x="121847" y="22674"/>
                    <a:pt x="121053" y="19338"/>
                  </a:cubicBezTo>
                  <a:cubicBezTo>
                    <a:pt x="120827" y="18389"/>
                    <a:pt x="121330" y="17440"/>
                    <a:pt x="121547" y="16488"/>
                  </a:cubicBezTo>
                  <a:cubicBezTo>
                    <a:pt x="122177" y="13698"/>
                    <a:pt x="120179" y="10849"/>
                    <a:pt x="117633" y="9547"/>
                  </a:cubicBezTo>
                  <a:cubicBezTo>
                    <a:pt x="115084" y="8244"/>
                    <a:pt x="112115" y="8127"/>
                    <a:pt x="109257" y="8036"/>
                  </a:cubicBezTo>
                  <a:cubicBezTo>
                    <a:pt x="103180" y="7842"/>
                    <a:pt x="97102" y="7649"/>
                    <a:pt x="91024" y="7455"/>
                  </a:cubicBezTo>
                  <a:cubicBezTo>
                    <a:pt x="88384" y="7372"/>
                    <a:pt x="85353" y="7093"/>
                    <a:pt x="83804" y="4952"/>
                  </a:cubicBezTo>
                  <a:cubicBezTo>
                    <a:pt x="83319" y="4279"/>
                    <a:pt x="83034" y="3479"/>
                    <a:pt x="82543" y="2813"/>
                  </a:cubicBezTo>
                  <a:cubicBezTo>
                    <a:pt x="81448" y="1328"/>
                    <a:pt x="79732" y="846"/>
                    <a:pt x="77858" y="846"/>
                  </a:cubicBezTo>
                  <a:cubicBezTo>
                    <a:pt x="76180" y="846"/>
                    <a:pt x="74374" y="1233"/>
                    <a:pt x="72772" y="1632"/>
                  </a:cubicBezTo>
                  <a:cubicBezTo>
                    <a:pt x="68165" y="2779"/>
                    <a:pt x="63450" y="3488"/>
                    <a:pt x="58712" y="3746"/>
                  </a:cubicBezTo>
                  <a:cubicBezTo>
                    <a:pt x="56228" y="3884"/>
                    <a:pt x="53611" y="4264"/>
                    <a:pt x="50963" y="4264"/>
                  </a:cubicBezTo>
                  <a:cubicBezTo>
                    <a:pt x="48783" y="4264"/>
                    <a:pt x="46582" y="4006"/>
                    <a:pt x="44416" y="3143"/>
                  </a:cubicBezTo>
                  <a:cubicBezTo>
                    <a:pt x="43493" y="2777"/>
                    <a:pt x="48716" y="734"/>
                    <a:pt x="46577" y="365"/>
                  </a:cubicBezTo>
                  <a:cubicBezTo>
                    <a:pt x="45081" y="107"/>
                    <a:pt x="43671" y="0"/>
                    <a:pt x="42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4953917" y="4502847"/>
              <a:ext cx="216755" cy="35345"/>
            </a:xfrm>
            <a:custGeom>
              <a:avLst/>
              <a:gdLst/>
              <a:ahLst/>
              <a:cxnLst/>
              <a:rect l="l" t="t" r="r" b="b"/>
              <a:pathLst>
                <a:path w="5288" h="2073" extrusionOk="0">
                  <a:moveTo>
                    <a:pt x="1939" y="0"/>
                  </a:moveTo>
                  <a:cubicBezTo>
                    <a:pt x="1202" y="0"/>
                    <a:pt x="566" y="212"/>
                    <a:pt x="338" y="764"/>
                  </a:cubicBezTo>
                  <a:cubicBezTo>
                    <a:pt x="1" y="1580"/>
                    <a:pt x="1862" y="2072"/>
                    <a:pt x="3358" y="2072"/>
                  </a:cubicBezTo>
                  <a:cubicBezTo>
                    <a:pt x="4240" y="2072"/>
                    <a:pt x="4995" y="1902"/>
                    <a:pt x="5100" y="1526"/>
                  </a:cubicBezTo>
                  <a:cubicBezTo>
                    <a:pt x="5287" y="849"/>
                    <a:pt x="3412" y="0"/>
                    <a:pt x="19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3111979" y="4153187"/>
              <a:ext cx="206549" cy="86020"/>
            </a:xfrm>
            <a:custGeom>
              <a:avLst/>
              <a:gdLst/>
              <a:ahLst/>
              <a:cxnLst/>
              <a:rect l="l" t="t" r="r" b="b"/>
              <a:pathLst>
                <a:path w="5039" h="2911" extrusionOk="0">
                  <a:moveTo>
                    <a:pt x="3000" y="1"/>
                  </a:moveTo>
                  <a:cubicBezTo>
                    <a:pt x="1636" y="1"/>
                    <a:pt x="1" y="680"/>
                    <a:pt x="104" y="1890"/>
                  </a:cubicBezTo>
                  <a:cubicBezTo>
                    <a:pt x="166" y="2611"/>
                    <a:pt x="864" y="2911"/>
                    <a:pt x="1703" y="2911"/>
                  </a:cubicBezTo>
                  <a:cubicBezTo>
                    <a:pt x="3159" y="2911"/>
                    <a:pt x="5039" y="2009"/>
                    <a:pt x="4753" y="848"/>
                  </a:cubicBezTo>
                  <a:cubicBezTo>
                    <a:pt x="4612" y="270"/>
                    <a:pt x="3860" y="1"/>
                    <a:pt x="30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2906000" y="4168256"/>
              <a:ext cx="126577" cy="49526"/>
            </a:xfrm>
            <a:custGeom>
              <a:avLst/>
              <a:gdLst/>
              <a:ahLst/>
              <a:cxnLst/>
              <a:rect l="l" t="t" r="r" b="b"/>
              <a:pathLst>
                <a:path w="3088" h="1676" extrusionOk="0">
                  <a:moveTo>
                    <a:pt x="1881" y="1"/>
                  </a:moveTo>
                  <a:cubicBezTo>
                    <a:pt x="1022" y="1"/>
                    <a:pt x="1" y="360"/>
                    <a:pt x="1" y="946"/>
                  </a:cubicBezTo>
                  <a:cubicBezTo>
                    <a:pt x="1" y="1415"/>
                    <a:pt x="686" y="1676"/>
                    <a:pt x="1406" y="1676"/>
                  </a:cubicBezTo>
                  <a:cubicBezTo>
                    <a:pt x="2224" y="1676"/>
                    <a:pt x="3087" y="1340"/>
                    <a:pt x="3045" y="591"/>
                  </a:cubicBezTo>
                  <a:cubicBezTo>
                    <a:pt x="3021" y="182"/>
                    <a:pt x="2492" y="1"/>
                    <a:pt x="18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1508971" y="4134027"/>
              <a:ext cx="234776" cy="71839"/>
            </a:xfrm>
            <a:custGeom>
              <a:avLst/>
              <a:gdLst/>
              <a:ahLst/>
              <a:cxnLst/>
              <a:rect l="l" t="t" r="r" b="b"/>
              <a:pathLst>
                <a:path w="5728" h="1732" extrusionOk="0">
                  <a:moveTo>
                    <a:pt x="2816" y="1"/>
                  </a:moveTo>
                  <a:cubicBezTo>
                    <a:pt x="1550" y="1"/>
                    <a:pt x="306" y="255"/>
                    <a:pt x="158" y="813"/>
                  </a:cubicBezTo>
                  <a:cubicBezTo>
                    <a:pt x="1" y="1407"/>
                    <a:pt x="1503" y="1731"/>
                    <a:pt x="2973" y="1731"/>
                  </a:cubicBezTo>
                  <a:cubicBezTo>
                    <a:pt x="4364" y="1731"/>
                    <a:pt x="5727" y="1441"/>
                    <a:pt x="5628" y="813"/>
                  </a:cubicBezTo>
                  <a:cubicBezTo>
                    <a:pt x="5546" y="292"/>
                    <a:pt x="4169" y="1"/>
                    <a:pt x="28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1306525" y="4174879"/>
              <a:ext cx="122553" cy="45169"/>
            </a:xfrm>
            <a:custGeom>
              <a:avLst/>
              <a:gdLst/>
              <a:ahLst/>
              <a:cxnLst/>
              <a:rect l="l" t="t" r="r" b="b"/>
              <a:pathLst>
                <a:path w="2990" h="1089" extrusionOk="0">
                  <a:moveTo>
                    <a:pt x="2182" y="1"/>
                  </a:moveTo>
                  <a:cubicBezTo>
                    <a:pt x="1296" y="1"/>
                    <a:pt x="0" y="388"/>
                    <a:pt x="0" y="747"/>
                  </a:cubicBezTo>
                  <a:cubicBezTo>
                    <a:pt x="0" y="972"/>
                    <a:pt x="514" y="1088"/>
                    <a:pt x="1115" y="1088"/>
                  </a:cubicBezTo>
                  <a:cubicBezTo>
                    <a:pt x="1965" y="1088"/>
                    <a:pt x="2990" y="856"/>
                    <a:pt x="2990" y="372"/>
                  </a:cubicBezTo>
                  <a:cubicBezTo>
                    <a:pt x="2990" y="105"/>
                    <a:pt x="2641" y="1"/>
                    <a:pt x="2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0" y="3953271"/>
              <a:ext cx="9143721" cy="662563"/>
            </a:xfrm>
            <a:custGeom>
              <a:avLst/>
              <a:gdLst/>
              <a:ahLst/>
              <a:cxnLst/>
              <a:rect l="l" t="t" r="r" b="b"/>
              <a:pathLst>
                <a:path w="223072" h="38860" extrusionOk="0">
                  <a:moveTo>
                    <a:pt x="57018" y="0"/>
                  </a:moveTo>
                  <a:cubicBezTo>
                    <a:pt x="38118" y="0"/>
                    <a:pt x="19144" y="1332"/>
                    <a:pt x="0" y="2816"/>
                  </a:cubicBezTo>
                  <a:lnTo>
                    <a:pt x="0" y="4841"/>
                  </a:lnTo>
                  <a:cubicBezTo>
                    <a:pt x="21032" y="4335"/>
                    <a:pt x="42063" y="3836"/>
                    <a:pt x="63090" y="3337"/>
                  </a:cubicBezTo>
                  <a:cubicBezTo>
                    <a:pt x="66070" y="3266"/>
                    <a:pt x="69055" y="3195"/>
                    <a:pt x="72038" y="3195"/>
                  </a:cubicBezTo>
                  <a:cubicBezTo>
                    <a:pt x="76820" y="3195"/>
                    <a:pt x="81595" y="3377"/>
                    <a:pt x="86329" y="4036"/>
                  </a:cubicBezTo>
                  <a:cubicBezTo>
                    <a:pt x="92515" y="4895"/>
                    <a:pt x="98568" y="6557"/>
                    <a:pt x="104748" y="7450"/>
                  </a:cubicBezTo>
                  <a:cubicBezTo>
                    <a:pt x="113207" y="8666"/>
                    <a:pt x="122588" y="8723"/>
                    <a:pt x="128998" y="14374"/>
                  </a:cubicBezTo>
                  <a:cubicBezTo>
                    <a:pt x="132436" y="17408"/>
                    <a:pt x="134634" y="21803"/>
                    <a:pt x="138539" y="24210"/>
                  </a:cubicBezTo>
                  <a:cubicBezTo>
                    <a:pt x="144759" y="28041"/>
                    <a:pt x="153122" y="25608"/>
                    <a:pt x="159829" y="28496"/>
                  </a:cubicBezTo>
                  <a:cubicBezTo>
                    <a:pt x="163675" y="30156"/>
                    <a:pt x="166605" y="33412"/>
                    <a:pt x="170269" y="35443"/>
                  </a:cubicBezTo>
                  <a:cubicBezTo>
                    <a:pt x="174400" y="37731"/>
                    <a:pt x="179233" y="38338"/>
                    <a:pt x="183947" y="38629"/>
                  </a:cubicBezTo>
                  <a:cubicBezTo>
                    <a:pt x="186437" y="38783"/>
                    <a:pt x="188932" y="38860"/>
                    <a:pt x="191427" y="38860"/>
                  </a:cubicBezTo>
                  <a:cubicBezTo>
                    <a:pt x="202097" y="38860"/>
                    <a:pt x="212766" y="37457"/>
                    <a:pt x="223071" y="34692"/>
                  </a:cubicBezTo>
                  <a:lnTo>
                    <a:pt x="223071" y="29011"/>
                  </a:lnTo>
                  <a:cubicBezTo>
                    <a:pt x="214423" y="31866"/>
                    <a:pt x="205175" y="33427"/>
                    <a:pt x="196096" y="33427"/>
                  </a:cubicBezTo>
                  <a:cubicBezTo>
                    <a:pt x="195342" y="33427"/>
                    <a:pt x="194589" y="33416"/>
                    <a:pt x="193837" y="33394"/>
                  </a:cubicBezTo>
                  <a:cubicBezTo>
                    <a:pt x="190051" y="33284"/>
                    <a:pt x="186211" y="32910"/>
                    <a:pt x="182696" y="31502"/>
                  </a:cubicBezTo>
                  <a:cubicBezTo>
                    <a:pt x="176551" y="29048"/>
                    <a:pt x="171852" y="23650"/>
                    <a:pt x="165548" y="21638"/>
                  </a:cubicBezTo>
                  <a:cubicBezTo>
                    <a:pt x="161197" y="20248"/>
                    <a:pt x="156466" y="20599"/>
                    <a:pt x="152048" y="19439"/>
                  </a:cubicBezTo>
                  <a:cubicBezTo>
                    <a:pt x="146341" y="17939"/>
                    <a:pt x="141614" y="14055"/>
                    <a:pt x="136467" y="11161"/>
                  </a:cubicBezTo>
                  <a:cubicBezTo>
                    <a:pt x="129310" y="7144"/>
                    <a:pt x="121226" y="6718"/>
                    <a:pt x="113180" y="5091"/>
                  </a:cubicBezTo>
                  <a:cubicBezTo>
                    <a:pt x="94470" y="1313"/>
                    <a:pt x="75781" y="0"/>
                    <a:pt x="570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6633453" y="4322076"/>
              <a:ext cx="2475837" cy="247293"/>
            </a:xfrm>
            <a:custGeom>
              <a:avLst/>
              <a:gdLst/>
              <a:ahLst/>
              <a:cxnLst/>
              <a:rect l="l" t="t" r="r" b="b"/>
              <a:pathLst>
                <a:path w="60401" h="14504" extrusionOk="0">
                  <a:moveTo>
                    <a:pt x="3966" y="1"/>
                  </a:moveTo>
                  <a:cubicBezTo>
                    <a:pt x="3884" y="1"/>
                    <a:pt x="3803" y="2"/>
                    <a:pt x="3722" y="6"/>
                  </a:cubicBezTo>
                  <a:cubicBezTo>
                    <a:pt x="2497" y="54"/>
                    <a:pt x="1049" y="550"/>
                    <a:pt x="235" y="1467"/>
                  </a:cubicBezTo>
                  <a:cubicBezTo>
                    <a:pt x="126" y="1590"/>
                    <a:pt x="15" y="1731"/>
                    <a:pt x="11" y="1896"/>
                  </a:cubicBezTo>
                  <a:cubicBezTo>
                    <a:pt x="0" y="2435"/>
                    <a:pt x="832" y="2334"/>
                    <a:pt x="1364" y="2425"/>
                  </a:cubicBezTo>
                  <a:cubicBezTo>
                    <a:pt x="2348" y="2593"/>
                    <a:pt x="2569" y="3861"/>
                    <a:pt x="2914" y="4797"/>
                  </a:cubicBezTo>
                  <a:cubicBezTo>
                    <a:pt x="3726" y="7006"/>
                    <a:pt x="6207" y="8067"/>
                    <a:pt x="8618" y="8067"/>
                  </a:cubicBezTo>
                  <a:cubicBezTo>
                    <a:pt x="9092" y="8067"/>
                    <a:pt x="9564" y="8026"/>
                    <a:pt x="10020" y="7945"/>
                  </a:cubicBezTo>
                  <a:cubicBezTo>
                    <a:pt x="11055" y="7759"/>
                    <a:pt x="12148" y="7429"/>
                    <a:pt x="13177" y="7429"/>
                  </a:cubicBezTo>
                  <a:cubicBezTo>
                    <a:pt x="13741" y="7429"/>
                    <a:pt x="14286" y="7528"/>
                    <a:pt x="14791" y="7804"/>
                  </a:cubicBezTo>
                  <a:cubicBezTo>
                    <a:pt x="16394" y="8680"/>
                    <a:pt x="16726" y="10877"/>
                    <a:pt x="18064" y="12120"/>
                  </a:cubicBezTo>
                  <a:cubicBezTo>
                    <a:pt x="19035" y="13023"/>
                    <a:pt x="20421" y="13307"/>
                    <a:pt x="21761" y="13307"/>
                  </a:cubicBezTo>
                  <a:cubicBezTo>
                    <a:pt x="21898" y="13307"/>
                    <a:pt x="22035" y="13304"/>
                    <a:pt x="22171" y="13299"/>
                  </a:cubicBezTo>
                  <a:cubicBezTo>
                    <a:pt x="23476" y="13246"/>
                    <a:pt x="24773" y="12990"/>
                    <a:pt x="26077" y="12990"/>
                  </a:cubicBezTo>
                  <a:cubicBezTo>
                    <a:pt x="26233" y="12990"/>
                    <a:pt x="26389" y="12993"/>
                    <a:pt x="26546" y="13001"/>
                  </a:cubicBezTo>
                  <a:cubicBezTo>
                    <a:pt x="28753" y="13116"/>
                    <a:pt x="30824" y="14110"/>
                    <a:pt x="33016" y="14405"/>
                  </a:cubicBezTo>
                  <a:cubicBezTo>
                    <a:pt x="33514" y="14472"/>
                    <a:pt x="34009" y="14503"/>
                    <a:pt x="34500" y="14503"/>
                  </a:cubicBezTo>
                  <a:cubicBezTo>
                    <a:pt x="39651" y="14503"/>
                    <a:pt x="44493" y="11116"/>
                    <a:pt x="49721" y="10501"/>
                  </a:cubicBezTo>
                  <a:cubicBezTo>
                    <a:pt x="51210" y="10326"/>
                    <a:pt x="52721" y="10379"/>
                    <a:pt x="54209" y="10193"/>
                  </a:cubicBezTo>
                  <a:cubicBezTo>
                    <a:pt x="56545" y="9902"/>
                    <a:pt x="58493" y="9033"/>
                    <a:pt x="60400" y="7653"/>
                  </a:cubicBezTo>
                  <a:cubicBezTo>
                    <a:pt x="60339" y="7651"/>
                    <a:pt x="60273" y="7649"/>
                    <a:pt x="60202" y="7649"/>
                  </a:cubicBezTo>
                  <a:cubicBezTo>
                    <a:pt x="56482" y="7649"/>
                    <a:pt x="39873" y="11192"/>
                    <a:pt x="32321" y="11192"/>
                  </a:cubicBezTo>
                  <a:cubicBezTo>
                    <a:pt x="31569" y="11192"/>
                    <a:pt x="30907" y="11157"/>
                    <a:pt x="30356" y="11079"/>
                  </a:cubicBezTo>
                  <a:cubicBezTo>
                    <a:pt x="20506" y="9696"/>
                    <a:pt x="10326" y="1"/>
                    <a:pt x="39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5293448" y="4092698"/>
              <a:ext cx="926661" cy="190585"/>
            </a:xfrm>
            <a:custGeom>
              <a:avLst/>
              <a:gdLst/>
              <a:ahLst/>
              <a:cxnLst/>
              <a:rect l="l" t="t" r="r" b="b"/>
              <a:pathLst>
                <a:path w="22607" h="11178" extrusionOk="0">
                  <a:moveTo>
                    <a:pt x="191" y="0"/>
                  </a:moveTo>
                  <a:cubicBezTo>
                    <a:pt x="121" y="0"/>
                    <a:pt x="57" y="5"/>
                    <a:pt x="1" y="15"/>
                  </a:cubicBezTo>
                  <a:cubicBezTo>
                    <a:pt x="870" y="154"/>
                    <a:pt x="1164" y="1232"/>
                    <a:pt x="1401" y="2080"/>
                  </a:cubicBezTo>
                  <a:cubicBezTo>
                    <a:pt x="1639" y="2927"/>
                    <a:pt x="1905" y="3903"/>
                    <a:pt x="2703" y="4275"/>
                  </a:cubicBezTo>
                  <a:cubicBezTo>
                    <a:pt x="3057" y="4440"/>
                    <a:pt x="3460" y="4452"/>
                    <a:pt x="3845" y="4516"/>
                  </a:cubicBezTo>
                  <a:cubicBezTo>
                    <a:pt x="5521" y="4794"/>
                    <a:pt x="6852" y="6054"/>
                    <a:pt x="7941" y="7357"/>
                  </a:cubicBezTo>
                  <a:cubicBezTo>
                    <a:pt x="8219" y="7689"/>
                    <a:pt x="8497" y="8035"/>
                    <a:pt x="8871" y="8254"/>
                  </a:cubicBezTo>
                  <a:cubicBezTo>
                    <a:pt x="9223" y="8460"/>
                    <a:pt x="9605" y="8530"/>
                    <a:pt x="10004" y="8530"/>
                  </a:cubicBezTo>
                  <a:cubicBezTo>
                    <a:pt x="10840" y="8530"/>
                    <a:pt x="11748" y="8222"/>
                    <a:pt x="12606" y="8222"/>
                  </a:cubicBezTo>
                  <a:cubicBezTo>
                    <a:pt x="12902" y="8222"/>
                    <a:pt x="13191" y="8258"/>
                    <a:pt x="13469" y="8357"/>
                  </a:cubicBezTo>
                  <a:cubicBezTo>
                    <a:pt x="14485" y="8716"/>
                    <a:pt x="15052" y="9786"/>
                    <a:pt x="15925" y="10418"/>
                  </a:cubicBezTo>
                  <a:cubicBezTo>
                    <a:pt x="16709" y="10986"/>
                    <a:pt x="17645" y="11113"/>
                    <a:pt x="18632" y="11113"/>
                  </a:cubicBezTo>
                  <a:cubicBezTo>
                    <a:pt x="19432" y="11113"/>
                    <a:pt x="20266" y="11030"/>
                    <a:pt x="21079" y="11030"/>
                  </a:cubicBezTo>
                  <a:cubicBezTo>
                    <a:pt x="21601" y="11030"/>
                    <a:pt x="22115" y="11064"/>
                    <a:pt x="22607" y="11177"/>
                  </a:cubicBezTo>
                  <a:cubicBezTo>
                    <a:pt x="21665" y="10417"/>
                    <a:pt x="3458" y="0"/>
                    <a:pt x="1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399300" y="4156874"/>
              <a:ext cx="1682762" cy="247334"/>
            </a:xfrm>
            <a:custGeom>
              <a:avLst/>
              <a:gdLst/>
              <a:ahLst/>
              <a:cxnLst/>
              <a:rect l="l" t="t" r="r" b="b"/>
              <a:pathLst>
                <a:path w="41053" h="5472" extrusionOk="0">
                  <a:moveTo>
                    <a:pt x="41052" y="1"/>
                  </a:moveTo>
                  <a:lnTo>
                    <a:pt x="41052" y="1"/>
                  </a:lnTo>
                  <a:cubicBezTo>
                    <a:pt x="27369" y="489"/>
                    <a:pt x="13685" y="979"/>
                    <a:pt x="1" y="1467"/>
                  </a:cubicBezTo>
                  <a:cubicBezTo>
                    <a:pt x="1536" y="2759"/>
                    <a:pt x="3591" y="3293"/>
                    <a:pt x="5595" y="3400"/>
                  </a:cubicBezTo>
                  <a:cubicBezTo>
                    <a:pt x="7598" y="3508"/>
                    <a:pt x="9640" y="3401"/>
                    <a:pt x="11576" y="3926"/>
                  </a:cubicBezTo>
                  <a:cubicBezTo>
                    <a:pt x="12969" y="4303"/>
                    <a:pt x="14267" y="4998"/>
                    <a:pt x="15679" y="5293"/>
                  </a:cubicBezTo>
                  <a:cubicBezTo>
                    <a:pt x="16282" y="5420"/>
                    <a:pt x="16892" y="5471"/>
                    <a:pt x="17504" y="5471"/>
                  </a:cubicBezTo>
                  <a:cubicBezTo>
                    <a:pt x="18856" y="5471"/>
                    <a:pt x="20220" y="5221"/>
                    <a:pt x="21557" y="4977"/>
                  </a:cubicBezTo>
                  <a:cubicBezTo>
                    <a:pt x="23964" y="4537"/>
                    <a:pt x="26378" y="4115"/>
                    <a:pt x="28819" y="3943"/>
                  </a:cubicBezTo>
                  <a:cubicBezTo>
                    <a:pt x="30466" y="3827"/>
                    <a:pt x="32132" y="3823"/>
                    <a:pt x="33746" y="3478"/>
                  </a:cubicBezTo>
                  <a:cubicBezTo>
                    <a:pt x="36126" y="2969"/>
                    <a:pt x="38711" y="663"/>
                    <a:pt x="410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7399292" y="4165448"/>
              <a:ext cx="1682762" cy="48678"/>
            </a:xfrm>
            <a:custGeom>
              <a:avLst/>
              <a:gdLst/>
              <a:ahLst/>
              <a:cxnLst/>
              <a:rect l="l" t="t" r="r" b="b"/>
              <a:pathLst>
                <a:path w="41053" h="2855" extrusionOk="0">
                  <a:moveTo>
                    <a:pt x="37935" y="1"/>
                  </a:moveTo>
                  <a:cubicBezTo>
                    <a:pt x="28468" y="1"/>
                    <a:pt x="980" y="1135"/>
                    <a:pt x="1" y="1593"/>
                  </a:cubicBezTo>
                  <a:cubicBezTo>
                    <a:pt x="607" y="1915"/>
                    <a:pt x="1259" y="2014"/>
                    <a:pt x="1934" y="2014"/>
                  </a:cubicBezTo>
                  <a:cubicBezTo>
                    <a:pt x="3015" y="2014"/>
                    <a:pt x="4156" y="1759"/>
                    <a:pt x="5263" y="1759"/>
                  </a:cubicBezTo>
                  <a:cubicBezTo>
                    <a:pt x="5386" y="1759"/>
                    <a:pt x="5508" y="1763"/>
                    <a:pt x="5630" y="1770"/>
                  </a:cubicBezTo>
                  <a:cubicBezTo>
                    <a:pt x="6441" y="1816"/>
                    <a:pt x="7229" y="2043"/>
                    <a:pt x="8029" y="2188"/>
                  </a:cubicBezTo>
                  <a:cubicBezTo>
                    <a:pt x="8726" y="2313"/>
                    <a:pt x="9433" y="2376"/>
                    <a:pt x="10141" y="2376"/>
                  </a:cubicBezTo>
                  <a:cubicBezTo>
                    <a:pt x="10715" y="2376"/>
                    <a:pt x="11289" y="2335"/>
                    <a:pt x="11858" y="2252"/>
                  </a:cubicBezTo>
                  <a:cubicBezTo>
                    <a:pt x="12786" y="2116"/>
                    <a:pt x="13724" y="1871"/>
                    <a:pt x="14652" y="1871"/>
                  </a:cubicBezTo>
                  <a:cubicBezTo>
                    <a:pt x="14939" y="1871"/>
                    <a:pt x="15226" y="1894"/>
                    <a:pt x="15511" y="1952"/>
                  </a:cubicBezTo>
                  <a:cubicBezTo>
                    <a:pt x="16410" y="2135"/>
                    <a:pt x="17217" y="2645"/>
                    <a:pt x="18120" y="2801"/>
                  </a:cubicBezTo>
                  <a:cubicBezTo>
                    <a:pt x="18334" y="2838"/>
                    <a:pt x="18548" y="2854"/>
                    <a:pt x="18760" y="2854"/>
                  </a:cubicBezTo>
                  <a:cubicBezTo>
                    <a:pt x="20437" y="2854"/>
                    <a:pt x="22066" y="1822"/>
                    <a:pt x="23782" y="1743"/>
                  </a:cubicBezTo>
                  <a:cubicBezTo>
                    <a:pt x="23858" y="1739"/>
                    <a:pt x="23935" y="1738"/>
                    <a:pt x="24011" y="1738"/>
                  </a:cubicBezTo>
                  <a:cubicBezTo>
                    <a:pt x="25047" y="1738"/>
                    <a:pt x="26076" y="2044"/>
                    <a:pt x="27110" y="2044"/>
                  </a:cubicBezTo>
                  <a:cubicBezTo>
                    <a:pt x="27234" y="2044"/>
                    <a:pt x="27359" y="2040"/>
                    <a:pt x="27485" y="2029"/>
                  </a:cubicBezTo>
                  <a:cubicBezTo>
                    <a:pt x="28927" y="1915"/>
                    <a:pt x="30230" y="1074"/>
                    <a:pt x="31669" y="920"/>
                  </a:cubicBezTo>
                  <a:cubicBezTo>
                    <a:pt x="31863" y="899"/>
                    <a:pt x="32058" y="891"/>
                    <a:pt x="32254" y="891"/>
                  </a:cubicBezTo>
                  <a:cubicBezTo>
                    <a:pt x="32909" y="891"/>
                    <a:pt x="33566" y="981"/>
                    <a:pt x="34223" y="981"/>
                  </a:cubicBezTo>
                  <a:cubicBezTo>
                    <a:pt x="34337" y="981"/>
                    <a:pt x="34452" y="978"/>
                    <a:pt x="34566" y="972"/>
                  </a:cubicBezTo>
                  <a:cubicBezTo>
                    <a:pt x="36507" y="862"/>
                    <a:pt x="38656" y="787"/>
                    <a:pt x="41052" y="127"/>
                  </a:cubicBezTo>
                  <a:cubicBezTo>
                    <a:pt x="40806" y="39"/>
                    <a:pt x="39675" y="1"/>
                    <a:pt x="379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448933" y="4254818"/>
              <a:ext cx="131250" cy="17238"/>
            </a:xfrm>
            <a:custGeom>
              <a:avLst/>
              <a:gdLst/>
              <a:ahLst/>
              <a:cxnLst/>
              <a:rect l="l" t="t" r="r" b="b"/>
              <a:pathLst>
                <a:path w="3202" h="1011" extrusionOk="0">
                  <a:moveTo>
                    <a:pt x="1114" y="0"/>
                  </a:moveTo>
                  <a:cubicBezTo>
                    <a:pt x="614" y="0"/>
                    <a:pt x="192" y="114"/>
                    <a:pt x="99" y="406"/>
                  </a:cubicBezTo>
                  <a:cubicBezTo>
                    <a:pt x="0" y="718"/>
                    <a:pt x="1281" y="1011"/>
                    <a:pt x="2203" y="1011"/>
                  </a:cubicBezTo>
                  <a:cubicBezTo>
                    <a:pt x="2675" y="1011"/>
                    <a:pt x="3054" y="934"/>
                    <a:pt x="3105" y="743"/>
                  </a:cubicBezTo>
                  <a:cubicBezTo>
                    <a:pt x="3202" y="380"/>
                    <a:pt x="2027" y="0"/>
                    <a:pt x="1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699553" y="4119619"/>
              <a:ext cx="213230" cy="24501"/>
            </a:xfrm>
            <a:custGeom>
              <a:avLst/>
              <a:gdLst/>
              <a:ahLst/>
              <a:cxnLst/>
              <a:rect l="l" t="t" r="r" b="b"/>
              <a:pathLst>
                <a:path w="5202" h="1437" extrusionOk="0">
                  <a:moveTo>
                    <a:pt x="2720" y="0"/>
                  </a:moveTo>
                  <a:cubicBezTo>
                    <a:pt x="1530" y="0"/>
                    <a:pt x="310" y="237"/>
                    <a:pt x="146" y="748"/>
                  </a:cubicBezTo>
                  <a:cubicBezTo>
                    <a:pt x="0" y="1201"/>
                    <a:pt x="1223" y="1436"/>
                    <a:pt x="2491" y="1436"/>
                  </a:cubicBezTo>
                  <a:cubicBezTo>
                    <a:pt x="3730" y="1436"/>
                    <a:pt x="5012" y="1212"/>
                    <a:pt x="5105" y="748"/>
                  </a:cubicBezTo>
                  <a:cubicBezTo>
                    <a:pt x="5202" y="265"/>
                    <a:pt x="3978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6461986" y="4121494"/>
              <a:ext cx="281355" cy="30451"/>
            </a:xfrm>
            <a:custGeom>
              <a:avLst/>
              <a:gdLst/>
              <a:ahLst/>
              <a:cxnLst/>
              <a:rect l="l" t="t" r="r" b="b"/>
              <a:pathLst>
                <a:path w="6864" h="1786" extrusionOk="0">
                  <a:moveTo>
                    <a:pt x="2195" y="1"/>
                  </a:moveTo>
                  <a:cubicBezTo>
                    <a:pt x="1122" y="1"/>
                    <a:pt x="249" y="177"/>
                    <a:pt x="131" y="609"/>
                  </a:cubicBezTo>
                  <a:cubicBezTo>
                    <a:pt x="1" y="1084"/>
                    <a:pt x="3108" y="1785"/>
                    <a:pt x="5088" y="1785"/>
                  </a:cubicBezTo>
                  <a:cubicBezTo>
                    <a:pt x="5937" y="1785"/>
                    <a:pt x="6578" y="1656"/>
                    <a:pt x="6669" y="1325"/>
                  </a:cubicBezTo>
                  <a:cubicBezTo>
                    <a:pt x="6864" y="610"/>
                    <a:pt x="4186" y="1"/>
                    <a:pt x="21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6866939" y="4118494"/>
              <a:ext cx="187201" cy="18772"/>
            </a:xfrm>
            <a:custGeom>
              <a:avLst/>
              <a:gdLst/>
              <a:ahLst/>
              <a:cxnLst/>
              <a:rect l="l" t="t" r="r" b="b"/>
              <a:pathLst>
                <a:path w="4567" h="1101" extrusionOk="0">
                  <a:moveTo>
                    <a:pt x="2407" y="1"/>
                  </a:moveTo>
                  <a:cubicBezTo>
                    <a:pt x="1280" y="1"/>
                    <a:pt x="115" y="189"/>
                    <a:pt x="57" y="550"/>
                  </a:cubicBezTo>
                  <a:cubicBezTo>
                    <a:pt x="0" y="912"/>
                    <a:pt x="1128" y="1100"/>
                    <a:pt x="2266" y="1100"/>
                  </a:cubicBezTo>
                  <a:cubicBezTo>
                    <a:pt x="3374" y="1100"/>
                    <a:pt x="4492" y="921"/>
                    <a:pt x="4529" y="550"/>
                  </a:cubicBezTo>
                  <a:cubicBezTo>
                    <a:pt x="4566" y="179"/>
                    <a:pt x="3505" y="1"/>
                    <a:pt x="2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8353036" y="4030077"/>
              <a:ext cx="164083" cy="21551"/>
            </a:xfrm>
            <a:custGeom>
              <a:avLst/>
              <a:gdLst/>
              <a:ahLst/>
              <a:cxnLst/>
              <a:rect l="l" t="t" r="r" b="b"/>
              <a:pathLst>
                <a:path w="4003" h="1264" extrusionOk="0">
                  <a:moveTo>
                    <a:pt x="3053" y="1"/>
                  </a:moveTo>
                  <a:cubicBezTo>
                    <a:pt x="1903" y="1"/>
                    <a:pt x="72" y="344"/>
                    <a:pt x="21" y="927"/>
                  </a:cubicBezTo>
                  <a:cubicBezTo>
                    <a:pt x="1" y="1168"/>
                    <a:pt x="290" y="1263"/>
                    <a:pt x="720" y="1263"/>
                  </a:cubicBezTo>
                  <a:cubicBezTo>
                    <a:pt x="1832" y="1263"/>
                    <a:pt x="3885" y="630"/>
                    <a:pt x="3966" y="251"/>
                  </a:cubicBezTo>
                  <a:cubicBezTo>
                    <a:pt x="4003" y="80"/>
                    <a:pt x="3607" y="1"/>
                    <a:pt x="30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6846689" y="3962409"/>
              <a:ext cx="335134" cy="30315"/>
            </a:xfrm>
            <a:custGeom>
              <a:avLst/>
              <a:gdLst/>
              <a:ahLst/>
              <a:cxnLst/>
              <a:rect l="l" t="t" r="r" b="b"/>
              <a:pathLst>
                <a:path w="8176" h="1778" extrusionOk="0">
                  <a:moveTo>
                    <a:pt x="5109" y="1"/>
                  </a:moveTo>
                  <a:cubicBezTo>
                    <a:pt x="2797" y="1"/>
                    <a:pt x="0" y="409"/>
                    <a:pt x="25" y="1189"/>
                  </a:cubicBezTo>
                  <a:cubicBezTo>
                    <a:pt x="39" y="1615"/>
                    <a:pt x="896" y="1777"/>
                    <a:pt x="2048" y="1777"/>
                  </a:cubicBezTo>
                  <a:cubicBezTo>
                    <a:pt x="4463" y="1777"/>
                    <a:pt x="8175" y="1066"/>
                    <a:pt x="8116" y="593"/>
                  </a:cubicBezTo>
                  <a:cubicBezTo>
                    <a:pt x="8065" y="194"/>
                    <a:pt x="6702" y="1"/>
                    <a:pt x="5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7285624" y="3956425"/>
              <a:ext cx="98868" cy="16675"/>
            </a:xfrm>
            <a:custGeom>
              <a:avLst/>
              <a:gdLst/>
              <a:ahLst/>
              <a:cxnLst/>
              <a:rect l="l" t="t" r="r" b="b"/>
              <a:pathLst>
                <a:path w="2412" h="978" extrusionOk="0">
                  <a:moveTo>
                    <a:pt x="744" y="1"/>
                  </a:moveTo>
                  <a:cubicBezTo>
                    <a:pt x="330" y="1"/>
                    <a:pt x="1" y="102"/>
                    <a:pt x="1" y="352"/>
                  </a:cubicBezTo>
                  <a:cubicBezTo>
                    <a:pt x="1" y="754"/>
                    <a:pt x="824" y="978"/>
                    <a:pt x="1503" y="978"/>
                  </a:cubicBezTo>
                  <a:cubicBezTo>
                    <a:pt x="1969" y="978"/>
                    <a:pt x="2367" y="872"/>
                    <a:pt x="2385" y="647"/>
                  </a:cubicBezTo>
                  <a:cubicBezTo>
                    <a:pt x="2411" y="297"/>
                    <a:pt x="1454" y="1"/>
                    <a:pt x="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7"/>
          <p:cNvGrpSpPr/>
          <p:nvPr/>
        </p:nvGrpSpPr>
        <p:grpSpPr>
          <a:xfrm flipH="1">
            <a:off x="7542838" y="144479"/>
            <a:ext cx="2165046" cy="2058682"/>
            <a:chOff x="1536750" y="2768900"/>
            <a:chExt cx="2070625" cy="1968900"/>
          </a:xfrm>
        </p:grpSpPr>
        <p:sp>
          <p:nvSpPr>
            <p:cNvPr id="209" name="Google Shape;209;p7"/>
            <p:cNvSpPr/>
            <p:nvPr/>
          </p:nvSpPr>
          <p:spPr>
            <a:xfrm>
              <a:off x="1536750" y="3184150"/>
              <a:ext cx="1525150" cy="1553650"/>
            </a:xfrm>
            <a:custGeom>
              <a:avLst/>
              <a:gdLst/>
              <a:ahLst/>
              <a:cxnLst/>
              <a:rect l="l" t="t" r="r" b="b"/>
              <a:pathLst>
                <a:path w="61006" h="62146" extrusionOk="0">
                  <a:moveTo>
                    <a:pt x="58851" y="0"/>
                  </a:moveTo>
                  <a:cubicBezTo>
                    <a:pt x="57078" y="10898"/>
                    <a:pt x="44280" y="32441"/>
                    <a:pt x="39844" y="37032"/>
                  </a:cubicBezTo>
                  <a:cubicBezTo>
                    <a:pt x="35409" y="41625"/>
                    <a:pt x="1" y="54743"/>
                    <a:pt x="1" y="54743"/>
                  </a:cubicBezTo>
                  <a:lnTo>
                    <a:pt x="1" y="62146"/>
                  </a:lnTo>
                  <a:cubicBezTo>
                    <a:pt x="19121" y="59590"/>
                    <a:pt x="34886" y="48527"/>
                    <a:pt x="43193" y="40788"/>
                  </a:cubicBezTo>
                  <a:cubicBezTo>
                    <a:pt x="51991" y="32591"/>
                    <a:pt x="60407" y="7124"/>
                    <a:pt x="610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1536750" y="3184150"/>
              <a:ext cx="1491450" cy="1440025"/>
            </a:xfrm>
            <a:custGeom>
              <a:avLst/>
              <a:gdLst/>
              <a:ahLst/>
              <a:cxnLst/>
              <a:rect l="l" t="t" r="r" b="b"/>
              <a:pathLst>
                <a:path w="59658" h="57601" extrusionOk="0">
                  <a:moveTo>
                    <a:pt x="58853" y="0"/>
                  </a:moveTo>
                  <a:cubicBezTo>
                    <a:pt x="57077" y="10899"/>
                    <a:pt x="44279" y="32441"/>
                    <a:pt x="39844" y="37033"/>
                  </a:cubicBezTo>
                  <a:cubicBezTo>
                    <a:pt x="35408" y="41625"/>
                    <a:pt x="1" y="54745"/>
                    <a:pt x="1" y="54745"/>
                  </a:cubicBezTo>
                  <a:lnTo>
                    <a:pt x="1" y="57600"/>
                  </a:lnTo>
                  <a:cubicBezTo>
                    <a:pt x="8570" y="55986"/>
                    <a:pt x="31355" y="46934"/>
                    <a:pt x="41222" y="38322"/>
                  </a:cubicBezTo>
                  <a:cubicBezTo>
                    <a:pt x="48941" y="31583"/>
                    <a:pt x="58993" y="5234"/>
                    <a:pt x="596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2376200" y="3151650"/>
              <a:ext cx="665775" cy="408750"/>
            </a:xfrm>
            <a:custGeom>
              <a:avLst/>
              <a:gdLst/>
              <a:ahLst/>
              <a:cxnLst/>
              <a:rect l="l" t="t" r="r" b="b"/>
              <a:pathLst>
                <a:path w="26631" h="16350" extrusionOk="0">
                  <a:moveTo>
                    <a:pt x="19619" y="1"/>
                  </a:moveTo>
                  <a:cubicBezTo>
                    <a:pt x="19612" y="63"/>
                    <a:pt x="19608" y="125"/>
                    <a:pt x="19602" y="187"/>
                  </a:cubicBezTo>
                  <a:cubicBezTo>
                    <a:pt x="19557" y="566"/>
                    <a:pt x="19474" y="1109"/>
                    <a:pt x="19020" y="1190"/>
                  </a:cubicBezTo>
                  <a:cubicBezTo>
                    <a:pt x="18978" y="1198"/>
                    <a:pt x="18936" y="1201"/>
                    <a:pt x="18894" y="1201"/>
                  </a:cubicBezTo>
                  <a:cubicBezTo>
                    <a:pt x="18502" y="1201"/>
                    <a:pt x="18131" y="885"/>
                    <a:pt x="17866" y="634"/>
                  </a:cubicBezTo>
                  <a:cubicBezTo>
                    <a:pt x="17669" y="446"/>
                    <a:pt x="17487" y="242"/>
                    <a:pt x="17313" y="32"/>
                  </a:cubicBezTo>
                  <a:cubicBezTo>
                    <a:pt x="17035" y="45"/>
                    <a:pt x="16756" y="62"/>
                    <a:pt x="16475" y="82"/>
                  </a:cubicBezTo>
                  <a:cubicBezTo>
                    <a:pt x="16525" y="289"/>
                    <a:pt x="16570" y="495"/>
                    <a:pt x="16597" y="705"/>
                  </a:cubicBezTo>
                  <a:cubicBezTo>
                    <a:pt x="16625" y="922"/>
                    <a:pt x="16650" y="1170"/>
                    <a:pt x="16566" y="1380"/>
                  </a:cubicBezTo>
                  <a:cubicBezTo>
                    <a:pt x="16494" y="1559"/>
                    <a:pt x="16368" y="1625"/>
                    <a:pt x="16227" y="1625"/>
                  </a:cubicBezTo>
                  <a:cubicBezTo>
                    <a:pt x="16037" y="1625"/>
                    <a:pt x="15822" y="1505"/>
                    <a:pt x="15678" y="1382"/>
                  </a:cubicBezTo>
                  <a:cubicBezTo>
                    <a:pt x="15315" y="1071"/>
                    <a:pt x="15031" y="660"/>
                    <a:pt x="14768" y="251"/>
                  </a:cubicBezTo>
                  <a:cubicBezTo>
                    <a:pt x="14412" y="295"/>
                    <a:pt x="14056" y="345"/>
                    <a:pt x="13699" y="401"/>
                  </a:cubicBezTo>
                  <a:cubicBezTo>
                    <a:pt x="13698" y="415"/>
                    <a:pt x="13696" y="430"/>
                    <a:pt x="13695" y="444"/>
                  </a:cubicBezTo>
                  <a:cubicBezTo>
                    <a:pt x="13645" y="1087"/>
                    <a:pt x="13596" y="1772"/>
                    <a:pt x="13361" y="2378"/>
                  </a:cubicBezTo>
                  <a:cubicBezTo>
                    <a:pt x="13258" y="2642"/>
                    <a:pt x="13046" y="2956"/>
                    <a:pt x="12776" y="2956"/>
                  </a:cubicBezTo>
                  <a:cubicBezTo>
                    <a:pt x="12691" y="2956"/>
                    <a:pt x="12601" y="2926"/>
                    <a:pt x="12507" y="2853"/>
                  </a:cubicBezTo>
                  <a:cubicBezTo>
                    <a:pt x="12271" y="2673"/>
                    <a:pt x="12101" y="2397"/>
                    <a:pt x="11944" y="2148"/>
                  </a:cubicBezTo>
                  <a:cubicBezTo>
                    <a:pt x="11767" y="1864"/>
                    <a:pt x="11610" y="1570"/>
                    <a:pt x="11444" y="1279"/>
                  </a:cubicBezTo>
                  <a:cubicBezTo>
                    <a:pt x="11367" y="1143"/>
                    <a:pt x="11282" y="1012"/>
                    <a:pt x="11198" y="879"/>
                  </a:cubicBezTo>
                  <a:cubicBezTo>
                    <a:pt x="10716" y="990"/>
                    <a:pt x="10236" y="1111"/>
                    <a:pt x="9765" y="1244"/>
                  </a:cubicBezTo>
                  <a:cubicBezTo>
                    <a:pt x="9803" y="1621"/>
                    <a:pt x="9832" y="2001"/>
                    <a:pt x="9862" y="2380"/>
                  </a:cubicBezTo>
                  <a:cubicBezTo>
                    <a:pt x="9906" y="2930"/>
                    <a:pt x="9940" y="3488"/>
                    <a:pt x="9904" y="4041"/>
                  </a:cubicBezTo>
                  <a:cubicBezTo>
                    <a:pt x="9878" y="4423"/>
                    <a:pt x="9842" y="4925"/>
                    <a:pt x="9558" y="5217"/>
                  </a:cubicBezTo>
                  <a:cubicBezTo>
                    <a:pt x="9435" y="5345"/>
                    <a:pt x="9293" y="5396"/>
                    <a:pt x="9144" y="5396"/>
                  </a:cubicBezTo>
                  <a:cubicBezTo>
                    <a:pt x="8697" y="5396"/>
                    <a:pt x="8184" y="4932"/>
                    <a:pt x="7921" y="4677"/>
                  </a:cubicBezTo>
                  <a:cubicBezTo>
                    <a:pt x="7258" y="4035"/>
                    <a:pt x="6707" y="3277"/>
                    <a:pt x="6163" y="2530"/>
                  </a:cubicBezTo>
                  <a:cubicBezTo>
                    <a:pt x="5905" y="2647"/>
                    <a:pt x="5651" y="2768"/>
                    <a:pt x="5403" y="2892"/>
                  </a:cubicBezTo>
                  <a:cubicBezTo>
                    <a:pt x="5705" y="3646"/>
                    <a:pt x="5981" y="4404"/>
                    <a:pt x="5930" y="5232"/>
                  </a:cubicBezTo>
                  <a:cubicBezTo>
                    <a:pt x="5928" y="5274"/>
                    <a:pt x="5893" y="5318"/>
                    <a:pt x="5849" y="5318"/>
                  </a:cubicBezTo>
                  <a:cubicBezTo>
                    <a:pt x="5841" y="5318"/>
                    <a:pt x="5833" y="5317"/>
                    <a:pt x="5824" y="5314"/>
                  </a:cubicBezTo>
                  <a:cubicBezTo>
                    <a:pt x="5046" y="5024"/>
                    <a:pt x="4462" y="4369"/>
                    <a:pt x="3934" y="3754"/>
                  </a:cubicBezTo>
                  <a:cubicBezTo>
                    <a:pt x="3928" y="3748"/>
                    <a:pt x="3923" y="3740"/>
                    <a:pt x="3916" y="3733"/>
                  </a:cubicBezTo>
                  <a:cubicBezTo>
                    <a:pt x="3810" y="3800"/>
                    <a:pt x="3708" y="3869"/>
                    <a:pt x="3606" y="3938"/>
                  </a:cubicBezTo>
                  <a:cubicBezTo>
                    <a:pt x="3757" y="4226"/>
                    <a:pt x="3863" y="4534"/>
                    <a:pt x="3840" y="4856"/>
                  </a:cubicBezTo>
                  <a:cubicBezTo>
                    <a:pt x="3837" y="4907"/>
                    <a:pt x="3800" y="4939"/>
                    <a:pt x="3753" y="4939"/>
                  </a:cubicBezTo>
                  <a:cubicBezTo>
                    <a:pt x="3747" y="4939"/>
                    <a:pt x="3741" y="4938"/>
                    <a:pt x="3734" y="4937"/>
                  </a:cubicBezTo>
                  <a:cubicBezTo>
                    <a:pt x="3371" y="4878"/>
                    <a:pt x="3019" y="4768"/>
                    <a:pt x="2679" y="4630"/>
                  </a:cubicBezTo>
                  <a:cubicBezTo>
                    <a:pt x="2342" y="4908"/>
                    <a:pt x="2031" y="5199"/>
                    <a:pt x="1749" y="5502"/>
                  </a:cubicBezTo>
                  <a:cubicBezTo>
                    <a:pt x="2211" y="5923"/>
                    <a:pt x="2684" y="6335"/>
                    <a:pt x="3116" y="6787"/>
                  </a:cubicBezTo>
                  <a:cubicBezTo>
                    <a:pt x="3558" y="7249"/>
                    <a:pt x="3974" y="7761"/>
                    <a:pt x="4198" y="8366"/>
                  </a:cubicBezTo>
                  <a:cubicBezTo>
                    <a:pt x="4215" y="8412"/>
                    <a:pt x="4177" y="8463"/>
                    <a:pt x="4134" y="8476"/>
                  </a:cubicBezTo>
                  <a:cubicBezTo>
                    <a:pt x="4050" y="8500"/>
                    <a:pt x="3964" y="8511"/>
                    <a:pt x="3879" y="8511"/>
                  </a:cubicBezTo>
                  <a:cubicBezTo>
                    <a:pt x="3492" y="8511"/>
                    <a:pt x="3105" y="8294"/>
                    <a:pt x="2769" y="8138"/>
                  </a:cubicBezTo>
                  <a:cubicBezTo>
                    <a:pt x="2210" y="7879"/>
                    <a:pt x="1635" y="7655"/>
                    <a:pt x="1066" y="7424"/>
                  </a:cubicBezTo>
                  <a:cubicBezTo>
                    <a:pt x="895" y="7354"/>
                    <a:pt x="725" y="7287"/>
                    <a:pt x="554" y="7217"/>
                  </a:cubicBezTo>
                  <a:cubicBezTo>
                    <a:pt x="315" y="7710"/>
                    <a:pt x="151" y="8229"/>
                    <a:pt x="66" y="8771"/>
                  </a:cubicBezTo>
                  <a:cubicBezTo>
                    <a:pt x="587" y="9130"/>
                    <a:pt x="1090" y="9513"/>
                    <a:pt x="1515" y="9984"/>
                  </a:cubicBezTo>
                  <a:cubicBezTo>
                    <a:pt x="1561" y="10037"/>
                    <a:pt x="1540" y="10144"/>
                    <a:pt x="1460" y="10144"/>
                  </a:cubicBezTo>
                  <a:cubicBezTo>
                    <a:pt x="1457" y="10144"/>
                    <a:pt x="1453" y="10144"/>
                    <a:pt x="1450" y="10144"/>
                  </a:cubicBezTo>
                  <a:cubicBezTo>
                    <a:pt x="951" y="10089"/>
                    <a:pt x="471" y="9961"/>
                    <a:pt x="1" y="9801"/>
                  </a:cubicBezTo>
                  <a:lnTo>
                    <a:pt x="1" y="9801"/>
                  </a:lnTo>
                  <a:cubicBezTo>
                    <a:pt x="20" y="10399"/>
                    <a:pt x="136" y="11025"/>
                    <a:pt x="356" y="11675"/>
                  </a:cubicBezTo>
                  <a:cubicBezTo>
                    <a:pt x="659" y="11609"/>
                    <a:pt x="963" y="11543"/>
                    <a:pt x="1266" y="11474"/>
                  </a:cubicBezTo>
                  <a:cubicBezTo>
                    <a:pt x="1276" y="11472"/>
                    <a:pt x="1285" y="11471"/>
                    <a:pt x="1294" y="11471"/>
                  </a:cubicBezTo>
                  <a:cubicBezTo>
                    <a:pt x="1402" y="11471"/>
                    <a:pt x="1433" y="11633"/>
                    <a:pt x="1318" y="11672"/>
                  </a:cubicBezTo>
                  <a:cubicBezTo>
                    <a:pt x="1034" y="11771"/>
                    <a:pt x="750" y="11876"/>
                    <a:pt x="466" y="11981"/>
                  </a:cubicBezTo>
                  <a:cubicBezTo>
                    <a:pt x="579" y="12276"/>
                    <a:pt x="711" y="12576"/>
                    <a:pt x="868" y="12882"/>
                  </a:cubicBezTo>
                  <a:cubicBezTo>
                    <a:pt x="2147" y="15366"/>
                    <a:pt x="3480" y="16349"/>
                    <a:pt x="4905" y="16349"/>
                  </a:cubicBezTo>
                  <a:cubicBezTo>
                    <a:pt x="4931" y="16349"/>
                    <a:pt x="4957" y="16349"/>
                    <a:pt x="4983" y="16348"/>
                  </a:cubicBezTo>
                  <a:cubicBezTo>
                    <a:pt x="4757" y="15670"/>
                    <a:pt x="4495" y="14990"/>
                    <a:pt x="4530" y="14280"/>
                  </a:cubicBezTo>
                  <a:cubicBezTo>
                    <a:pt x="4531" y="14256"/>
                    <a:pt x="4551" y="14234"/>
                    <a:pt x="4574" y="14234"/>
                  </a:cubicBezTo>
                  <a:cubicBezTo>
                    <a:pt x="4579" y="14234"/>
                    <a:pt x="4583" y="14234"/>
                    <a:pt x="4587" y="14236"/>
                  </a:cubicBezTo>
                  <a:cubicBezTo>
                    <a:pt x="4897" y="14340"/>
                    <a:pt x="5142" y="14573"/>
                    <a:pt x="5354" y="14812"/>
                  </a:cubicBezTo>
                  <a:lnTo>
                    <a:pt x="5355" y="14812"/>
                  </a:lnTo>
                  <a:cubicBezTo>
                    <a:pt x="5601" y="15093"/>
                    <a:pt x="5814" y="15400"/>
                    <a:pt x="6034" y="15700"/>
                  </a:cubicBezTo>
                  <a:cubicBezTo>
                    <a:pt x="6125" y="15822"/>
                    <a:pt x="6220" y="15941"/>
                    <a:pt x="6317" y="16058"/>
                  </a:cubicBezTo>
                  <a:cubicBezTo>
                    <a:pt x="6504" y="15986"/>
                    <a:pt x="6691" y="15900"/>
                    <a:pt x="6880" y="15803"/>
                  </a:cubicBezTo>
                  <a:cubicBezTo>
                    <a:pt x="6744" y="15406"/>
                    <a:pt x="6666" y="14989"/>
                    <a:pt x="6742" y="14572"/>
                  </a:cubicBezTo>
                  <a:cubicBezTo>
                    <a:pt x="6746" y="14551"/>
                    <a:pt x="6768" y="14536"/>
                    <a:pt x="6789" y="14536"/>
                  </a:cubicBezTo>
                  <a:cubicBezTo>
                    <a:pt x="6793" y="14536"/>
                    <a:pt x="6797" y="14536"/>
                    <a:pt x="6801" y="14538"/>
                  </a:cubicBezTo>
                  <a:cubicBezTo>
                    <a:pt x="7212" y="14672"/>
                    <a:pt x="7556" y="14917"/>
                    <a:pt x="7876" y="15200"/>
                  </a:cubicBezTo>
                  <a:cubicBezTo>
                    <a:pt x="8700" y="14631"/>
                    <a:pt x="9557" y="13885"/>
                    <a:pt x="10452" y="13036"/>
                  </a:cubicBezTo>
                  <a:cubicBezTo>
                    <a:pt x="10014" y="12535"/>
                    <a:pt x="9606" y="12012"/>
                    <a:pt x="9278" y="11427"/>
                  </a:cubicBezTo>
                  <a:cubicBezTo>
                    <a:pt x="9251" y="11380"/>
                    <a:pt x="9290" y="11338"/>
                    <a:pt x="9333" y="11338"/>
                  </a:cubicBezTo>
                  <a:cubicBezTo>
                    <a:pt x="9342" y="11338"/>
                    <a:pt x="9352" y="11340"/>
                    <a:pt x="9360" y="11344"/>
                  </a:cubicBezTo>
                  <a:cubicBezTo>
                    <a:pt x="9799" y="11523"/>
                    <a:pt x="10205" y="11768"/>
                    <a:pt x="10591" y="12042"/>
                  </a:cubicBezTo>
                  <a:cubicBezTo>
                    <a:pt x="10759" y="12162"/>
                    <a:pt x="10925" y="12289"/>
                    <a:pt x="11090" y="12420"/>
                  </a:cubicBezTo>
                  <a:cubicBezTo>
                    <a:pt x="11428" y="12089"/>
                    <a:pt x="11771" y="11747"/>
                    <a:pt x="12121" y="11397"/>
                  </a:cubicBezTo>
                  <a:cubicBezTo>
                    <a:pt x="11638" y="10792"/>
                    <a:pt x="11171" y="10172"/>
                    <a:pt x="10870" y="9455"/>
                  </a:cubicBezTo>
                  <a:cubicBezTo>
                    <a:pt x="10848" y="9403"/>
                    <a:pt x="10880" y="9352"/>
                    <a:pt x="10929" y="9352"/>
                  </a:cubicBezTo>
                  <a:cubicBezTo>
                    <a:pt x="10940" y="9352"/>
                    <a:pt x="10951" y="9354"/>
                    <a:pt x="10963" y="9360"/>
                  </a:cubicBezTo>
                  <a:cubicBezTo>
                    <a:pt x="11340" y="9531"/>
                    <a:pt x="11677" y="9774"/>
                    <a:pt x="11987" y="10046"/>
                  </a:cubicBezTo>
                  <a:cubicBezTo>
                    <a:pt x="12250" y="10278"/>
                    <a:pt x="12492" y="10530"/>
                    <a:pt x="12728" y="10788"/>
                  </a:cubicBezTo>
                  <a:cubicBezTo>
                    <a:pt x="12955" y="10560"/>
                    <a:pt x="13186" y="10329"/>
                    <a:pt x="13417" y="10097"/>
                  </a:cubicBezTo>
                  <a:cubicBezTo>
                    <a:pt x="13187" y="9653"/>
                    <a:pt x="13025" y="9176"/>
                    <a:pt x="13066" y="8682"/>
                  </a:cubicBezTo>
                  <a:cubicBezTo>
                    <a:pt x="13070" y="8640"/>
                    <a:pt x="13101" y="8610"/>
                    <a:pt x="13139" y="8610"/>
                  </a:cubicBezTo>
                  <a:cubicBezTo>
                    <a:pt x="13150" y="8610"/>
                    <a:pt x="13162" y="8612"/>
                    <a:pt x="13173" y="8618"/>
                  </a:cubicBezTo>
                  <a:cubicBezTo>
                    <a:pt x="13540" y="8819"/>
                    <a:pt x="13870" y="9067"/>
                    <a:pt x="14183" y="9338"/>
                  </a:cubicBezTo>
                  <a:cubicBezTo>
                    <a:pt x="14587" y="8942"/>
                    <a:pt x="14999" y="8544"/>
                    <a:pt x="15418" y="8151"/>
                  </a:cubicBezTo>
                  <a:cubicBezTo>
                    <a:pt x="15267" y="7746"/>
                    <a:pt x="15190" y="7319"/>
                    <a:pt x="15274" y="6882"/>
                  </a:cubicBezTo>
                  <a:cubicBezTo>
                    <a:pt x="15280" y="6850"/>
                    <a:pt x="15315" y="6825"/>
                    <a:pt x="15348" y="6825"/>
                  </a:cubicBezTo>
                  <a:cubicBezTo>
                    <a:pt x="15360" y="6825"/>
                    <a:pt x="15371" y="6828"/>
                    <a:pt x="15381" y="6836"/>
                  </a:cubicBezTo>
                  <a:cubicBezTo>
                    <a:pt x="15585" y="6988"/>
                    <a:pt x="15748" y="7192"/>
                    <a:pt x="15906" y="7390"/>
                  </a:cubicBezTo>
                  <a:cubicBezTo>
                    <a:pt x="15954" y="7449"/>
                    <a:pt x="16000" y="7510"/>
                    <a:pt x="16047" y="7570"/>
                  </a:cubicBezTo>
                  <a:cubicBezTo>
                    <a:pt x="16824" y="6867"/>
                    <a:pt x="17627" y="6186"/>
                    <a:pt x="18458" y="5558"/>
                  </a:cubicBezTo>
                  <a:cubicBezTo>
                    <a:pt x="18431" y="5212"/>
                    <a:pt x="18416" y="4863"/>
                    <a:pt x="18467" y="4525"/>
                  </a:cubicBezTo>
                  <a:cubicBezTo>
                    <a:pt x="18471" y="4491"/>
                    <a:pt x="18505" y="4472"/>
                    <a:pt x="18538" y="4472"/>
                  </a:cubicBezTo>
                  <a:cubicBezTo>
                    <a:pt x="18557" y="4472"/>
                    <a:pt x="18575" y="4478"/>
                    <a:pt x="18588" y="4492"/>
                  </a:cubicBezTo>
                  <a:cubicBezTo>
                    <a:pt x="18764" y="4688"/>
                    <a:pt x="18904" y="4910"/>
                    <a:pt x="19024" y="5145"/>
                  </a:cubicBezTo>
                  <a:cubicBezTo>
                    <a:pt x="19665" y="4688"/>
                    <a:pt x="20321" y="4265"/>
                    <a:pt x="20996" y="3891"/>
                  </a:cubicBezTo>
                  <a:cubicBezTo>
                    <a:pt x="20966" y="3458"/>
                    <a:pt x="20962" y="3025"/>
                    <a:pt x="21026" y="2594"/>
                  </a:cubicBezTo>
                  <a:cubicBezTo>
                    <a:pt x="21032" y="2558"/>
                    <a:pt x="21062" y="2541"/>
                    <a:pt x="21094" y="2541"/>
                  </a:cubicBezTo>
                  <a:cubicBezTo>
                    <a:pt x="21113" y="2541"/>
                    <a:pt x="21132" y="2548"/>
                    <a:pt x="21146" y="2560"/>
                  </a:cubicBezTo>
                  <a:cubicBezTo>
                    <a:pt x="21375" y="2769"/>
                    <a:pt x="21530" y="3087"/>
                    <a:pt x="21696" y="3344"/>
                  </a:cubicBezTo>
                  <a:cubicBezTo>
                    <a:pt x="21714" y="3371"/>
                    <a:pt x="21743" y="3419"/>
                    <a:pt x="21781" y="3480"/>
                  </a:cubicBezTo>
                  <a:cubicBezTo>
                    <a:pt x="22250" y="3252"/>
                    <a:pt x="22726" y="3050"/>
                    <a:pt x="23210" y="2874"/>
                  </a:cubicBezTo>
                  <a:cubicBezTo>
                    <a:pt x="23210" y="2695"/>
                    <a:pt x="23217" y="2518"/>
                    <a:pt x="23247" y="2344"/>
                  </a:cubicBezTo>
                  <a:cubicBezTo>
                    <a:pt x="23253" y="2308"/>
                    <a:pt x="23279" y="2293"/>
                    <a:pt x="23308" y="2293"/>
                  </a:cubicBezTo>
                  <a:cubicBezTo>
                    <a:pt x="23334" y="2293"/>
                    <a:pt x="23361" y="2306"/>
                    <a:pt x="23377" y="2326"/>
                  </a:cubicBezTo>
                  <a:cubicBezTo>
                    <a:pt x="23472" y="2450"/>
                    <a:pt x="23548" y="2590"/>
                    <a:pt x="23621" y="2734"/>
                  </a:cubicBezTo>
                  <a:cubicBezTo>
                    <a:pt x="24041" y="2597"/>
                    <a:pt x="24468" y="2481"/>
                    <a:pt x="24901" y="2390"/>
                  </a:cubicBezTo>
                  <a:cubicBezTo>
                    <a:pt x="24903" y="2382"/>
                    <a:pt x="24903" y="2373"/>
                    <a:pt x="24906" y="2364"/>
                  </a:cubicBezTo>
                  <a:cubicBezTo>
                    <a:pt x="24914" y="2327"/>
                    <a:pt x="24943" y="2310"/>
                    <a:pt x="24972" y="2310"/>
                  </a:cubicBezTo>
                  <a:cubicBezTo>
                    <a:pt x="25002" y="2310"/>
                    <a:pt x="25034" y="2328"/>
                    <a:pt x="25047" y="2359"/>
                  </a:cubicBezTo>
                  <a:cubicBezTo>
                    <a:pt x="25414" y="2288"/>
                    <a:pt x="25785" y="2233"/>
                    <a:pt x="26161" y="2199"/>
                  </a:cubicBezTo>
                  <a:cubicBezTo>
                    <a:pt x="26516" y="2166"/>
                    <a:pt x="26631" y="1704"/>
                    <a:pt x="26334" y="1508"/>
                  </a:cubicBezTo>
                  <a:cubicBezTo>
                    <a:pt x="25773" y="1138"/>
                    <a:pt x="25049" y="836"/>
                    <a:pt x="24203" y="601"/>
                  </a:cubicBezTo>
                  <a:cubicBezTo>
                    <a:pt x="24150" y="832"/>
                    <a:pt x="24091" y="1062"/>
                    <a:pt x="24067" y="1295"/>
                  </a:cubicBezTo>
                  <a:cubicBezTo>
                    <a:pt x="24064" y="1325"/>
                    <a:pt x="24038" y="1349"/>
                    <a:pt x="24011" y="1349"/>
                  </a:cubicBezTo>
                  <a:cubicBezTo>
                    <a:pt x="23999" y="1349"/>
                    <a:pt x="23987" y="1344"/>
                    <a:pt x="23976" y="1334"/>
                  </a:cubicBezTo>
                  <a:cubicBezTo>
                    <a:pt x="23708" y="1061"/>
                    <a:pt x="23517" y="733"/>
                    <a:pt x="23341" y="396"/>
                  </a:cubicBezTo>
                  <a:cubicBezTo>
                    <a:pt x="23043" y="334"/>
                    <a:pt x="22733" y="279"/>
                    <a:pt x="22412" y="232"/>
                  </a:cubicBezTo>
                  <a:cubicBezTo>
                    <a:pt x="22412" y="236"/>
                    <a:pt x="22410" y="242"/>
                    <a:pt x="22409" y="246"/>
                  </a:cubicBezTo>
                  <a:cubicBezTo>
                    <a:pt x="22327" y="578"/>
                    <a:pt x="22250" y="919"/>
                    <a:pt x="22084" y="1221"/>
                  </a:cubicBezTo>
                  <a:cubicBezTo>
                    <a:pt x="22072" y="1244"/>
                    <a:pt x="22051" y="1254"/>
                    <a:pt x="22030" y="1254"/>
                  </a:cubicBezTo>
                  <a:cubicBezTo>
                    <a:pt x="22012" y="1254"/>
                    <a:pt x="21994" y="1248"/>
                    <a:pt x="21979" y="1236"/>
                  </a:cubicBezTo>
                  <a:cubicBezTo>
                    <a:pt x="21594" y="933"/>
                    <a:pt x="21348" y="512"/>
                    <a:pt x="21115" y="82"/>
                  </a:cubicBezTo>
                  <a:cubicBezTo>
                    <a:pt x="20632" y="42"/>
                    <a:pt x="20132" y="14"/>
                    <a:pt x="196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3026300" y="3192775"/>
              <a:ext cx="221225" cy="564100"/>
            </a:xfrm>
            <a:custGeom>
              <a:avLst/>
              <a:gdLst/>
              <a:ahLst/>
              <a:cxnLst/>
              <a:rect l="l" t="t" r="r" b="b"/>
              <a:pathLst>
                <a:path w="8849" h="22564" extrusionOk="0">
                  <a:moveTo>
                    <a:pt x="365" y="1"/>
                  </a:moveTo>
                  <a:cubicBezTo>
                    <a:pt x="174" y="1"/>
                    <a:pt x="1" y="182"/>
                    <a:pt x="56" y="401"/>
                  </a:cubicBezTo>
                  <a:cubicBezTo>
                    <a:pt x="236" y="1127"/>
                    <a:pt x="359" y="1953"/>
                    <a:pt x="442" y="2847"/>
                  </a:cubicBezTo>
                  <a:cubicBezTo>
                    <a:pt x="659" y="2960"/>
                    <a:pt x="877" y="3070"/>
                    <a:pt x="1096" y="3177"/>
                  </a:cubicBezTo>
                  <a:cubicBezTo>
                    <a:pt x="1134" y="3195"/>
                    <a:pt x="1125" y="3243"/>
                    <a:pt x="1097" y="3264"/>
                  </a:cubicBezTo>
                  <a:cubicBezTo>
                    <a:pt x="916" y="3400"/>
                    <a:pt x="710" y="3497"/>
                    <a:pt x="501" y="3586"/>
                  </a:cubicBezTo>
                  <a:cubicBezTo>
                    <a:pt x="527" y="3987"/>
                    <a:pt x="548" y="4399"/>
                    <a:pt x="563" y="4820"/>
                  </a:cubicBezTo>
                  <a:cubicBezTo>
                    <a:pt x="924" y="4916"/>
                    <a:pt x="1291" y="4986"/>
                    <a:pt x="1646" y="5105"/>
                  </a:cubicBezTo>
                  <a:cubicBezTo>
                    <a:pt x="1687" y="5119"/>
                    <a:pt x="1695" y="5171"/>
                    <a:pt x="1658" y="5195"/>
                  </a:cubicBezTo>
                  <a:cubicBezTo>
                    <a:pt x="1324" y="5407"/>
                    <a:pt x="956" y="5540"/>
                    <a:pt x="585" y="5666"/>
                  </a:cubicBezTo>
                  <a:cubicBezTo>
                    <a:pt x="591" y="6018"/>
                    <a:pt x="595" y="6373"/>
                    <a:pt x="597" y="6733"/>
                  </a:cubicBezTo>
                  <a:cubicBezTo>
                    <a:pt x="1186" y="6926"/>
                    <a:pt x="1825" y="7022"/>
                    <a:pt x="2402" y="7200"/>
                  </a:cubicBezTo>
                  <a:cubicBezTo>
                    <a:pt x="2444" y="7213"/>
                    <a:pt x="2462" y="7280"/>
                    <a:pt x="2415" y="7301"/>
                  </a:cubicBezTo>
                  <a:cubicBezTo>
                    <a:pt x="1841" y="7564"/>
                    <a:pt x="1211" y="7671"/>
                    <a:pt x="594" y="7794"/>
                  </a:cubicBezTo>
                  <a:cubicBezTo>
                    <a:pt x="590" y="8292"/>
                    <a:pt x="584" y="8795"/>
                    <a:pt x="576" y="9299"/>
                  </a:cubicBezTo>
                  <a:cubicBezTo>
                    <a:pt x="1086" y="9366"/>
                    <a:pt x="1605" y="9420"/>
                    <a:pt x="2079" y="9612"/>
                  </a:cubicBezTo>
                  <a:cubicBezTo>
                    <a:pt x="2121" y="9629"/>
                    <a:pt x="2115" y="9692"/>
                    <a:pt x="2079" y="9712"/>
                  </a:cubicBezTo>
                  <a:cubicBezTo>
                    <a:pt x="1603" y="9983"/>
                    <a:pt x="1088" y="10170"/>
                    <a:pt x="560" y="10315"/>
                  </a:cubicBezTo>
                  <a:cubicBezTo>
                    <a:pt x="545" y="11204"/>
                    <a:pt x="532" y="12090"/>
                    <a:pt x="527" y="12956"/>
                  </a:cubicBezTo>
                  <a:cubicBezTo>
                    <a:pt x="1478" y="13198"/>
                    <a:pt x="2465" y="13312"/>
                    <a:pt x="3443" y="13312"/>
                  </a:cubicBezTo>
                  <a:cubicBezTo>
                    <a:pt x="3496" y="13312"/>
                    <a:pt x="3549" y="13311"/>
                    <a:pt x="3601" y="13311"/>
                  </a:cubicBezTo>
                  <a:cubicBezTo>
                    <a:pt x="3602" y="13311"/>
                    <a:pt x="3602" y="13311"/>
                    <a:pt x="3602" y="13311"/>
                  </a:cubicBezTo>
                  <a:cubicBezTo>
                    <a:pt x="3663" y="13311"/>
                    <a:pt x="3679" y="13391"/>
                    <a:pt x="3631" y="13422"/>
                  </a:cubicBezTo>
                  <a:cubicBezTo>
                    <a:pt x="3225" y="13687"/>
                    <a:pt x="2785" y="13895"/>
                    <a:pt x="2338" y="14081"/>
                  </a:cubicBezTo>
                  <a:cubicBezTo>
                    <a:pt x="1916" y="14256"/>
                    <a:pt x="1479" y="14437"/>
                    <a:pt x="1035" y="14548"/>
                  </a:cubicBezTo>
                  <a:cubicBezTo>
                    <a:pt x="870" y="14590"/>
                    <a:pt x="702" y="14622"/>
                    <a:pt x="534" y="14652"/>
                  </a:cubicBezTo>
                  <a:cubicBezTo>
                    <a:pt x="540" y="15052"/>
                    <a:pt x="551" y="15443"/>
                    <a:pt x="566" y="15826"/>
                  </a:cubicBezTo>
                  <a:cubicBezTo>
                    <a:pt x="772" y="15862"/>
                    <a:pt x="975" y="15900"/>
                    <a:pt x="1166" y="15957"/>
                  </a:cubicBezTo>
                  <a:cubicBezTo>
                    <a:pt x="1229" y="15975"/>
                    <a:pt x="1231" y="16049"/>
                    <a:pt x="1184" y="16085"/>
                  </a:cubicBezTo>
                  <a:cubicBezTo>
                    <a:pt x="1006" y="16219"/>
                    <a:pt x="803" y="16316"/>
                    <a:pt x="591" y="16395"/>
                  </a:cubicBezTo>
                  <a:cubicBezTo>
                    <a:pt x="631" y="17123"/>
                    <a:pt x="691" y="17809"/>
                    <a:pt x="780" y="18444"/>
                  </a:cubicBezTo>
                  <a:cubicBezTo>
                    <a:pt x="1359" y="18522"/>
                    <a:pt x="1946" y="18555"/>
                    <a:pt x="2530" y="18555"/>
                  </a:cubicBezTo>
                  <a:cubicBezTo>
                    <a:pt x="2654" y="18555"/>
                    <a:pt x="2777" y="18553"/>
                    <a:pt x="2901" y="18551"/>
                  </a:cubicBezTo>
                  <a:cubicBezTo>
                    <a:pt x="2902" y="18551"/>
                    <a:pt x="2902" y="18551"/>
                    <a:pt x="2903" y="18551"/>
                  </a:cubicBezTo>
                  <a:cubicBezTo>
                    <a:pt x="2969" y="18551"/>
                    <a:pt x="2999" y="18634"/>
                    <a:pt x="2955" y="18680"/>
                  </a:cubicBezTo>
                  <a:cubicBezTo>
                    <a:pt x="2438" y="19222"/>
                    <a:pt x="1736" y="19532"/>
                    <a:pt x="1062" y="19832"/>
                  </a:cubicBezTo>
                  <a:lnTo>
                    <a:pt x="1048" y="19838"/>
                  </a:lnTo>
                  <a:cubicBezTo>
                    <a:pt x="1144" y="20212"/>
                    <a:pt x="1258" y="20553"/>
                    <a:pt x="1390" y="20860"/>
                  </a:cubicBezTo>
                  <a:cubicBezTo>
                    <a:pt x="1835" y="20765"/>
                    <a:pt x="2275" y="20650"/>
                    <a:pt x="2701" y="20580"/>
                  </a:cubicBezTo>
                  <a:cubicBezTo>
                    <a:pt x="2705" y="20579"/>
                    <a:pt x="2710" y="20578"/>
                    <a:pt x="2715" y="20578"/>
                  </a:cubicBezTo>
                  <a:cubicBezTo>
                    <a:pt x="2775" y="20578"/>
                    <a:pt x="2833" y="20640"/>
                    <a:pt x="2795" y="20701"/>
                  </a:cubicBezTo>
                  <a:cubicBezTo>
                    <a:pt x="2549" y="21093"/>
                    <a:pt x="2260" y="21451"/>
                    <a:pt x="1940" y="21781"/>
                  </a:cubicBezTo>
                  <a:cubicBezTo>
                    <a:pt x="2361" y="22282"/>
                    <a:pt x="2903" y="22563"/>
                    <a:pt x="3598" y="22563"/>
                  </a:cubicBezTo>
                  <a:cubicBezTo>
                    <a:pt x="3962" y="22563"/>
                    <a:pt x="4367" y="22487"/>
                    <a:pt x="4819" y="22325"/>
                  </a:cubicBezTo>
                  <a:cubicBezTo>
                    <a:pt x="6063" y="21880"/>
                    <a:pt x="7005" y="21092"/>
                    <a:pt x="7663" y="20062"/>
                  </a:cubicBezTo>
                  <a:cubicBezTo>
                    <a:pt x="7254" y="19903"/>
                    <a:pt x="6867" y="19693"/>
                    <a:pt x="6540" y="19405"/>
                  </a:cubicBezTo>
                  <a:lnTo>
                    <a:pt x="6540" y="19406"/>
                  </a:lnTo>
                  <a:cubicBezTo>
                    <a:pt x="6488" y="19359"/>
                    <a:pt x="6512" y="19286"/>
                    <a:pt x="6560" y="19250"/>
                  </a:cubicBezTo>
                  <a:cubicBezTo>
                    <a:pt x="6853" y="19034"/>
                    <a:pt x="7238" y="18981"/>
                    <a:pt x="7590" y="18938"/>
                  </a:cubicBezTo>
                  <a:cubicBezTo>
                    <a:pt x="7815" y="18911"/>
                    <a:pt x="8041" y="18891"/>
                    <a:pt x="8266" y="18862"/>
                  </a:cubicBezTo>
                  <a:cubicBezTo>
                    <a:pt x="8415" y="18471"/>
                    <a:pt x="8536" y="18059"/>
                    <a:pt x="8628" y="17626"/>
                  </a:cubicBezTo>
                  <a:cubicBezTo>
                    <a:pt x="8196" y="17523"/>
                    <a:pt x="7786" y="17338"/>
                    <a:pt x="7525" y="16965"/>
                  </a:cubicBezTo>
                  <a:cubicBezTo>
                    <a:pt x="7498" y="16925"/>
                    <a:pt x="7520" y="16870"/>
                    <a:pt x="7558" y="16846"/>
                  </a:cubicBezTo>
                  <a:cubicBezTo>
                    <a:pt x="7953" y="16584"/>
                    <a:pt x="8385" y="16391"/>
                    <a:pt x="8821" y="16205"/>
                  </a:cubicBezTo>
                  <a:cubicBezTo>
                    <a:pt x="8841" y="15894"/>
                    <a:pt x="8849" y="15577"/>
                    <a:pt x="8844" y="15253"/>
                  </a:cubicBezTo>
                  <a:cubicBezTo>
                    <a:pt x="8651" y="15245"/>
                    <a:pt x="8458" y="15226"/>
                    <a:pt x="8266" y="15190"/>
                  </a:cubicBezTo>
                  <a:cubicBezTo>
                    <a:pt x="8222" y="15182"/>
                    <a:pt x="8195" y="15129"/>
                    <a:pt x="8206" y="15088"/>
                  </a:cubicBezTo>
                  <a:cubicBezTo>
                    <a:pt x="8313" y="14699"/>
                    <a:pt x="8523" y="14346"/>
                    <a:pt x="8770" y="14022"/>
                  </a:cubicBezTo>
                  <a:cubicBezTo>
                    <a:pt x="8724" y="13576"/>
                    <a:pt x="8656" y="13124"/>
                    <a:pt x="8567" y="12665"/>
                  </a:cubicBezTo>
                  <a:cubicBezTo>
                    <a:pt x="8325" y="12706"/>
                    <a:pt x="8076" y="12735"/>
                    <a:pt x="7830" y="12735"/>
                  </a:cubicBezTo>
                  <a:cubicBezTo>
                    <a:pt x="7561" y="12735"/>
                    <a:pt x="7295" y="12700"/>
                    <a:pt x="7043" y="12608"/>
                  </a:cubicBezTo>
                  <a:cubicBezTo>
                    <a:pt x="7005" y="12593"/>
                    <a:pt x="6968" y="12551"/>
                    <a:pt x="6984" y="12507"/>
                  </a:cubicBezTo>
                  <a:cubicBezTo>
                    <a:pt x="7221" y="11858"/>
                    <a:pt x="7650" y="11335"/>
                    <a:pt x="8108" y="10831"/>
                  </a:cubicBezTo>
                  <a:cubicBezTo>
                    <a:pt x="8004" y="10490"/>
                    <a:pt x="7889" y="10148"/>
                    <a:pt x="7764" y="9805"/>
                  </a:cubicBezTo>
                  <a:cubicBezTo>
                    <a:pt x="7302" y="9948"/>
                    <a:pt x="6830" y="10044"/>
                    <a:pt x="6343" y="10044"/>
                  </a:cubicBezTo>
                  <a:cubicBezTo>
                    <a:pt x="6304" y="10044"/>
                    <a:pt x="6264" y="10043"/>
                    <a:pt x="6225" y="10042"/>
                  </a:cubicBezTo>
                  <a:cubicBezTo>
                    <a:pt x="6165" y="10040"/>
                    <a:pt x="6136" y="9991"/>
                    <a:pt x="6144" y="9937"/>
                  </a:cubicBezTo>
                  <a:cubicBezTo>
                    <a:pt x="6175" y="9711"/>
                    <a:pt x="6281" y="9488"/>
                    <a:pt x="6374" y="9282"/>
                  </a:cubicBezTo>
                  <a:cubicBezTo>
                    <a:pt x="6518" y="8962"/>
                    <a:pt x="6677" y="8648"/>
                    <a:pt x="6835" y="8334"/>
                  </a:cubicBezTo>
                  <a:cubicBezTo>
                    <a:pt x="6890" y="8223"/>
                    <a:pt x="6947" y="8112"/>
                    <a:pt x="7002" y="8001"/>
                  </a:cubicBezTo>
                  <a:cubicBezTo>
                    <a:pt x="6637" y="7234"/>
                    <a:pt x="6216" y="6475"/>
                    <a:pt x="5748" y="5733"/>
                  </a:cubicBezTo>
                  <a:cubicBezTo>
                    <a:pt x="5423" y="5859"/>
                    <a:pt x="5081" y="5963"/>
                    <a:pt x="4744" y="5963"/>
                  </a:cubicBezTo>
                  <a:cubicBezTo>
                    <a:pt x="4548" y="5963"/>
                    <a:pt x="4354" y="5928"/>
                    <a:pt x="4166" y="5842"/>
                  </a:cubicBezTo>
                  <a:cubicBezTo>
                    <a:pt x="4132" y="5827"/>
                    <a:pt x="4119" y="5782"/>
                    <a:pt x="4126" y="5749"/>
                  </a:cubicBezTo>
                  <a:cubicBezTo>
                    <a:pt x="4243" y="5246"/>
                    <a:pt x="4544" y="4828"/>
                    <a:pt x="4844" y="4412"/>
                  </a:cubicBezTo>
                  <a:cubicBezTo>
                    <a:pt x="4747" y="4280"/>
                    <a:pt x="4648" y="4150"/>
                    <a:pt x="4548" y="4020"/>
                  </a:cubicBezTo>
                  <a:cubicBezTo>
                    <a:pt x="4490" y="4031"/>
                    <a:pt x="4433" y="4044"/>
                    <a:pt x="4375" y="4052"/>
                  </a:cubicBezTo>
                  <a:cubicBezTo>
                    <a:pt x="4232" y="4072"/>
                    <a:pt x="4073" y="4094"/>
                    <a:pt x="3915" y="4094"/>
                  </a:cubicBezTo>
                  <a:cubicBezTo>
                    <a:pt x="3749" y="4094"/>
                    <a:pt x="3584" y="4070"/>
                    <a:pt x="3445" y="3995"/>
                  </a:cubicBezTo>
                  <a:cubicBezTo>
                    <a:pt x="3229" y="3877"/>
                    <a:pt x="3208" y="3690"/>
                    <a:pt x="3342" y="3503"/>
                  </a:cubicBezTo>
                  <a:cubicBezTo>
                    <a:pt x="3460" y="3340"/>
                    <a:pt x="3608" y="3197"/>
                    <a:pt x="3761" y="3062"/>
                  </a:cubicBezTo>
                  <a:cubicBezTo>
                    <a:pt x="2812" y="1969"/>
                    <a:pt x="1740" y="955"/>
                    <a:pt x="552" y="65"/>
                  </a:cubicBezTo>
                  <a:cubicBezTo>
                    <a:pt x="493" y="21"/>
                    <a:pt x="428" y="1"/>
                    <a:pt x="3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3027425" y="3098150"/>
              <a:ext cx="579950" cy="240250"/>
            </a:xfrm>
            <a:custGeom>
              <a:avLst/>
              <a:gdLst/>
              <a:ahLst/>
              <a:cxnLst/>
              <a:rect l="l" t="t" r="r" b="b"/>
              <a:pathLst>
                <a:path w="23198" h="9610" extrusionOk="0">
                  <a:moveTo>
                    <a:pt x="11569" y="1"/>
                  </a:moveTo>
                  <a:cubicBezTo>
                    <a:pt x="11483" y="93"/>
                    <a:pt x="11394" y="183"/>
                    <a:pt x="11300" y="265"/>
                  </a:cubicBezTo>
                  <a:cubicBezTo>
                    <a:pt x="11019" y="512"/>
                    <a:pt x="10667" y="716"/>
                    <a:pt x="10301" y="716"/>
                  </a:cubicBezTo>
                  <a:cubicBezTo>
                    <a:pt x="10169" y="716"/>
                    <a:pt x="10035" y="690"/>
                    <a:pt x="9902" y="629"/>
                  </a:cubicBezTo>
                  <a:cubicBezTo>
                    <a:pt x="9652" y="514"/>
                    <a:pt x="9462" y="314"/>
                    <a:pt x="9311" y="81"/>
                  </a:cubicBezTo>
                  <a:cubicBezTo>
                    <a:pt x="8776" y="131"/>
                    <a:pt x="8239" y="206"/>
                    <a:pt x="7702" y="303"/>
                  </a:cubicBezTo>
                  <a:cubicBezTo>
                    <a:pt x="7625" y="437"/>
                    <a:pt x="7533" y="558"/>
                    <a:pt x="7417" y="652"/>
                  </a:cubicBezTo>
                  <a:cubicBezTo>
                    <a:pt x="7287" y="758"/>
                    <a:pt x="7146" y="801"/>
                    <a:pt x="7003" y="801"/>
                  </a:cubicBezTo>
                  <a:cubicBezTo>
                    <a:pt x="6795" y="801"/>
                    <a:pt x="6582" y="710"/>
                    <a:pt x="6393" y="589"/>
                  </a:cubicBezTo>
                  <a:cubicBezTo>
                    <a:pt x="4246" y="1144"/>
                    <a:pt x="2143" y="2108"/>
                    <a:pt x="260" y="3571"/>
                  </a:cubicBezTo>
                  <a:cubicBezTo>
                    <a:pt x="0" y="3772"/>
                    <a:pt x="146" y="4182"/>
                    <a:pt x="464" y="4182"/>
                  </a:cubicBezTo>
                  <a:cubicBezTo>
                    <a:pt x="474" y="4182"/>
                    <a:pt x="483" y="4181"/>
                    <a:pt x="493" y="4181"/>
                  </a:cubicBezTo>
                  <a:cubicBezTo>
                    <a:pt x="812" y="4157"/>
                    <a:pt x="1133" y="4145"/>
                    <a:pt x="1456" y="4145"/>
                  </a:cubicBezTo>
                  <a:cubicBezTo>
                    <a:pt x="2126" y="4145"/>
                    <a:pt x="2804" y="4194"/>
                    <a:pt x="3486" y="4282"/>
                  </a:cubicBezTo>
                  <a:cubicBezTo>
                    <a:pt x="3607" y="4124"/>
                    <a:pt x="3759" y="4042"/>
                    <a:pt x="3918" y="4042"/>
                  </a:cubicBezTo>
                  <a:cubicBezTo>
                    <a:pt x="4038" y="4042"/>
                    <a:pt x="4162" y="4089"/>
                    <a:pt x="4279" y="4185"/>
                  </a:cubicBezTo>
                  <a:cubicBezTo>
                    <a:pt x="4369" y="4258"/>
                    <a:pt x="4435" y="4344"/>
                    <a:pt x="4489" y="4438"/>
                  </a:cubicBezTo>
                  <a:cubicBezTo>
                    <a:pt x="4922" y="4518"/>
                    <a:pt x="5355" y="4610"/>
                    <a:pt x="5788" y="4714"/>
                  </a:cubicBezTo>
                  <a:cubicBezTo>
                    <a:pt x="5986" y="4166"/>
                    <a:pt x="6209" y="3591"/>
                    <a:pt x="6643" y="3183"/>
                  </a:cubicBezTo>
                  <a:cubicBezTo>
                    <a:pt x="6797" y="3037"/>
                    <a:pt x="6977" y="2879"/>
                    <a:pt x="7160" y="2768"/>
                  </a:cubicBezTo>
                  <a:cubicBezTo>
                    <a:pt x="7215" y="2734"/>
                    <a:pt x="7273" y="2713"/>
                    <a:pt x="7331" y="2713"/>
                  </a:cubicBezTo>
                  <a:cubicBezTo>
                    <a:pt x="7384" y="2713"/>
                    <a:pt x="7437" y="2731"/>
                    <a:pt x="7485" y="2775"/>
                  </a:cubicBezTo>
                  <a:cubicBezTo>
                    <a:pt x="7618" y="2897"/>
                    <a:pt x="7706" y="3117"/>
                    <a:pt x="7760" y="3285"/>
                  </a:cubicBezTo>
                  <a:cubicBezTo>
                    <a:pt x="7842" y="3548"/>
                    <a:pt x="7853" y="3833"/>
                    <a:pt x="7843" y="4107"/>
                  </a:cubicBezTo>
                  <a:cubicBezTo>
                    <a:pt x="7830" y="4484"/>
                    <a:pt x="7754" y="4868"/>
                    <a:pt x="7722" y="5250"/>
                  </a:cubicBezTo>
                  <a:cubicBezTo>
                    <a:pt x="8437" y="5473"/>
                    <a:pt x="9147" y="5718"/>
                    <a:pt x="9846" y="5975"/>
                  </a:cubicBezTo>
                  <a:cubicBezTo>
                    <a:pt x="9954" y="5790"/>
                    <a:pt x="10064" y="5606"/>
                    <a:pt x="10175" y="5422"/>
                  </a:cubicBezTo>
                  <a:cubicBezTo>
                    <a:pt x="10473" y="4931"/>
                    <a:pt x="10813" y="4383"/>
                    <a:pt x="11338" y="4108"/>
                  </a:cubicBezTo>
                  <a:cubicBezTo>
                    <a:pt x="11354" y="4100"/>
                    <a:pt x="11371" y="4096"/>
                    <a:pt x="11387" y="4096"/>
                  </a:cubicBezTo>
                  <a:cubicBezTo>
                    <a:pt x="11410" y="4096"/>
                    <a:pt x="11433" y="4105"/>
                    <a:pt x="11453" y="4122"/>
                  </a:cubicBezTo>
                  <a:cubicBezTo>
                    <a:pt x="11722" y="4355"/>
                    <a:pt x="11842" y="4689"/>
                    <a:pt x="11872" y="5036"/>
                  </a:cubicBezTo>
                  <a:cubicBezTo>
                    <a:pt x="11919" y="5576"/>
                    <a:pt x="11793" y="6128"/>
                    <a:pt x="11630" y="6659"/>
                  </a:cubicBezTo>
                  <a:cubicBezTo>
                    <a:pt x="12046" y="6825"/>
                    <a:pt x="12457" y="6990"/>
                    <a:pt x="12862" y="7155"/>
                  </a:cubicBezTo>
                  <a:cubicBezTo>
                    <a:pt x="12880" y="7127"/>
                    <a:pt x="12899" y="7098"/>
                    <a:pt x="12918" y="7071"/>
                  </a:cubicBezTo>
                  <a:cubicBezTo>
                    <a:pt x="13264" y="6567"/>
                    <a:pt x="13697" y="6015"/>
                    <a:pt x="14332" y="5894"/>
                  </a:cubicBezTo>
                  <a:cubicBezTo>
                    <a:pt x="14339" y="5893"/>
                    <a:pt x="14346" y="5892"/>
                    <a:pt x="14353" y="5892"/>
                  </a:cubicBezTo>
                  <a:cubicBezTo>
                    <a:pt x="14394" y="5892"/>
                    <a:pt x="14426" y="5917"/>
                    <a:pt x="14441" y="5957"/>
                  </a:cubicBezTo>
                  <a:cubicBezTo>
                    <a:pt x="14571" y="6294"/>
                    <a:pt x="14581" y="6668"/>
                    <a:pt x="14565" y="7026"/>
                  </a:cubicBezTo>
                  <a:cubicBezTo>
                    <a:pt x="14553" y="7292"/>
                    <a:pt x="14523" y="7557"/>
                    <a:pt x="14488" y="7821"/>
                  </a:cubicBezTo>
                  <a:cubicBezTo>
                    <a:pt x="14957" y="8012"/>
                    <a:pt x="15412" y="8196"/>
                    <a:pt x="15856" y="8368"/>
                  </a:cubicBezTo>
                  <a:cubicBezTo>
                    <a:pt x="16091" y="7938"/>
                    <a:pt x="16340" y="7508"/>
                    <a:pt x="16660" y="7141"/>
                  </a:cubicBezTo>
                  <a:cubicBezTo>
                    <a:pt x="16827" y="6949"/>
                    <a:pt x="17106" y="6704"/>
                    <a:pt x="17380" y="6704"/>
                  </a:cubicBezTo>
                  <a:cubicBezTo>
                    <a:pt x="17475" y="6704"/>
                    <a:pt x="17568" y="6733"/>
                    <a:pt x="17656" y="6803"/>
                  </a:cubicBezTo>
                  <a:cubicBezTo>
                    <a:pt x="17960" y="7046"/>
                    <a:pt x="17888" y="7580"/>
                    <a:pt x="17848" y="7913"/>
                  </a:cubicBezTo>
                  <a:cubicBezTo>
                    <a:pt x="17802" y="8287"/>
                    <a:pt x="17729" y="8655"/>
                    <a:pt x="17653" y="9024"/>
                  </a:cubicBezTo>
                  <a:cubicBezTo>
                    <a:pt x="18363" y="9258"/>
                    <a:pt x="19021" y="9437"/>
                    <a:pt x="19617" y="9538"/>
                  </a:cubicBezTo>
                  <a:cubicBezTo>
                    <a:pt x="19712" y="9410"/>
                    <a:pt x="19811" y="9282"/>
                    <a:pt x="19913" y="9162"/>
                  </a:cubicBezTo>
                  <a:cubicBezTo>
                    <a:pt x="20046" y="9005"/>
                    <a:pt x="20194" y="8836"/>
                    <a:pt x="20380" y="8741"/>
                  </a:cubicBezTo>
                  <a:cubicBezTo>
                    <a:pt x="20451" y="8705"/>
                    <a:pt x="20533" y="8685"/>
                    <a:pt x="20614" y="8685"/>
                  </a:cubicBezTo>
                  <a:cubicBezTo>
                    <a:pt x="20767" y="8685"/>
                    <a:pt x="20916" y="8754"/>
                    <a:pt x="20982" y="8905"/>
                  </a:cubicBezTo>
                  <a:cubicBezTo>
                    <a:pt x="21076" y="9122"/>
                    <a:pt x="21036" y="9368"/>
                    <a:pt x="21017" y="9610"/>
                  </a:cubicBezTo>
                  <a:cubicBezTo>
                    <a:pt x="22059" y="9495"/>
                    <a:pt x="22763" y="8913"/>
                    <a:pt x="23012" y="7614"/>
                  </a:cubicBezTo>
                  <a:cubicBezTo>
                    <a:pt x="23198" y="6648"/>
                    <a:pt x="23011" y="5714"/>
                    <a:pt x="22531" y="4852"/>
                  </a:cubicBezTo>
                  <a:cubicBezTo>
                    <a:pt x="22386" y="4972"/>
                    <a:pt x="22236" y="5088"/>
                    <a:pt x="22075" y="5189"/>
                  </a:cubicBezTo>
                  <a:cubicBezTo>
                    <a:pt x="21874" y="5315"/>
                    <a:pt x="21583" y="5464"/>
                    <a:pt x="21321" y="5464"/>
                  </a:cubicBezTo>
                  <a:cubicBezTo>
                    <a:pt x="21167" y="5464"/>
                    <a:pt x="21023" y="5414"/>
                    <a:pt x="20912" y="5278"/>
                  </a:cubicBezTo>
                  <a:cubicBezTo>
                    <a:pt x="20660" y="4972"/>
                    <a:pt x="20793" y="4463"/>
                    <a:pt x="20884" y="4123"/>
                  </a:cubicBezTo>
                  <a:cubicBezTo>
                    <a:pt x="20967" y="3815"/>
                    <a:pt x="21073" y="3514"/>
                    <a:pt x="21182" y="3215"/>
                  </a:cubicBezTo>
                  <a:cubicBezTo>
                    <a:pt x="20829" y="2900"/>
                    <a:pt x="20433" y="2604"/>
                    <a:pt x="20000" y="2326"/>
                  </a:cubicBezTo>
                  <a:cubicBezTo>
                    <a:pt x="19993" y="2331"/>
                    <a:pt x="19986" y="2336"/>
                    <a:pt x="19980" y="2341"/>
                  </a:cubicBezTo>
                  <a:cubicBezTo>
                    <a:pt x="19429" y="2764"/>
                    <a:pt x="18859" y="3250"/>
                    <a:pt x="18200" y="3497"/>
                  </a:cubicBezTo>
                  <a:cubicBezTo>
                    <a:pt x="18068" y="3546"/>
                    <a:pt x="17923" y="3585"/>
                    <a:pt x="17780" y="3585"/>
                  </a:cubicBezTo>
                  <a:cubicBezTo>
                    <a:pt x="17688" y="3585"/>
                    <a:pt x="17598" y="3569"/>
                    <a:pt x="17513" y="3530"/>
                  </a:cubicBezTo>
                  <a:cubicBezTo>
                    <a:pt x="17322" y="3444"/>
                    <a:pt x="17250" y="3268"/>
                    <a:pt x="17223" y="3069"/>
                  </a:cubicBezTo>
                  <a:cubicBezTo>
                    <a:pt x="17182" y="2766"/>
                    <a:pt x="17222" y="2451"/>
                    <a:pt x="17264" y="2149"/>
                  </a:cubicBezTo>
                  <a:cubicBezTo>
                    <a:pt x="17313" y="1791"/>
                    <a:pt x="17384" y="1436"/>
                    <a:pt x="17457" y="1081"/>
                  </a:cubicBezTo>
                  <a:cubicBezTo>
                    <a:pt x="17042" y="928"/>
                    <a:pt x="16611" y="789"/>
                    <a:pt x="16166" y="666"/>
                  </a:cubicBezTo>
                  <a:cubicBezTo>
                    <a:pt x="15758" y="993"/>
                    <a:pt x="15308" y="1307"/>
                    <a:pt x="14803" y="1425"/>
                  </a:cubicBezTo>
                  <a:cubicBezTo>
                    <a:pt x="14701" y="1449"/>
                    <a:pt x="14598" y="1461"/>
                    <a:pt x="14497" y="1461"/>
                  </a:cubicBezTo>
                  <a:cubicBezTo>
                    <a:pt x="14095" y="1461"/>
                    <a:pt x="13719" y="1271"/>
                    <a:pt x="13533" y="881"/>
                  </a:cubicBezTo>
                  <a:cubicBezTo>
                    <a:pt x="13421" y="646"/>
                    <a:pt x="13363" y="386"/>
                    <a:pt x="13335" y="119"/>
                  </a:cubicBezTo>
                  <a:cubicBezTo>
                    <a:pt x="12758" y="53"/>
                    <a:pt x="12167" y="14"/>
                    <a:pt x="11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2447250" y="2768900"/>
              <a:ext cx="603550" cy="426975"/>
            </a:xfrm>
            <a:custGeom>
              <a:avLst/>
              <a:gdLst/>
              <a:ahLst/>
              <a:cxnLst/>
              <a:rect l="l" t="t" r="r" b="b"/>
              <a:pathLst>
                <a:path w="24142" h="17079" extrusionOk="0">
                  <a:moveTo>
                    <a:pt x="7084" y="1"/>
                  </a:moveTo>
                  <a:cubicBezTo>
                    <a:pt x="7037" y="1"/>
                    <a:pt x="6991" y="1"/>
                    <a:pt x="6944" y="2"/>
                  </a:cubicBezTo>
                  <a:cubicBezTo>
                    <a:pt x="6923" y="27"/>
                    <a:pt x="6900" y="52"/>
                    <a:pt x="6878" y="78"/>
                  </a:cubicBezTo>
                  <a:cubicBezTo>
                    <a:pt x="6630" y="358"/>
                    <a:pt x="6370" y="635"/>
                    <a:pt x="6073" y="865"/>
                  </a:cubicBezTo>
                  <a:cubicBezTo>
                    <a:pt x="5841" y="1045"/>
                    <a:pt x="5574" y="1204"/>
                    <a:pt x="5276" y="1220"/>
                  </a:cubicBezTo>
                  <a:cubicBezTo>
                    <a:pt x="5275" y="1220"/>
                    <a:pt x="5274" y="1220"/>
                    <a:pt x="5274" y="1220"/>
                  </a:cubicBezTo>
                  <a:cubicBezTo>
                    <a:pt x="5244" y="1220"/>
                    <a:pt x="5224" y="1197"/>
                    <a:pt x="5214" y="1172"/>
                  </a:cubicBezTo>
                  <a:cubicBezTo>
                    <a:pt x="5092" y="878"/>
                    <a:pt x="5096" y="550"/>
                    <a:pt x="5152" y="233"/>
                  </a:cubicBezTo>
                  <a:lnTo>
                    <a:pt x="5152" y="233"/>
                  </a:lnTo>
                  <a:cubicBezTo>
                    <a:pt x="3750" y="593"/>
                    <a:pt x="2518" y="1383"/>
                    <a:pt x="1575" y="2701"/>
                  </a:cubicBezTo>
                  <a:cubicBezTo>
                    <a:pt x="0" y="4901"/>
                    <a:pt x="205" y="6376"/>
                    <a:pt x="1474" y="7461"/>
                  </a:cubicBezTo>
                  <a:cubicBezTo>
                    <a:pt x="1758" y="7079"/>
                    <a:pt x="2086" y="6729"/>
                    <a:pt x="2435" y="6414"/>
                  </a:cubicBezTo>
                  <a:cubicBezTo>
                    <a:pt x="2444" y="6406"/>
                    <a:pt x="2458" y="6401"/>
                    <a:pt x="2471" y="6401"/>
                  </a:cubicBezTo>
                  <a:cubicBezTo>
                    <a:pt x="2492" y="6401"/>
                    <a:pt x="2513" y="6412"/>
                    <a:pt x="2517" y="6437"/>
                  </a:cubicBezTo>
                  <a:cubicBezTo>
                    <a:pt x="2562" y="6698"/>
                    <a:pt x="2521" y="6974"/>
                    <a:pt x="2494" y="7234"/>
                  </a:cubicBezTo>
                  <a:cubicBezTo>
                    <a:pt x="2464" y="7522"/>
                    <a:pt x="2433" y="7811"/>
                    <a:pt x="2418" y="8102"/>
                  </a:cubicBezTo>
                  <a:cubicBezTo>
                    <a:pt x="2824" y="8327"/>
                    <a:pt x="3282" y="8534"/>
                    <a:pt x="3785" y="8727"/>
                  </a:cubicBezTo>
                  <a:cubicBezTo>
                    <a:pt x="3999" y="8539"/>
                    <a:pt x="4203" y="8341"/>
                    <a:pt x="4401" y="8136"/>
                  </a:cubicBezTo>
                  <a:cubicBezTo>
                    <a:pt x="4769" y="7758"/>
                    <a:pt x="5107" y="7349"/>
                    <a:pt x="5481" y="6976"/>
                  </a:cubicBezTo>
                  <a:cubicBezTo>
                    <a:pt x="5783" y="6675"/>
                    <a:pt x="6076" y="6368"/>
                    <a:pt x="6373" y="6062"/>
                  </a:cubicBezTo>
                  <a:cubicBezTo>
                    <a:pt x="6690" y="5737"/>
                    <a:pt x="7028" y="5418"/>
                    <a:pt x="7433" y="5206"/>
                  </a:cubicBezTo>
                  <a:cubicBezTo>
                    <a:pt x="7444" y="5200"/>
                    <a:pt x="7455" y="5197"/>
                    <a:pt x="7466" y="5197"/>
                  </a:cubicBezTo>
                  <a:cubicBezTo>
                    <a:pt x="7505" y="5197"/>
                    <a:pt x="7538" y="5234"/>
                    <a:pt x="7530" y="5278"/>
                  </a:cubicBezTo>
                  <a:cubicBezTo>
                    <a:pt x="7433" y="5820"/>
                    <a:pt x="7260" y="6340"/>
                    <a:pt x="7074" y="6856"/>
                  </a:cubicBezTo>
                  <a:cubicBezTo>
                    <a:pt x="6909" y="7313"/>
                    <a:pt x="6737" y="7767"/>
                    <a:pt x="6604" y="8235"/>
                  </a:cubicBezTo>
                  <a:cubicBezTo>
                    <a:pt x="6498" y="8606"/>
                    <a:pt x="6411" y="8984"/>
                    <a:pt x="6316" y="9359"/>
                  </a:cubicBezTo>
                  <a:cubicBezTo>
                    <a:pt x="6303" y="9408"/>
                    <a:pt x="6291" y="9458"/>
                    <a:pt x="6277" y="9510"/>
                  </a:cubicBezTo>
                  <a:cubicBezTo>
                    <a:pt x="6810" y="9652"/>
                    <a:pt x="7364" y="9789"/>
                    <a:pt x="7935" y="9922"/>
                  </a:cubicBezTo>
                  <a:cubicBezTo>
                    <a:pt x="8189" y="9548"/>
                    <a:pt x="8450" y="9173"/>
                    <a:pt x="8782" y="8870"/>
                  </a:cubicBezTo>
                  <a:cubicBezTo>
                    <a:pt x="8801" y="8852"/>
                    <a:pt x="8822" y="8845"/>
                    <a:pt x="8842" y="8845"/>
                  </a:cubicBezTo>
                  <a:cubicBezTo>
                    <a:pt x="8892" y="8845"/>
                    <a:pt x="8935" y="8892"/>
                    <a:pt x="8925" y="8951"/>
                  </a:cubicBezTo>
                  <a:cubicBezTo>
                    <a:pt x="8864" y="9338"/>
                    <a:pt x="8820" y="9730"/>
                    <a:pt x="8793" y="10121"/>
                  </a:cubicBezTo>
                  <a:cubicBezTo>
                    <a:pt x="9402" y="10260"/>
                    <a:pt x="10023" y="10399"/>
                    <a:pt x="10651" y="10541"/>
                  </a:cubicBezTo>
                  <a:cubicBezTo>
                    <a:pt x="10780" y="10248"/>
                    <a:pt x="10907" y="9954"/>
                    <a:pt x="11044" y="9667"/>
                  </a:cubicBezTo>
                  <a:cubicBezTo>
                    <a:pt x="11235" y="9265"/>
                    <a:pt x="11426" y="8861"/>
                    <a:pt x="11669" y="8489"/>
                  </a:cubicBezTo>
                  <a:cubicBezTo>
                    <a:pt x="11887" y="8157"/>
                    <a:pt x="12152" y="7826"/>
                    <a:pt x="12518" y="7654"/>
                  </a:cubicBezTo>
                  <a:cubicBezTo>
                    <a:pt x="12531" y="7647"/>
                    <a:pt x="12547" y="7644"/>
                    <a:pt x="12563" y="7644"/>
                  </a:cubicBezTo>
                  <a:cubicBezTo>
                    <a:pt x="12592" y="7644"/>
                    <a:pt x="12620" y="7656"/>
                    <a:pt x="12633" y="7684"/>
                  </a:cubicBezTo>
                  <a:cubicBezTo>
                    <a:pt x="12783" y="7994"/>
                    <a:pt x="12754" y="8361"/>
                    <a:pt x="12709" y="8692"/>
                  </a:cubicBezTo>
                  <a:cubicBezTo>
                    <a:pt x="12614" y="9405"/>
                    <a:pt x="12379" y="10090"/>
                    <a:pt x="12328" y="10809"/>
                  </a:cubicBezTo>
                  <a:cubicBezTo>
                    <a:pt x="12325" y="10848"/>
                    <a:pt x="12323" y="10885"/>
                    <a:pt x="12320" y="10922"/>
                  </a:cubicBezTo>
                  <a:cubicBezTo>
                    <a:pt x="12872" y="11053"/>
                    <a:pt x="13421" y="11188"/>
                    <a:pt x="13966" y="11329"/>
                  </a:cubicBezTo>
                  <a:cubicBezTo>
                    <a:pt x="14178" y="11086"/>
                    <a:pt x="14412" y="10866"/>
                    <a:pt x="14697" y="10695"/>
                  </a:cubicBezTo>
                  <a:cubicBezTo>
                    <a:pt x="14712" y="10686"/>
                    <a:pt x="14727" y="10682"/>
                    <a:pt x="14742" y="10682"/>
                  </a:cubicBezTo>
                  <a:cubicBezTo>
                    <a:pt x="14788" y="10682"/>
                    <a:pt x="14827" y="10722"/>
                    <a:pt x="14832" y="10772"/>
                  </a:cubicBezTo>
                  <a:cubicBezTo>
                    <a:pt x="14848" y="10973"/>
                    <a:pt x="14798" y="11183"/>
                    <a:pt x="14762" y="11379"/>
                  </a:cubicBezTo>
                  <a:cubicBezTo>
                    <a:pt x="14753" y="11431"/>
                    <a:pt x="14742" y="11483"/>
                    <a:pt x="14733" y="11534"/>
                  </a:cubicBezTo>
                  <a:cubicBezTo>
                    <a:pt x="15287" y="11687"/>
                    <a:pt x="15832" y="11848"/>
                    <a:pt x="16364" y="12021"/>
                  </a:cubicBezTo>
                  <a:cubicBezTo>
                    <a:pt x="16492" y="11856"/>
                    <a:pt x="16619" y="11691"/>
                    <a:pt x="16747" y="11528"/>
                  </a:cubicBezTo>
                  <a:cubicBezTo>
                    <a:pt x="17000" y="11204"/>
                    <a:pt x="17250" y="10838"/>
                    <a:pt x="17580" y="10586"/>
                  </a:cubicBezTo>
                  <a:cubicBezTo>
                    <a:pt x="17593" y="10575"/>
                    <a:pt x="17608" y="10571"/>
                    <a:pt x="17623" y="10571"/>
                  </a:cubicBezTo>
                  <a:cubicBezTo>
                    <a:pt x="17671" y="10571"/>
                    <a:pt x="17719" y="10617"/>
                    <a:pt x="17718" y="10665"/>
                  </a:cubicBezTo>
                  <a:cubicBezTo>
                    <a:pt x="17707" y="11247"/>
                    <a:pt x="17551" y="11818"/>
                    <a:pt x="17432" y="12391"/>
                  </a:cubicBezTo>
                  <a:cubicBezTo>
                    <a:pt x="18221" y="12683"/>
                    <a:pt x="18966" y="13008"/>
                    <a:pt x="19650" y="13372"/>
                  </a:cubicBezTo>
                  <a:cubicBezTo>
                    <a:pt x="19723" y="13281"/>
                    <a:pt x="19793" y="13186"/>
                    <a:pt x="19863" y="13096"/>
                  </a:cubicBezTo>
                  <a:cubicBezTo>
                    <a:pt x="20063" y="12837"/>
                    <a:pt x="20284" y="12604"/>
                    <a:pt x="20597" y="12488"/>
                  </a:cubicBezTo>
                  <a:cubicBezTo>
                    <a:pt x="20606" y="12485"/>
                    <a:pt x="20614" y="12484"/>
                    <a:pt x="20622" y="12484"/>
                  </a:cubicBezTo>
                  <a:cubicBezTo>
                    <a:pt x="20669" y="12484"/>
                    <a:pt x="20712" y="12531"/>
                    <a:pt x="20712" y="12576"/>
                  </a:cubicBezTo>
                  <a:cubicBezTo>
                    <a:pt x="20711" y="12908"/>
                    <a:pt x="20540" y="13241"/>
                    <a:pt x="20447" y="13553"/>
                  </a:cubicBezTo>
                  <a:cubicBezTo>
                    <a:pt x="20427" y="13621"/>
                    <a:pt x="20401" y="13703"/>
                    <a:pt x="20380" y="13791"/>
                  </a:cubicBezTo>
                  <a:cubicBezTo>
                    <a:pt x="21689" y="14606"/>
                    <a:pt x="22702" y="15605"/>
                    <a:pt x="23236" y="16877"/>
                  </a:cubicBezTo>
                  <a:cubicBezTo>
                    <a:pt x="23293" y="17013"/>
                    <a:pt x="23416" y="17079"/>
                    <a:pt x="23539" y="17079"/>
                  </a:cubicBezTo>
                  <a:cubicBezTo>
                    <a:pt x="23683" y="17079"/>
                    <a:pt x="23826" y="16988"/>
                    <a:pt x="23858" y="16816"/>
                  </a:cubicBezTo>
                  <a:cubicBezTo>
                    <a:pt x="24142" y="15299"/>
                    <a:pt x="23896" y="13674"/>
                    <a:pt x="23261" y="12053"/>
                  </a:cubicBezTo>
                  <a:cubicBezTo>
                    <a:pt x="23119" y="12073"/>
                    <a:pt x="22975" y="12085"/>
                    <a:pt x="22831" y="12085"/>
                  </a:cubicBezTo>
                  <a:cubicBezTo>
                    <a:pt x="22776" y="12085"/>
                    <a:pt x="22722" y="12083"/>
                    <a:pt x="22667" y="12080"/>
                  </a:cubicBezTo>
                  <a:cubicBezTo>
                    <a:pt x="22627" y="12077"/>
                    <a:pt x="22594" y="12054"/>
                    <a:pt x="22582" y="12015"/>
                  </a:cubicBezTo>
                  <a:cubicBezTo>
                    <a:pt x="22472" y="11636"/>
                    <a:pt x="22575" y="11255"/>
                    <a:pt x="22747" y="10901"/>
                  </a:cubicBezTo>
                  <a:cubicBezTo>
                    <a:pt x="22599" y="10608"/>
                    <a:pt x="22440" y="10317"/>
                    <a:pt x="22271" y="10027"/>
                  </a:cubicBezTo>
                  <a:cubicBezTo>
                    <a:pt x="22025" y="10191"/>
                    <a:pt x="21765" y="10331"/>
                    <a:pt x="21480" y="10433"/>
                  </a:cubicBezTo>
                  <a:cubicBezTo>
                    <a:pt x="21473" y="10435"/>
                    <a:pt x="21467" y="10436"/>
                    <a:pt x="21460" y="10436"/>
                  </a:cubicBezTo>
                  <a:cubicBezTo>
                    <a:pt x="21421" y="10436"/>
                    <a:pt x="21384" y="10398"/>
                    <a:pt x="21385" y="10359"/>
                  </a:cubicBezTo>
                  <a:cubicBezTo>
                    <a:pt x="21397" y="10005"/>
                    <a:pt x="21482" y="9657"/>
                    <a:pt x="21585" y="9320"/>
                  </a:cubicBezTo>
                  <a:cubicBezTo>
                    <a:pt x="21610" y="9237"/>
                    <a:pt x="21640" y="9157"/>
                    <a:pt x="21668" y="9074"/>
                  </a:cubicBezTo>
                  <a:cubicBezTo>
                    <a:pt x="21227" y="8422"/>
                    <a:pt x="20734" y="7783"/>
                    <a:pt x="20199" y="7165"/>
                  </a:cubicBezTo>
                  <a:cubicBezTo>
                    <a:pt x="19907" y="7462"/>
                    <a:pt x="19592" y="7726"/>
                    <a:pt x="19207" y="7888"/>
                  </a:cubicBezTo>
                  <a:cubicBezTo>
                    <a:pt x="19195" y="7893"/>
                    <a:pt x="19184" y="7896"/>
                    <a:pt x="19173" y="7896"/>
                  </a:cubicBezTo>
                  <a:cubicBezTo>
                    <a:pt x="19151" y="7896"/>
                    <a:pt x="19132" y="7886"/>
                    <a:pt x="19118" y="7865"/>
                  </a:cubicBezTo>
                  <a:cubicBezTo>
                    <a:pt x="18838" y="7452"/>
                    <a:pt x="19038" y="6932"/>
                    <a:pt x="19236" y="6529"/>
                  </a:cubicBezTo>
                  <a:cubicBezTo>
                    <a:pt x="19279" y="6440"/>
                    <a:pt x="19328" y="6353"/>
                    <a:pt x="19376" y="6267"/>
                  </a:cubicBezTo>
                  <a:cubicBezTo>
                    <a:pt x="18571" y="5434"/>
                    <a:pt x="17696" y="4650"/>
                    <a:pt x="16773" y="3938"/>
                  </a:cubicBezTo>
                  <a:cubicBezTo>
                    <a:pt x="16404" y="4274"/>
                    <a:pt x="16015" y="4591"/>
                    <a:pt x="15577" y="4810"/>
                  </a:cubicBezTo>
                  <a:cubicBezTo>
                    <a:pt x="15418" y="4889"/>
                    <a:pt x="15229" y="4966"/>
                    <a:pt x="15045" y="4966"/>
                  </a:cubicBezTo>
                  <a:cubicBezTo>
                    <a:pt x="14971" y="4966"/>
                    <a:pt x="14899" y="4954"/>
                    <a:pt x="14829" y="4924"/>
                  </a:cubicBezTo>
                  <a:cubicBezTo>
                    <a:pt x="14632" y="4840"/>
                    <a:pt x="14542" y="4638"/>
                    <a:pt x="14512" y="4438"/>
                  </a:cubicBezTo>
                  <a:cubicBezTo>
                    <a:pt x="14423" y="3838"/>
                    <a:pt x="14652" y="3196"/>
                    <a:pt x="14933" y="2651"/>
                  </a:cubicBezTo>
                  <a:cubicBezTo>
                    <a:pt x="14811" y="2574"/>
                    <a:pt x="14687" y="2500"/>
                    <a:pt x="14564" y="2425"/>
                  </a:cubicBezTo>
                  <a:cubicBezTo>
                    <a:pt x="14522" y="2460"/>
                    <a:pt x="14481" y="2497"/>
                    <a:pt x="14436" y="2530"/>
                  </a:cubicBezTo>
                  <a:cubicBezTo>
                    <a:pt x="14281" y="2640"/>
                    <a:pt x="14079" y="2725"/>
                    <a:pt x="13882" y="2725"/>
                  </a:cubicBezTo>
                  <a:cubicBezTo>
                    <a:pt x="13770" y="2725"/>
                    <a:pt x="13659" y="2697"/>
                    <a:pt x="13560" y="2630"/>
                  </a:cubicBezTo>
                  <a:cubicBezTo>
                    <a:pt x="13302" y="2454"/>
                    <a:pt x="13299" y="2089"/>
                    <a:pt x="13336" y="1811"/>
                  </a:cubicBezTo>
                  <a:cubicBezTo>
                    <a:pt x="13339" y="1789"/>
                    <a:pt x="13343" y="1767"/>
                    <a:pt x="13348" y="1746"/>
                  </a:cubicBezTo>
                  <a:cubicBezTo>
                    <a:pt x="12720" y="1421"/>
                    <a:pt x="12089" y="1135"/>
                    <a:pt x="11457" y="894"/>
                  </a:cubicBezTo>
                  <a:cubicBezTo>
                    <a:pt x="11265" y="1329"/>
                    <a:pt x="11066" y="1764"/>
                    <a:pt x="10822" y="2172"/>
                  </a:cubicBezTo>
                  <a:cubicBezTo>
                    <a:pt x="10620" y="2511"/>
                    <a:pt x="10353" y="2950"/>
                    <a:pt x="9959" y="3089"/>
                  </a:cubicBezTo>
                  <a:cubicBezTo>
                    <a:pt x="9877" y="3118"/>
                    <a:pt x="9800" y="3132"/>
                    <a:pt x="9730" y="3132"/>
                  </a:cubicBezTo>
                  <a:cubicBezTo>
                    <a:pt x="9248" y="3132"/>
                    <a:pt x="9049" y="2500"/>
                    <a:pt x="8993" y="2073"/>
                  </a:cubicBezTo>
                  <a:cubicBezTo>
                    <a:pt x="8910" y="1454"/>
                    <a:pt x="8940" y="817"/>
                    <a:pt x="9000" y="189"/>
                  </a:cubicBezTo>
                  <a:cubicBezTo>
                    <a:pt x="8347" y="67"/>
                    <a:pt x="7706" y="1"/>
                    <a:pt x="70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2464225" y="3189975"/>
              <a:ext cx="557025" cy="270525"/>
            </a:xfrm>
            <a:custGeom>
              <a:avLst/>
              <a:gdLst/>
              <a:ahLst/>
              <a:cxnLst/>
              <a:rect l="l" t="t" r="r" b="b"/>
              <a:pathLst>
                <a:path w="22281" h="10821" extrusionOk="0">
                  <a:moveTo>
                    <a:pt x="21656" y="0"/>
                  </a:moveTo>
                  <a:cubicBezTo>
                    <a:pt x="19722" y="0"/>
                    <a:pt x="17780" y="108"/>
                    <a:pt x="15877" y="484"/>
                  </a:cubicBezTo>
                  <a:cubicBezTo>
                    <a:pt x="13773" y="908"/>
                    <a:pt x="11732" y="1629"/>
                    <a:pt x="9819" y="2602"/>
                  </a:cubicBezTo>
                  <a:cubicBezTo>
                    <a:pt x="7898" y="3567"/>
                    <a:pt x="6143" y="4829"/>
                    <a:pt x="4509" y="6213"/>
                  </a:cubicBezTo>
                  <a:cubicBezTo>
                    <a:pt x="2850" y="7578"/>
                    <a:pt x="1410" y="9178"/>
                    <a:pt x="1" y="10788"/>
                  </a:cubicBezTo>
                  <a:lnTo>
                    <a:pt x="39" y="10820"/>
                  </a:lnTo>
                  <a:cubicBezTo>
                    <a:pt x="430" y="10450"/>
                    <a:pt x="815" y="10076"/>
                    <a:pt x="1190" y="9696"/>
                  </a:cubicBezTo>
                  <a:cubicBezTo>
                    <a:pt x="1569" y="9319"/>
                    <a:pt x="1939" y="8935"/>
                    <a:pt x="2350" y="8594"/>
                  </a:cubicBezTo>
                  <a:lnTo>
                    <a:pt x="3527" y="7515"/>
                  </a:lnTo>
                  <a:cubicBezTo>
                    <a:pt x="3923" y="7161"/>
                    <a:pt x="4352" y="6846"/>
                    <a:pt x="4761" y="6509"/>
                  </a:cubicBezTo>
                  <a:cubicBezTo>
                    <a:pt x="6427" y="5205"/>
                    <a:pt x="8158" y="3981"/>
                    <a:pt x="10047" y="3048"/>
                  </a:cubicBezTo>
                  <a:cubicBezTo>
                    <a:pt x="11917" y="2082"/>
                    <a:pt x="13903" y="1363"/>
                    <a:pt x="15954" y="867"/>
                  </a:cubicBezTo>
                  <a:cubicBezTo>
                    <a:pt x="16983" y="640"/>
                    <a:pt x="18026" y="443"/>
                    <a:pt x="19085" y="343"/>
                  </a:cubicBezTo>
                  <a:cubicBezTo>
                    <a:pt x="19612" y="266"/>
                    <a:pt x="20144" y="226"/>
                    <a:pt x="20676" y="177"/>
                  </a:cubicBezTo>
                  <a:cubicBezTo>
                    <a:pt x="21210" y="142"/>
                    <a:pt x="21745" y="100"/>
                    <a:pt x="22281" y="54"/>
                  </a:cubicBezTo>
                  <a:lnTo>
                    <a:pt x="22281" y="4"/>
                  </a:lnTo>
                  <a:cubicBezTo>
                    <a:pt x="22073" y="2"/>
                    <a:pt x="21864" y="0"/>
                    <a:pt x="216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2536125" y="2855200"/>
              <a:ext cx="499275" cy="318250"/>
            </a:xfrm>
            <a:custGeom>
              <a:avLst/>
              <a:gdLst/>
              <a:ahLst/>
              <a:cxnLst/>
              <a:rect l="l" t="t" r="r" b="b"/>
              <a:pathLst>
                <a:path w="19971" h="12730" extrusionOk="0">
                  <a:moveTo>
                    <a:pt x="1106" y="1"/>
                  </a:moveTo>
                  <a:cubicBezTo>
                    <a:pt x="737" y="1"/>
                    <a:pt x="369" y="15"/>
                    <a:pt x="1" y="45"/>
                  </a:cubicBezTo>
                  <a:lnTo>
                    <a:pt x="5" y="95"/>
                  </a:lnTo>
                  <a:cubicBezTo>
                    <a:pt x="1059" y="105"/>
                    <a:pt x="2100" y="194"/>
                    <a:pt x="3121" y="404"/>
                  </a:cubicBezTo>
                  <a:cubicBezTo>
                    <a:pt x="4143" y="587"/>
                    <a:pt x="5149" y="854"/>
                    <a:pt x="6128" y="1191"/>
                  </a:cubicBezTo>
                  <a:cubicBezTo>
                    <a:pt x="7105" y="1536"/>
                    <a:pt x="8072" y="1908"/>
                    <a:pt x="9008" y="2353"/>
                  </a:cubicBezTo>
                  <a:cubicBezTo>
                    <a:pt x="9946" y="2787"/>
                    <a:pt x="10865" y="3266"/>
                    <a:pt x="11748" y="3806"/>
                  </a:cubicBezTo>
                  <a:cubicBezTo>
                    <a:pt x="12639" y="4332"/>
                    <a:pt x="13498" y="4912"/>
                    <a:pt x="14321" y="5536"/>
                  </a:cubicBezTo>
                  <a:cubicBezTo>
                    <a:pt x="15153" y="6151"/>
                    <a:pt x="15929" y="6834"/>
                    <a:pt x="16676" y="7545"/>
                  </a:cubicBezTo>
                  <a:cubicBezTo>
                    <a:pt x="17417" y="8264"/>
                    <a:pt x="18096" y="9048"/>
                    <a:pt x="18665" y="9908"/>
                  </a:cubicBezTo>
                  <a:cubicBezTo>
                    <a:pt x="19263" y="10751"/>
                    <a:pt x="19690" y="11704"/>
                    <a:pt x="19920" y="12730"/>
                  </a:cubicBezTo>
                  <a:lnTo>
                    <a:pt x="19971" y="12724"/>
                  </a:lnTo>
                  <a:cubicBezTo>
                    <a:pt x="19838" y="11674"/>
                    <a:pt x="19440" y="10671"/>
                    <a:pt x="18893" y="9771"/>
                  </a:cubicBezTo>
                  <a:cubicBezTo>
                    <a:pt x="18348" y="8866"/>
                    <a:pt x="17684" y="8039"/>
                    <a:pt x="16959" y="7276"/>
                  </a:cubicBezTo>
                  <a:cubicBezTo>
                    <a:pt x="15501" y="5751"/>
                    <a:pt x="13808" y="4465"/>
                    <a:pt x="12004" y="3376"/>
                  </a:cubicBezTo>
                  <a:cubicBezTo>
                    <a:pt x="10195" y="2297"/>
                    <a:pt x="8258" y="1428"/>
                    <a:pt x="6241" y="819"/>
                  </a:cubicBezTo>
                  <a:cubicBezTo>
                    <a:pt x="4578" y="323"/>
                    <a:pt x="2845" y="1"/>
                    <a:pt x="1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3056950" y="3145125"/>
              <a:ext cx="498925" cy="126325"/>
            </a:xfrm>
            <a:custGeom>
              <a:avLst/>
              <a:gdLst/>
              <a:ahLst/>
              <a:cxnLst/>
              <a:rect l="l" t="t" r="r" b="b"/>
              <a:pathLst>
                <a:path w="19957" h="5053" extrusionOk="0">
                  <a:moveTo>
                    <a:pt x="7090" y="1"/>
                  </a:moveTo>
                  <a:cubicBezTo>
                    <a:pt x="6442" y="1"/>
                    <a:pt x="5795" y="31"/>
                    <a:pt x="5150" y="92"/>
                  </a:cubicBezTo>
                  <a:cubicBezTo>
                    <a:pt x="4256" y="177"/>
                    <a:pt x="3366" y="325"/>
                    <a:pt x="2497" y="558"/>
                  </a:cubicBezTo>
                  <a:cubicBezTo>
                    <a:pt x="1631" y="792"/>
                    <a:pt x="782" y="1110"/>
                    <a:pt x="1" y="1558"/>
                  </a:cubicBezTo>
                  <a:lnTo>
                    <a:pt x="26" y="1602"/>
                  </a:lnTo>
                  <a:cubicBezTo>
                    <a:pt x="850" y="1244"/>
                    <a:pt x="1695" y="975"/>
                    <a:pt x="2566" y="815"/>
                  </a:cubicBezTo>
                  <a:cubicBezTo>
                    <a:pt x="3428" y="630"/>
                    <a:pt x="4306" y="524"/>
                    <a:pt x="5186" y="481"/>
                  </a:cubicBezTo>
                  <a:cubicBezTo>
                    <a:pt x="5659" y="463"/>
                    <a:pt x="6132" y="450"/>
                    <a:pt x="6605" y="450"/>
                  </a:cubicBezTo>
                  <a:cubicBezTo>
                    <a:pt x="7012" y="450"/>
                    <a:pt x="7418" y="460"/>
                    <a:pt x="7825" y="487"/>
                  </a:cubicBezTo>
                  <a:cubicBezTo>
                    <a:pt x="8703" y="533"/>
                    <a:pt x="9579" y="621"/>
                    <a:pt x="10444" y="767"/>
                  </a:cubicBezTo>
                  <a:cubicBezTo>
                    <a:pt x="11314" y="897"/>
                    <a:pt x="12171" y="1087"/>
                    <a:pt x="13017" y="1320"/>
                  </a:cubicBezTo>
                  <a:cubicBezTo>
                    <a:pt x="13866" y="1544"/>
                    <a:pt x="14690" y="1845"/>
                    <a:pt x="15505" y="2172"/>
                  </a:cubicBezTo>
                  <a:cubicBezTo>
                    <a:pt x="16316" y="2507"/>
                    <a:pt x="17100" y="2913"/>
                    <a:pt x="17836" y="3397"/>
                  </a:cubicBezTo>
                  <a:cubicBezTo>
                    <a:pt x="18589" y="3859"/>
                    <a:pt x="19274" y="4426"/>
                    <a:pt x="19917" y="5053"/>
                  </a:cubicBezTo>
                  <a:lnTo>
                    <a:pt x="19957" y="5020"/>
                  </a:lnTo>
                  <a:cubicBezTo>
                    <a:pt x="18809" y="3629"/>
                    <a:pt x="17294" y="2581"/>
                    <a:pt x="15670" y="1819"/>
                  </a:cubicBezTo>
                  <a:cubicBezTo>
                    <a:pt x="14041" y="1057"/>
                    <a:pt x="12296" y="560"/>
                    <a:pt x="10523" y="272"/>
                  </a:cubicBezTo>
                  <a:cubicBezTo>
                    <a:pt x="9388" y="94"/>
                    <a:pt x="8239" y="1"/>
                    <a:pt x="7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3040025" y="3213125"/>
              <a:ext cx="148525" cy="505275"/>
            </a:xfrm>
            <a:custGeom>
              <a:avLst/>
              <a:gdLst/>
              <a:ahLst/>
              <a:cxnLst/>
              <a:rect l="l" t="t" r="r" b="b"/>
              <a:pathLst>
                <a:path w="5941" h="20211" extrusionOk="0">
                  <a:moveTo>
                    <a:pt x="39" y="1"/>
                  </a:moveTo>
                  <a:lnTo>
                    <a:pt x="1" y="33"/>
                  </a:lnTo>
                  <a:cubicBezTo>
                    <a:pt x="510" y="803"/>
                    <a:pt x="1031" y="1555"/>
                    <a:pt x="1494" y="2344"/>
                  </a:cubicBezTo>
                  <a:cubicBezTo>
                    <a:pt x="1972" y="3121"/>
                    <a:pt x="2421" y="3912"/>
                    <a:pt x="2825" y="4724"/>
                  </a:cubicBezTo>
                  <a:cubicBezTo>
                    <a:pt x="3223" y="5539"/>
                    <a:pt x="3608" y="6357"/>
                    <a:pt x="3928" y="7200"/>
                  </a:cubicBezTo>
                  <a:cubicBezTo>
                    <a:pt x="4258" y="8040"/>
                    <a:pt x="4549" y="8892"/>
                    <a:pt x="4770" y="9762"/>
                  </a:cubicBezTo>
                  <a:cubicBezTo>
                    <a:pt x="5006" y="10627"/>
                    <a:pt x="5177" y="11508"/>
                    <a:pt x="5281" y="12397"/>
                  </a:cubicBezTo>
                  <a:cubicBezTo>
                    <a:pt x="5398" y="13284"/>
                    <a:pt x="5414" y="14179"/>
                    <a:pt x="5382" y="15071"/>
                  </a:cubicBezTo>
                  <a:cubicBezTo>
                    <a:pt x="5345" y="15964"/>
                    <a:pt x="5195" y="16853"/>
                    <a:pt x="4934" y="17711"/>
                  </a:cubicBezTo>
                  <a:cubicBezTo>
                    <a:pt x="4705" y="18584"/>
                    <a:pt x="4303" y="19400"/>
                    <a:pt x="3816" y="20179"/>
                  </a:cubicBezTo>
                  <a:lnTo>
                    <a:pt x="3855" y="20210"/>
                  </a:lnTo>
                  <a:cubicBezTo>
                    <a:pt x="5011" y="18763"/>
                    <a:pt x="5604" y="16935"/>
                    <a:pt x="5771" y="15108"/>
                  </a:cubicBezTo>
                  <a:cubicBezTo>
                    <a:pt x="5940" y="13270"/>
                    <a:pt x="5722" y="11413"/>
                    <a:pt x="5254" y="9633"/>
                  </a:cubicBezTo>
                  <a:cubicBezTo>
                    <a:pt x="4776" y="7855"/>
                    <a:pt x="4058" y="6146"/>
                    <a:pt x="3167" y="4537"/>
                  </a:cubicBezTo>
                  <a:cubicBezTo>
                    <a:pt x="2720" y="3733"/>
                    <a:pt x="2232" y="2952"/>
                    <a:pt x="1711" y="2194"/>
                  </a:cubicBezTo>
                  <a:cubicBezTo>
                    <a:pt x="1185" y="1441"/>
                    <a:pt x="625" y="710"/>
                    <a:pt x="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" name="Google Shape;219;p7"/>
          <p:cNvGrpSpPr/>
          <p:nvPr/>
        </p:nvGrpSpPr>
        <p:grpSpPr>
          <a:xfrm>
            <a:off x="6896039" y="4552713"/>
            <a:ext cx="2247660" cy="595441"/>
            <a:chOff x="7349166" y="4661214"/>
            <a:chExt cx="1794826" cy="482217"/>
          </a:xfrm>
        </p:grpSpPr>
        <p:sp>
          <p:nvSpPr>
            <p:cNvPr id="220" name="Google Shape;220;p7"/>
            <p:cNvSpPr/>
            <p:nvPr/>
          </p:nvSpPr>
          <p:spPr>
            <a:xfrm>
              <a:off x="7349166" y="4661214"/>
              <a:ext cx="1794826" cy="482209"/>
            </a:xfrm>
            <a:custGeom>
              <a:avLst/>
              <a:gdLst/>
              <a:ahLst/>
              <a:cxnLst/>
              <a:rect l="l" t="t" r="r" b="b"/>
              <a:pathLst>
                <a:path w="50773" h="13641" extrusionOk="0">
                  <a:moveTo>
                    <a:pt x="50772" y="1"/>
                  </a:moveTo>
                  <a:cubicBezTo>
                    <a:pt x="47708" y="1307"/>
                    <a:pt x="43119" y="2035"/>
                    <a:pt x="41463" y="2035"/>
                  </a:cubicBezTo>
                  <a:cubicBezTo>
                    <a:pt x="41284" y="2035"/>
                    <a:pt x="41139" y="2027"/>
                    <a:pt x="41034" y="2009"/>
                  </a:cubicBezTo>
                  <a:cubicBezTo>
                    <a:pt x="40287" y="1886"/>
                    <a:pt x="37285" y="1744"/>
                    <a:pt x="35004" y="1744"/>
                  </a:cubicBezTo>
                  <a:cubicBezTo>
                    <a:pt x="34010" y="1744"/>
                    <a:pt x="33152" y="1771"/>
                    <a:pt x="32679" y="1839"/>
                  </a:cubicBezTo>
                  <a:cubicBezTo>
                    <a:pt x="31121" y="2061"/>
                    <a:pt x="24273" y="2395"/>
                    <a:pt x="22715" y="3174"/>
                  </a:cubicBezTo>
                  <a:cubicBezTo>
                    <a:pt x="21155" y="3954"/>
                    <a:pt x="19151" y="4622"/>
                    <a:pt x="19151" y="5735"/>
                  </a:cubicBezTo>
                  <a:cubicBezTo>
                    <a:pt x="19151" y="6849"/>
                    <a:pt x="21823" y="8130"/>
                    <a:pt x="21823" y="8130"/>
                  </a:cubicBezTo>
                  <a:cubicBezTo>
                    <a:pt x="21823" y="8130"/>
                    <a:pt x="17507" y="9257"/>
                    <a:pt x="15642" y="9257"/>
                  </a:cubicBezTo>
                  <a:cubicBezTo>
                    <a:pt x="15520" y="9257"/>
                    <a:pt x="15409" y="9253"/>
                    <a:pt x="15310" y="9242"/>
                  </a:cubicBezTo>
                  <a:cubicBezTo>
                    <a:pt x="14361" y="9145"/>
                    <a:pt x="11969" y="9019"/>
                    <a:pt x="9819" y="9019"/>
                  </a:cubicBezTo>
                  <a:cubicBezTo>
                    <a:pt x="8312" y="9019"/>
                    <a:pt x="6924" y="9081"/>
                    <a:pt x="6235" y="9258"/>
                  </a:cubicBezTo>
                  <a:cubicBezTo>
                    <a:pt x="4565" y="9688"/>
                    <a:pt x="112" y="10134"/>
                    <a:pt x="57" y="11526"/>
                  </a:cubicBezTo>
                  <a:cubicBezTo>
                    <a:pt x="0" y="12917"/>
                    <a:pt x="57" y="13641"/>
                    <a:pt x="57" y="13641"/>
                  </a:cubicBezTo>
                  <a:lnTo>
                    <a:pt x="50772" y="13362"/>
                  </a:lnTo>
                  <a:lnTo>
                    <a:pt x="50772" y="2"/>
                  </a:lnTo>
                  <a:lnTo>
                    <a:pt x="507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8026189" y="4825351"/>
              <a:ext cx="1117802" cy="318079"/>
            </a:xfrm>
            <a:custGeom>
              <a:avLst/>
              <a:gdLst/>
              <a:ahLst/>
              <a:cxnLst/>
              <a:rect l="l" t="t" r="r" b="b"/>
              <a:pathLst>
                <a:path w="31621" h="8998" extrusionOk="0">
                  <a:moveTo>
                    <a:pt x="22193" y="1"/>
                  </a:moveTo>
                  <a:cubicBezTo>
                    <a:pt x="20933" y="1"/>
                    <a:pt x="13508" y="2403"/>
                    <a:pt x="12581" y="2677"/>
                  </a:cubicBezTo>
                  <a:cubicBezTo>
                    <a:pt x="11864" y="2888"/>
                    <a:pt x="10124" y="3162"/>
                    <a:pt x="8766" y="3162"/>
                  </a:cubicBezTo>
                  <a:cubicBezTo>
                    <a:pt x="8332" y="3162"/>
                    <a:pt x="7937" y="3134"/>
                    <a:pt x="7626" y="3067"/>
                  </a:cubicBezTo>
                  <a:cubicBezTo>
                    <a:pt x="6347" y="2787"/>
                    <a:pt x="868" y="1747"/>
                    <a:pt x="429" y="431"/>
                  </a:cubicBezTo>
                  <a:cubicBezTo>
                    <a:pt x="161" y="689"/>
                    <a:pt x="0" y="969"/>
                    <a:pt x="0" y="1284"/>
                  </a:cubicBezTo>
                  <a:cubicBezTo>
                    <a:pt x="0" y="2397"/>
                    <a:pt x="2671" y="3678"/>
                    <a:pt x="2671" y="3678"/>
                  </a:cubicBezTo>
                  <a:cubicBezTo>
                    <a:pt x="4008" y="4067"/>
                    <a:pt x="9130" y="4067"/>
                    <a:pt x="10132" y="4902"/>
                  </a:cubicBezTo>
                  <a:cubicBezTo>
                    <a:pt x="11132" y="5738"/>
                    <a:pt x="15031" y="6628"/>
                    <a:pt x="15476" y="7131"/>
                  </a:cubicBezTo>
                  <a:cubicBezTo>
                    <a:pt x="15921" y="7630"/>
                    <a:pt x="15867" y="8997"/>
                    <a:pt x="15867" y="8997"/>
                  </a:cubicBezTo>
                  <a:lnTo>
                    <a:pt x="31620" y="8911"/>
                  </a:lnTo>
                  <a:lnTo>
                    <a:pt x="31620" y="4012"/>
                  </a:lnTo>
                  <a:lnTo>
                    <a:pt x="31619" y="4012"/>
                  </a:lnTo>
                  <a:cubicBezTo>
                    <a:pt x="31619" y="4012"/>
                    <a:pt x="29186" y="4451"/>
                    <a:pt x="27528" y="4451"/>
                  </a:cubicBezTo>
                  <a:cubicBezTo>
                    <a:pt x="27227" y="4451"/>
                    <a:pt x="26952" y="4437"/>
                    <a:pt x="26721" y="4403"/>
                  </a:cubicBezTo>
                  <a:cubicBezTo>
                    <a:pt x="25218" y="4179"/>
                    <a:pt x="22437" y="3790"/>
                    <a:pt x="21908" y="3678"/>
                  </a:cubicBezTo>
                  <a:cubicBezTo>
                    <a:pt x="21377" y="3568"/>
                    <a:pt x="18982" y="3067"/>
                    <a:pt x="19204" y="2620"/>
                  </a:cubicBezTo>
                  <a:cubicBezTo>
                    <a:pt x="19430" y="2174"/>
                    <a:pt x="21377" y="227"/>
                    <a:pt x="22268" y="4"/>
                  </a:cubicBezTo>
                  <a:cubicBezTo>
                    <a:pt x="22246" y="2"/>
                    <a:pt x="22221" y="1"/>
                    <a:pt x="22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" name="Google Shape;222;p7"/>
          <p:cNvSpPr/>
          <p:nvPr/>
        </p:nvSpPr>
        <p:spPr>
          <a:xfrm>
            <a:off x="-163175" y="1763846"/>
            <a:ext cx="691325" cy="137824"/>
          </a:xfrm>
          <a:custGeom>
            <a:avLst/>
            <a:gdLst/>
            <a:ahLst/>
            <a:cxnLst/>
            <a:rect l="l" t="t" r="r" b="b"/>
            <a:pathLst>
              <a:path w="26019" h="4032" extrusionOk="0">
                <a:moveTo>
                  <a:pt x="12867" y="0"/>
                </a:moveTo>
                <a:cubicBezTo>
                  <a:pt x="12142" y="0"/>
                  <a:pt x="11402" y="147"/>
                  <a:pt x="10709" y="364"/>
                </a:cubicBezTo>
                <a:cubicBezTo>
                  <a:pt x="9387" y="777"/>
                  <a:pt x="8141" y="1427"/>
                  <a:pt x="6797" y="1764"/>
                </a:cubicBezTo>
                <a:cubicBezTo>
                  <a:pt x="4414" y="2361"/>
                  <a:pt x="1629" y="2192"/>
                  <a:pt x="1" y="4031"/>
                </a:cubicBezTo>
                <a:lnTo>
                  <a:pt x="26018" y="4031"/>
                </a:lnTo>
                <a:cubicBezTo>
                  <a:pt x="25190" y="2970"/>
                  <a:pt x="24068" y="1979"/>
                  <a:pt x="22724" y="1905"/>
                </a:cubicBezTo>
                <a:cubicBezTo>
                  <a:pt x="22632" y="1900"/>
                  <a:pt x="22539" y="1898"/>
                  <a:pt x="22446" y="1898"/>
                </a:cubicBezTo>
                <a:cubicBezTo>
                  <a:pt x="21185" y="1898"/>
                  <a:pt x="19890" y="2329"/>
                  <a:pt x="18661" y="2329"/>
                </a:cubicBezTo>
                <a:cubicBezTo>
                  <a:pt x="18162" y="2329"/>
                  <a:pt x="17675" y="2258"/>
                  <a:pt x="17204" y="2059"/>
                </a:cubicBezTo>
                <a:cubicBezTo>
                  <a:pt x="16299" y="1675"/>
                  <a:pt x="15636" y="871"/>
                  <a:pt x="14763" y="423"/>
                </a:cubicBezTo>
                <a:cubicBezTo>
                  <a:pt x="14174" y="122"/>
                  <a:pt x="13527" y="0"/>
                  <a:pt x="1286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"/>
          <p:cNvSpPr/>
          <p:nvPr/>
        </p:nvSpPr>
        <p:spPr>
          <a:xfrm>
            <a:off x="4836575" y="337025"/>
            <a:ext cx="650475" cy="100775"/>
          </a:xfrm>
          <a:custGeom>
            <a:avLst/>
            <a:gdLst/>
            <a:ahLst/>
            <a:cxnLst/>
            <a:rect l="l" t="t" r="r" b="b"/>
            <a:pathLst>
              <a:path w="26019" h="4031" extrusionOk="0">
                <a:moveTo>
                  <a:pt x="12866" y="1"/>
                </a:moveTo>
                <a:cubicBezTo>
                  <a:pt x="12142" y="1"/>
                  <a:pt x="11403" y="147"/>
                  <a:pt x="10711" y="363"/>
                </a:cubicBezTo>
                <a:cubicBezTo>
                  <a:pt x="9388" y="777"/>
                  <a:pt x="8143" y="1428"/>
                  <a:pt x="6797" y="1763"/>
                </a:cubicBezTo>
                <a:cubicBezTo>
                  <a:pt x="4415" y="2360"/>
                  <a:pt x="1631" y="2193"/>
                  <a:pt x="1" y="4030"/>
                </a:cubicBezTo>
                <a:lnTo>
                  <a:pt x="26019" y="4030"/>
                </a:lnTo>
                <a:cubicBezTo>
                  <a:pt x="25190" y="2969"/>
                  <a:pt x="24069" y="1978"/>
                  <a:pt x="22726" y="1906"/>
                </a:cubicBezTo>
                <a:cubicBezTo>
                  <a:pt x="22632" y="1901"/>
                  <a:pt x="22538" y="1898"/>
                  <a:pt x="22444" y="1898"/>
                </a:cubicBezTo>
                <a:cubicBezTo>
                  <a:pt x="21183" y="1898"/>
                  <a:pt x="19889" y="2328"/>
                  <a:pt x="18661" y="2328"/>
                </a:cubicBezTo>
                <a:cubicBezTo>
                  <a:pt x="18163" y="2328"/>
                  <a:pt x="17675" y="2257"/>
                  <a:pt x="17205" y="2058"/>
                </a:cubicBezTo>
                <a:cubicBezTo>
                  <a:pt x="16301" y="1674"/>
                  <a:pt x="15637" y="870"/>
                  <a:pt x="14763" y="423"/>
                </a:cubicBezTo>
                <a:cubicBezTo>
                  <a:pt x="14174" y="122"/>
                  <a:pt x="13526" y="1"/>
                  <a:pt x="128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7"/>
          <p:cNvSpPr/>
          <p:nvPr/>
        </p:nvSpPr>
        <p:spPr>
          <a:xfrm>
            <a:off x="466125" y="295304"/>
            <a:ext cx="884374" cy="184209"/>
          </a:xfrm>
          <a:custGeom>
            <a:avLst/>
            <a:gdLst/>
            <a:ahLst/>
            <a:cxnLst/>
            <a:rect l="l" t="t" r="r" b="b"/>
            <a:pathLst>
              <a:path w="49670" h="6074" extrusionOk="0">
                <a:moveTo>
                  <a:pt x="27224" y="1"/>
                </a:moveTo>
                <a:cubicBezTo>
                  <a:pt x="26106" y="1"/>
                  <a:pt x="24988" y="157"/>
                  <a:pt x="23915" y="474"/>
                </a:cubicBezTo>
                <a:cubicBezTo>
                  <a:pt x="21770" y="1108"/>
                  <a:pt x="19826" y="2349"/>
                  <a:pt x="17641" y="2833"/>
                </a:cubicBezTo>
                <a:cubicBezTo>
                  <a:pt x="16625" y="3058"/>
                  <a:pt x="15589" y="3111"/>
                  <a:pt x="14547" y="3111"/>
                </a:cubicBezTo>
                <a:cubicBezTo>
                  <a:pt x="13586" y="3111"/>
                  <a:pt x="12619" y="3066"/>
                  <a:pt x="11658" y="3066"/>
                </a:cubicBezTo>
                <a:cubicBezTo>
                  <a:pt x="11511" y="3066"/>
                  <a:pt x="11364" y="3067"/>
                  <a:pt x="11218" y="3069"/>
                </a:cubicBezTo>
                <a:cubicBezTo>
                  <a:pt x="7408" y="3131"/>
                  <a:pt x="3811" y="6073"/>
                  <a:pt x="1" y="6073"/>
                </a:cubicBezTo>
                <a:lnTo>
                  <a:pt x="49670" y="6073"/>
                </a:lnTo>
                <a:cubicBezTo>
                  <a:pt x="47898" y="4220"/>
                  <a:pt x="45430" y="3075"/>
                  <a:pt x="42886" y="3075"/>
                </a:cubicBezTo>
                <a:cubicBezTo>
                  <a:pt x="42628" y="3075"/>
                  <a:pt x="42368" y="3087"/>
                  <a:pt x="42108" y="3111"/>
                </a:cubicBezTo>
                <a:cubicBezTo>
                  <a:pt x="40885" y="3225"/>
                  <a:pt x="39675" y="3579"/>
                  <a:pt x="38454" y="3579"/>
                </a:cubicBezTo>
                <a:cubicBezTo>
                  <a:pt x="38290" y="3579"/>
                  <a:pt x="38125" y="3572"/>
                  <a:pt x="37960" y="3558"/>
                </a:cubicBezTo>
                <a:cubicBezTo>
                  <a:pt x="35828" y="3374"/>
                  <a:pt x="34049" y="1934"/>
                  <a:pt x="32101" y="1047"/>
                </a:cubicBezTo>
                <a:cubicBezTo>
                  <a:pt x="30576" y="353"/>
                  <a:pt x="28900" y="1"/>
                  <a:pt x="272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7"/>
          <p:cNvSpPr/>
          <p:nvPr/>
        </p:nvSpPr>
        <p:spPr>
          <a:xfrm flipH="1">
            <a:off x="8228024" y="3928150"/>
            <a:ext cx="1263802" cy="1286249"/>
          </a:xfrm>
          <a:custGeom>
            <a:avLst/>
            <a:gdLst/>
            <a:ahLst/>
            <a:cxnLst/>
            <a:rect l="l" t="t" r="r" b="b"/>
            <a:pathLst>
              <a:path w="38510" h="39194" extrusionOk="0">
                <a:moveTo>
                  <a:pt x="19502" y="0"/>
                </a:moveTo>
                <a:cubicBezTo>
                  <a:pt x="18933" y="2080"/>
                  <a:pt x="17324" y="3882"/>
                  <a:pt x="16690" y="5944"/>
                </a:cubicBezTo>
                <a:cubicBezTo>
                  <a:pt x="16039" y="8060"/>
                  <a:pt x="16535" y="10492"/>
                  <a:pt x="17964" y="12184"/>
                </a:cubicBezTo>
                <a:cubicBezTo>
                  <a:pt x="18970" y="13375"/>
                  <a:pt x="20402" y="14792"/>
                  <a:pt x="21006" y="16237"/>
                </a:cubicBezTo>
                <a:cubicBezTo>
                  <a:pt x="20273" y="17156"/>
                  <a:pt x="19567" y="18097"/>
                  <a:pt x="18887" y="19057"/>
                </a:cubicBezTo>
                <a:cubicBezTo>
                  <a:pt x="18858" y="18649"/>
                  <a:pt x="18719" y="18228"/>
                  <a:pt x="18527" y="17917"/>
                </a:cubicBezTo>
                <a:cubicBezTo>
                  <a:pt x="18218" y="17416"/>
                  <a:pt x="17808" y="16980"/>
                  <a:pt x="17541" y="16455"/>
                </a:cubicBezTo>
                <a:cubicBezTo>
                  <a:pt x="17107" y="15602"/>
                  <a:pt x="17092" y="14605"/>
                  <a:pt x="16862" y="13677"/>
                </a:cubicBezTo>
                <a:cubicBezTo>
                  <a:pt x="16632" y="12749"/>
                  <a:pt x="16026" y="11634"/>
                  <a:pt x="15080" y="11489"/>
                </a:cubicBezTo>
                <a:lnTo>
                  <a:pt x="15080" y="11489"/>
                </a:lnTo>
                <a:cubicBezTo>
                  <a:pt x="15527" y="12391"/>
                  <a:pt x="15490" y="13445"/>
                  <a:pt x="15518" y="14451"/>
                </a:cubicBezTo>
                <a:cubicBezTo>
                  <a:pt x="15547" y="15459"/>
                  <a:pt x="15684" y="16545"/>
                  <a:pt x="16377" y="17276"/>
                </a:cubicBezTo>
                <a:cubicBezTo>
                  <a:pt x="16790" y="17714"/>
                  <a:pt x="17353" y="17970"/>
                  <a:pt x="17847" y="18314"/>
                </a:cubicBezTo>
                <a:cubicBezTo>
                  <a:pt x="18210" y="18566"/>
                  <a:pt x="18552" y="18903"/>
                  <a:pt x="18712" y="19303"/>
                </a:cubicBezTo>
                <a:cubicBezTo>
                  <a:pt x="18181" y="20062"/>
                  <a:pt x="17667" y="20835"/>
                  <a:pt x="17170" y="21616"/>
                </a:cubicBezTo>
                <a:cubicBezTo>
                  <a:pt x="17129" y="21161"/>
                  <a:pt x="16881" y="20704"/>
                  <a:pt x="16563" y="20358"/>
                </a:cubicBezTo>
                <a:cubicBezTo>
                  <a:pt x="16096" y="19853"/>
                  <a:pt x="15494" y="19485"/>
                  <a:pt x="15040" y="18969"/>
                </a:cubicBezTo>
                <a:cubicBezTo>
                  <a:pt x="14302" y="18132"/>
                  <a:pt x="14023" y="16985"/>
                  <a:pt x="13908" y="15875"/>
                </a:cubicBezTo>
                <a:cubicBezTo>
                  <a:pt x="13792" y="14765"/>
                  <a:pt x="13813" y="13635"/>
                  <a:pt x="13559" y="12548"/>
                </a:cubicBezTo>
                <a:cubicBezTo>
                  <a:pt x="13089" y="10526"/>
                  <a:pt x="11628" y="8761"/>
                  <a:pt x="9731" y="7920"/>
                </a:cubicBezTo>
                <a:lnTo>
                  <a:pt x="9731" y="7920"/>
                </a:lnTo>
                <a:cubicBezTo>
                  <a:pt x="10608" y="8722"/>
                  <a:pt x="10850" y="10155"/>
                  <a:pt x="10821" y="11343"/>
                </a:cubicBezTo>
                <a:cubicBezTo>
                  <a:pt x="10792" y="12533"/>
                  <a:pt x="10542" y="13718"/>
                  <a:pt x="10647" y="14902"/>
                </a:cubicBezTo>
                <a:cubicBezTo>
                  <a:pt x="10797" y="16617"/>
                  <a:pt x="11729" y="18249"/>
                  <a:pt x="13130" y="19251"/>
                </a:cubicBezTo>
                <a:cubicBezTo>
                  <a:pt x="14458" y="20198"/>
                  <a:pt x="15993" y="20711"/>
                  <a:pt x="16925" y="22003"/>
                </a:cubicBezTo>
                <a:cubicBezTo>
                  <a:pt x="16737" y="22303"/>
                  <a:pt x="16551" y="22605"/>
                  <a:pt x="16368" y="22909"/>
                </a:cubicBezTo>
                <a:lnTo>
                  <a:pt x="15265" y="24805"/>
                </a:lnTo>
                <a:lnTo>
                  <a:pt x="15061" y="25184"/>
                </a:lnTo>
                <a:cubicBezTo>
                  <a:pt x="15041" y="24660"/>
                  <a:pt x="14861" y="24100"/>
                  <a:pt x="14601" y="23760"/>
                </a:cubicBezTo>
                <a:cubicBezTo>
                  <a:pt x="14181" y="23209"/>
                  <a:pt x="13604" y="22797"/>
                  <a:pt x="13149" y="22275"/>
                </a:cubicBezTo>
                <a:cubicBezTo>
                  <a:pt x="12405" y="21422"/>
                  <a:pt x="12024" y="20322"/>
                  <a:pt x="11480" y="19330"/>
                </a:cubicBezTo>
                <a:cubicBezTo>
                  <a:pt x="10935" y="18338"/>
                  <a:pt x="10314" y="17239"/>
                  <a:pt x="9196" y="17062"/>
                </a:cubicBezTo>
                <a:lnTo>
                  <a:pt x="9196" y="17062"/>
                </a:lnTo>
                <a:cubicBezTo>
                  <a:pt x="9488" y="18233"/>
                  <a:pt x="9782" y="19411"/>
                  <a:pt x="10274" y="20513"/>
                </a:cubicBezTo>
                <a:cubicBezTo>
                  <a:pt x="10766" y="21615"/>
                  <a:pt x="11471" y="22648"/>
                  <a:pt x="12452" y="23351"/>
                </a:cubicBezTo>
                <a:cubicBezTo>
                  <a:pt x="12971" y="23725"/>
                  <a:pt x="13559" y="23999"/>
                  <a:pt x="14051" y="24407"/>
                </a:cubicBezTo>
                <a:cubicBezTo>
                  <a:pt x="14418" y="24711"/>
                  <a:pt x="14735" y="25117"/>
                  <a:pt x="14855" y="25567"/>
                </a:cubicBezTo>
                <a:lnTo>
                  <a:pt x="14223" y="26737"/>
                </a:lnTo>
                <a:lnTo>
                  <a:pt x="13380" y="28481"/>
                </a:lnTo>
                <a:cubicBezTo>
                  <a:pt x="13380" y="27763"/>
                  <a:pt x="12986" y="27025"/>
                  <a:pt x="12478" y="26481"/>
                </a:cubicBezTo>
                <a:cubicBezTo>
                  <a:pt x="11798" y="25751"/>
                  <a:pt x="10920" y="25219"/>
                  <a:pt x="10278" y="24455"/>
                </a:cubicBezTo>
                <a:cubicBezTo>
                  <a:pt x="9517" y="23549"/>
                  <a:pt x="9144" y="22389"/>
                  <a:pt x="8824" y="21252"/>
                </a:cubicBezTo>
                <a:cubicBezTo>
                  <a:pt x="8504" y="20114"/>
                  <a:pt x="8211" y="18945"/>
                  <a:pt x="7572" y="17951"/>
                </a:cubicBezTo>
                <a:cubicBezTo>
                  <a:pt x="6941" y="16973"/>
                  <a:pt x="5894" y="16178"/>
                  <a:pt x="4734" y="16178"/>
                </a:cubicBezTo>
                <a:cubicBezTo>
                  <a:pt x="4715" y="16178"/>
                  <a:pt x="4697" y="16178"/>
                  <a:pt x="4679" y="16179"/>
                </a:cubicBezTo>
                <a:cubicBezTo>
                  <a:pt x="5687" y="16937"/>
                  <a:pt x="6070" y="18394"/>
                  <a:pt x="6223" y="19646"/>
                </a:cubicBezTo>
                <a:cubicBezTo>
                  <a:pt x="6377" y="20899"/>
                  <a:pt x="6329" y="22185"/>
                  <a:pt x="6676" y="23398"/>
                </a:cubicBezTo>
                <a:cubicBezTo>
                  <a:pt x="7085" y="24836"/>
                  <a:pt x="8057" y="26104"/>
                  <a:pt x="9339" y="26872"/>
                </a:cubicBezTo>
                <a:cubicBezTo>
                  <a:pt x="9992" y="27264"/>
                  <a:pt x="10715" y="27528"/>
                  <a:pt x="11375" y="27908"/>
                </a:cubicBezTo>
                <a:cubicBezTo>
                  <a:pt x="11972" y="28252"/>
                  <a:pt x="12803" y="28447"/>
                  <a:pt x="13140" y="29015"/>
                </a:cubicBezTo>
                <a:lnTo>
                  <a:pt x="12413" y="30735"/>
                </a:lnTo>
                <a:lnTo>
                  <a:pt x="11978" y="31918"/>
                </a:lnTo>
                <a:cubicBezTo>
                  <a:pt x="12123" y="31024"/>
                  <a:pt x="11916" y="30104"/>
                  <a:pt x="11258" y="29471"/>
                </a:cubicBezTo>
                <a:cubicBezTo>
                  <a:pt x="10684" y="28921"/>
                  <a:pt x="9910" y="28623"/>
                  <a:pt x="9315" y="28097"/>
                </a:cubicBezTo>
                <a:cubicBezTo>
                  <a:pt x="8665" y="27519"/>
                  <a:pt x="8271" y="26706"/>
                  <a:pt x="7671" y="26074"/>
                </a:cubicBezTo>
                <a:cubicBezTo>
                  <a:pt x="7236" y="25616"/>
                  <a:pt x="6620" y="25239"/>
                  <a:pt x="6029" y="25239"/>
                </a:cubicBezTo>
                <a:cubicBezTo>
                  <a:pt x="5806" y="25239"/>
                  <a:pt x="5588" y="25293"/>
                  <a:pt x="5383" y="25416"/>
                </a:cubicBezTo>
                <a:cubicBezTo>
                  <a:pt x="6360" y="25450"/>
                  <a:pt x="7089" y="26324"/>
                  <a:pt x="7544" y="27189"/>
                </a:cubicBezTo>
                <a:cubicBezTo>
                  <a:pt x="7999" y="28054"/>
                  <a:pt x="8350" y="29031"/>
                  <a:pt x="9126" y="29625"/>
                </a:cubicBezTo>
                <a:cubicBezTo>
                  <a:pt x="9693" y="30061"/>
                  <a:pt x="10418" y="30233"/>
                  <a:pt x="11027" y="30607"/>
                </a:cubicBezTo>
                <a:cubicBezTo>
                  <a:pt x="11520" y="30911"/>
                  <a:pt x="11948" y="31455"/>
                  <a:pt x="11946" y="32003"/>
                </a:cubicBezTo>
                <a:lnTo>
                  <a:pt x="11655" y="32795"/>
                </a:lnTo>
                <a:cubicBezTo>
                  <a:pt x="11436" y="33490"/>
                  <a:pt x="11209" y="34182"/>
                  <a:pt x="10998" y="34878"/>
                </a:cubicBezTo>
                <a:cubicBezTo>
                  <a:pt x="10958" y="33692"/>
                  <a:pt x="10400" y="32524"/>
                  <a:pt x="9481" y="31769"/>
                </a:cubicBezTo>
                <a:cubicBezTo>
                  <a:pt x="8680" y="31110"/>
                  <a:pt x="7655" y="30767"/>
                  <a:pt x="6858" y="30102"/>
                </a:cubicBezTo>
                <a:cubicBezTo>
                  <a:pt x="5957" y="29352"/>
                  <a:pt x="5423" y="28257"/>
                  <a:pt x="4945" y="27187"/>
                </a:cubicBezTo>
                <a:cubicBezTo>
                  <a:pt x="4467" y="26115"/>
                  <a:pt x="4001" y="25004"/>
                  <a:pt x="3184" y="24161"/>
                </a:cubicBezTo>
                <a:cubicBezTo>
                  <a:pt x="2561" y="23516"/>
                  <a:pt x="1675" y="23059"/>
                  <a:pt x="800" y="23059"/>
                </a:cubicBezTo>
                <a:cubicBezTo>
                  <a:pt x="530" y="23059"/>
                  <a:pt x="260" y="23103"/>
                  <a:pt x="0" y="23198"/>
                </a:cubicBezTo>
                <a:cubicBezTo>
                  <a:pt x="1381" y="24462"/>
                  <a:pt x="2712" y="25866"/>
                  <a:pt x="3395" y="27608"/>
                </a:cubicBezTo>
                <a:cubicBezTo>
                  <a:pt x="3980" y="29100"/>
                  <a:pt x="4073" y="30846"/>
                  <a:pt x="5128" y="32052"/>
                </a:cubicBezTo>
                <a:cubicBezTo>
                  <a:pt x="6542" y="33670"/>
                  <a:pt x="9501" y="33674"/>
                  <a:pt x="10886" y="35298"/>
                </a:cubicBezTo>
                <a:cubicBezTo>
                  <a:pt x="10732" y="35867"/>
                  <a:pt x="10582" y="36437"/>
                  <a:pt x="10434" y="37006"/>
                </a:cubicBezTo>
                <a:cubicBezTo>
                  <a:pt x="10286" y="37721"/>
                  <a:pt x="10125" y="38433"/>
                  <a:pt x="9990" y="39149"/>
                </a:cubicBezTo>
                <a:cubicBezTo>
                  <a:pt x="9987" y="39167"/>
                  <a:pt x="9997" y="39185"/>
                  <a:pt x="10015" y="39192"/>
                </a:cubicBezTo>
                <a:cubicBezTo>
                  <a:pt x="10019" y="39193"/>
                  <a:pt x="10023" y="39194"/>
                  <a:pt x="10027" y="39194"/>
                </a:cubicBezTo>
                <a:cubicBezTo>
                  <a:pt x="10042" y="39194"/>
                  <a:pt x="10057" y="39185"/>
                  <a:pt x="10062" y="39169"/>
                </a:cubicBezTo>
                <a:lnTo>
                  <a:pt x="10062" y="39167"/>
                </a:lnTo>
                <a:cubicBezTo>
                  <a:pt x="10307" y="38479"/>
                  <a:pt x="10526" y="37787"/>
                  <a:pt x="10758" y="37100"/>
                </a:cubicBezTo>
                <a:cubicBezTo>
                  <a:pt x="11007" y="36416"/>
                  <a:pt x="11252" y="35734"/>
                  <a:pt x="11490" y="35049"/>
                </a:cubicBezTo>
                <a:cubicBezTo>
                  <a:pt x="11757" y="34375"/>
                  <a:pt x="12009" y="33697"/>
                  <a:pt x="12269" y="33021"/>
                </a:cubicBezTo>
                <a:lnTo>
                  <a:pt x="12407" y="32687"/>
                </a:lnTo>
                <a:cubicBezTo>
                  <a:pt x="12662" y="32599"/>
                  <a:pt x="12938" y="32557"/>
                  <a:pt x="13216" y="32557"/>
                </a:cubicBezTo>
                <a:cubicBezTo>
                  <a:pt x="13688" y="32557"/>
                  <a:pt x="14168" y="32677"/>
                  <a:pt x="14566" y="32898"/>
                </a:cubicBezTo>
                <a:cubicBezTo>
                  <a:pt x="15211" y="33257"/>
                  <a:pt x="15752" y="33770"/>
                  <a:pt x="16337" y="34220"/>
                </a:cubicBezTo>
                <a:cubicBezTo>
                  <a:pt x="16921" y="34671"/>
                  <a:pt x="17582" y="35071"/>
                  <a:pt x="18317" y="35139"/>
                </a:cubicBezTo>
                <a:cubicBezTo>
                  <a:pt x="18366" y="35144"/>
                  <a:pt x="18417" y="35146"/>
                  <a:pt x="18468" y="35146"/>
                </a:cubicBezTo>
                <a:cubicBezTo>
                  <a:pt x="19177" y="35146"/>
                  <a:pt x="20021" y="34720"/>
                  <a:pt x="20282" y="34082"/>
                </a:cubicBezTo>
                <a:lnTo>
                  <a:pt x="20282" y="34082"/>
                </a:lnTo>
                <a:cubicBezTo>
                  <a:pt x="20001" y="34215"/>
                  <a:pt x="19703" y="34272"/>
                  <a:pt x="19400" y="34272"/>
                </a:cubicBezTo>
                <a:cubicBezTo>
                  <a:pt x="18749" y="34272"/>
                  <a:pt x="18076" y="34009"/>
                  <a:pt x="17506" y="33666"/>
                </a:cubicBezTo>
                <a:cubicBezTo>
                  <a:pt x="16671" y="33163"/>
                  <a:pt x="15929" y="32488"/>
                  <a:pt x="15018" y="32141"/>
                </a:cubicBezTo>
                <a:cubicBezTo>
                  <a:pt x="14696" y="32019"/>
                  <a:pt x="14340" y="31952"/>
                  <a:pt x="13989" y="31952"/>
                </a:cubicBezTo>
                <a:cubicBezTo>
                  <a:pt x="13389" y="31952"/>
                  <a:pt x="12806" y="32148"/>
                  <a:pt x="12444" y="32598"/>
                </a:cubicBezTo>
                <a:lnTo>
                  <a:pt x="13098" y="31016"/>
                </a:lnTo>
                <a:lnTo>
                  <a:pt x="13850" y="29304"/>
                </a:lnTo>
                <a:cubicBezTo>
                  <a:pt x="13872" y="29303"/>
                  <a:pt x="13893" y="29303"/>
                  <a:pt x="13914" y="29303"/>
                </a:cubicBezTo>
                <a:cubicBezTo>
                  <a:pt x="15294" y="29303"/>
                  <a:pt x="16432" y="30216"/>
                  <a:pt x="17525" y="31118"/>
                </a:cubicBezTo>
                <a:cubicBezTo>
                  <a:pt x="18689" y="32077"/>
                  <a:pt x="19777" y="33192"/>
                  <a:pt x="21179" y="33745"/>
                </a:cubicBezTo>
                <a:cubicBezTo>
                  <a:pt x="21789" y="33986"/>
                  <a:pt x="22445" y="34105"/>
                  <a:pt x="23101" y="34105"/>
                </a:cubicBezTo>
                <a:cubicBezTo>
                  <a:pt x="23876" y="34105"/>
                  <a:pt x="24650" y="33939"/>
                  <a:pt x="25351" y="33609"/>
                </a:cubicBezTo>
                <a:cubicBezTo>
                  <a:pt x="26442" y="33094"/>
                  <a:pt x="27318" y="32226"/>
                  <a:pt x="28274" y="31491"/>
                </a:cubicBezTo>
                <a:cubicBezTo>
                  <a:pt x="29170" y="30801"/>
                  <a:pt x="30195" y="30195"/>
                  <a:pt x="31309" y="30195"/>
                </a:cubicBezTo>
                <a:cubicBezTo>
                  <a:pt x="31384" y="30195"/>
                  <a:pt x="31460" y="30197"/>
                  <a:pt x="31536" y="30203"/>
                </a:cubicBezTo>
                <a:cubicBezTo>
                  <a:pt x="30804" y="29494"/>
                  <a:pt x="29761" y="29216"/>
                  <a:pt x="28730" y="29216"/>
                </a:cubicBezTo>
                <a:cubicBezTo>
                  <a:pt x="28532" y="29216"/>
                  <a:pt x="28335" y="29226"/>
                  <a:pt x="28140" y="29246"/>
                </a:cubicBezTo>
                <a:cubicBezTo>
                  <a:pt x="26931" y="29367"/>
                  <a:pt x="25777" y="29794"/>
                  <a:pt x="24603" y="30105"/>
                </a:cubicBezTo>
                <a:cubicBezTo>
                  <a:pt x="23875" y="30297"/>
                  <a:pt x="23117" y="30443"/>
                  <a:pt x="22369" y="30443"/>
                </a:cubicBezTo>
                <a:cubicBezTo>
                  <a:pt x="21909" y="30443"/>
                  <a:pt x="21452" y="30388"/>
                  <a:pt x="21010" y="30253"/>
                </a:cubicBezTo>
                <a:cubicBezTo>
                  <a:pt x="19904" y="29919"/>
                  <a:pt x="18991" y="29124"/>
                  <a:pt x="17906" y="28728"/>
                </a:cubicBezTo>
                <a:cubicBezTo>
                  <a:pt x="17410" y="28547"/>
                  <a:pt x="16883" y="28459"/>
                  <a:pt x="16355" y="28459"/>
                </a:cubicBezTo>
                <a:cubicBezTo>
                  <a:pt x="15505" y="28459"/>
                  <a:pt x="14653" y="28688"/>
                  <a:pt x="13926" y="29129"/>
                </a:cubicBezTo>
                <a:lnTo>
                  <a:pt x="13970" y="29030"/>
                </a:lnTo>
                <a:lnTo>
                  <a:pt x="14881" y="27062"/>
                </a:lnTo>
                <a:lnTo>
                  <a:pt x="15294" y="26228"/>
                </a:lnTo>
                <a:cubicBezTo>
                  <a:pt x="15656" y="25997"/>
                  <a:pt x="16076" y="25898"/>
                  <a:pt x="16509" y="25898"/>
                </a:cubicBezTo>
                <a:cubicBezTo>
                  <a:pt x="17064" y="25898"/>
                  <a:pt x="17640" y="26061"/>
                  <a:pt x="18140" y="26318"/>
                </a:cubicBezTo>
                <a:cubicBezTo>
                  <a:pt x="19090" y="26807"/>
                  <a:pt x="19915" y="27537"/>
                  <a:pt x="20918" y="27901"/>
                </a:cubicBezTo>
                <a:cubicBezTo>
                  <a:pt x="21276" y="28032"/>
                  <a:pt x="21663" y="28091"/>
                  <a:pt x="22058" y="28091"/>
                </a:cubicBezTo>
                <a:cubicBezTo>
                  <a:pt x="22967" y="28091"/>
                  <a:pt x="23918" y="27780"/>
                  <a:pt x="24667" y="27323"/>
                </a:cubicBezTo>
                <a:cubicBezTo>
                  <a:pt x="23088" y="27067"/>
                  <a:pt x="21494" y="26808"/>
                  <a:pt x="20008" y="26219"/>
                </a:cubicBezTo>
                <a:cubicBezTo>
                  <a:pt x="19168" y="25886"/>
                  <a:pt x="18353" y="25447"/>
                  <a:pt x="17458" y="25332"/>
                </a:cubicBezTo>
                <a:cubicBezTo>
                  <a:pt x="17340" y="25317"/>
                  <a:pt x="17221" y="25310"/>
                  <a:pt x="17101" y="25310"/>
                </a:cubicBezTo>
                <a:cubicBezTo>
                  <a:pt x="16492" y="25310"/>
                  <a:pt x="15869" y="25502"/>
                  <a:pt x="15453" y="25904"/>
                </a:cubicBezTo>
                <a:lnTo>
                  <a:pt x="15844" y="25116"/>
                </a:lnTo>
                <a:lnTo>
                  <a:pt x="16879" y="23208"/>
                </a:lnTo>
                <a:cubicBezTo>
                  <a:pt x="17032" y="22938"/>
                  <a:pt x="17188" y="22671"/>
                  <a:pt x="17346" y="22404"/>
                </a:cubicBezTo>
                <a:cubicBezTo>
                  <a:pt x="17442" y="22388"/>
                  <a:pt x="17539" y="22381"/>
                  <a:pt x="17635" y="22381"/>
                </a:cubicBezTo>
                <a:cubicBezTo>
                  <a:pt x="18511" y="22381"/>
                  <a:pt x="19371" y="22976"/>
                  <a:pt x="20222" y="23427"/>
                </a:cubicBezTo>
                <a:cubicBezTo>
                  <a:pt x="21302" y="24001"/>
                  <a:pt x="22261" y="24795"/>
                  <a:pt x="23378" y="25296"/>
                </a:cubicBezTo>
                <a:cubicBezTo>
                  <a:pt x="24239" y="25682"/>
                  <a:pt x="25181" y="25873"/>
                  <a:pt x="26123" y="25873"/>
                </a:cubicBezTo>
                <a:cubicBezTo>
                  <a:pt x="27336" y="25873"/>
                  <a:pt x="28550" y="25557"/>
                  <a:pt x="29593" y="24935"/>
                </a:cubicBezTo>
                <a:cubicBezTo>
                  <a:pt x="30491" y="24401"/>
                  <a:pt x="31250" y="23665"/>
                  <a:pt x="32093" y="23047"/>
                </a:cubicBezTo>
                <a:cubicBezTo>
                  <a:pt x="32928" y="22432"/>
                  <a:pt x="33822" y="21944"/>
                  <a:pt x="34856" y="21944"/>
                </a:cubicBezTo>
                <a:cubicBezTo>
                  <a:pt x="34864" y="21944"/>
                  <a:pt x="34872" y="21944"/>
                  <a:pt x="34880" y="21944"/>
                </a:cubicBezTo>
                <a:cubicBezTo>
                  <a:pt x="34135" y="21128"/>
                  <a:pt x="33000" y="20784"/>
                  <a:pt x="31883" y="20784"/>
                </a:cubicBezTo>
                <a:cubicBezTo>
                  <a:pt x="31703" y="20784"/>
                  <a:pt x="31524" y="20793"/>
                  <a:pt x="31346" y="20810"/>
                </a:cubicBezTo>
                <a:cubicBezTo>
                  <a:pt x="30069" y="20935"/>
                  <a:pt x="28865" y="21435"/>
                  <a:pt x="27665" y="21889"/>
                </a:cubicBezTo>
                <a:cubicBezTo>
                  <a:pt x="26532" y="22317"/>
                  <a:pt x="25354" y="22713"/>
                  <a:pt x="24147" y="22713"/>
                </a:cubicBezTo>
                <a:cubicBezTo>
                  <a:pt x="24075" y="22713"/>
                  <a:pt x="24003" y="22711"/>
                  <a:pt x="23931" y="22709"/>
                </a:cubicBezTo>
                <a:cubicBezTo>
                  <a:pt x="22720" y="22659"/>
                  <a:pt x="21569" y="22196"/>
                  <a:pt x="20381" y="21956"/>
                </a:cubicBezTo>
                <a:cubicBezTo>
                  <a:pt x="19974" y="21873"/>
                  <a:pt x="19548" y="21822"/>
                  <a:pt x="19126" y="21822"/>
                </a:cubicBezTo>
                <a:cubicBezTo>
                  <a:pt x="18553" y="21822"/>
                  <a:pt x="17989" y="21916"/>
                  <a:pt x="17493" y="22154"/>
                </a:cubicBezTo>
                <a:cubicBezTo>
                  <a:pt x="17977" y="21342"/>
                  <a:pt x="18479" y="20540"/>
                  <a:pt x="18999" y="19750"/>
                </a:cubicBezTo>
                <a:cubicBezTo>
                  <a:pt x="19143" y="19725"/>
                  <a:pt x="19303" y="19713"/>
                  <a:pt x="19468" y="19713"/>
                </a:cubicBezTo>
                <a:cubicBezTo>
                  <a:pt x="19939" y="19713"/>
                  <a:pt x="20457" y="19808"/>
                  <a:pt x="20795" y="19956"/>
                </a:cubicBezTo>
                <a:cubicBezTo>
                  <a:pt x="21322" y="20186"/>
                  <a:pt x="21825" y="20490"/>
                  <a:pt x="22387" y="20609"/>
                </a:cubicBezTo>
                <a:cubicBezTo>
                  <a:pt x="22578" y="20649"/>
                  <a:pt x="22768" y="20666"/>
                  <a:pt x="22958" y="20666"/>
                </a:cubicBezTo>
                <a:cubicBezTo>
                  <a:pt x="24173" y="20666"/>
                  <a:pt x="25376" y="19958"/>
                  <a:pt x="26583" y="19958"/>
                </a:cubicBezTo>
                <a:cubicBezTo>
                  <a:pt x="26799" y="19958"/>
                  <a:pt x="27016" y="19981"/>
                  <a:pt x="27233" y="20035"/>
                </a:cubicBezTo>
                <a:cubicBezTo>
                  <a:pt x="26843" y="19485"/>
                  <a:pt x="26146" y="19236"/>
                  <a:pt x="25476" y="19174"/>
                </a:cubicBezTo>
                <a:cubicBezTo>
                  <a:pt x="25306" y="19158"/>
                  <a:pt x="25135" y="19152"/>
                  <a:pt x="24963" y="19152"/>
                </a:cubicBezTo>
                <a:cubicBezTo>
                  <a:pt x="24531" y="19152"/>
                  <a:pt x="24096" y="19188"/>
                  <a:pt x="23663" y="19188"/>
                </a:cubicBezTo>
                <a:cubicBezTo>
                  <a:pt x="23595" y="19188"/>
                  <a:pt x="23527" y="19187"/>
                  <a:pt x="23459" y="19185"/>
                </a:cubicBezTo>
                <a:cubicBezTo>
                  <a:pt x="22635" y="19161"/>
                  <a:pt x="21821" y="18966"/>
                  <a:pt x="20996" y="18959"/>
                </a:cubicBezTo>
                <a:cubicBezTo>
                  <a:pt x="20983" y="18958"/>
                  <a:pt x="20970" y="18958"/>
                  <a:pt x="20957" y="18958"/>
                </a:cubicBezTo>
                <a:cubicBezTo>
                  <a:pt x="20358" y="18958"/>
                  <a:pt x="19730" y="19080"/>
                  <a:pt x="19234" y="19394"/>
                </a:cubicBezTo>
                <a:cubicBezTo>
                  <a:pt x="19886" y="18418"/>
                  <a:pt x="20566" y="17462"/>
                  <a:pt x="21272" y="16524"/>
                </a:cubicBezTo>
                <a:cubicBezTo>
                  <a:pt x="21531" y="16465"/>
                  <a:pt x="21790" y="16439"/>
                  <a:pt x="22049" y="16439"/>
                </a:cubicBezTo>
                <a:cubicBezTo>
                  <a:pt x="22707" y="16439"/>
                  <a:pt x="23366" y="16604"/>
                  <a:pt x="24041" y="16797"/>
                </a:cubicBezTo>
                <a:cubicBezTo>
                  <a:pt x="25100" y="17100"/>
                  <a:pt x="26120" y="17542"/>
                  <a:pt x="27203" y="17749"/>
                </a:cubicBezTo>
                <a:cubicBezTo>
                  <a:pt x="27651" y="17835"/>
                  <a:pt x="28108" y="17877"/>
                  <a:pt x="28564" y="17877"/>
                </a:cubicBezTo>
                <a:cubicBezTo>
                  <a:pt x="30192" y="17877"/>
                  <a:pt x="31821" y="17342"/>
                  <a:pt x="33116" y="16354"/>
                </a:cubicBezTo>
                <a:cubicBezTo>
                  <a:pt x="34062" y="15632"/>
                  <a:pt x="34818" y="14698"/>
                  <a:pt x="35645" y="13843"/>
                </a:cubicBezTo>
                <a:cubicBezTo>
                  <a:pt x="36471" y="12988"/>
                  <a:pt x="37371" y="12228"/>
                  <a:pt x="38509" y="11881"/>
                </a:cubicBezTo>
                <a:cubicBezTo>
                  <a:pt x="37921" y="11616"/>
                  <a:pt x="37285" y="11502"/>
                  <a:pt x="36641" y="11502"/>
                </a:cubicBezTo>
                <a:cubicBezTo>
                  <a:pt x="35881" y="11502"/>
                  <a:pt x="35111" y="11661"/>
                  <a:pt x="34394" y="11919"/>
                </a:cubicBezTo>
                <a:cubicBezTo>
                  <a:pt x="33071" y="12395"/>
                  <a:pt x="31886" y="13181"/>
                  <a:pt x="30682" y="13907"/>
                </a:cubicBezTo>
                <a:cubicBezTo>
                  <a:pt x="29478" y="14633"/>
                  <a:pt x="28212" y="15318"/>
                  <a:pt x="26825" y="15554"/>
                </a:cubicBezTo>
                <a:cubicBezTo>
                  <a:pt x="25824" y="15725"/>
                  <a:pt x="24797" y="15656"/>
                  <a:pt x="23782" y="15716"/>
                </a:cubicBezTo>
                <a:cubicBezTo>
                  <a:pt x="22982" y="15763"/>
                  <a:pt x="22161" y="15906"/>
                  <a:pt x="21460" y="16277"/>
                </a:cubicBezTo>
                <a:cubicBezTo>
                  <a:pt x="21537" y="16176"/>
                  <a:pt x="21612" y="16073"/>
                  <a:pt x="21690" y="15972"/>
                </a:cubicBezTo>
                <a:cubicBezTo>
                  <a:pt x="22135" y="15390"/>
                  <a:pt x="22591" y="14816"/>
                  <a:pt x="23056" y="14250"/>
                </a:cubicBezTo>
                <a:cubicBezTo>
                  <a:pt x="23655" y="14370"/>
                  <a:pt x="24333" y="14445"/>
                  <a:pt x="25009" y="14445"/>
                </a:cubicBezTo>
                <a:cubicBezTo>
                  <a:pt x="25805" y="14445"/>
                  <a:pt x="26597" y="14341"/>
                  <a:pt x="27254" y="14083"/>
                </a:cubicBezTo>
                <a:cubicBezTo>
                  <a:pt x="28446" y="13616"/>
                  <a:pt x="29360" y="12493"/>
                  <a:pt x="30572" y="12080"/>
                </a:cubicBezTo>
                <a:cubicBezTo>
                  <a:pt x="30247" y="11984"/>
                  <a:pt x="29918" y="11943"/>
                  <a:pt x="29587" y="11943"/>
                </a:cubicBezTo>
                <a:cubicBezTo>
                  <a:pt x="28544" y="11943"/>
                  <a:pt x="27484" y="12353"/>
                  <a:pt x="26497" y="12757"/>
                </a:cubicBezTo>
                <a:cubicBezTo>
                  <a:pt x="25384" y="13214"/>
                  <a:pt x="24272" y="13671"/>
                  <a:pt x="23160" y="14126"/>
                </a:cubicBezTo>
                <a:cubicBezTo>
                  <a:pt x="23572" y="13629"/>
                  <a:pt x="23990" y="13137"/>
                  <a:pt x="24418" y="12652"/>
                </a:cubicBezTo>
                <a:cubicBezTo>
                  <a:pt x="26865" y="11596"/>
                  <a:pt x="29169" y="10606"/>
                  <a:pt x="30883" y="8558"/>
                </a:cubicBezTo>
                <a:cubicBezTo>
                  <a:pt x="32520" y="6605"/>
                  <a:pt x="33268" y="3960"/>
                  <a:pt x="35346" y="2486"/>
                </a:cubicBezTo>
                <a:lnTo>
                  <a:pt x="35346" y="2486"/>
                </a:lnTo>
                <a:cubicBezTo>
                  <a:pt x="32413" y="2575"/>
                  <a:pt x="29553" y="4077"/>
                  <a:pt x="27814" y="6442"/>
                </a:cubicBezTo>
                <a:cubicBezTo>
                  <a:pt x="26589" y="8110"/>
                  <a:pt x="25922" y="10128"/>
                  <a:pt x="24842" y="11885"/>
                </a:cubicBezTo>
                <a:cubicBezTo>
                  <a:pt x="24172" y="12576"/>
                  <a:pt x="23516" y="13282"/>
                  <a:pt x="22878" y="14005"/>
                </a:cubicBezTo>
                <a:cubicBezTo>
                  <a:pt x="22769" y="12932"/>
                  <a:pt x="23447" y="11964"/>
                  <a:pt x="23649" y="10891"/>
                </a:cubicBezTo>
                <a:cubicBezTo>
                  <a:pt x="23995" y="9046"/>
                  <a:pt x="23673" y="7032"/>
                  <a:pt x="22657" y="5453"/>
                </a:cubicBezTo>
                <a:cubicBezTo>
                  <a:pt x="22516" y="5642"/>
                  <a:pt x="22474" y="6005"/>
                  <a:pt x="22432" y="6220"/>
                </a:cubicBezTo>
                <a:cubicBezTo>
                  <a:pt x="22340" y="6703"/>
                  <a:pt x="22296" y="7248"/>
                  <a:pt x="22349" y="7740"/>
                </a:cubicBezTo>
                <a:cubicBezTo>
                  <a:pt x="22409" y="8282"/>
                  <a:pt x="22515" y="8816"/>
                  <a:pt x="22543" y="9362"/>
                </a:cubicBezTo>
                <a:cubicBezTo>
                  <a:pt x="22554" y="9603"/>
                  <a:pt x="22528" y="9838"/>
                  <a:pt x="22530" y="10079"/>
                </a:cubicBezTo>
                <a:cubicBezTo>
                  <a:pt x="22531" y="10311"/>
                  <a:pt x="22540" y="10526"/>
                  <a:pt x="22515" y="10757"/>
                </a:cubicBezTo>
                <a:cubicBezTo>
                  <a:pt x="22428" y="11560"/>
                  <a:pt x="22156" y="12448"/>
                  <a:pt x="22440" y="13240"/>
                </a:cubicBezTo>
                <a:cubicBezTo>
                  <a:pt x="22540" y="13522"/>
                  <a:pt x="22750" y="13755"/>
                  <a:pt x="22860" y="14026"/>
                </a:cubicBezTo>
                <a:cubicBezTo>
                  <a:pt x="22363" y="14589"/>
                  <a:pt x="21876" y="15161"/>
                  <a:pt x="21399" y="15742"/>
                </a:cubicBezTo>
                <a:cubicBezTo>
                  <a:pt x="21324" y="15834"/>
                  <a:pt x="21252" y="15928"/>
                  <a:pt x="21177" y="16020"/>
                </a:cubicBezTo>
                <a:cubicBezTo>
                  <a:pt x="21555" y="15322"/>
                  <a:pt x="21552" y="14445"/>
                  <a:pt x="21337" y="13668"/>
                </a:cubicBezTo>
                <a:cubicBezTo>
                  <a:pt x="21095" y="12798"/>
                  <a:pt x="20619" y="12013"/>
                  <a:pt x="20209" y="11207"/>
                </a:cubicBezTo>
                <a:cubicBezTo>
                  <a:pt x="19150" y="9137"/>
                  <a:pt x="18490" y="6712"/>
                  <a:pt x="19148" y="4481"/>
                </a:cubicBezTo>
                <a:cubicBezTo>
                  <a:pt x="19370" y="3724"/>
                  <a:pt x="19739" y="3011"/>
                  <a:pt x="19914" y="2240"/>
                </a:cubicBezTo>
                <a:cubicBezTo>
                  <a:pt x="20089" y="1470"/>
                  <a:pt x="20033" y="583"/>
                  <a:pt x="19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7"/>
          <p:cNvSpPr txBox="1">
            <a:spLocks noGrp="1"/>
          </p:cNvSpPr>
          <p:nvPr>
            <p:ph type="title"/>
          </p:nvPr>
        </p:nvSpPr>
        <p:spPr>
          <a:xfrm>
            <a:off x="796200" y="937538"/>
            <a:ext cx="2737800" cy="22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 b="0"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7"/>
          <p:cNvSpPr txBox="1">
            <a:spLocks noGrp="1"/>
          </p:cNvSpPr>
          <p:nvPr>
            <p:ph type="subTitle" idx="1"/>
          </p:nvPr>
        </p:nvSpPr>
        <p:spPr>
          <a:xfrm>
            <a:off x="796200" y="3217763"/>
            <a:ext cx="2737800" cy="9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7"/>
          <p:cNvSpPr>
            <a:spLocks noGrp="1"/>
          </p:cNvSpPr>
          <p:nvPr>
            <p:ph type="pic" idx="2"/>
          </p:nvPr>
        </p:nvSpPr>
        <p:spPr>
          <a:xfrm>
            <a:off x="4474750" y="642600"/>
            <a:ext cx="3858300" cy="38583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720000" y="1215751"/>
            <a:ext cx="7704000" cy="4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-125" y="4830175"/>
            <a:ext cx="9144000" cy="323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4830175"/>
            <a:ext cx="9026133" cy="178650"/>
          </a:xfrm>
          <a:custGeom>
            <a:avLst/>
            <a:gdLst/>
            <a:ahLst/>
            <a:cxnLst/>
            <a:rect l="l" t="t" r="r" b="b"/>
            <a:pathLst>
              <a:path w="171282" h="7146" extrusionOk="0">
                <a:moveTo>
                  <a:pt x="16092" y="1"/>
                </a:moveTo>
                <a:cubicBezTo>
                  <a:pt x="0" y="3082"/>
                  <a:pt x="8560" y="6118"/>
                  <a:pt x="48824" y="6985"/>
                </a:cubicBezTo>
                <a:cubicBezTo>
                  <a:pt x="53852" y="7092"/>
                  <a:pt x="59192" y="7146"/>
                  <a:pt x="64738" y="7146"/>
                </a:cubicBezTo>
                <a:cubicBezTo>
                  <a:pt x="94717" y="7146"/>
                  <a:pt x="130714" y="5583"/>
                  <a:pt x="155966" y="2443"/>
                </a:cubicBezTo>
                <a:cubicBezTo>
                  <a:pt x="162471" y="1621"/>
                  <a:pt x="167561" y="799"/>
                  <a:pt x="171281" y="1"/>
                </a:cubicBezTo>
                <a:close/>
              </a:path>
            </a:pathLst>
          </a:custGeom>
          <a:solidFill>
            <a:srgbClr val="FFFFFF">
              <a:alpha val="54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1206441" y="4952025"/>
            <a:ext cx="7937561" cy="116125"/>
          </a:xfrm>
          <a:custGeom>
            <a:avLst/>
            <a:gdLst/>
            <a:ahLst/>
            <a:cxnLst/>
            <a:rect l="l" t="t" r="r" b="b"/>
            <a:pathLst>
              <a:path w="150625" h="4645" extrusionOk="0">
                <a:moveTo>
                  <a:pt x="139945" y="0"/>
                </a:moveTo>
                <a:cubicBezTo>
                  <a:pt x="130607" y="0"/>
                  <a:pt x="121253" y="129"/>
                  <a:pt x="111935" y="376"/>
                </a:cubicBezTo>
                <a:lnTo>
                  <a:pt x="113488" y="673"/>
                </a:lnTo>
                <a:cubicBezTo>
                  <a:pt x="113830" y="879"/>
                  <a:pt x="112985" y="1084"/>
                  <a:pt x="112278" y="1152"/>
                </a:cubicBezTo>
                <a:cubicBezTo>
                  <a:pt x="102235" y="2408"/>
                  <a:pt x="91233" y="2499"/>
                  <a:pt x="80505" y="2590"/>
                </a:cubicBezTo>
                <a:cubicBezTo>
                  <a:pt x="69216" y="2685"/>
                  <a:pt x="57927" y="2779"/>
                  <a:pt x="46647" y="2779"/>
                </a:cubicBezTo>
                <a:cubicBezTo>
                  <a:pt x="38861" y="2779"/>
                  <a:pt x="31079" y="2734"/>
                  <a:pt x="23305" y="2613"/>
                </a:cubicBezTo>
                <a:cubicBezTo>
                  <a:pt x="19348" y="2555"/>
                  <a:pt x="15361" y="2479"/>
                  <a:pt x="11387" y="2479"/>
                </a:cubicBezTo>
                <a:cubicBezTo>
                  <a:pt x="7567" y="2479"/>
                  <a:pt x="3759" y="2549"/>
                  <a:pt x="0" y="2773"/>
                </a:cubicBezTo>
                <a:cubicBezTo>
                  <a:pt x="35151" y="2956"/>
                  <a:pt x="70302" y="3115"/>
                  <a:pt x="105453" y="3298"/>
                </a:cubicBezTo>
                <a:cubicBezTo>
                  <a:pt x="105782" y="3299"/>
                  <a:pt x="106105" y="3300"/>
                  <a:pt x="106425" y="3300"/>
                </a:cubicBezTo>
                <a:cubicBezTo>
                  <a:pt x="118558" y="3300"/>
                  <a:pt x="124458" y="2341"/>
                  <a:pt x="131286" y="2341"/>
                </a:cubicBezTo>
                <a:cubicBezTo>
                  <a:pt x="136292" y="2341"/>
                  <a:pt x="141797" y="2857"/>
                  <a:pt x="150624" y="4645"/>
                </a:cubicBezTo>
                <a:lnTo>
                  <a:pt x="150624" y="57"/>
                </a:lnTo>
                <a:cubicBezTo>
                  <a:pt x="147069" y="19"/>
                  <a:pt x="143508" y="0"/>
                  <a:pt x="1399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3857460" y="4891500"/>
            <a:ext cx="3644612" cy="38900"/>
          </a:xfrm>
          <a:custGeom>
            <a:avLst/>
            <a:gdLst/>
            <a:ahLst/>
            <a:cxnLst/>
            <a:rect l="l" t="t" r="r" b="b"/>
            <a:pathLst>
              <a:path w="69161" h="1556" extrusionOk="0">
                <a:moveTo>
                  <a:pt x="46129" y="0"/>
                </a:moveTo>
                <a:cubicBezTo>
                  <a:pt x="40705" y="0"/>
                  <a:pt x="35615" y="112"/>
                  <a:pt x="32549" y="446"/>
                </a:cubicBezTo>
                <a:cubicBezTo>
                  <a:pt x="26719" y="1097"/>
                  <a:pt x="15204" y="1217"/>
                  <a:pt x="7552" y="1217"/>
                </a:cubicBezTo>
                <a:cubicBezTo>
                  <a:pt x="3132" y="1217"/>
                  <a:pt x="0" y="1177"/>
                  <a:pt x="0" y="1177"/>
                </a:cubicBezTo>
                <a:lnTo>
                  <a:pt x="0" y="1177"/>
                </a:lnTo>
                <a:cubicBezTo>
                  <a:pt x="6234" y="1450"/>
                  <a:pt x="13357" y="1555"/>
                  <a:pt x="20608" y="1555"/>
                </a:cubicBezTo>
                <a:cubicBezTo>
                  <a:pt x="44210" y="1555"/>
                  <a:pt x="69161" y="446"/>
                  <a:pt x="69161" y="446"/>
                </a:cubicBezTo>
                <a:cubicBezTo>
                  <a:pt x="69161" y="446"/>
                  <a:pt x="56977" y="0"/>
                  <a:pt x="461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6280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1"/>
          </p:nvPr>
        </p:nvSpPr>
        <p:spPr>
          <a:xfrm>
            <a:off x="5055284" y="3695224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2"/>
          </p:nvPr>
        </p:nvSpPr>
        <p:spPr>
          <a:xfrm>
            <a:off x="1583300" y="3695224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3"/>
          </p:nvPr>
        </p:nvSpPr>
        <p:spPr>
          <a:xfrm>
            <a:off x="5055275" y="3122525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4"/>
          </p:nvPr>
        </p:nvSpPr>
        <p:spPr>
          <a:xfrm>
            <a:off x="1583075" y="3122525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38" name="Google Shape;38;p5"/>
          <p:cNvGrpSpPr/>
          <p:nvPr/>
        </p:nvGrpSpPr>
        <p:grpSpPr>
          <a:xfrm>
            <a:off x="-234948" y="4609686"/>
            <a:ext cx="9613880" cy="632962"/>
            <a:chOff x="-1287949" y="4566283"/>
            <a:chExt cx="13198628" cy="868976"/>
          </a:xfrm>
        </p:grpSpPr>
        <p:sp>
          <p:nvSpPr>
            <p:cNvPr id="39" name="Google Shape;39;p5"/>
            <p:cNvSpPr/>
            <p:nvPr/>
          </p:nvSpPr>
          <p:spPr>
            <a:xfrm>
              <a:off x="-1287949" y="4566283"/>
              <a:ext cx="13198628" cy="868976"/>
            </a:xfrm>
            <a:custGeom>
              <a:avLst/>
              <a:gdLst/>
              <a:ahLst/>
              <a:cxnLst/>
              <a:rect l="l" t="t" r="r" b="b"/>
              <a:pathLst>
                <a:path w="59129" h="3893" extrusionOk="0">
                  <a:moveTo>
                    <a:pt x="34635" y="0"/>
                  </a:moveTo>
                  <a:cubicBezTo>
                    <a:pt x="33854" y="0"/>
                    <a:pt x="19138" y="447"/>
                    <a:pt x="18789" y="447"/>
                  </a:cubicBezTo>
                  <a:cubicBezTo>
                    <a:pt x="18440" y="447"/>
                    <a:pt x="13796" y="1395"/>
                    <a:pt x="13098" y="1465"/>
                  </a:cubicBezTo>
                  <a:cubicBezTo>
                    <a:pt x="12387" y="1535"/>
                    <a:pt x="0" y="3892"/>
                    <a:pt x="0" y="3892"/>
                  </a:cubicBezTo>
                  <a:lnTo>
                    <a:pt x="59128" y="3892"/>
                  </a:lnTo>
                  <a:lnTo>
                    <a:pt x="56604" y="3153"/>
                  </a:lnTo>
                  <a:lnTo>
                    <a:pt x="46812" y="1842"/>
                  </a:lnTo>
                  <a:cubicBezTo>
                    <a:pt x="46812" y="1842"/>
                    <a:pt x="35402" y="0"/>
                    <a:pt x="34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-1287949" y="4574100"/>
              <a:ext cx="7083584" cy="853351"/>
            </a:xfrm>
            <a:custGeom>
              <a:avLst/>
              <a:gdLst/>
              <a:ahLst/>
              <a:cxnLst/>
              <a:rect l="l" t="t" r="r" b="b"/>
              <a:pathLst>
                <a:path w="31734" h="3823" extrusionOk="0">
                  <a:moveTo>
                    <a:pt x="31733" y="0"/>
                  </a:moveTo>
                  <a:cubicBezTo>
                    <a:pt x="27214" y="126"/>
                    <a:pt x="19054" y="377"/>
                    <a:pt x="18789" y="377"/>
                  </a:cubicBezTo>
                  <a:cubicBezTo>
                    <a:pt x="18440" y="377"/>
                    <a:pt x="13796" y="1325"/>
                    <a:pt x="13098" y="1395"/>
                  </a:cubicBezTo>
                  <a:cubicBezTo>
                    <a:pt x="12387" y="1465"/>
                    <a:pt x="0" y="3822"/>
                    <a:pt x="0" y="3822"/>
                  </a:cubicBezTo>
                  <a:lnTo>
                    <a:pt x="12708" y="3822"/>
                  </a:lnTo>
                  <a:cubicBezTo>
                    <a:pt x="14340" y="977"/>
                    <a:pt x="22248" y="544"/>
                    <a:pt x="31733" y="0"/>
                  </a:cubicBezTo>
                  <a:close/>
                </a:path>
              </a:pathLst>
            </a:custGeom>
            <a:solidFill>
              <a:srgbClr val="242424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5160143" y="4835485"/>
              <a:ext cx="6638488" cy="591966"/>
            </a:xfrm>
            <a:custGeom>
              <a:avLst/>
              <a:gdLst/>
              <a:ahLst/>
              <a:cxnLst/>
              <a:rect l="l" t="t" r="r" b="b"/>
              <a:pathLst>
                <a:path w="29740" h="2652" extrusionOk="0">
                  <a:moveTo>
                    <a:pt x="1" y="1"/>
                  </a:moveTo>
                  <a:cubicBezTo>
                    <a:pt x="1" y="1"/>
                    <a:pt x="3614" y="98"/>
                    <a:pt x="10044" y="1131"/>
                  </a:cubicBezTo>
                  <a:cubicBezTo>
                    <a:pt x="14940" y="1912"/>
                    <a:pt x="15609" y="1982"/>
                    <a:pt x="20966" y="2651"/>
                  </a:cubicBezTo>
                  <a:lnTo>
                    <a:pt x="29558" y="2651"/>
                  </a:lnTo>
                  <a:lnTo>
                    <a:pt x="29739" y="2567"/>
                  </a:lnTo>
                  <a:lnTo>
                    <a:pt x="27480" y="1912"/>
                  </a:lnTo>
                  <a:lnTo>
                    <a:pt x="17688" y="601"/>
                  </a:lnTo>
                  <a:cubicBezTo>
                    <a:pt x="17688" y="601"/>
                    <a:pt x="16209" y="350"/>
                    <a:pt x="14284" y="57"/>
                  </a:cubicBezTo>
                  <a:cubicBezTo>
                    <a:pt x="738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42424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2156897" y="5074327"/>
              <a:ext cx="6156712" cy="98225"/>
            </a:xfrm>
            <a:custGeom>
              <a:avLst/>
              <a:gdLst/>
              <a:ahLst/>
              <a:cxnLst/>
              <a:rect l="l" t="t" r="r" b="b"/>
              <a:pathLst>
                <a:path w="43813" h="699" extrusionOk="0">
                  <a:moveTo>
                    <a:pt x="21899" y="1"/>
                  </a:moveTo>
                  <a:cubicBezTo>
                    <a:pt x="12875" y="15"/>
                    <a:pt x="4882" y="280"/>
                    <a:pt x="0" y="698"/>
                  </a:cubicBezTo>
                  <a:lnTo>
                    <a:pt x="43813" y="698"/>
                  </a:lnTo>
                  <a:cubicBezTo>
                    <a:pt x="38917" y="280"/>
                    <a:pt x="30924" y="1"/>
                    <a:pt x="21899" y="1"/>
                  </a:cubicBezTo>
                  <a:close/>
                </a:path>
              </a:pathLst>
            </a:custGeom>
            <a:solidFill>
              <a:srgbClr val="242424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Google Shape;43;p5"/>
          <p:cNvSpPr/>
          <p:nvPr/>
        </p:nvSpPr>
        <p:spPr>
          <a:xfrm>
            <a:off x="-108887" y="4919550"/>
            <a:ext cx="9243900" cy="323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5"/>
          <p:cNvSpPr/>
          <p:nvPr/>
        </p:nvSpPr>
        <p:spPr>
          <a:xfrm>
            <a:off x="0" y="4919550"/>
            <a:ext cx="9026133" cy="178650"/>
          </a:xfrm>
          <a:custGeom>
            <a:avLst/>
            <a:gdLst/>
            <a:ahLst/>
            <a:cxnLst/>
            <a:rect l="l" t="t" r="r" b="b"/>
            <a:pathLst>
              <a:path w="171282" h="7146" extrusionOk="0">
                <a:moveTo>
                  <a:pt x="16092" y="1"/>
                </a:moveTo>
                <a:cubicBezTo>
                  <a:pt x="0" y="3082"/>
                  <a:pt x="8560" y="6118"/>
                  <a:pt x="48824" y="6985"/>
                </a:cubicBezTo>
                <a:cubicBezTo>
                  <a:pt x="53852" y="7092"/>
                  <a:pt x="59192" y="7146"/>
                  <a:pt x="64738" y="7146"/>
                </a:cubicBezTo>
                <a:cubicBezTo>
                  <a:pt x="94717" y="7146"/>
                  <a:pt x="130714" y="5583"/>
                  <a:pt x="155966" y="2443"/>
                </a:cubicBezTo>
                <a:cubicBezTo>
                  <a:pt x="162471" y="1621"/>
                  <a:pt x="167561" y="799"/>
                  <a:pt x="171281" y="1"/>
                </a:cubicBezTo>
                <a:close/>
              </a:path>
            </a:pathLst>
          </a:custGeom>
          <a:solidFill>
            <a:srgbClr val="FFFFFF">
              <a:alpha val="54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5"/>
          <p:cNvSpPr/>
          <p:nvPr/>
        </p:nvSpPr>
        <p:spPr>
          <a:xfrm>
            <a:off x="3775409" y="4972395"/>
            <a:ext cx="5359624" cy="72963"/>
          </a:xfrm>
          <a:custGeom>
            <a:avLst/>
            <a:gdLst/>
            <a:ahLst/>
            <a:cxnLst/>
            <a:rect l="l" t="t" r="r" b="b"/>
            <a:pathLst>
              <a:path w="98423" h="2276" extrusionOk="0">
                <a:moveTo>
                  <a:pt x="89741" y="1"/>
                </a:moveTo>
                <a:cubicBezTo>
                  <a:pt x="88904" y="1"/>
                  <a:pt x="88075" y="10"/>
                  <a:pt x="87261" y="35"/>
                </a:cubicBezTo>
                <a:cubicBezTo>
                  <a:pt x="85161" y="127"/>
                  <a:pt x="83176" y="287"/>
                  <a:pt x="81076" y="332"/>
                </a:cubicBezTo>
                <a:cubicBezTo>
                  <a:pt x="80532" y="347"/>
                  <a:pt x="79983" y="353"/>
                  <a:pt x="79430" y="353"/>
                </a:cubicBezTo>
                <a:cubicBezTo>
                  <a:pt x="77317" y="353"/>
                  <a:pt x="75154" y="268"/>
                  <a:pt x="73048" y="268"/>
                </a:cubicBezTo>
                <a:cubicBezTo>
                  <a:pt x="72283" y="268"/>
                  <a:pt x="71526" y="279"/>
                  <a:pt x="70781" y="309"/>
                </a:cubicBezTo>
                <a:cubicBezTo>
                  <a:pt x="68408" y="401"/>
                  <a:pt x="66262" y="652"/>
                  <a:pt x="64025" y="834"/>
                </a:cubicBezTo>
                <a:cubicBezTo>
                  <a:pt x="61514" y="1040"/>
                  <a:pt x="58844" y="1131"/>
                  <a:pt x="56128" y="1131"/>
                </a:cubicBezTo>
                <a:cubicBezTo>
                  <a:pt x="52903" y="1115"/>
                  <a:pt x="49584" y="944"/>
                  <a:pt x="46392" y="944"/>
                </a:cubicBezTo>
                <a:cubicBezTo>
                  <a:pt x="45155" y="944"/>
                  <a:pt x="43938" y="970"/>
                  <a:pt x="42752" y="1040"/>
                </a:cubicBezTo>
                <a:cubicBezTo>
                  <a:pt x="40310" y="1177"/>
                  <a:pt x="38141" y="1519"/>
                  <a:pt x="35722" y="1702"/>
                </a:cubicBezTo>
                <a:cubicBezTo>
                  <a:pt x="34215" y="1810"/>
                  <a:pt x="32667" y="1856"/>
                  <a:pt x="31092" y="1856"/>
                </a:cubicBezTo>
                <a:cubicBezTo>
                  <a:pt x="26055" y="1856"/>
                  <a:pt x="20736" y="1393"/>
                  <a:pt x="15590" y="1063"/>
                </a:cubicBezTo>
                <a:cubicBezTo>
                  <a:pt x="10431" y="720"/>
                  <a:pt x="5181" y="538"/>
                  <a:pt x="0" y="515"/>
                </a:cubicBezTo>
                <a:lnTo>
                  <a:pt x="0" y="515"/>
                </a:lnTo>
                <a:cubicBezTo>
                  <a:pt x="7532" y="675"/>
                  <a:pt x="15133" y="1085"/>
                  <a:pt x="22529" y="1725"/>
                </a:cubicBezTo>
                <a:cubicBezTo>
                  <a:pt x="25199" y="1953"/>
                  <a:pt x="27870" y="2204"/>
                  <a:pt x="30586" y="2272"/>
                </a:cubicBezTo>
                <a:cubicBezTo>
                  <a:pt x="30815" y="2275"/>
                  <a:pt x="31043" y="2276"/>
                  <a:pt x="31270" y="2276"/>
                </a:cubicBezTo>
                <a:cubicBezTo>
                  <a:pt x="33220" y="2276"/>
                  <a:pt x="35117" y="2192"/>
                  <a:pt x="36977" y="2090"/>
                </a:cubicBezTo>
                <a:cubicBezTo>
                  <a:pt x="40857" y="1907"/>
                  <a:pt x="44715" y="1725"/>
                  <a:pt x="48687" y="1633"/>
                </a:cubicBezTo>
                <a:cubicBezTo>
                  <a:pt x="50923" y="1588"/>
                  <a:pt x="53183" y="1565"/>
                  <a:pt x="55443" y="1542"/>
                </a:cubicBezTo>
                <a:cubicBezTo>
                  <a:pt x="58705" y="1532"/>
                  <a:pt x="61970" y="1527"/>
                  <a:pt x="65240" y="1527"/>
                </a:cubicBezTo>
                <a:cubicBezTo>
                  <a:pt x="69864" y="1527"/>
                  <a:pt x="74496" y="1538"/>
                  <a:pt x="79135" y="1565"/>
                </a:cubicBezTo>
                <a:cubicBezTo>
                  <a:pt x="85390" y="1588"/>
                  <a:pt x="91667" y="1610"/>
                  <a:pt x="97966" y="1816"/>
                </a:cubicBezTo>
                <a:cubicBezTo>
                  <a:pt x="98126" y="1839"/>
                  <a:pt x="98286" y="1839"/>
                  <a:pt x="98423" y="1839"/>
                </a:cubicBezTo>
                <a:lnTo>
                  <a:pt x="98423" y="127"/>
                </a:lnTo>
                <a:cubicBezTo>
                  <a:pt x="96985" y="104"/>
                  <a:pt x="95524" y="81"/>
                  <a:pt x="94086" y="58"/>
                </a:cubicBezTo>
                <a:cubicBezTo>
                  <a:pt x="92642" y="29"/>
                  <a:pt x="91181" y="1"/>
                  <a:pt x="8974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3025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ubTitle" idx="1"/>
          </p:nvPr>
        </p:nvSpPr>
        <p:spPr>
          <a:xfrm>
            <a:off x="720000" y="1700300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560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3236600" y="832900"/>
            <a:ext cx="51942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6" name="Google Shape;56;p8"/>
          <p:cNvSpPr/>
          <p:nvPr/>
        </p:nvSpPr>
        <p:spPr>
          <a:xfrm>
            <a:off x="-24900" y="4604000"/>
            <a:ext cx="9193800" cy="549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8"/>
          <p:cNvSpPr/>
          <p:nvPr/>
        </p:nvSpPr>
        <p:spPr>
          <a:xfrm>
            <a:off x="364125" y="4573059"/>
            <a:ext cx="9489759" cy="327055"/>
          </a:xfrm>
          <a:custGeom>
            <a:avLst/>
            <a:gdLst/>
            <a:ahLst/>
            <a:cxnLst/>
            <a:rect l="l" t="t" r="r" b="b"/>
            <a:pathLst>
              <a:path w="164617" h="7146" extrusionOk="0">
                <a:moveTo>
                  <a:pt x="0" y="0"/>
                </a:moveTo>
                <a:cubicBezTo>
                  <a:pt x="3561" y="799"/>
                  <a:pt x="8469" y="1621"/>
                  <a:pt x="14723" y="2443"/>
                </a:cubicBezTo>
                <a:cubicBezTo>
                  <a:pt x="38992" y="5582"/>
                  <a:pt x="73584" y="7145"/>
                  <a:pt x="102393" y="7145"/>
                </a:cubicBezTo>
                <a:cubicBezTo>
                  <a:pt x="107723" y="7145"/>
                  <a:pt x="112855" y="7092"/>
                  <a:pt x="117688" y="6985"/>
                </a:cubicBezTo>
                <a:cubicBezTo>
                  <a:pt x="156377" y="6117"/>
                  <a:pt x="164616" y="3082"/>
                  <a:pt x="149141" y="0"/>
                </a:cubicBezTo>
                <a:close/>
              </a:path>
            </a:pathLst>
          </a:custGeom>
          <a:solidFill>
            <a:srgbClr val="FFFFFF">
              <a:alpha val="38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8"/>
          <p:cNvSpPr/>
          <p:nvPr/>
        </p:nvSpPr>
        <p:spPr>
          <a:xfrm>
            <a:off x="-100025" y="4900115"/>
            <a:ext cx="7882851" cy="148587"/>
          </a:xfrm>
          <a:custGeom>
            <a:avLst/>
            <a:gdLst/>
            <a:ahLst/>
            <a:cxnLst/>
            <a:rect l="l" t="t" r="r" b="b"/>
            <a:pathLst>
              <a:path w="144759" h="4635" extrusionOk="0">
                <a:moveTo>
                  <a:pt x="9884" y="1"/>
                </a:moveTo>
                <a:cubicBezTo>
                  <a:pt x="6587" y="1"/>
                  <a:pt x="3291" y="16"/>
                  <a:pt x="1" y="47"/>
                </a:cubicBezTo>
                <a:lnTo>
                  <a:pt x="1" y="4635"/>
                </a:lnTo>
                <a:cubicBezTo>
                  <a:pt x="8461" y="2851"/>
                  <a:pt x="13748" y="2337"/>
                  <a:pt x="18551" y="2337"/>
                </a:cubicBezTo>
                <a:cubicBezTo>
                  <a:pt x="25091" y="2337"/>
                  <a:pt x="30732" y="3291"/>
                  <a:pt x="42261" y="3291"/>
                </a:cubicBezTo>
                <a:cubicBezTo>
                  <a:pt x="42639" y="3291"/>
                  <a:pt x="43023" y="3290"/>
                  <a:pt x="43414" y="3288"/>
                </a:cubicBezTo>
                <a:cubicBezTo>
                  <a:pt x="77196" y="3128"/>
                  <a:pt x="110977" y="2945"/>
                  <a:pt x="144759" y="2786"/>
                </a:cubicBezTo>
                <a:cubicBezTo>
                  <a:pt x="141211" y="2555"/>
                  <a:pt x="137621" y="2483"/>
                  <a:pt x="134019" y="2483"/>
                </a:cubicBezTo>
                <a:cubicBezTo>
                  <a:pt x="130136" y="2483"/>
                  <a:pt x="126239" y="2567"/>
                  <a:pt x="122367" y="2626"/>
                </a:cubicBezTo>
                <a:cubicBezTo>
                  <a:pt x="114900" y="2747"/>
                  <a:pt x="107422" y="2792"/>
                  <a:pt x="99938" y="2792"/>
                </a:cubicBezTo>
                <a:cubicBezTo>
                  <a:pt x="89095" y="2792"/>
                  <a:pt x="78238" y="2698"/>
                  <a:pt x="67381" y="2603"/>
                </a:cubicBezTo>
                <a:cubicBezTo>
                  <a:pt x="57087" y="2512"/>
                  <a:pt x="46519" y="2398"/>
                  <a:pt x="36864" y="1165"/>
                </a:cubicBezTo>
                <a:cubicBezTo>
                  <a:pt x="36179" y="1074"/>
                  <a:pt x="35357" y="868"/>
                  <a:pt x="35699" y="663"/>
                </a:cubicBezTo>
                <a:lnTo>
                  <a:pt x="37183" y="389"/>
                </a:lnTo>
                <a:cubicBezTo>
                  <a:pt x="28102" y="121"/>
                  <a:pt x="18985" y="1"/>
                  <a:pt x="98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8"/>
          <p:cNvSpPr/>
          <p:nvPr/>
        </p:nvSpPr>
        <p:spPr>
          <a:xfrm>
            <a:off x="1947102" y="4604000"/>
            <a:ext cx="3490293" cy="61198"/>
          </a:xfrm>
          <a:custGeom>
            <a:avLst/>
            <a:gdLst/>
            <a:ahLst/>
            <a:cxnLst/>
            <a:rect l="l" t="t" r="r" b="b"/>
            <a:pathLst>
              <a:path w="64095" h="1909" extrusionOk="0">
                <a:moveTo>
                  <a:pt x="41618" y="1"/>
                </a:moveTo>
                <a:cubicBezTo>
                  <a:pt x="38276" y="1"/>
                  <a:pt x="35314" y="99"/>
                  <a:pt x="33394" y="363"/>
                </a:cubicBezTo>
                <a:cubicBezTo>
                  <a:pt x="28982" y="245"/>
                  <a:pt x="25124" y="195"/>
                  <a:pt x="21756" y="195"/>
                </a:cubicBezTo>
                <a:cubicBezTo>
                  <a:pt x="4285" y="195"/>
                  <a:pt x="1" y="1527"/>
                  <a:pt x="1" y="1527"/>
                </a:cubicBezTo>
                <a:cubicBezTo>
                  <a:pt x="5128" y="1803"/>
                  <a:pt x="11430" y="1908"/>
                  <a:pt x="18059" y="1908"/>
                </a:cubicBezTo>
                <a:cubicBezTo>
                  <a:pt x="39379" y="1908"/>
                  <a:pt x="64094" y="819"/>
                  <a:pt x="64094" y="819"/>
                </a:cubicBezTo>
                <a:cubicBezTo>
                  <a:pt x="64094" y="819"/>
                  <a:pt x="51272" y="1"/>
                  <a:pt x="416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2708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713225" y="1192625"/>
            <a:ext cx="5484300" cy="20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ubTitle" idx="1"/>
          </p:nvPr>
        </p:nvSpPr>
        <p:spPr>
          <a:xfrm>
            <a:off x="713225" y="2976777"/>
            <a:ext cx="5484300" cy="7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7847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>
            <a:spLocks noGrp="1"/>
          </p:cNvSpPr>
          <p:nvPr>
            <p:ph type="pic" idx="2"/>
          </p:nvPr>
        </p:nvSpPr>
        <p:spPr>
          <a:xfrm>
            <a:off x="-12750" y="0"/>
            <a:ext cx="91695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711300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5348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 hasCustomPrompt="1"/>
          </p:nvPr>
        </p:nvSpPr>
        <p:spPr>
          <a:xfrm>
            <a:off x="2901425" y="1177350"/>
            <a:ext cx="5475000" cy="171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8" name="Google Shape;68;p11"/>
          <p:cNvSpPr txBox="1">
            <a:spLocks noGrp="1"/>
          </p:cNvSpPr>
          <p:nvPr>
            <p:ph type="subTitle" idx="1"/>
          </p:nvPr>
        </p:nvSpPr>
        <p:spPr>
          <a:xfrm>
            <a:off x="2901425" y="2839525"/>
            <a:ext cx="5475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9" name="Google Shape;69;p11"/>
          <p:cNvSpPr/>
          <p:nvPr/>
        </p:nvSpPr>
        <p:spPr>
          <a:xfrm>
            <a:off x="-125" y="4825850"/>
            <a:ext cx="9144000" cy="327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1"/>
          <p:cNvSpPr/>
          <p:nvPr/>
        </p:nvSpPr>
        <p:spPr>
          <a:xfrm>
            <a:off x="364125" y="4807400"/>
            <a:ext cx="9489759" cy="194961"/>
          </a:xfrm>
          <a:custGeom>
            <a:avLst/>
            <a:gdLst/>
            <a:ahLst/>
            <a:cxnLst/>
            <a:rect l="l" t="t" r="r" b="b"/>
            <a:pathLst>
              <a:path w="164617" h="7146" extrusionOk="0">
                <a:moveTo>
                  <a:pt x="0" y="0"/>
                </a:moveTo>
                <a:cubicBezTo>
                  <a:pt x="3561" y="799"/>
                  <a:pt x="8469" y="1621"/>
                  <a:pt x="14723" y="2443"/>
                </a:cubicBezTo>
                <a:cubicBezTo>
                  <a:pt x="38992" y="5582"/>
                  <a:pt x="73584" y="7145"/>
                  <a:pt x="102393" y="7145"/>
                </a:cubicBezTo>
                <a:cubicBezTo>
                  <a:pt x="107723" y="7145"/>
                  <a:pt x="112855" y="7092"/>
                  <a:pt x="117688" y="6985"/>
                </a:cubicBezTo>
                <a:cubicBezTo>
                  <a:pt x="156377" y="6117"/>
                  <a:pt x="164616" y="3082"/>
                  <a:pt x="149141" y="0"/>
                </a:cubicBezTo>
                <a:close/>
              </a:path>
            </a:pathLst>
          </a:custGeom>
          <a:solidFill>
            <a:srgbClr val="FFFFFF">
              <a:alpha val="38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"/>
          <p:cNvSpPr/>
          <p:nvPr/>
        </p:nvSpPr>
        <p:spPr>
          <a:xfrm>
            <a:off x="-125" y="5002343"/>
            <a:ext cx="7882851" cy="88575"/>
          </a:xfrm>
          <a:custGeom>
            <a:avLst/>
            <a:gdLst/>
            <a:ahLst/>
            <a:cxnLst/>
            <a:rect l="l" t="t" r="r" b="b"/>
            <a:pathLst>
              <a:path w="144759" h="4635" extrusionOk="0">
                <a:moveTo>
                  <a:pt x="9884" y="1"/>
                </a:moveTo>
                <a:cubicBezTo>
                  <a:pt x="6587" y="1"/>
                  <a:pt x="3291" y="16"/>
                  <a:pt x="1" y="47"/>
                </a:cubicBezTo>
                <a:lnTo>
                  <a:pt x="1" y="4635"/>
                </a:lnTo>
                <a:cubicBezTo>
                  <a:pt x="8461" y="2851"/>
                  <a:pt x="13748" y="2337"/>
                  <a:pt x="18551" y="2337"/>
                </a:cubicBezTo>
                <a:cubicBezTo>
                  <a:pt x="25091" y="2337"/>
                  <a:pt x="30732" y="3291"/>
                  <a:pt x="42261" y="3291"/>
                </a:cubicBezTo>
                <a:cubicBezTo>
                  <a:pt x="42639" y="3291"/>
                  <a:pt x="43023" y="3290"/>
                  <a:pt x="43414" y="3288"/>
                </a:cubicBezTo>
                <a:cubicBezTo>
                  <a:pt x="77196" y="3128"/>
                  <a:pt x="110977" y="2945"/>
                  <a:pt x="144759" y="2786"/>
                </a:cubicBezTo>
                <a:cubicBezTo>
                  <a:pt x="141211" y="2555"/>
                  <a:pt x="137621" y="2483"/>
                  <a:pt x="134019" y="2483"/>
                </a:cubicBezTo>
                <a:cubicBezTo>
                  <a:pt x="130136" y="2483"/>
                  <a:pt x="126239" y="2567"/>
                  <a:pt x="122367" y="2626"/>
                </a:cubicBezTo>
                <a:cubicBezTo>
                  <a:pt x="114900" y="2747"/>
                  <a:pt x="107422" y="2792"/>
                  <a:pt x="99938" y="2792"/>
                </a:cubicBezTo>
                <a:cubicBezTo>
                  <a:pt x="89095" y="2792"/>
                  <a:pt x="78238" y="2698"/>
                  <a:pt x="67381" y="2603"/>
                </a:cubicBezTo>
                <a:cubicBezTo>
                  <a:pt x="57087" y="2512"/>
                  <a:pt x="46519" y="2398"/>
                  <a:pt x="36864" y="1165"/>
                </a:cubicBezTo>
                <a:cubicBezTo>
                  <a:pt x="36179" y="1074"/>
                  <a:pt x="35357" y="868"/>
                  <a:pt x="35699" y="663"/>
                </a:cubicBezTo>
                <a:lnTo>
                  <a:pt x="37183" y="389"/>
                </a:lnTo>
                <a:cubicBezTo>
                  <a:pt x="28102" y="121"/>
                  <a:pt x="18985" y="1"/>
                  <a:pt x="98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1"/>
          <p:cNvSpPr/>
          <p:nvPr/>
        </p:nvSpPr>
        <p:spPr>
          <a:xfrm>
            <a:off x="1947100" y="4825845"/>
            <a:ext cx="3490293" cy="36481"/>
          </a:xfrm>
          <a:custGeom>
            <a:avLst/>
            <a:gdLst/>
            <a:ahLst/>
            <a:cxnLst/>
            <a:rect l="l" t="t" r="r" b="b"/>
            <a:pathLst>
              <a:path w="64095" h="1909" extrusionOk="0">
                <a:moveTo>
                  <a:pt x="41618" y="1"/>
                </a:moveTo>
                <a:cubicBezTo>
                  <a:pt x="38276" y="1"/>
                  <a:pt x="35314" y="99"/>
                  <a:pt x="33394" y="363"/>
                </a:cubicBezTo>
                <a:cubicBezTo>
                  <a:pt x="28982" y="245"/>
                  <a:pt x="25124" y="195"/>
                  <a:pt x="21756" y="195"/>
                </a:cubicBezTo>
                <a:cubicBezTo>
                  <a:pt x="4285" y="195"/>
                  <a:pt x="1" y="1527"/>
                  <a:pt x="1" y="1527"/>
                </a:cubicBezTo>
                <a:cubicBezTo>
                  <a:pt x="5128" y="1803"/>
                  <a:pt x="11430" y="1908"/>
                  <a:pt x="18059" y="1908"/>
                </a:cubicBezTo>
                <a:cubicBezTo>
                  <a:pt x="39379" y="1908"/>
                  <a:pt x="64094" y="819"/>
                  <a:pt x="64094" y="819"/>
                </a:cubicBezTo>
                <a:cubicBezTo>
                  <a:pt x="64094" y="819"/>
                  <a:pt x="51272" y="1"/>
                  <a:pt x="416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2015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214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1960250" y="1687850"/>
            <a:ext cx="5953200" cy="11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687875"/>
            <a:ext cx="1143000" cy="1133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"/>
          </p:nvPr>
        </p:nvSpPr>
        <p:spPr>
          <a:xfrm>
            <a:off x="713225" y="2820950"/>
            <a:ext cx="72003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/>
          <p:nvPr/>
        </p:nvSpPr>
        <p:spPr>
          <a:xfrm>
            <a:off x="-125" y="4830175"/>
            <a:ext cx="9144000" cy="323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3"/>
          <p:cNvSpPr/>
          <p:nvPr/>
        </p:nvSpPr>
        <p:spPr>
          <a:xfrm flipH="1">
            <a:off x="-247" y="4933668"/>
            <a:ext cx="7837772" cy="55519"/>
          </a:xfrm>
          <a:custGeom>
            <a:avLst/>
            <a:gdLst/>
            <a:ahLst/>
            <a:cxnLst/>
            <a:rect l="l" t="t" r="r" b="b"/>
            <a:pathLst>
              <a:path w="150625" h="4645" extrusionOk="0">
                <a:moveTo>
                  <a:pt x="139945" y="0"/>
                </a:moveTo>
                <a:cubicBezTo>
                  <a:pt x="130607" y="0"/>
                  <a:pt x="121253" y="129"/>
                  <a:pt x="111935" y="376"/>
                </a:cubicBezTo>
                <a:lnTo>
                  <a:pt x="113488" y="673"/>
                </a:lnTo>
                <a:cubicBezTo>
                  <a:pt x="113830" y="879"/>
                  <a:pt x="112985" y="1084"/>
                  <a:pt x="112278" y="1152"/>
                </a:cubicBezTo>
                <a:cubicBezTo>
                  <a:pt x="102235" y="2408"/>
                  <a:pt x="91233" y="2499"/>
                  <a:pt x="80505" y="2590"/>
                </a:cubicBezTo>
                <a:cubicBezTo>
                  <a:pt x="69216" y="2685"/>
                  <a:pt x="57927" y="2779"/>
                  <a:pt x="46647" y="2779"/>
                </a:cubicBezTo>
                <a:cubicBezTo>
                  <a:pt x="38861" y="2779"/>
                  <a:pt x="31079" y="2734"/>
                  <a:pt x="23305" y="2613"/>
                </a:cubicBezTo>
                <a:cubicBezTo>
                  <a:pt x="19348" y="2555"/>
                  <a:pt x="15361" y="2479"/>
                  <a:pt x="11387" y="2479"/>
                </a:cubicBezTo>
                <a:cubicBezTo>
                  <a:pt x="7567" y="2479"/>
                  <a:pt x="3759" y="2549"/>
                  <a:pt x="0" y="2773"/>
                </a:cubicBezTo>
                <a:cubicBezTo>
                  <a:pt x="35151" y="2956"/>
                  <a:pt x="70302" y="3115"/>
                  <a:pt x="105453" y="3298"/>
                </a:cubicBezTo>
                <a:cubicBezTo>
                  <a:pt x="105782" y="3299"/>
                  <a:pt x="106105" y="3300"/>
                  <a:pt x="106425" y="3300"/>
                </a:cubicBezTo>
                <a:cubicBezTo>
                  <a:pt x="118558" y="3300"/>
                  <a:pt x="124458" y="2341"/>
                  <a:pt x="131286" y="2341"/>
                </a:cubicBezTo>
                <a:cubicBezTo>
                  <a:pt x="136292" y="2341"/>
                  <a:pt x="141797" y="2857"/>
                  <a:pt x="150624" y="4645"/>
                </a:cubicBezTo>
                <a:lnTo>
                  <a:pt x="150624" y="57"/>
                </a:lnTo>
                <a:cubicBezTo>
                  <a:pt x="147069" y="19"/>
                  <a:pt x="143508" y="0"/>
                  <a:pt x="1399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478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713238" y="3042913"/>
            <a:ext cx="66912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713213" y="1069038"/>
            <a:ext cx="6691200" cy="186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4" name="Google Shape;104;p15"/>
          <p:cNvSpPr/>
          <p:nvPr/>
        </p:nvSpPr>
        <p:spPr>
          <a:xfrm>
            <a:off x="-125" y="4830175"/>
            <a:ext cx="9144000" cy="323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5"/>
          <p:cNvSpPr/>
          <p:nvPr/>
        </p:nvSpPr>
        <p:spPr>
          <a:xfrm>
            <a:off x="0" y="4830175"/>
            <a:ext cx="9026133" cy="178650"/>
          </a:xfrm>
          <a:custGeom>
            <a:avLst/>
            <a:gdLst/>
            <a:ahLst/>
            <a:cxnLst/>
            <a:rect l="l" t="t" r="r" b="b"/>
            <a:pathLst>
              <a:path w="171282" h="7146" extrusionOk="0">
                <a:moveTo>
                  <a:pt x="16092" y="1"/>
                </a:moveTo>
                <a:cubicBezTo>
                  <a:pt x="0" y="3082"/>
                  <a:pt x="8560" y="6118"/>
                  <a:pt x="48824" y="6985"/>
                </a:cubicBezTo>
                <a:cubicBezTo>
                  <a:pt x="53852" y="7092"/>
                  <a:pt x="59192" y="7146"/>
                  <a:pt x="64738" y="7146"/>
                </a:cubicBezTo>
                <a:cubicBezTo>
                  <a:pt x="94717" y="7146"/>
                  <a:pt x="130714" y="5583"/>
                  <a:pt x="155966" y="2443"/>
                </a:cubicBezTo>
                <a:cubicBezTo>
                  <a:pt x="162471" y="1621"/>
                  <a:pt x="167561" y="799"/>
                  <a:pt x="171281" y="1"/>
                </a:cubicBezTo>
                <a:close/>
              </a:path>
            </a:pathLst>
          </a:custGeom>
          <a:solidFill>
            <a:srgbClr val="FFFFFF">
              <a:alpha val="54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5"/>
          <p:cNvSpPr/>
          <p:nvPr/>
        </p:nvSpPr>
        <p:spPr>
          <a:xfrm>
            <a:off x="1206441" y="4952025"/>
            <a:ext cx="7937561" cy="116125"/>
          </a:xfrm>
          <a:custGeom>
            <a:avLst/>
            <a:gdLst/>
            <a:ahLst/>
            <a:cxnLst/>
            <a:rect l="l" t="t" r="r" b="b"/>
            <a:pathLst>
              <a:path w="150625" h="4645" extrusionOk="0">
                <a:moveTo>
                  <a:pt x="139945" y="0"/>
                </a:moveTo>
                <a:cubicBezTo>
                  <a:pt x="130607" y="0"/>
                  <a:pt x="121253" y="129"/>
                  <a:pt x="111935" y="376"/>
                </a:cubicBezTo>
                <a:lnTo>
                  <a:pt x="113488" y="673"/>
                </a:lnTo>
                <a:cubicBezTo>
                  <a:pt x="113830" y="879"/>
                  <a:pt x="112985" y="1084"/>
                  <a:pt x="112278" y="1152"/>
                </a:cubicBezTo>
                <a:cubicBezTo>
                  <a:pt x="102235" y="2408"/>
                  <a:pt x="91233" y="2499"/>
                  <a:pt x="80505" y="2590"/>
                </a:cubicBezTo>
                <a:cubicBezTo>
                  <a:pt x="69216" y="2685"/>
                  <a:pt x="57927" y="2779"/>
                  <a:pt x="46647" y="2779"/>
                </a:cubicBezTo>
                <a:cubicBezTo>
                  <a:pt x="38861" y="2779"/>
                  <a:pt x="31079" y="2734"/>
                  <a:pt x="23305" y="2613"/>
                </a:cubicBezTo>
                <a:cubicBezTo>
                  <a:pt x="19348" y="2555"/>
                  <a:pt x="15361" y="2479"/>
                  <a:pt x="11387" y="2479"/>
                </a:cubicBezTo>
                <a:cubicBezTo>
                  <a:pt x="7567" y="2479"/>
                  <a:pt x="3759" y="2549"/>
                  <a:pt x="0" y="2773"/>
                </a:cubicBezTo>
                <a:cubicBezTo>
                  <a:pt x="35151" y="2956"/>
                  <a:pt x="70302" y="3115"/>
                  <a:pt x="105453" y="3298"/>
                </a:cubicBezTo>
                <a:cubicBezTo>
                  <a:pt x="105782" y="3299"/>
                  <a:pt x="106105" y="3300"/>
                  <a:pt x="106425" y="3300"/>
                </a:cubicBezTo>
                <a:cubicBezTo>
                  <a:pt x="118558" y="3300"/>
                  <a:pt x="124458" y="2341"/>
                  <a:pt x="131286" y="2341"/>
                </a:cubicBezTo>
                <a:cubicBezTo>
                  <a:pt x="136292" y="2341"/>
                  <a:pt x="141797" y="2857"/>
                  <a:pt x="150624" y="4645"/>
                </a:cubicBezTo>
                <a:lnTo>
                  <a:pt x="150624" y="57"/>
                </a:lnTo>
                <a:cubicBezTo>
                  <a:pt x="147069" y="19"/>
                  <a:pt x="143508" y="0"/>
                  <a:pt x="1399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3983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109" name="Google Shape;109;p16"/>
          <p:cNvGrpSpPr/>
          <p:nvPr/>
        </p:nvGrpSpPr>
        <p:grpSpPr>
          <a:xfrm>
            <a:off x="-149310" y="4775649"/>
            <a:ext cx="9613880" cy="632963"/>
            <a:chOff x="-1287949" y="4558475"/>
            <a:chExt cx="13198628" cy="868977"/>
          </a:xfrm>
        </p:grpSpPr>
        <p:sp>
          <p:nvSpPr>
            <p:cNvPr id="110" name="Google Shape;110;p16"/>
            <p:cNvSpPr/>
            <p:nvPr/>
          </p:nvSpPr>
          <p:spPr>
            <a:xfrm>
              <a:off x="-1287949" y="4558475"/>
              <a:ext cx="13198628" cy="868976"/>
            </a:xfrm>
            <a:custGeom>
              <a:avLst/>
              <a:gdLst/>
              <a:ahLst/>
              <a:cxnLst/>
              <a:rect l="l" t="t" r="r" b="b"/>
              <a:pathLst>
                <a:path w="59129" h="3893" extrusionOk="0">
                  <a:moveTo>
                    <a:pt x="34635" y="0"/>
                  </a:moveTo>
                  <a:cubicBezTo>
                    <a:pt x="33854" y="0"/>
                    <a:pt x="19138" y="447"/>
                    <a:pt x="18789" y="447"/>
                  </a:cubicBezTo>
                  <a:cubicBezTo>
                    <a:pt x="18440" y="447"/>
                    <a:pt x="13796" y="1395"/>
                    <a:pt x="13098" y="1465"/>
                  </a:cubicBezTo>
                  <a:cubicBezTo>
                    <a:pt x="12387" y="1535"/>
                    <a:pt x="0" y="3892"/>
                    <a:pt x="0" y="3892"/>
                  </a:cubicBezTo>
                  <a:lnTo>
                    <a:pt x="59128" y="3892"/>
                  </a:lnTo>
                  <a:lnTo>
                    <a:pt x="56604" y="3153"/>
                  </a:lnTo>
                  <a:lnTo>
                    <a:pt x="46812" y="1842"/>
                  </a:lnTo>
                  <a:cubicBezTo>
                    <a:pt x="46812" y="1842"/>
                    <a:pt x="35402" y="0"/>
                    <a:pt x="34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-1287949" y="4574100"/>
              <a:ext cx="7083584" cy="853351"/>
            </a:xfrm>
            <a:custGeom>
              <a:avLst/>
              <a:gdLst/>
              <a:ahLst/>
              <a:cxnLst/>
              <a:rect l="l" t="t" r="r" b="b"/>
              <a:pathLst>
                <a:path w="31734" h="3823" extrusionOk="0">
                  <a:moveTo>
                    <a:pt x="31733" y="0"/>
                  </a:moveTo>
                  <a:cubicBezTo>
                    <a:pt x="27214" y="126"/>
                    <a:pt x="19054" y="377"/>
                    <a:pt x="18789" y="377"/>
                  </a:cubicBezTo>
                  <a:cubicBezTo>
                    <a:pt x="18440" y="377"/>
                    <a:pt x="13796" y="1325"/>
                    <a:pt x="13098" y="1395"/>
                  </a:cubicBezTo>
                  <a:cubicBezTo>
                    <a:pt x="12387" y="1465"/>
                    <a:pt x="0" y="3822"/>
                    <a:pt x="0" y="3822"/>
                  </a:cubicBezTo>
                  <a:lnTo>
                    <a:pt x="12708" y="3822"/>
                  </a:lnTo>
                  <a:cubicBezTo>
                    <a:pt x="14340" y="977"/>
                    <a:pt x="22248" y="544"/>
                    <a:pt x="31733" y="0"/>
                  </a:cubicBezTo>
                  <a:close/>
                </a:path>
              </a:pathLst>
            </a:custGeom>
            <a:solidFill>
              <a:srgbClr val="242424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5160143" y="4835485"/>
              <a:ext cx="6638488" cy="591966"/>
            </a:xfrm>
            <a:custGeom>
              <a:avLst/>
              <a:gdLst/>
              <a:ahLst/>
              <a:cxnLst/>
              <a:rect l="l" t="t" r="r" b="b"/>
              <a:pathLst>
                <a:path w="29740" h="2652" extrusionOk="0">
                  <a:moveTo>
                    <a:pt x="1" y="1"/>
                  </a:moveTo>
                  <a:cubicBezTo>
                    <a:pt x="1" y="1"/>
                    <a:pt x="3614" y="98"/>
                    <a:pt x="10044" y="1131"/>
                  </a:cubicBezTo>
                  <a:cubicBezTo>
                    <a:pt x="14940" y="1912"/>
                    <a:pt x="15609" y="1982"/>
                    <a:pt x="20966" y="2651"/>
                  </a:cubicBezTo>
                  <a:lnTo>
                    <a:pt x="29558" y="2651"/>
                  </a:lnTo>
                  <a:lnTo>
                    <a:pt x="29739" y="2567"/>
                  </a:lnTo>
                  <a:lnTo>
                    <a:pt x="27480" y="1912"/>
                  </a:lnTo>
                  <a:lnTo>
                    <a:pt x="17688" y="601"/>
                  </a:lnTo>
                  <a:cubicBezTo>
                    <a:pt x="17688" y="601"/>
                    <a:pt x="16209" y="350"/>
                    <a:pt x="14284" y="57"/>
                  </a:cubicBezTo>
                  <a:cubicBezTo>
                    <a:pt x="738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42424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2156897" y="5074327"/>
              <a:ext cx="6156712" cy="98225"/>
            </a:xfrm>
            <a:custGeom>
              <a:avLst/>
              <a:gdLst/>
              <a:ahLst/>
              <a:cxnLst/>
              <a:rect l="l" t="t" r="r" b="b"/>
              <a:pathLst>
                <a:path w="43813" h="699" extrusionOk="0">
                  <a:moveTo>
                    <a:pt x="21899" y="1"/>
                  </a:moveTo>
                  <a:cubicBezTo>
                    <a:pt x="12875" y="15"/>
                    <a:pt x="4882" y="280"/>
                    <a:pt x="0" y="698"/>
                  </a:cubicBezTo>
                  <a:lnTo>
                    <a:pt x="43813" y="698"/>
                  </a:lnTo>
                  <a:cubicBezTo>
                    <a:pt x="38917" y="280"/>
                    <a:pt x="30924" y="1"/>
                    <a:pt x="21899" y="1"/>
                  </a:cubicBezTo>
                  <a:close/>
                </a:path>
              </a:pathLst>
            </a:custGeom>
            <a:solidFill>
              <a:srgbClr val="242424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74882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/>
          <p:nvPr/>
        </p:nvSpPr>
        <p:spPr>
          <a:xfrm>
            <a:off x="-125" y="4825850"/>
            <a:ext cx="9144000" cy="327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7"/>
          <p:cNvSpPr/>
          <p:nvPr/>
        </p:nvSpPr>
        <p:spPr>
          <a:xfrm>
            <a:off x="364125" y="4807400"/>
            <a:ext cx="9489759" cy="194961"/>
          </a:xfrm>
          <a:custGeom>
            <a:avLst/>
            <a:gdLst/>
            <a:ahLst/>
            <a:cxnLst/>
            <a:rect l="l" t="t" r="r" b="b"/>
            <a:pathLst>
              <a:path w="164617" h="7146" extrusionOk="0">
                <a:moveTo>
                  <a:pt x="0" y="0"/>
                </a:moveTo>
                <a:cubicBezTo>
                  <a:pt x="3561" y="799"/>
                  <a:pt x="8469" y="1621"/>
                  <a:pt x="14723" y="2443"/>
                </a:cubicBezTo>
                <a:cubicBezTo>
                  <a:pt x="38992" y="5582"/>
                  <a:pt x="73584" y="7145"/>
                  <a:pt x="102393" y="7145"/>
                </a:cubicBezTo>
                <a:cubicBezTo>
                  <a:pt x="107723" y="7145"/>
                  <a:pt x="112855" y="7092"/>
                  <a:pt x="117688" y="6985"/>
                </a:cubicBezTo>
                <a:cubicBezTo>
                  <a:pt x="156377" y="6117"/>
                  <a:pt x="164616" y="3082"/>
                  <a:pt x="149141" y="0"/>
                </a:cubicBezTo>
                <a:close/>
              </a:path>
            </a:pathLst>
          </a:custGeom>
          <a:solidFill>
            <a:srgbClr val="FFFFFF">
              <a:alpha val="38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7"/>
          <p:cNvSpPr/>
          <p:nvPr/>
        </p:nvSpPr>
        <p:spPr>
          <a:xfrm>
            <a:off x="-125" y="5002343"/>
            <a:ext cx="7882851" cy="88575"/>
          </a:xfrm>
          <a:custGeom>
            <a:avLst/>
            <a:gdLst/>
            <a:ahLst/>
            <a:cxnLst/>
            <a:rect l="l" t="t" r="r" b="b"/>
            <a:pathLst>
              <a:path w="144759" h="4635" extrusionOk="0">
                <a:moveTo>
                  <a:pt x="9884" y="1"/>
                </a:moveTo>
                <a:cubicBezTo>
                  <a:pt x="6587" y="1"/>
                  <a:pt x="3291" y="16"/>
                  <a:pt x="1" y="47"/>
                </a:cubicBezTo>
                <a:lnTo>
                  <a:pt x="1" y="4635"/>
                </a:lnTo>
                <a:cubicBezTo>
                  <a:pt x="8461" y="2851"/>
                  <a:pt x="13748" y="2337"/>
                  <a:pt x="18551" y="2337"/>
                </a:cubicBezTo>
                <a:cubicBezTo>
                  <a:pt x="25091" y="2337"/>
                  <a:pt x="30732" y="3291"/>
                  <a:pt x="42261" y="3291"/>
                </a:cubicBezTo>
                <a:cubicBezTo>
                  <a:pt x="42639" y="3291"/>
                  <a:pt x="43023" y="3290"/>
                  <a:pt x="43414" y="3288"/>
                </a:cubicBezTo>
                <a:cubicBezTo>
                  <a:pt x="77196" y="3128"/>
                  <a:pt x="110977" y="2945"/>
                  <a:pt x="144759" y="2786"/>
                </a:cubicBezTo>
                <a:cubicBezTo>
                  <a:pt x="141211" y="2555"/>
                  <a:pt x="137621" y="2483"/>
                  <a:pt x="134019" y="2483"/>
                </a:cubicBezTo>
                <a:cubicBezTo>
                  <a:pt x="130136" y="2483"/>
                  <a:pt x="126239" y="2567"/>
                  <a:pt x="122367" y="2626"/>
                </a:cubicBezTo>
                <a:cubicBezTo>
                  <a:pt x="114900" y="2747"/>
                  <a:pt x="107422" y="2792"/>
                  <a:pt x="99938" y="2792"/>
                </a:cubicBezTo>
                <a:cubicBezTo>
                  <a:pt x="89095" y="2792"/>
                  <a:pt x="78238" y="2698"/>
                  <a:pt x="67381" y="2603"/>
                </a:cubicBezTo>
                <a:cubicBezTo>
                  <a:pt x="57087" y="2512"/>
                  <a:pt x="46519" y="2398"/>
                  <a:pt x="36864" y="1165"/>
                </a:cubicBezTo>
                <a:cubicBezTo>
                  <a:pt x="36179" y="1074"/>
                  <a:pt x="35357" y="868"/>
                  <a:pt x="35699" y="663"/>
                </a:cubicBezTo>
                <a:lnTo>
                  <a:pt x="37183" y="389"/>
                </a:lnTo>
                <a:cubicBezTo>
                  <a:pt x="28102" y="121"/>
                  <a:pt x="18985" y="1"/>
                  <a:pt x="98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7"/>
          <p:cNvSpPr/>
          <p:nvPr/>
        </p:nvSpPr>
        <p:spPr>
          <a:xfrm>
            <a:off x="1947100" y="4825845"/>
            <a:ext cx="3490293" cy="36481"/>
          </a:xfrm>
          <a:custGeom>
            <a:avLst/>
            <a:gdLst/>
            <a:ahLst/>
            <a:cxnLst/>
            <a:rect l="l" t="t" r="r" b="b"/>
            <a:pathLst>
              <a:path w="64095" h="1909" extrusionOk="0">
                <a:moveTo>
                  <a:pt x="41618" y="1"/>
                </a:moveTo>
                <a:cubicBezTo>
                  <a:pt x="38276" y="1"/>
                  <a:pt x="35314" y="99"/>
                  <a:pt x="33394" y="363"/>
                </a:cubicBezTo>
                <a:cubicBezTo>
                  <a:pt x="28982" y="245"/>
                  <a:pt x="25124" y="195"/>
                  <a:pt x="21756" y="195"/>
                </a:cubicBezTo>
                <a:cubicBezTo>
                  <a:pt x="4285" y="195"/>
                  <a:pt x="1" y="1527"/>
                  <a:pt x="1" y="1527"/>
                </a:cubicBezTo>
                <a:cubicBezTo>
                  <a:pt x="5128" y="1803"/>
                  <a:pt x="11430" y="1908"/>
                  <a:pt x="18059" y="1908"/>
                </a:cubicBezTo>
                <a:cubicBezTo>
                  <a:pt x="39379" y="1908"/>
                  <a:pt x="64094" y="819"/>
                  <a:pt x="64094" y="819"/>
                </a:cubicBezTo>
                <a:cubicBezTo>
                  <a:pt x="64094" y="819"/>
                  <a:pt x="51272" y="1"/>
                  <a:pt x="416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5952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/>
          <p:nvPr/>
        </p:nvSpPr>
        <p:spPr>
          <a:xfrm>
            <a:off x="0" y="4832600"/>
            <a:ext cx="9144000" cy="32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8"/>
          <p:cNvSpPr/>
          <p:nvPr/>
        </p:nvSpPr>
        <p:spPr>
          <a:xfrm>
            <a:off x="364125" y="4801659"/>
            <a:ext cx="9489759" cy="327055"/>
          </a:xfrm>
          <a:custGeom>
            <a:avLst/>
            <a:gdLst/>
            <a:ahLst/>
            <a:cxnLst/>
            <a:rect l="l" t="t" r="r" b="b"/>
            <a:pathLst>
              <a:path w="164617" h="7146" extrusionOk="0">
                <a:moveTo>
                  <a:pt x="0" y="0"/>
                </a:moveTo>
                <a:cubicBezTo>
                  <a:pt x="3561" y="799"/>
                  <a:pt x="8469" y="1621"/>
                  <a:pt x="14723" y="2443"/>
                </a:cubicBezTo>
                <a:cubicBezTo>
                  <a:pt x="38992" y="5582"/>
                  <a:pt x="73584" y="7145"/>
                  <a:pt x="102393" y="7145"/>
                </a:cubicBezTo>
                <a:cubicBezTo>
                  <a:pt x="107723" y="7145"/>
                  <a:pt x="112855" y="7092"/>
                  <a:pt x="117688" y="6985"/>
                </a:cubicBezTo>
                <a:cubicBezTo>
                  <a:pt x="156377" y="6117"/>
                  <a:pt x="164616" y="3082"/>
                  <a:pt x="149141" y="0"/>
                </a:cubicBezTo>
                <a:close/>
              </a:path>
            </a:pathLst>
          </a:custGeom>
          <a:solidFill>
            <a:srgbClr val="FFFFFF">
              <a:alpha val="38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8"/>
          <p:cNvSpPr/>
          <p:nvPr/>
        </p:nvSpPr>
        <p:spPr>
          <a:xfrm>
            <a:off x="3784384" y="4928707"/>
            <a:ext cx="5359624" cy="72963"/>
          </a:xfrm>
          <a:custGeom>
            <a:avLst/>
            <a:gdLst/>
            <a:ahLst/>
            <a:cxnLst/>
            <a:rect l="l" t="t" r="r" b="b"/>
            <a:pathLst>
              <a:path w="98423" h="2276" extrusionOk="0">
                <a:moveTo>
                  <a:pt x="89741" y="1"/>
                </a:moveTo>
                <a:cubicBezTo>
                  <a:pt x="88904" y="1"/>
                  <a:pt x="88075" y="10"/>
                  <a:pt x="87261" y="35"/>
                </a:cubicBezTo>
                <a:cubicBezTo>
                  <a:pt x="85161" y="127"/>
                  <a:pt x="83176" y="287"/>
                  <a:pt x="81076" y="332"/>
                </a:cubicBezTo>
                <a:cubicBezTo>
                  <a:pt x="80532" y="347"/>
                  <a:pt x="79983" y="353"/>
                  <a:pt x="79430" y="353"/>
                </a:cubicBezTo>
                <a:cubicBezTo>
                  <a:pt x="77317" y="353"/>
                  <a:pt x="75154" y="268"/>
                  <a:pt x="73048" y="268"/>
                </a:cubicBezTo>
                <a:cubicBezTo>
                  <a:pt x="72283" y="268"/>
                  <a:pt x="71526" y="279"/>
                  <a:pt x="70781" y="309"/>
                </a:cubicBezTo>
                <a:cubicBezTo>
                  <a:pt x="68408" y="401"/>
                  <a:pt x="66262" y="652"/>
                  <a:pt x="64025" y="834"/>
                </a:cubicBezTo>
                <a:cubicBezTo>
                  <a:pt x="61514" y="1040"/>
                  <a:pt x="58844" y="1131"/>
                  <a:pt x="56128" y="1131"/>
                </a:cubicBezTo>
                <a:cubicBezTo>
                  <a:pt x="52903" y="1115"/>
                  <a:pt x="49584" y="944"/>
                  <a:pt x="46392" y="944"/>
                </a:cubicBezTo>
                <a:cubicBezTo>
                  <a:pt x="45155" y="944"/>
                  <a:pt x="43938" y="970"/>
                  <a:pt x="42752" y="1040"/>
                </a:cubicBezTo>
                <a:cubicBezTo>
                  <a:pt x="40310" y="1177"/>
                  <a:pt x="38141" y="1519"/>
                  <a:pt x="35722" y="1702"/>
                </a:cubicBezTo>
                <a:cubicBezTo>
                  <a:pt x="34215" y="1810"/>
                  <a:pt x="32667" y="1856"/>
                  <a:pt x="31092" y="1856"/>
                </a:cubicBezTo>
                <a:cubicBezTo>
                  <a:pt x="26055" y="1856"/>
                  <a:pt x="20736" y="1393"/>
                  <a:pt x="15590" y="1063"/>
                </a:cubicBezTo>
                <a:cubicBezTo>
                  <a:pt x="10431" y="720"/>
                  <a:pt x="5181" y="538"/>
                  <a:pt x="0" y="515"/>
                </a:cubicBezTo>
                <a:lnTo>
                  <a:pt x="0" y="515"/>
                </a:lnTo>
                <a:cubicBezTo>
                  <a:pt x="7532" y="675"/>
                  <a:pt x="15133" y="1085"/>
                  <a:pt x="22529" y="1725"/>
                </a:cubicBezTo>
                <a:cubicBezTo>
                  <a:pt x="25199" y="1953"/>
                  <a:pt x="27870" y="2204"/>
                  <a:pt x="30586" y="2272"/>
                </a:cubicBezTo>
                <a:cubicBezTo>
                  <a:pt x="30815" y="2275"/>
                  <a:pt x="31043" y="2276"/>
                  <a:pt x="31270" y="2276"/>
                </a:cubicBezTo>
                <a:cubicBezTo>
                  <a:pt x="33220" y="2276"/>
                  <a:pt x="35117" y="2192"/>
                  <a:pt x="36977" y="2090"/>
                </a:cubicBezTo>
                <a:cubicBezTo>
                  <a:pt x="40857" y="1907"/>
                  <a:pt x="44715" y="1725"/>
                  <a:pt x="48687" y="1633"/>
                </a:cubicBezTo>
                <a:cubicBezTo>
                  <a:pt x="50923" y="1588"/>
                  <a:pt x="53183" y="1565"/>
                  <a:pt x="55443" y="1542"/>
                </a:cubicBezTo>
                <a:cubicBezTo>
                  <a:pt x="58705" y="1532"/>
                  <a:pt x="61970" y="1527"/>
                  <a:pt x="65240" y="1527"/>
                </a:cubicBezTo>
                <a:cubicBezTo>
                  <a:pt x="69864" y="1527"/>
                  <a:pt x="74496" y="1538"/>
                  <a:pt x="79135" y="1565"/>
                </a:cubicBezTo>
                <a:cubicBezTo>
                  <a:pt x="85390" y="1588"/>
                  <a:pt x="91667" y="1610"/>
                  <a:pt x="97966" y="1816"/>
                </a:cubicBezTo>
                <a:cubicBezTo>
                  <a:pt x="98126" y="1839"/>
                  <a:pt x="98286" y="1839"/>
                  <a:pt x="98423" y="1839"/>
                </a:cubicBezTo>
                <a:lnTo>
                  <a:pt x="98423" y="127"/>
                </a:lnTo>
                <a:cubicBezTo>
                  <a:pt x="96985" y="104"/>
                  <a:pt x="95524" y="81"/>
                  <a:pt x="94086" y="58"/>
                </a:cubicBezTo>
                <a:cubicBezTo>
                  <a:pt x="92642" y="29"/>
                  <a:pt x="91181" y="1"/>
                  <a:pt x="8974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85326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127" name="Google Shape;127;p19"/>
          <p:cNvGrpSpPr/>
          <p:nvPr/>
        </p:nvGrpSpPr>
        <p:grpSpPr>
          <a:xfrm>
            <a:off x="-158835" y="4794699"/>
            <a:ext cx="9613880" cy="632963"/>
            <a:chOff x="-1287949" y="4558475"/>
            <a:chExt cx="13198628" cy="868977"/>
          </a:xfrm>
        </p:grpSpPr>
        <p:sp>
          <p:nvSpPr>
            <p:cNvPr id="128" name="Google Shape;128;p19"/>
            <p:cNvSpPr/>
            <p:nvPr/>
          </p:nvSpPr>
          <p:spPr>
            <a:xfrm>
              <a:off x="-1287949" y="4558475"/>
              <a:ext cx="13198628" cy="868976"/>
            </a:xfrm>
            <a:custGeom>
              <a:avLst/>
              <a:gdLst/>
              <a:ahLst/>
              <a:cxnLst/>
              <a:rect l="l" t="t" r="r" b="b"/>
              <a:pathLst>
                <a:path w="59129" h="3893" extrusionOk="0">
                  <a:moveTo>
                    <a:pt x="34635" y="0"/>
                  </a:moveTo>
                  <a:cubicBezTo>
                    <a:pt x="33854" y="0"/>
                    <a:pt x="19138" y="447"/>
                    <a:pt x="18789" y="447"/>
                  </a:cubicBezTo>
                  <a:cubicBezTo>
                    <a:pt x="18440" y="447"/>
                    <a:pt x="13796" y="1395"/>
                    <a:pt x="13098" y="1465"/>
                  </a:cubicBezTo>
                  <a:cubicBezTo>
                    <a:pt x="12387" y="1535"/>
                    <a:pt x="0" y="3892"/>
                    <a:pt x="0" y="3892"/>
                  </a:cubicBezTo>
                  <a:lnTo>
                    <a:pt x="59128" y="3892"/>
                  </a:lnTo>
                  <a:lnTo>
                    <a:pt x="56604" y="3153"/>
                  </a:lnTo>
                  <a:lnTo>
                    <a:pt x="46812" y="1842"/>
                  </a:lnTo>
                  <a:cubicBezTo>
                    <a:pt x="46812" y="1842"/>
                    <a:pt x="35402" y="0"/>
                    <a:pt x="34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9"/>
            <p:cNvSpPr/>
            <p:nvPr/>
          </p:nvSpPr>
          <p:spPr>
            <a:xfrm>
              <a:off x="-1287949" y="4574100"/>
              <a:ext cx="7083584" cy="853351"/>
            </a:xfrm>
            <a:custGeom>
              <a:avLst/>
              <a:gdLst/>
              <a:ahLst/>
              <a:cxnLst/>
              <a:rect l="l" t="t" r="r" b="b"/>
              <a:pathLst>
                <a:path w="31734" h="3823" extrusionOk="0">
                  <a:moveTo>
                    <a:pt x="31733" y="0"/>
                  </a:moveTo>
                  <a:cubicBezTo>
                    <a:pt x="27214" y="126"/>
                    <a:pt x="19054" y="377"/>
                    <a:pt x="18789" y="377"/>
                  </a:cubicBezTo>
                  <a:cubicBezTo>
                    <a:pt x="18440" y="377"/>
                    <a:pt x="13796" y="1325"/>
                    <a:pt x="13098" y="1395"/>
                  </a:cubicBezTo>
                  <a:cubicBezTo>
                    <a:pt x="12387" y="1465"/>
                    <a:pt x="0" y="3822"/>
                    <a:pt x="0" y="3822"/>
                  </a:cubicBezTo>
                  <a:lnTo>
                    <a:pt x="12708" y="3822"/>
                  </a:lnTo>
                  <a:cubicBezTo>
                    <a:pt x="14340" y="977"/>
                    <a:pt x="22248" y="544"/>
                    <a:pt x="31733" y="0"/>
                  </a:cubicBezTo>
                  <a:close/>
                </a:path>
              </a:pathLst>
            </a:custGeom>
            <a:solidFill>
              <a:srgbClr val="242424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9"/>
            <p:cNvSpPr/>
            <p:nvPr/>
          </p:nvSpPr>
          <p:spPr>
            <a:xfrm>
              <a:off x="5160143" y="4835485"/>
              <a:ext cx="6638488" cy="591966"/>
            </a:xfrm>
            <a:custGeom>
              <a:avLst/>
              <a:gdLst/>
              <a:ahLst/>
              <a:cxnLst/>
              <a:rect l="l" t="t" r="r" b="b"/>
              <a:pathLst>
                <a:path w="29740" h="2652" extrusionOk="0">
                  <a:moveTo>
                    <a:pt x="1" y="1"/>
                  </a:moveTo>
                  <a:cubicBezTo>
                    <a:pt x="1" y="1"/>
                    <a:pt x="3614" y="98"/>
                    <a:pt x="10044" y="1131"/>
                  </a:cubicBezTo>
                  <a:cubicBezTo>
                    <a:pt x="14940" y="1912"/>
                    <a:pt x="15609" y="1982"/>
                    <a:pt x="20966" y="2651"/>
                  </a:cubicBezTo>
                  <a:lnTo>
                    <a:pt x="29558" y="2651"/>
                  </a:lnTo>
                  <a:lnTo>
                    <a:pt x="29739" y="2567"/>
                  </a:lnTo>
                  <a:lnTo>
                    <a:pt x="27480" y="1912"/>
                  </a:lnTo>
                  <a:lnTo>
                    <a:pt x="17688" y="601"/>
                  </a:lnTo>
                  <a:cubicBezTo>
                    <a:pt x="17688" y="601"/>
                    <a:pt x="16209" y="350"/>
                    <a:pt x="14284" y="57"/>
                  </a:cubicBezTo>
                  <a:cubicBezTo>
                    <a:pt x="738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42424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9"/>
            <p:cNvSpPr/>
            <p:nvPr/>
          </p:nvSpPr>
          <p:spPr>
            <a:xfrm>
              <a:off x="2156897" y="5074327"/>
              <a:ext cx="6156712" cy="98225"/>
            </a:xfrm>
            <a:custGeom>
              <a:avLst/>
              <a:gdLst/>
              <a:ahLst/>
              <a:cxnLst/>
              <a:rect l="l" t="t" r="r" b="b"/>
              <a:pathLst>
                <a:path w="43813" h="699" extrusionOk="0">
                  <a:moveTo>
                    <a:pt x="21899" y="1"/>
                  </a:moveTo>
                  <a:cubicBezTo>
                    <a:pt x="12875" y="15"/>
                    <a:pt x="4882" y="280"/>
                    <a:pt x="0" y="698"/>
                  </a:cubicBezTo>
                  <a:lnTo>
                    <a:pt x="43813" y="698"/>
                  </a:lnTo>
                  <a:cubicBezTo>
                    <a:pt x="38917" y="280"/>
                    <a:pt x="30924" y="1"/>
                    <a:pt x="21899" y="1"/>
                  </a:cubicBezTo>
                  <a:close/>
                </a:path>
              </a:pathLst>
            </a:custGeom>
            <a:solidFill>
              <a:srgbClr val="242424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75139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904875" y="1356025"/>
            <a:ext cx="4066800" cy="18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subTitle" idx="1"/>
          </p:nvPr>
        </p:nvSpPr>
        <p:spPr>
          <a:xfrm>
            <a:off x="904875" y="3205150"/>
            <a:ext cx="4066800" cy="11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>
            <a:spLocks noGrp="1"/>
          </p:cNvSpPr>
          <p:nvPr>
            <p:ph type="pic" idx="2"/>
          </p:nvPr>
        </p:nvSpPr>
        <p:spPr>
          <a:xfrm>
            <a:off x="5273100" y="533863"/>
            <a:ext cx="2910000" cy="40758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6" name="Google Shape;136;p20"/>
          <p:cNvSpPr/>
          <p:nvPr/>
        </p:nvSpPr>
        <p:spPr>
          <a:xfrm>
            <a:off x="-125" y="4830175"/>
            <a:ext cx="9144000" cy="323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0"/>
          <p:cNvSpPr/>
          <p:nvPr/>
        </p:nvSpPr>
        <p:spPr>
          <a:xfrm>
            <a:off x="0" y="4830175"/>
            <a:ext cx="9026133" cy="178650"/>
          </a:xfrm>
          <a:custGeom>
            <a:avLst/>
            <a:gdLst/>
            <a:ahLst/>
            <a:cxnLst/>
            <a:rect l="l" t="t" r="r" b="b"/>
            <a:pathLst>
              <a:path w="171282" h="7146" extrusionOk="0">
                <a:moveTo>
                  <a:pt x="16092" y="1"/>
                </a:moveTo>
                <a:cubicBezTo>
                  <a:pt x="0" y="3082"/>
                  <a:pt x="8560" y="6118"/>
                  <a:pt x="48824" y="6985"/>
                </a:cubicBezTo>
                <a:cubicBezTo>
                  <a:pt x="53852" y="7092"/>
                  <a:pt x="59192" y="7146"/>
                  <a:pt x="64738" y="7146"/>
                </a:cubicBezTo>
                <a:cubicBezTo>
                  <a:pt x="94717" y="7146"/>
                  <a:pt x="130714" y="5583"/>
                  <a:pt x="155966" y="2443"/>
                </a:cubicBezTo>
                <a:cubicBezTo>
                  <a:pt x="162471" y="1621"/>
                  <a:pt x="167561" y="799"/>
                  <a:pt x="171281" y="1"/>
                </a:cubicBezTo>
                <a:close/>
              </a:path>
            </a:pathLst>
          </a:custGeom>
          <a:solidFill>
            <a:srgbClr val="FFFFFF">
              <a:alpha val="54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0"/>
          <p:cNvSpPr/>
          <p:nvPr/>
        </p:nvSpPr>
        <p:spPr>
          <a:xfrm>
            <a:off x="1206441" y="4952025"/>
            <a:ext cx="7937561" cy="116125"/>
          </a:xfrm>
          <a:custGeom>
            <a:avLst/>
            <a:gdLst/>
            <a:ahLst/>
            <a:cxnLst/>
            <a:rect l="l" t="t" r="r" b="b"/>
            <a:pathLst>
              <a:path w="150625" h="4645" extrusionOk="0">
                <a:moveTo>
                  <a:pt x="139945" y="0"/>
                </a:moveTo>
                <a:cubicBezTo>
                  <a:pt x="130607" y="0"/>
                  <a:pt x="121253" y="129"/>
                  <a:pt x="111935" y="376"/>
                </a:cubicBezTo>
                <a:lnTo>
                  <a:pt x="113488" y="673"/>
                </a:lnTo>
                <a:cubicBezTo>
                  <a:pt x="113830" y="879"/>
                  <a:pt x="112985" y="1084"/>
                  <a:pt x="112278" y="1152"/>
                </a:cubicBezTo>
                <a:cubicBezTo>
                  <a:pt x="102235" y="2408"/>
                  <a:pt x="91233" y="2499"/>
                  <a:pt x="80505" y="2590"/>
                </a:cubicBezTo>
                <a:cubicBezTo>
                  <a:pt x="69216" y="2685"/>
                  <a:pt x="57927" y="2779"/>
                  <a:pt x="46647" y="2779"/>
                </a:cubicBezTo>
                <a:cubicBezTo>
                  <a:pt x="38861" y="2779"/>
                  <a:pt x="31079" y="2734"/>
                  <a:pt x="23305" y="2613"/>
                </a:cubicBezTo>
                <a:cubicBezTo>
                  <a:pt x="19348" y="2555"/>
                  <a:pt x="15361" y="2479"/>
                  <a:pt x="11387" y="2479"/>
                </a:cubicBezTo>
                <a:cubicBezTo>
                  <a:pt x="7567" y="2479"/>
                  <a:pt x="3759" y="2549"/>
                  <a:pt x="0" y="2773"/>
                </a:cubicBezTo>
                <a:cubicBezTo>
                  <a:pt x="35151" y="2956"/>
                  <a:pt x="70302" y="3115"/>
                  <a:pt x="105453" y="3298"/>
                </a:cubicBezTo>
                <a:cubicBezTo>
                  <a:pt x="105782" y="3299"/>
                  <a:pt x="106105" y="3300"/>
                  <a:pt x="106425" y="3300"/>
                </a:cubicBezTo>
                <a:cubicBezTo>
                  <a:pt x="118558" y="3300"/>
                  <a:pt x="124458" y="2341"/>
                  <a:pt x="131286" y="2341"/>
                </a:cubicBezTo>
                <a:cubicBezTo>
                  <a:pt x="136292" y="2341"/>
                  <a:pt x="141797" y="2857"/>
                  <a:pt x="150624" y="4645"/>
                </a:cubicBezTo>
                <a:lnTo>
                  <a:pt x="150624" y="57"/>
                </a:lnTo>
                <a:cubicBezTo>
                  <a:pt x="147069" y="19"/>
                  <a:pt x="143508" y="0"/>
                  <a:pt x="1399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83564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xfrm>
            <a:off x="767600" y="1147725"/>
            <a:ext cx="3205500" cy="143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subTitle" idx="1"/>
          </p:nvPr>
        </p:nvSpPr>
        <p:spPr>
          <a:xfrm>
            <a:off x="767600" y="2585850"/>
            <a:ext cx="3205500" cy="12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/>
          <p:nvPr/>
        </p:nvSpPr>
        <p:spPr>
          <a:xfrm>
            <a:off x="-125" y="4604000"/>
            <a:ext cx="9144000" cy="549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1"/>
          <p:cNvSpPr/>
          <p:nvPr/>
        </p:nvSpPr>
        <p:spPr>
          <a:xfrm>
            <a:off x="364125" y="4573059"/>
            <a:ext cx="9489759" cy="327055"/>
          </a:xfrm>
          <a:custGeom>
            <a:avLst/>
            <a:gdLst/>
            <a:ahLst/>
            <a:cxnLst/>
            <a:rect l="l" t="t" r="r" b="b"/>
            <a:pathLst>
              <a:path w="164617" h="7146" extrusionOk="0">
                <a:moveTo>
                  <a:pt x="0" y="0"/>
                </a:moveTo>
                <a:cubicBezTo>
                  <a:pt x="3561" y="799"/>
                  <a:pt x="8469" y="1621"/>
                  <a:pt x="14723" y="2443"/>
                </a:cubicBezTo>
                <a:cubicBezTo>
                  <a:pt x="38992" y="5582"/>
                  <a:pt x="73584" y="7145"/>
                  <a:pt x="102393" y="7145"/>
                </a:cubicBezTo>
                <a:cubicBezTo>
                  <a:pt x="107723" y="7145"/>
                  <a:pt x="112855" y="7092"/>
                  <a:pt x="117688" y="6985"/>
                </a:cubicBezTo>
                <a:cubicBezTo>
                  <a:pt x="156377" y="6117"/>
                  <a:pt x="164616" y="3082"/>
                  <a:pt x="149141" y="0"/>
                </a:cubicBezTo>
                <a:close/>
              </a:path>
            </a:pathLst>
          </a:custGeom>
          <a:solidFill>
            <a:srgbClr val="FFFFFF">
              <a:alpha val="38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1"/>
          <p:cNvSpPr/>
          <p:nvPr/>
        </p:nvSpPr>
        <p:spPr>
          <a:xfrm>
            <a:off x="-100025" y="4900115"/>
            <a:ext cx="7882851" cy="148587"/>
          </a:xfrm>
          <a:custGeom>
            <a:avLst/>
            <a:gdLst/>
            <a:ahLst/>
            <a:cxnLst/>
            <a:rect l="l" t="t" r="r" b="b"/>
            <a:pathLst>
              <a:path w="144759" h="4635" extrusionOk="0">
                <a:moveTo>
                  <a:pt x="9884" y="1"/>
                </a:moveTo>
                <a:cubicBezTo>
                  <a:pt x="6587" y="1"/>
                  <a:pt x="3291" y="16"/>
                  <a:pt x="1" y="47"/>
                </a:cubicBezTo>
                <a:lnTo>
                  <a:pt x="1" y="4635"/>
                </a:lnTo>
                <a:cubicBezTo>
                  <a:pt x="8461" y="2851"/>
                  <a:pt x="13748" y="2337"/>
                  <a:pt x="18551" y="2337"/>
                </a:cubicBezTo>
                <a:cubicBezTo>
                  <a:pt x="25091" y="2337"/>
                  <a:pt x="30732" y="3291"/>
                  <a:pt x="42261" y="3291"/>
                </a:cubicBezTo>
                <a:cubicBezTo>
                  <a:pt x="42639" y="3291"/>
                  <a:pt x="43023" y="3290"/>
                  <a:pt x="43414" y="3288"/>
                </a:cubicBezTo>
                <a:cubicBezTo>
                  <a:pt x="77196" y="3128"/>
                  <a:pt x="110977" y="2945"/>
                  <a:pt x="144759" y="2786"/>
                </a:cubicBezTo>
                <a:cubicBezTo>
                  <a:pt x="141211" y="2555"/>
                  <a:pt x="137621" y="2483"/>
                  <a:pt x="134019" y="2483"/>
                </a:cubicBezTo>
                <a:cubicBezTo>
                  <a:pt x="130136" y="2483"/>
                  <a:pt x="126239" y="2567"/>
                  <a:pt x="122367" y="2626"/>
                </a:cubicBezTo>
                <a:cubicBezTo>
                  <a:pt x="114900" y="2747"/>
                  <a:pt x="107422" y="2792"/>
                  <a:pt x="99938" y="2792"/>
                </a:cubicBezTo>
                <a:cubicBezTo>
                  <a:pt x="89095" y="2792"/>
                  <a:pt x="78238" y="2698"/>
                  <a:pt x="67381" y="2603"/>
                </a:cubicBezTo>
                <a:cubicBezTo>
                  <a:pt x="57087" y="2512"/>
                  <a:pt x="46519" y="2398"/>
                  <a:pt x="36864" y="1165"/>
                </a:cubicBezTo>
                <a:cubicBezTo>
                  <a:pt x="36179" y="1074"/>
                  <a:pt x="35357" y="868"/>
                  <a:pt x="35699" y="663"/>
                </a:cubicBezTo>
                <a:lnTo>
                  <a:pt x="37183" y="389"/>
                </a:lnTo>
                <a:cubicBezTo>
                  <a:pt x="28102" y="121"/>
                  <a:pt x="18985" y="1"/>
                  <a:pt x="98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1"/>
          <p:cNvSpPr/>
          <p:nvPr/>
        </p:nvSpPr>
        <p:spPr>
          <a:xfrm>
            <a:off x="1947102" y="4604000"/>
            <a:ext cx="3490293" cy="61198"/>
          </a:xfrm>
          <a:custGeom>
            <a:avLst/>
            <a:gdLst/>
            <a:ahLst/>
            <a:cxnLst/>
            <a:rect l="l" t="t" r="r" b="b"/>
            <a:pathLst>
              <a:path w="64095" h="1909" extrusionOk="0">
                <a:moveTo>
                  <a:pt x="41618" y="1"/>
                </a:moveTo>
                <a:cubicBezTo>
                  <a:pt x="38276" y="1"/>
                  <a:pt x="35314" y="99"/>
                  <a:pt x="33394" y="363"/>
                </a:cubicBezTo>
                <a:cubicBezTo>
                  <a:pt x="28982" y="245"/>
                  <a:pt x="25124" y="195"/>
                  <a:pt x="21756" y="195"/>
                </a:cubicBezTo>
                <a:cubicBezTo>
                  <a:pt x="4285" y="195"/>
                  <a:pt x="1" y="1527"/>
                  <a:pt x="1" y="1527"/>
                </a:cubicBezTo>
                <a:cubicBezTo>
                  <a:pt x="5128" y="1803"/>
                  <a:pt x="11430" y="1908"/>
                  <a:pt x="18059" y="1908"/>
                </a:cubicBezTo>
                <a:cubicBezTo>
                  <a:pt x="39379" y="1908"/>
                  <a:pt x="64094" y="819"/>
                  <a:pt x="64094" y="819"/>
                </a:cubicBezTo>
                <a:cubicBezTo>
                  <a:pt x="64094" y="819"/>
                  <a:pt x="51272" y="1"/>
                  <a:pt x="416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56109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5353076" y="1501200"/>
            <a:ext cx="3077400" cy="10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subTitle" idx="1"/>
          </p:nvPr>
        </p:nvSpPr>
        <p:spPr>
          <a:xfrm>
            <a:off x="5353222" y="2562000"/>
            <a:ext cx="30774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/>
          <p:nvPr/>
        </p:nvSpPr>
        <p:spPr>
          <a:xfrm>
            <a:off x="-125" y="4604000"/>
            <a:ext cx="9144000" cy="549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2"/>
          <p:cNvSpPr/>
          <p:nvPr/>
        </p:nvSpPr>
        <p:spPr>
          <a:xfrm>
            <a:off x="364125" y="4573059"/>
            <a:ext cx="9489759" cy="327055"/>
          </a:xfrm>
          <a:custGeom>
            <a:avLst/>
            <a:gdLst/>
            <a:ahLst/>
            <a:cxnLst/>
            <a:rect l="l" t="t" r="r" b="b"/>
            <a:pathLst>
              <a:path w="164617" h="7146" extrusionOk="0">
                <a:moveTo>
                  <a:pt x="0" y="0"/>
                </a:moveTo>
                <a:cubicBezTo>
                  <a:pt x="3561" y="799"/>
                  <a:pt x="8469" y="1621"/>
                  <a:pt x="14723" y="2443"/>
                </a:cubicBezTo>
                <a:cubicBezTo>
                  <a:pt x="38992" y="5582"/>
                  <a:pt x="73584" y="7145"/>
                  <a:pt x="102393" y="7145"/>
                </a:cubicBezTo>
                <a:cubicBezTo>
                  <a:pt x="107723" y="7145"/>
                  <a:pt x="112855" y="7092"/>
                  <a:pt x="117688" y="6985"/>
                </a:cubicBezTo>
                <a:cubicBezTo>
                  <a:pt x="156377" y="6117"/>
                  <a:pt x="164616" y="3082"/>
                  <a:pt x="149141" y="0"/>
                </a:cubicBezTo>
                <a:close/>
              </a:path>
            </a:pathLst>
          </a:custGeom>
          <a:solidFill>
            <a:srgbClr val="FFFFFF">
              <a:alpha val="38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2"/>
          <p:cNvSpPr/>
          <p:nvPr/>
        </p:nvSpPr>
        <p:spPr>
          <a:xfrm>
            <a:off x="-100025" y="4900115"/>
            <a:ext cx="7882851" cy="148587"/>
          </a:xfrm>
          <a:custGeom>
            <a:avLst/>
            <a:gdLst/>
            <a:ahLst/>
            <a:cxnLst/>
            <a:rect l="l" t="t" r="r" b="b"/>
            <a:pathLst>
              <a:path w="144759" h="4635" extrusionOk="0">
                <a:moveTo>
                  <a:pt x="9884" y="1"/>
                </a:moveTo>
                <a:cubicBezTo>
                  <a:pt x="6587" y="1"/>
                  <a:pt x="3291" y="16"/>
                  <a:pt x="1" y="47"/>
                </a:cubicBezTo>
                <a:lnTo>
                  <a:pt x="1" y="4635"/>
                </a:lnTo>
                <a:cubicBezTo>
                  <a:pt x="8461" y="2851"/>
                  <a:pt x="13748" y="2337"/>
                  <a:pt x="18551" y="2337"/>
                </a:cubicBezTo>
                <a:cubicBezTo>
                  <a:pt x="25091" y="2337"/>
                  <a:pt x="30732" y="3291"/>
                  <a:pt x="42261" y="3291"/>
                </a:cubicBezTo>
                <a:cubicBezTo>
                  <a:pt x="42639" y="3291"/>
                  <a:pt x="43023" y="3290"/>
                  <a:pt x="43414" y="3288"/>
                </a:cubicBezTo>
                <a:cubicBezTo>
                  <a:pt x="77196" y="3128"/>
                  <a:pt x="110977" y="2945"/>
                  <a:pt x="144759" y="2786"/>
                </a:cubicBezTo>
                <a:cubicBezTo>
                  <a:pt x="141211" y="2555"/>
                  <a:pt x="137621" y="2483"/>
                  <a:pt x="134019" y="2483"/>
                </a:cubicBezTo>
                <a:cubicBezTo>
                  <a:pt x="130136" y="2483"/>
                  <a:pt x="126239" y="2567"/>
                  <a:pt x="122367" y="2626"/>
                </a:cubicBezTo>
                <a:cubicBezTo>
                  <a:pt x="114900" y="2747"/>
                  <a:pt x="107422" y="2792"/>
                  <a:pt x="99938" y="2792"/>
                </a:cubicBezTo>
                <a:cubicBezTo>
                  <a:pt x="89095" y="2792"/>
                  <a:pt x="78238" y="2698"/>
                  <a:pt x="67381" y="2603"/>
                </a:cubicBezTo>
                <a:cubicBezTo>
                  <a:pt x="57087" y="2512"/>
                  <a:pt x="46519" y="2398"/>
                  <a:pt x="36864" y="1165"/>
                </a:cubicBezTo>
                <a:cubicBezTo>
                  <a:pt x="36179" y="1074"/>
                  <a:pt x="35357" y="868"/>
                  <a:pt x="35699" y="663"/>
                </a:cubicBezTo>
                <a:lnTo>
                  <a:pt x="37183" y="389"/>
                </a:lnTo>
                <a:cubicBezTo>
                  <a:pt x="28102" y="121"/>
                  <a:pt x="18985" y="1"/>
                  <a:pt x="98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2"/>
          <p:cNvSpPr/>
          <p:nvPr/>
        </p:nvSpPr>
        <p:spPr>
          <a:xfrm>
            <a:off x="1947102" y="4604000"/>
            <a:ext cx="3490293" cy="61198"/>
          </a:xfrm>
          <a:custGeom>
            <a:avLst/>
            <a:gdLst/>
            <a:ahLst/>
            <a:cxnLst/>
            <a:rect l="l" t="t" r="r" b="b"/>
            <a:pathLst>
              <a:path w="64095" h="1909" extrusionOk="0">
                <a:moveTo>
                  <a:pt x="41618" y="1"/>
                </a:moveTo>
                <a:cubicBezTo>
                  <a:pt x="38276" y="1"/>
                  <a:pt x="35314" y="99"/>
                  <a:pt x="33394" y="363"/>
                </a:cubicBezTo>
                <a:cubicBezTo>
                  <a:pt x="28982" y="245"/>
                  <a:pt x="25124" y="195"/>
                  <a:pt x="21756" y="195"/>
                </a:cubicBezTo>
                <a:cubicBezTo>
                  <a:pt x="4285" y="195"/>
                  <a:pt x="1" y="1527"/>
                  <a:pt x="1" y="1527"/>
                </a:cubicBezTo>
                <a:cubicBezTo>
                  <a:pt x="5128" y="1803"/>
                  <a:pt x="11430" y="1908"/>
                  <a:pt x="18059" y="1908"/>
                </a:cubicBezTo>
                <a:cubicBezTo>
                  <a:pt x="39379" y="1908"/>
                  <a:pt x="64094" y="819"/>
                  <a:pt x="64094" y="819"/>
                </a:cubicBezTo>
                <a:cubicBezTo>
                  <a:pt x="64094" y="819"/>
                  <a:pt x="51272" y="1"/>
                  <a:pt x="416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7837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body" idx="1"/>
          </p:nvPr>
        </p:nvSpPr>
        <p:spPr>
          <a:xfrm>
            <a:off x="720000" y="1215748"/>
            <a:ext cx="7704000" cy="11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/>
          <p:nvPr/>
        </p:nvSpPr>
        <p:spPr>
          <a:xfrm>
            <a:off x="-8975" y="4848550"/>
            <a:ext cx="9144000" cy="323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3"/>
          <p:cNvSpPr/>
          <p:nvPr/>
        </p:nvSpPr>
        <p:spPr>
          <a:xfrm>
            <a:off x="0" y="4830175"/>
            <a:ext cx="9026133" cy="178650"/>
          </a:xfrm>
          <a:custGeom>
            <a:avLst/>
            <a:gdLst/>
            <a:ahLst/>
            <a:cxnLst/>
            <a:rect l="l" t="t" r="r" b="b"/>
            <a:pathLst>
              <a:path w="171282" h="7146" extrusionOk="0">
                <a:moveTo>
                  <a:pt x="16092" y="1"/>
                </a:moveTo>
                <a:cubicBezTo>
                  <a:pt x="0" y="3082"/>
                  <a:pt x="8560" y="6118"/>
                  <a:pt x="48824" y="6985"/>
                </a:cubicBezTo>
                <a:cubicBezTo>
                  <a:pt x="53852" y="7092"/>
                  <a:pt x="59192" y="7146"/>
                  <a:pt x="64738" y="7146"/>
                </a:cubicBezTo>
                <a:cubicBezTo>
                  <a:pt x="94717" y="7146"/>
                  <a:pt x="130714" y="5583"/>
                  <a:pt x="155966" y="2443"/>
                </a:cubicBezTo>
                <a:cubicBezTo>
                  <a:pt x="162471" y="1621"/>
                  <a:pt x="167561" y="799"/>
                  <a:pt x="171281" y="1"/>
                </a:cubicBezTo>
                <a:close/>
              </a:path>
            </a:pathLst>
          </a:custGeom>
          <a:solidFill>
            <a:srgbClr val="FFFFFF">
              <a:alpha val="54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3"/>
          <p:cNvSpPr/>
          <p:nvPr/>
        </p:nvSpPr>
        <p:spPr>
          <a:xfrm>
            <a:off x="1206441" y="4952025"/>
            <a:ext cx="7937561" cy="116125"/>
          </a:xfrm>
          <a:custGeom>
            <a:avLst/>
            <a:gdLst/>
            <a:ahLst/>
            <a:cxnLst/>
            <a:rect l="l" t="t" r="r" b="b"/>
            <a:pathLst>
              <a:path w="150625" h="4645" extrusionOk="0">
                <a:moveTo>
                  <a:pt x="139945" y="0"/>
                </a:moveTo>
                <a:cubicBezTo>
                  <a:pt x="130607" y="0"/>
                  <a:pt x="121253" y="129"/>
                  <a:pt x="111935" y="376"/>
                </a:cubicBezTo>
                <a:lnTo>
                  <a:pt x="113488" y="673"/>
                </a:lnTo>
                <a:cubicBezTo>
                  <a:pt x="113830" y="879"/>
                  <a:pt x="112985" y="1084"/>
                  <a:pt x="112278" y="1152"/>
                </a:cubicBezTo>
                <a:cubicBezTo>
                  <a:pt x="102235" y="2408"/>
                  <a:pt x="91233" y="2499"/>
                  <a:pt x="80505" y="2590"/>
                </a:cubicBezTo>
                <a:cubicBezTo>
                  <a:pt x="69216" y="2685"/>
                  <a:pt x="57927" y="2779"/>
                  <a:pt x="46647" y="2779"/>
                </a:cubicBezTo>
                <a:cubicBezTo>
                  <a:pt x="38861" y="2779"/>
                  <a:pt x="31079" y="2734"/>
                  <a:pt x="23305" y="2613"/>
                </a:cubicBezTo>
                <a:cubicBezTo>
                  <a:pt x="19348" y="2555"/>
                  <a:pt x="15361" y="2479"/>
                  <a:pt x="11387" y="2479"/>
                </a:cubicBezTo>
                <a:cubicBezTo>
                  <a:pt x="7567" y="2479"/>
                  <a:pt x="3759" y="2549"/>
                  <a:pt x="0" y="2773"/>
                </a:cubicBezTo>
                <a:cubicBezTo>
                  <a:pt x="35151" y="2956"/>
                  <a:pt x="70302" y="3115"/>
                  <a:pt x="105453" y="3298"/>
                </a:cubicBezTo>
                <a:cubicBezTo>
                  <a:pt x="105782" y="3299"/>
                  <a:pt x="106105" y="3300"/>
                  <a:pt x="106425" y="3300"/>
                </a:cubicBezTo>
                <a:cubicBezTo>
                  <a:pt x="118558" y="3300"/>
                  <a:pt x="124458" y="2341"/>
                  <a:pt x="131286" y="2341"/>
                </a:cubicBezTo>
                <a:cubicBezTo>
                  <a:pt x="136292" y="2341"/>
                  <a:pt x="141797" y="2857"/>
                  <a:pt x="150624" y="4645"/>
                </a:cubicBezTo>
                <a:lnTo>
                  <a:pt x="150624" y="57"/>
                </a:lnTo>
                <a:cubicBezTo>
                  <a:pt x="147069" y="19"/>
                  <a:pt x="143508" y="0"/>
                  <a:pt x="1399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3"/>
          <p:cNvSpPr/>
          <p:nvPr/>
        </p:nvSpPr>
        <p:spPr>
          <a:xfrm>
            <a:off x="3857460" y="4891500"/>
            <a:ext cx="3644612" cy="38900"/>
          </a:xfrm>
          <a:custGeom>
            <a:avLst/>
            <a:gdLst/>
            <a:ahLst/>
            <a:cxnLst/>
            <a:rect l="l" t="t" r="r" b="b"/>
            <a:pathLst>
              <a:path w="69161" h="1556" extrusionOk="0">
                <a:moveTo>
                  <a:pt x="46129" y="0"/>
                </a:moveTo>
                <a:cubicBezTo>
                  <a:pt x="40705" y="0"/>
                  <a:pt x="35615" y="112"/>
                  <a:pt x="32549" y="446"/>
                </a:cubicBezTo>
                <a:cubicBezTo>
                  <a:pt x="26719" y="1097"/>
                  <a:pt x="15204" y="1217"/>
                  <a:pt x="7552" y="1217"/>
                </a:cubicBezTo>
                <a:cubicBezTo>
                  <a:pt x="3132" y="1217"/>
                  <a:pt x="0" y="1177"/>
                  <a:pt x="0" y="1177"/>
                </a:cubicBezTo>
                <a:lnTo>
                  <a:pt x="0" y="1177"/>
                </a:lnTo>
                <a:cubicBezTo>
                  <a:pt x="6234" y="1450"/>
                  <a:pt x="13357" y="1555"/>
                  <a:pt x="20608" y="1555"/>
                </a:cubicBezTo>
                <a:cubicBezTo>
                  <a:pt x="44210" y="1555"/>
                  <a:pt x="69161" y="446"/>
                  <a:pt x="69161" y="446"/>
                </a:cubicBezTo>
                <a:cubicBezTo>
                  <a:pt x="69161" y="446"/>
                  <a:pt x="56977" y="0"/>
                  <a:pt x="461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50961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ubTitle" idx="1"/>
          </p:nvPr>
        </p:nvSpPr>
        <p:spPr>
          <a:xfrm>
            <a:off x="4794575" y="2752225"/>
            <a:ext cx="3020400" cy="11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4"/>
          <p:cNvSpPr txBox="1">
            <a:spLocks noGrp="1"/>
          </p:cNvSpPr>
          <p:nvPr>
            <p:ph type="subTitle" idx="2"/>
          </p:nvPr>
        </p:nvSpPr>
        <p:spPr>
          <a:xfrm>
            <a:off x="1329025" y="2752225"/>
            <a:ext cx="3020400" cy="11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type="subTitle" idx="3"/>
          </p:nvPr>
        </p:nvSpPr>
        <p:spPr>
          <a:xfrm>
            <a:off x="1329025" y="2193325"/>
            <a:ext cx="30204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9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subTitle" idx="4"/>
          </p:nvPr>
        </p:nvSpPr>
        <p:spPr>
          <a:xfrm>
            <a:off x="4794575" y="2193325"/>
            <a:ext cx="30204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9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6" name="Google Shape;166;p24"/>
          <p:cNvSpPr/>
          <p:nvPr/>
        </p:nvSpPr>
        <p:spPr>
          <a:xfrm>
            <a:off x="-125" y="4830175"/>
            <a:ext cx="9144000" cy="323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4"/>
          <p:cNvSpPr/>
          <p:nvPr/>
        </p:nvSpPr>
        <p:spPr>
          <a:xfrm flipH="1">
            <a:off x="-9" y="4933650"/>
            <a:ext cx="7937561" cy="116125"/>
          </a:xfrm>
          <a:custGeom>
            <a:avLst/>
            <a:gdLst/>
            <a:ahLst/>
            <a:cxnLst/>
            <a:rect l="l" t="t" r="r" b="b"/>
            <a:pathLst>
              <a:path w="150625" h="4645" extrusionOk="0">
                <a:moveTo>
                  <a:pt x="139945" y="0"/>
                </a:moveTo>
                <a:cubicBezTo>
                  <a:pt x="130607" y="0"/>
                  <a:pt x="121253" y="129"/>
                  <a:pt x="111935" y="376"/>
                </a:cubicBezTo>
                <a:lnTo>
                  <a:pt x="113488" y="673"/>
                </a:lnTo>
                <a:cubicBezTo>
                  <a:pt x="113830" y="879"/>
                  <a:pt x="112985" y="1084"/>
                  <a:pt x="112278" y="1152"/>
                </a:cubicBezTo>
                <a:cubicBezTo>
                  <a:pt x="102235" y="2408"/>
                  <a:pt x="91233" y="2499"/>
                  <a:pt x="80505" y="2590"/>
                </a:cubicBezTo>
                <a:cubicBezTo>
                  <a:pt x="69216" y="2685"/>
                  <a:pt x="57927" y="2779"/>
                  <a:pt x="46647" y="2779"/>
                </a:cubicBezTo>
                <a:cubicBezTo>
                  <a:pt x="38861" y="2779"/>
                  <a:pt x="31079" y="2734"/>
                  <a:pt x="23305" y="2613"/>
                </a:cubicBezTo>
                <a:cubicBezTo>
                  <a:pt x="19348" y="2555"/>
                  <a:pt x="15361" y="2479"/>
                  <a:pt x="11387" y="2479"/>
                </a:cubicBezTo>
                <a:cubicBezTo>
                  <a:pt x="7567" y="2479"/>
                  <a:pt x="3759" y="2549"/>
                  <a:pt x="0" y="2773"/>
                </a:cubicBezTo>
                <a:cubicBezTo>
                  <a:pt x="35151" y="2956"/>
                  <a:pt x="70302" y="3115"/>
                  <a:pt x="105453" y="3298"/>
                </a:cubicBezTo>
                <a:cubicBezTo>
                  <a:pt x="105782" y="3299"/>
                  <a:pt x="106105" y="3300"/>
                  <a:pt x="106425" y="3300"/>
                </a:cubicBezTo>
                <a:cubicBezTo>
                  <a:pt x="118558" y="3300"/>
                  <a:pt x="124458" y="2341"/>
                  <a:pt x="131286" y="2341"/>
                </a:cubicBezTo>
                <a:cubicBezTo>
                  <a:pt x="136292" y="2341"/>
                  <a:pt x="141797" y="2857"/>
                  <a:pt x="150624" y="4645"/>
                </a:cubicBezTo>
                <a:lnTo>
                  <a:pt x="150624" y="57"/>
                </a:lnTo>
                <a:cubicBezTo>
                  <a:pt x="147069" y="19"/>
                  <a:pt x="143508" y="0"/>
                  <a:pt x="1399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88500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subTitle" idx="1"/>
          </p:nvPr>
        </p:nvSpPr>
        <p:spPr>
          <a:xfrm>
            <a:off x="4600575" y="1332825"/>
            <a:ext cx="3823500" cy="32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subTitle" idx="2"/>
          </p:nvPr>
        </p:nvSpPr>
        <p:spPr>
          <a:xfrm>
            <a:off x="720000" y="1332825"/>
            <a:ext cx="3823500" cy="32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26"/>
          <p:cNvSpPr/>
          <p:nvPr/>
        </p:nvSpPr>
        <p:spPr>
          <a:xfrm>
            <a:off x="-125" y="4830175"/>
            <a:ext cx="9144000" cy="323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6"/>
          <p:cNvSpPr/>
          <p:nvPr/>
        </p:nvSpPr>
        <p:spPr>
          <a:xfrm>
            <a:off x="0" y="4830175"/>
            <a:ext cx="9026133" cy="178650"/>
          </a:xfrm>
          <a:custGeom>
            <a:avLst/>
            <a:gdLst/>
            <a:ahLst/>
            <a:cxnLst/>
            <a:rect l="l" t="t" r="r" b="b"/>
            <a:pathLst>
              <a:path w="171282" h="7146" extrusionOk="0">
                <a:moveTo>
                  <a:pt x="16092" y="1"/>
                </a:moveTo>
                <a:cubicBezTo>
                  <a:pt x="0" y="3082"/>
                  <a:pt x="8560" y="6118"/>
                  <a:pt x="48824" y="6985"/>
                </a:cubicBezTo>
                <a:cubicBezTo>
                  <a:pt x="53852" y="7092"/>
                  <a:pt x="59192" y="7146"/>
                  <a:pt x="64738" y="7146"/>
                </a:cubicBezTo>
                <a:cubicBezTo>
                  <a:pt x="94717" y="7146"/>
                  <a:pt x="130714" y="5583"/>
                  <a:pt x="155966" y="2443"/>
                </a:cubicBezTo>
                <a:cubicBezTo>
                  <a:pt x="162471" y="1621"/>
                  <a:pt x="167561" y="799"/>
                  <a:pt x="171281" y="1"/>
                </a:cubicBezTo>
                <a:close/>
              </a:path>
            </a:pathLst>
          </a:custGeom>
          <a:solidFill>
            <a:srgbClr val="FFFFFF">
              <a:alpha val="54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6"/>
          <p:cNvSpPr/>
          <p:nvPr/>
        </p:nvSpPr>
        <p:spPr>
          <a:xfrm>
            <a:off x="1206441" y="4952025"/>
            <a:ext cx="7937561" cy="116125"/>
          </a:xfrm>
          <a:custGeom>
            <a:avLst/>
            <a:gdLst/>
            <a:ahLst/>
            <a:cxnLst/>
            <a:rect l="l" t="t" r="r" b="b"/>
            <a:pathLst>
              <a:path w="150625" h="4645" extrusionOk="0">
                <a:moveTo>
                  <a:pt x="139945" y="0"/>
                </a:moveTo>
                <a:cubicBezTo>
                  <a:pt x="130607" y="0"/>
                  <a:pt x="121253" y="129"/>
                  <a:pt x="111935" y="376"/>
                </a:cubicBezTo>
                <a:lnTo>
                  <a:pt x="113488" y="673"/>
                </a:lnTo>
                <a:cubicBezTo>
                  <a:pt x="113830" y="879"/>
                  <a:pt x="112985" y="1084"/>
                  <a:pt x="112278" y="1152"/>
                </a:cubicBezTo>
                <a:cubicBezTo>
                  <a:pt x="102235" y="2408"/>
                  <a:pt x="91233" y="2499"/>
                  <a:pt x="80505" y="2590"/>
                </a:cubicBezTo>
                <a:cubicBezTo>
                  <a:pt x="69216" y="2685"/>
                  <a:pt x="57927" y="2779"/>
                  <a:pt x="46647" y="2779"/>
                </a:cubicBezTo>
                <a:cubicBezTo>
                  <a:pt x="38861" y="2779"/>
                  <a:pt x="31079" y="2734"/>
                  <a:pt x="23305" y="2613"/>
                </a:cubicBezTo>
                <a:cubicBezTo>
                  <a:pt x="19348" y="2555"/>
                  <a:pt x="15361" y="2479"/>
                  <a:pt x="11387" y="2479"/>
                </a:cubicBezTo>
                <a:cubicBezTo>
                  <a:pt x="7567" y="2479"/>
                  <a:pt x="3759" y="2549"/>
                  <a:pt x="0" y="2773"/>
                </a:cubicBezTo>
                <a:cubicBezTo>
                  <a:pt x="35151" y="2956"/>
                  <a:pt x="70302" y="3115"/>
                  <a:pt x="105453" y="3298"/>
                </a:cubicBezTo>
                <a:cubicBezTo>
                  <a:pt x="105782" y="3299"/>
                  <a:pt x="106105" y="3300"/>
                  <a:pt x="106425" y="3300"/>
                </a:cubicBezTo>
                <a:cubicBezTo>
                  <a:pt x="118558" y="3300"/>
                  <a:pt x="124458" y="2341"/>
                  <a:pt x="131286" y="2341"/>
                </a:cubicBezTo>
                <a:cubicBezTo>
                  <a:pt x="136292" y="2341"/>
                  <a:pt x="141797" y="2857"/>
                  <a:pt x="150624" y="4645"/>
                </a:cubicBezTo>
                <a:lnTo>
                  <a:pt x="150624" y="57"/>
                </a:lnTo>
                <a:cubicBezTo>
                  <a:pt x="147069" y="19"/>
                  <a:pt x="143508" y="0"/>
                  <a:pt x="1399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1148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_1"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21"/>
          <p:cNvSpPr txBox="1">
            <a:spLocks noGrp="1"/>
          </p:cNvSpPr>
          <p:nvPr>
            <p:ph type="subTitle" idx="1"/>
          </p:nvPr>
        </p:nvSpPr>
        <p:spPr>
          <a:xfrm>
            <a:off x="872400" y="2554350"/>
            <a:ext cx="2878800" cy="12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6" name="Google Shape;826;p21"/>
          <p:cNvSpPr txBox="1">
            <a:spLocks noGrp="1"/>
          </p:cNvSpPr>
          <p:nvPr>
            <p:ph type="title"/>
          </p:nvPr>
        </p:nvSpPr>
        <p:spPr>
          <a:xfrm>
            <a:off x="872400" y="1296150"/>
            <a:ext cx="2878800" cy="12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 b="0"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27" name="Google Shape;827;p21"/>
          <p:cNvGrpSpPr/>
          <p:nvPr/>
        </p:nvGrpSpPr>
        <p:grpSpPr>
          <a:xfrm rot="10800000">
            <a:off x="-4800" y="4705384"/>
            <a:ext cx="9153600" cy="457152"/>
            <a:chOff x="-9525" y="4600575"/>
            <a:chExt cx="9153600" cy="543000"/>
          </a:xfrm>
        </p:grpSpPr>
        <p:sp>
          <p:nvSpPr>
            <p:cNvPr id="828" name="Google Shape;828;p21"/>
            <p:cNvSpPr/>
            <p:nvPr/>
          </p:nvSpPr>
          <p:spPr>
            <a:xfrm>
              <a:off x="-9525" y="4600575"/>
              <a:ext cx="9153600" cy="543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1"/>
            <p:cNvSpPr/>
            <p:nvPr/>
          </p:nvSpPr>
          <p:spPr>
            <a:xfrm>
              <a:off x="64714" y="4827287"/>
              <a:ext cx="263499" cy="32526"/>
            </a:xfrm>
            <a:custGeom>
              <a:avLst/>
              <a:gdLst/>
              <a:ahLst/>
              <a:cxnLst/>
              <a:rect l="l" t="t" r="r" b="b"/>
              <a:pathLst>
                <a:path w="7138" h="1913" extrusionOk="0">
                  <a:moveTo>
                    <a:pt x="2595" y="1"/>
                  </a:moveTo>
                  <a:cubicBezTo>
                    <a:pt x="1353" y="1"/>
                    <a:pt x="300" y="195"/>
                    <a:pt x="188" y="655"/>
                  </a:cubicBezTo>
                  <a:cubicBezTo>
                    <a:pt x="0" y="1437"/>
                    <a:pt x="2338" y="1913"/>
                    <a:pt x="4310" y="1913"/>
                  </a:cubicBezTo>
                  <a:cubicBezTo>
                    <a:pt x="5613" y="1913"/>
                    <a:pt x="6756" y="1705"/>
                    <a:pt x="6906" y="1240"/>
                  </a:cubicBezTo>
                  <a:cubicBezTo>
                    <a:pt x="7138" y="516"/>
                    <a:pt x="4617" y="1"/>
                    <a:pt x="2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1"/>
            <p:cNvSpPr/>
            <p:nvPr/>
          </p:nvSpPr>
          <p:spPr>
            <a:xfrm>
              <a:off x="161729" y="4919895"/>
              <a:ext cx="241276" cy="47335"/>
            </a:xfrm>
            <a:custGeom>
              <a:avLst/>
              <a:gdLst/>
              <a:ahLst/>
              <a:cxnLst/>
              <a:rect l="l" t="t" r="r" b="b"/>
              <a:pathLst>
                <a:path w="6536" h="2784" extrusionOk="0">
                  <a:moveTo>
                    <a:pt x="2882" y="0"/>
                  </a:moveTo>
                  <a:cubicBezTo>
                    <a:pt x="1634" y="0"/>
                    <a:pt x="479" y="300"/>
                    <a:pt x="305" y="910"/>
                  </a:cubicBezTo>
                  <a:cubicBezTo>
                    <a:pt x="1" y="1985"/>
                    <a:pt x="2110" y="2783"/>
                    <a:pt x="3903" y="2783"/>
                  </a:cubicBezTo>
                  <a:cubicBezTo>
                    <a:pt x="5024" y="2783"/>
                    <a:pt x="6020" y="2471"/>
                    <a:pt x="6226" y="1720"/>
                  </a:cubicBezTo>
                  <a:cubicBezTo>
                    <a:pt x="6535" y="582"/>
                    <a:pt x="4619" y="0"/>
                    <a:pt x="28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1" name="Google Shape;831;p21"/>
            <p:cNvGrpSpPr/>
            <p:nvPr/>
          </p:nvGrpSpPr>
          <p:grpSpPr>
            <a:xfrm>
              <a:off x="0" y="4626600"/>
              <a:ext cx="9143735" cy="516912"/>
              <a:chOff x="0" y="4626600"/>
              <a:chExt cx="9143735" cy="516912"/>
            </a:xfrm>
          </p:grpSpPr>
          <p:sp>
            <p:nvSpPr>
              <p:cNvPr id="832" name="Google Shape;832;p21"/>
              <p:cNvSpPr/>
              <p:nvPr/>
            </p:nvSpPr>
            <p:spPr>
              <a:xfrm>
                <a:off x="74" y="4636750"/>
                <a:ext cx="9143661" cy="172881"/>
              </a:xfrm>
              <a:custGeom>
                <a:avLst/>
                <a:gdLst/>
                <a:ahLst/>
                <a:cxnLst/>
                <a:rect l="l" t="t" r="r" b="b"/>
                <a:pathLst>
                  <a:path w="247695" h="10168" extrusionOk="0">
                    <a:moveTo>
                      <a:pt x="78095" y="0"/>
                    </a:moveTo>
                    <a:cubicBezTo>
                      <a:pt x="52006" y="0"/>
                      <a:pt x="25938" y="718"/>
                      <a:pt x="0" y="3295"/>
                    </a:cubicBezTo>
                    <a:lnTo>
                      <a:pt x="0" y="9764"/>
                    </a:lnTo>
                    <a:cubicBezTo>
                      <a:pt x="3492" y="10045"/>
                      <a:pt x="6987" y="10167"/>
                      <a:pt x="10484" y="10167"/>
                    </a:cubicBezTo>
                    <a:cubicBezTo>
                      <a:pt x="35361" y="10167"/>
                      <a:pt x="60364" y="3947"/>
                      <a:pt x="85264" y="3947"/>
                    </a:cubicBezTo>
                    <a:cubicBezTo>
                      <a:pt x="89760" y="3947"/>
                      <a:pt x="94254" y="4150"/>
                      <a:pt x="98742" y="4629"/>
                    </a:cubicBezTo>
                    <a:cubicBezTo>
                      <a:pt x="109185" y="5742"/>
                      <a:pt x="119446" y="8345"/>
                      <a:pt x="129922" y="9025"/>
                    </a:cubicBezTo>
                    <a:cubicBezTo>
                      <a:pt x="131983" y="9158"/>
                      <a:pt x="134044" y="9218"/>
                      <a:pt x="136103" y="9218"/>
                    </a:cubicBezTo>
                    <a:cubicBezTo>
                      <a:pt x="151352" y="9218"/>
                      <a:pt x="166559" y="5982"/>
                      <a:pt x="181851" y="5851"/>
                    </a:cubicBezTo>
                    <a:cubicBezTo>
                      <a:pt x="182180" y="5849"/>
                      <a:pt x="182508" y="5847"/>
                      <a:pt x="182837" y="5847"/>
                    </a:cubicBezTo>
                    <a:cubicBezTo>
                      <a:pt x="198357" y="5847"/>
                      <a:pt x="214151" y="8876"/>
                      <a:pt x="229532" y="8876"/>
                    </a:cubicBezTo>
                    <a:cubicBezTo>
                      <a:pt x="235666" y="8876"/>
                      <a:pt x="241734" y="8394"/>
                      <a:pt x="247694" y="7046"/>
                    </a:cubicBezTo>
                    <a:lnTo>
                      <a:pt x="247694" y="3222"/>
                    </a:lnTo>
                    <a:cubicBezTo>
                      <a:pt x="207492" y="2486"/>
                      <a:pt x="167310" y="1257"/>
                      <a:pt x="127104" y="564"/>
                    </a:cubicBezTo>
                    <a:cubicBezTo>
                      <a:pt x="110777" y="281"/>
                      <a:pt x="94432" y="0"/>
                      <a:pt x="780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21"/>
              <p:cNvSpPr/>
              <p:nvPr/>
            </p:nvSpPr>
            <p:spPr>
              <a:xfrm>
                <a:off x="3199476" y="4628402"/>
                <a:ext cx="1948964" cy="89892"/>
              </a:xfrm>
              <a:custGeom>
                <a:avLst/>
                <a:gdLst/>
                <a:ahLst/>
                <a:cxnLst/>
                <a:rect l="l" t="t" r="r" b="b"/>
                <a:pathLst>
                  <a:path w="52796" h="5287" extrusionOk="0">
                    <a:moveTo>
                      <a:pt x="17409" y="0"/>
                    </a:moveTo>
                    <a:cubicBezTo>
                      <a:pt x="8137" y="0"/>
                      <a:pt x="542" y="169"/>
                      <a:pt x="0" y="517"/>
                    </a:cubicBezTo>
                    <a:cubicBezTo>
                      <a:pt x="748" y="434"/>
                      <a:pt x="1501" y="397"/>
                      <a:pt x="2258" y="397"/>
                    </a:cubicBezTo>
                    <a:cubicBezTo>
                      <a:pt x="8341" y="397"/>
                      <a:pt x="14705" y="2764"/>
                      <a:pt x="20774" y="2764"/>
                    </a:cubicBezTo>
                    <a:cubicBezTo>
                      <a:pt x="21139" y="2764"/>
                      <a:pt x="21502" y="2756"/>
                      <a:pt x="21864" y="2738"/>
                    </a:cubicBezTo>
                    <a:cubicBezTo>
                      <a:pt x="23737" y="2644"/>
                      <a:pt x="25608" y="2334"/>
                      <a:pt x="27477" y="2334"/>
                    </a:cubicBezTo>
                    <a:cubicBezTo>
                      <a:pt x="27872" y="2334"/>
                      <a:pt x="28267" y="2348"/>
                      <a:pt x="28662" y="2381"/>
                    </a:cubicBezTo>
                    <a:cubicBezTo>
                      <a:pt x="30851" y="2561"/>
                      <a:pt x="32947" y="3311"/>
                      <a:pt x="35012" y="4051"/>
                    </a:cubicBezTo>
                    <a:cubicBezTo>
                      <a:pt x="36726" y="4666"/>
                      <a:pt x="38494" y="5287"/>
                      <a:pt x="40304" y="5287"/>
                    </a:cubicBezTo>
                    <a:cubicBezTo>
                      <a:pt x="40469" y="5287"/>
                      <a:pt x="40635" y="5282"/>
                      <a:pt x="40801" y="5271"/>
                    </a:cubicBezTo>
                    <a:cubicBezTo>
                      <a:pt x="42587" y="5155"/>
                      <a:pt x="44260" y="4393"/>
                      <a:pt x="45906" y="3689"/>
                    </a:cubicBezTo>
                    <a:cubicBezTo>
                      <a:pt x="48177" y="2716"/>
                      <a:pt x="50338" y="1550"/>
                      <a:pt x="52795" y="1283"/>
                    </a:cubicBezTo>
                    <a:cubicBezTo>
                      <a:pt x="51878" y="443"/>
                      <a:pt x="32441" y="0"/>
                      <a:pt x="174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21"/>
              <p:cNvSpPr/>
              <p:nvPr/>
            </p:nvSpPr>
            <p:spPr>
              <a:xfrm>
                <a:off x="207874" y="4626600"/>
                <a:ext cx="2313906" cy="93395"/>
              </a:xfrm>
              <a:custGeom>
                <a:avLst/>
                <a:gdLst/>
                <a:ahLst/>
                <a:cxnLst/>
                <a:rect l="l" t="t" r="r" b="b"/>
                <a:pathLst>
                  <a:path w="62682" h="5493" extrusionOk="0">
                    <a:moveTo>
                      <a:pt x="54286" y="1"/>
                    </a:moveTo>
                    <a:cubicBezTo>
                      <a:pt x="37242" y="1"/>
                      <a:pt x="1152" y="2872"/>
                      <a:pt x="1" y="3360"/>
                    </a:cubicBezTo>
                    <a:lnTo>
                      <a:pt x="1784" y="3478"/>
                    </a:lnTo>
                    <a:cubicBezTo>
                      <a:pt x="3100" y="3457"/>
                      <a:pt x="4418" y="3436"/>
                      <a:pt x="5736" y="3436"/>
                    </a:cubicBezTo>
                    <a:cubicBezTo>
                      <a:pt x="9003" y="3436"/>
                      <a:pt x="12268" y="3564"/>
                      <a:pt x="15479" y="4138"/>
                    </a:cubicBezTo>
                    <a:cubicBezTo>
                      <a:pt x="17877" y="4567"/>
                      <a:pt x="20238" y="5244"/>
                      <a:pt x="22667" y="5435"/>
                    </a:cubicBezTo>
                    <a:cubicBezTo>
                      <a:pt x="23157" y="5473"/>
                      <a:pt x="23646" y="5492"/>
                      <a:pt x="24135" y="5492"/>
                    </a:cubicBezTo>
                    <a:cubicBezTo>
                      <a:pt x="27041" y="5492"/>
                      <a:pt x="29938" y="4834"/>
                      <a:pt x="32663" y="3804"/>
                    </a:cubicBezTo>
                    <a:cubicBezTo>
                      <a:pt x="34349" y="3165"/>
                      <a:pt x="36024" y="2376"/>
                      <a:pt x="37823" y="2276"/>
                    </a:cubicBezTo>
                    <a:cubicBezTo>
                      <a:pt x="37957" y="2269"/>
                      <a:pt x="38091" y="2266"/>
                      <a:pt x="38225" y="2266"/>
                    </a:cubicBezTo>
                    <a:cubicBezTo>
                      <a:pt x="39933" y="2266"/>
                      <a:pt x="41601" y="2838"/>
                      <a:pt x="43283" y="3180"/>
                    </a:cubicBezTo>
                    <a:cubicBezTo>
                      <a:pt x="44518" y="3430"/>
                      <a:pt x="45778" y="3555"/>
                      <a:pt x="47038" y="3555"/>
                    </a:cubicBezTo>
                    <a:cubicBezTo>
                      <a:pt x="48271" y="3555"/>
                      <a:pt x="49504" y="3435"/>
                      <a:pt x="50713" y="3196"/>
                    </a:cubicBezTo>
                    <a:cubicBezTo>
                      <a:pt x="54336" y="2479"/>
                      <a:pt x="57857" y="562"/>
                      <a:pt x="61494" y="562"/>
                    </a:cubicBezTo>
                    <a:cubicBezTo>
                      <a:pt x="61889" y="562"/>
                      <a:pt x="62284" y="584"/>
                      <a:pt x="62682" y="633"/>
                    </a:cubicBezTo>
                    <a:cubicBezTo>
                      <a:pt x="61673" y="184"/>
                      <a:pt x="58586" y="1"/>
                      <a:pt x="542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21"/>
              <p:cNvSpPr/>
              <p:nvPr/>
            </p:nvSpPr>
            <p:spPr>
              <a:xfrm>
                <a:off x="0" y="4916630"/>
                <a:ext cx="9143698" cy="226881"/>
              </a:xfrm>
              <a:custGeom>
                <a:avLst/>
                <a:gdLst/>
                <a:ahLst/>
                <a:cxnLst/>
                <a:rect l="l" t="t" r="r" b="b"/>
                <a:pathLst>
                  <a:path w="247696" h="13344" extrusionOk="0">
                    <a:moveTo>
                      <a:pt x="247696" y="0"/>
                    </a:moveTo>
                    <a:lnTo>
                      <a:pt x="1" y="2219"/>
                    </a:lnTo>
                    <a:lnTo>
                      <a:pt x="1" y="13343"/>
                    </a:lnTo>
                    <a:cubicBezTo>
                      <a:pt x="14887" y="8508"/>
                      <a:pt x="31338" y="10014"/>
                      <a:pt x="47144" y="9301"/>
                    </a:cubicBezTo>
                    <a:cubicBezTo>
                      <a:pt x="61501" y="8652"/>
                      <a:pt x="75792" y="6085"/>
                      <a:pt x="90132" y="6085"/>
                    </a:cubicBezTo>
                    <a:cubicBezTo>
                      <a:pt x="91935" y="6085"/>
                      <a:pt x="93739" y="6126"/>
                      <a:pt x="95543" y="6216"/>
                    </a:cubicBezTo>
                    <a:cubicBezTo>
                      <a:pt x="105408" y="6708"/>
                      <a:pt x="115141" y="8673"/>
                      <a:pt x="124983" y="9522"/>
                    </a:cubicBezTo>
                    <a:cubicBezTo>
                      <a:pt x="129446" y="9907"/>
                      <a:pt x="133915" y="10062"/>
                      <a:pt x="138386" y="10062"/>
                    </a:cubicBezTo>
                    <a:cubicBezTo>
                      <a:pt x="156813" y="10062"/>
                      <a:pt x="175293" y="7430"/>
                      <a:pt x="193735" y="7430"/>
                    </a:cubicBezTo>
                    <a:cubicBezTo>
                      <a:pt x="197291" y="7430"/>
                      <a:pt x="200845" y="7528"/>
                      <a:pt x="204397" y="7762"/>
                    </a:cubicBezTo>
                    <a:cubicBezTo>
                      <a:pt x="214207" y="8407"/>
                      <a:pt x="224259" y="10052"/>
                      <a:pt x="234046" y="10052"/>
                    </a:cubicBezTo>
                    <a:cubicBezTo>
                      <a:pt x="238673" y="10052"/>
                      <a:pt x="243241" y="9684"/>
                      <a:pt x="247696" y="8670"/>
                    </a:cubicBezTo>
                    <a:lnTo>
                      <a:pt x="24769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21"/>
              <p:cNvSpPr/>
              <p:nvPr/>
            </p:nvSpPr>
            <p:spPr>
              <a:xfrm>
                <a:off x="74" y="4718953"/>
                <a:ext cx="9143661" cy="285302"/>
              </a:xfrm>
              <a:custGeom>
                <a:avLst/>
                <a:gdLst/>
                <a:ahLst/>
                <a:cxnLst/>
                <a:rect l="l" t="t" r="r" b="b"/>
                <a:pathLst>
                  <a:path w="247695" h="16780" extrusionOk="0">
                    <a:moveTo>
                      <a:pt x="59135" y="0"/>
                    </a:moveTo>
                    <a:cubicBezTo>
                      <a:pt x="57781" y="0"/>
                      <a:pt x="56424" y="65"/>
                      <a:pt x="55065" y="211"/>
                    </a:cubicBezTo>
                    <a:cubicBezTo>
                      <a:pt x="48380" y="924"/>
                      <a:pt x="42053" y="3559"/>
                      <a:pt x="35448" y="4814"/>
                    </a:cubicBezTo>
                    <a:cubicBezTo>
                      <a:pt x="31706" y="5524"/>
                      <a:pt x="26979" y="5815"/>
                      <a:pt x="21913" y="5815"/>
                    </a:cubicBezTo>
                    <a:cubicBezTo>
                      <a:pt x="14674" y="5815"/>
                      <a:pt x="6743" y="5220"/>
                      <a:pt x="0" y="4398"/>
                    </a:cubicBezTo>
                    <a:lnTo>
                      <a:pt x="0" y="16779"/>
                    </a:lnTo>
                    <a:lnTo>
                      <a:pt x="45744" y="14381"/>
                    </a:lnTo>
                    <a:lnTo>
                      <a:pt x="71495" y="10703"/>
                    </a:lnTo>
                    <a:lnTo>
                      <a:pt x="106334" y="13302"/>
                    </a:lnTo>
                    <a:lnTo>
                      <a:pt x="145288" y="15808"/>
                    </a:lnTo>
                    <a:lnTo>
                      <a:pt x="190514" y="11575"/>
                    </a:lnTo>
                    <a:lnTo>
                      <a:pt x="214534" y="13735"/>
                    </a:lnTo>
                    <a:lnTo>
                      <a:pt x="247694" y="13863"/>
                    </a:lnTo>
                    <a:lnTo>
                      <a:pt x="247694" y="3285"/>
                    </a:lnTo>
                    <a:cubicBezTo>
                      <a:pt x="242748" y="4695"/>
                      <a:pt x="237741" y="5908"/>
                      <a:pt x="232616" y="6132"/>
                    </a:cubicBezTo>
                    <a:cubicBezTo>
                      <a:pt x="232013" y="6158"/>
                      <a:pt x="231410" y="6171"/>
                      <a:pt x="230808" y="6171"/>
                    </a:cubicBezTo>
                    <a:cubicBezTo>
                      <a:pt x="220936" y="6171"/>
                      <a:pt x="211176" y="2860"/>
                      <a:pt x="201327" y="2860"/>
                    </a:cubicBezTo>
                    <a:cubicBezTo>
                      <a:pt x="200321" y="2860"/>
                      <a:pt x="199314" y="2895"/>
                      <a:pt x="198306" y="2971"/>
                    </a:cubicBezTo>
                    <a:cubicBezTo>
                      <a:pt x="189903" y="3605"/>
                      <a:pt x="181828" y="7111"/>
                      <a:pt x="173420" y="7111"/>
                    </a:cubicBezTo>
                    <a:cubicBezTo>
                      <a:pt x="173237" y="7111"/>
                      <a:pt x="173055" y="7110"/>
                      <a:pt x="172872" y="7106"/>
                    </a:cubicBezTo>
                    <a:cubicBezTo>
                      <a:pt x="166155" y="6984"/>
                      <a:pt x="159671" y="4541"/>
                      <a:pt x="152970" y="4111"/>
                    </a:cubicBezTo>
                    <a:cubicBezTo>
                      <a:pt x="152180" y="4060"/>
                      <a:pt x="151390" y="4038"/>
                      <a:pt x="150600" y="4038"/>
                    </a:cubicBezTo>
                    <a:cubicBezTo>
                      <a:pt x="144369" y="4038"/>
                      <a:pt x="138158" y="5436"/>
                      <a:pt x="131907" y="5439"/>
                    </a:cubicBezTo>
                    <a:cubicBezTo>
                      <a:pt x="131893" y="5439"/>
                      <a:pt x="131880" y="5439"/>
                      <a:pt x="131866" y="5439"/>
                    </a:cubicBezTo>
                    <a:cubicBezTo>
                      <a:pt x="125522" y="5439"/>
                      <a:pt x="119257" y="4008"/>
                      <a:pt x="112919" y="3728"/>
                    </a:cubicBezTo>
                    <a:cubicBezTo>
                      <a:pt x="112055" y="3691"/>
                      <a:pt x="111191" y="3674"/>
                      <a:pt x="110326" y="3674"/>
                    </a:cubicBezTo>
                    <a:cubicBezTo>
                      <a:pt x="104596" y="3674"/>
                      <a:pt x="98864" y="4399"/>
                      <a:pt x="93135" y="4399"/>
                    </a:cubicBezTo>
                    <a:cubicBezTo>
                      <a:pt x="92124" y="4399"/>
                      <a:pt x="91114" y="4376"/>
                      <a:pt x="90103" y="4323"/>
                    </a:cubicBezTo>
                    <a:cubicBezTo>
                      <a:pt x="79687" y="3773"/>
                      <a:pt x="69470" y="0"/>
                      <a:pt x="591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21"/>
              <p:cNvSpPr/>
              <p:nvPr/>
            </p:nvSpPr>
            <p:spPr>
              <a:xfrm>
                <a:off x="5054063" y="4817460"/>
                <a:ext cx="260435" cy="30349"/>
              </a:xfrm>
              <a:custGeom>
                <a:avLst/>
                <a:gdLst/>
                <a:ahLst/>
                <a:cxnLst/>
                <a:rect l="l" t="t" r="r" b="b"/>
                <a:pathLst>
                  <a:path w="7055" h="1785" extrusionOk="0">
                    <a:moveTo>
                      <a:pt x="5232" y="1"/>
                    </a:moveTo>
                    <a:cubicBezTo>
                      <a:pt x="3185" y="1"/>
                      <a:pt x="86" y="544"/>
                      <a:pt x="32" y="1233"/>
                    </a:cubicBezTo>
                    <a:cubicBezTo>
                      <a:pt x="0" y="1625"/>
                      <a:pt x="746" y="1784"/>
                      <a:pt x="1760" y="1784"/>
                    </a:cubicBezTo>
                    <a:cubicBezTo>
                      <a:pt x="3787" y="1784"/>
                      <a:pt x="6887" y="1150"/>
                      <a:pt x="6997" y="483"/>
                    </a:cubicBezTo>
                    <a:cubicBezTo>
                      <a:pt x="7054" y="143"/>
                      <a:pt x="6281" y="1"/>
                      <a:pt x="52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21"/>
              <p:cNvSpPr/>
              <p:nvPr/>
            </p:nvSpPr>
            <p:spPr>
              <a:xfrm>
                <a:off x="4246156" y="4804454"/>
                <a:ext cx="103990" cy="28292"/>
              </a:xfrm>
              <a:custGeom>
                <a:avLst/>
                <a:gdLst/>
                <a:ahLst/>
                <a:cxnLst/>
                <a:rect l="l" t="t" r="r" b="b"/>
                <a:pathLst>
                  <a:path w="2817" h="1664" extrusionOk="0">
                    <a:moveTo>
                      <a:pt x="1433" y="1"/>
                    </a:moveTo>
                    <a:cubicBezTo>
                      <a:pt x="920" y="1"/>
                      <a:pt x="407" y="177"/>
                      <a:pt x="265" y="497"/>
                    </a:cubicBezTo>
                    <a:cubicBezTo>
                      <a:pt x="0" y="1093"/>
                      <a:pt x="885" y="1663"/>
                      <a:pt x="1651" y="1663"/>
                    </a:cubicBezTo>
                    <a:cubicBezTo>
                      <a:pt x="2077" y="1663"/>
                      <a:pt x="2467" y="1487"/>
                      <a:pt x="2601" y="1039"/>
                    </a:cubicBezTo>
                    <a:cubicBezTo>
                      <a:pt x="2817" y="321"/>
                      <a:pt x="2124" y="1"/>
                      <a:pt x="14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21"/>
              <p:cNvSpPr/>
              <p:nvPr/>
            </p:nvSpPr>
            <p:spPr>
              <a:xfrm>
                <a:off x="2858408" y="4791159"/>
                <a:ext cx="191072" cy="3050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1794" extrusionOk="0">
                    <a:moveTo>
                      <a:pt x="968" y="0"/>
                    </a:moveTo>
                    <a:cubicBezTo>
                      <a:pt x="574" y="0"/>
                      <a:pt x="292" y="70"/>
                      <a:pt x="228" y="236"/>
                    </a:cubicBezTo>
                    <a:cubicBezTo>
                      <a:pt x="1" y="821"/>
                      <a:pt x="2645" y="1794"/>
                      <a:pt x="4035" y="1794"/>
                    </a:cubicBezTo>
                    <a:cubicBezTo>
                      <a:pt x="4425" y="1794"/>
                      <a:pt x="4717" y="1717"/>
                      <a:pt x="4817" y="1533"/>
                    </a:cubicBezTo>
                    <a:cubicBezTo>
                      <a:pt x="5175" y="880"/>
                      <a:pt x="2364" y="0"/>
                      <a:pt x="9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21"/>
              <p:cNvSpPr/>
              <p:nvPr/>
            </p:nvSpPr>
            <p:spPr>
              <a:xfrm>
                <a:off x="2618639" y="4770553"/>
                <a:ext cx="152939" cy="24042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1414" extrusionOk="0">
                    <a:moveTo>
                      <a:pt x="1306" y="1"/>
                    </a:moveTo>
                    <a:cubicBezTo>
                      <a:pt x="847" y="1"/>
                      <a:pt x="472" y="96"/>
                      <a:pt x="341" y="322"/>
                    </a:cubicBezTo>
                    <a:cubicBezTo>
                      <a:pt x="1" y="909"/>
                      <a:pt x="1947" y="1413"/>
                      <a:pt x="3083" y="1413"/>
                    </a:cubicBezTo>
                    <a:cubicBezTo>
                      <a:pt x="3479" y="1413"/>
                      <a:pt x="3777" y="1352"/>
                      <a:pt x="3845" y="1212"/>
                    </a:cubicBezTo>
                    <a:cubicBezTo>
                      <a:pt x="4143" y="596"/>
                      <a:pt x="2459" y="1"/>
                      <a:pt x="13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21"/>
              <p:cNvSpPr/>
              <p:nvPr/>
            </p:nvSpPr>
            <p:spPr>
              <a:xfrm>
                <a:off x="1353489" y="4804573"/>
                <a:ext cx="160617" cy="43951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2585" extrusionOk="0">
                    <a:moveTo>
                      <a:pt x="2705" y="0"/>
                    </a:moveTo>
                    <a:cubicBezTo>
                      <a:pt x="1480" y="0"/>
                      <a:pt x="0" y="1116"/>
                      <a:pt x="320" y="2073"/>
                    </a:cubicBezTo>
                    <a:cubicBezTo>
                      <a:pt x="441" y="2438"/>
                      <a:pt x="791" y="2584"/>
                      <a:pt x="1230" y="2584"/>
                    </a:cubicBezTo>
                    <a:cubicBezTo>
                      <a:pt x="2447" y="2584"/>
                      <a:pt x="4351" y="1461"/>
                      <a:pt x="3991" y="744"/>
                    </a:cubicBezTo>
                    <a:cubicBezTo>
                      <a:pt x="3725" y="213"/>
                      <a:pt x="3239" y="0"/>
                      <a:pt x="27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21"/>
              <p:cNvSpPr/>
              <p:nvPr/>
            </p:nvSpPr>
            <p:spPr>
              <a:xfrm>
                <a:off x="888163" y="4826131"/>
                <a:ext cx="364425" cy="51399"/>
              </a:xfrm>
              <a:custGeom>
                <a:avLst/>
                <a:gdLst/>
                <a:ahLst/>
                <a:cxnLst/>
                <a:rect l="l" t="t" r="r" b="b"/>
                <a:pathLst>
                  <a:path w="9872" h="3023" extrusionOk="0">
                    <a:moveTo>
                      <a:pt x="7519" y="0"/>
                    </a:moveTo>
                    <a:cubicBezTo>
                      <a:pt x="4645" y="0"/>
                      <a:pt x="0" y="1354"/>
                      <a:pt x="118" y="2476"/>
                    </a:cubicBezTo>
                    <a:cubicBezTo>
                      <a:pt x="159" y="2866"/>
                      <a:pt x="774" y="3023"/>
                      <a:pt x="1674" y="3023"/>
                    </a:cubicBezTo>
                    <a:cubicBezTo>
                      <a:pt x="4433" y="3023"/>
                      <a:pt x="9872" y="1551"/>
                      <a:pt x="9713" y="805"/>
                    </a:cubicBezTo>
                    <a:cubicBezTo>
                      <a:pt x="9591" y="231"/>
                      <a:pt x="8706" y="0"/>
                      <a:pt x="75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21"/>
              <p:cNvSpPr/>
              <p:nvPr/>
            </p:nvSpPr>
            <p:spPr>
              <a:xfrm>
                <a:off x="74" y="4779921"/>
                <a:ext cx="9143661" cy="281493"/>
              </a:xfrm>
              <a:custGeom>
                <a:avLst/>
                <a:gdLst/>
                <a:ahLst/>
                <a:cxnLst/>
                <a:rect l="l" t="t" r="r" b="b"/>
                <a:pathLst>
                  <a:path w="247695" h="16556" extrusionOk="0">
                    <a:moveTo>
                      <a:pt x="51714" y="1"/>
                    </a:moveTo>
                    <a:cubicBezTo>
                      <a:pt x="50189" y="1"/>
                      <a:pt x="48632" y="209"/>
                      <a:pt x="47436" y="1123"/>
                    </a:cubicBezTo>
                    <a:cubicBezTo>
                      <a:pt x="46412" y="1906"/>
                      <a:pt x="45801" y="3095"/>
                      <a:pt x="44988" y="4092"/>
                    </a:cubicBezTo>
                    <a:cubicBezTo>
                      <a:pt x="42432" y="7247"/>
                      <a:pt x="38497" y="8122"/>
                      <a:pt x="34307" y="8122"/>
                    </a:cubicBezTo>
                    <a:cubicBezTo>
                      <a:pt x="31486" y="8122"/>
                      <a:pt x="28550" y="7726"/>
                      <a:pt x="25841" y="7361"/>
                    </a:cubicBezTo>
                    <a:cubicBezTo>
                      <a:pt x="21528" y="6783"/>
                      <a:pt x="17179" y="6494"/>
                      <a:pt x="12829" y="6494"/>
                    </a:cubicBezTo>
                    <a:cubicBezTo>
                      <a:pt x="8540" y="6494"/>
                      <a:pt x="4252" y="6775"/>
                      <a:pt x="0" y="7335"/>
                    </a:cubicBezTo>
                    <a:lnTo>
                      <a:pt x="0" y="16556"/>
                    </a:lnTo>
                    <a:cubicBezTo>
                      <a:pt x="6569" y="14521"/>
                      <a:pt x="13444" y="13966"/>
                      <a:pt x="20448" y="13966"/>
                    </a:cubicBezTo>
                    <a:cubicBezTo>
                      <a:pt x="28877" y="13966"/>
                      <a:pt x="37492" y="14770"/>
                      <a:pt x="45986" y="14770"/>
                    </a:cubicBezTo>
                    <a:cubicBezTo>
                      <a:pt x="48539" y="14770"/>
                      <a:pt x="51080" y="14697"/>
                      <a:pt x="53602" y="14508"/>
                    </a:cubicBezTo>
                    <a:cubicBezTo>
                      <a:pt x="64998" y="13651"/>
                      <a:pt x="76177" y="10376"/>
                      <a:pt x="87605" y="10376"/>
                    </a:cubicBezTo>
                    <a:cubicBezTo>
                      <a:pt x="87640" y="10376"/>
                      <a:pt x="87674" y="10376"/>
                      <a:pt x="87708" y="10376"/>
                    </a:cubicBezTo>
                    <a:cubicBezTo>
                      <a:pt x="97239" y="10393"/>
                      <a:pt x="106606" y="12698"/>
                      <a:pt x="116067" y="13852"/>
                    </a:cubicBezTo>
                    <a:cubicBezTo>
                      <a:pt x="121776" y="14545"/>
                      <a:pt x="127499" y="14817"/>
                      <a:pt x="133232" y="14817"/>
                    </a:cubicBezTo>
                    <a:cubicBezTo>
                      <a:pt x="153938" y="14817"/>
                      <a:pt x="174771" y="11272"/>
                      <a:pt x="195501" y="11272"/>
                    </a:cubicBezTo>
                    <a:cubicBezTo>
                      <a:pt x="200385" y="11272"/>
                      <a:pt x="205263" y="11469"/>
                      <a:pt x="210132" y="11955"/>
                    </a:cubicBezTo>
                    <a:cubicBezTo>
                      <a:pt x="218809" y="12822"/>
                      <a:pt x="227742" y="14570"/>
                      <a:pt x="236393" y="14570"/>
                    </a:cubicBezTo>
                    <a:cubicBezTo>
                      <a:pt x="240231" y="14570"/>
                      <a:pt x="244014" y="14226"/>
                      <a:pt x="247694" y="13309"/>
                    </a:cubicBezTo>
                    <a:lnTo>
                      <a:pt x="247694" y="5159"/>
                    </a:lnTo>
                    <a:cubicBezTo>
                      <a:pt x="238887" y="6672"/>
                      <a:pt x="229666" y="7484"/>
                      <a:pt x="220786" y="7484"/>
                    </a:cubicBezTo>
                    <a:cubicBezTo>
                      <a:pt x="220313" y="7484"/>
                      <a:pt x="219840" y="7482"/>
                      <a:pt x="219369" y="7477"/>
                    </a:cubicBezTo>
                    <a:cubicBezTo>
                      <a:pt x="217820" y="7460"/>
                      <a:pt x="216221" y="7410"/>
                      <a:pt x="214801" y="6787"/>
                    </a:cubicBezTo>
                    <a:cubicBezTo>
                      <a:pt x="213553" y="6235"/>
                      <a:pt x="212536" y="5278"/>
                      <a:pt x="211387" y="4537"/>
                    </a:cubicBezTo>
                    <a:cubicBezTo>
                      <a:pt x="209204" y="3134"/>
                      <a:pt x="206791" y="2608"/>
                      <a:pt x="204273" y="2608"/>
                    </a:cubicBezTo>
                    <a:cubicBezTo>
                      <a:pt x="199633" y="2608"/>
                      <a:pt x="194634" y="4393"/>
                      <a:pt x="190055" y="5770"/>
                    </a:cubicBezTo>
                    <a:cubicBezTo>
                      <a:pt x="183254" y="7818"/>
                      <a:pt x="176149" y="8861"/>
                      <a:pt x="169043" y="8861"/>
                    </a:cubicBezTo>
                    <a:cubicBezTo>
                      <a:pt x="167819" y="8861"/>
                      <a:pt x="166596" y="8830"/>
                      <a:pt x="165374" y="8768"/>
                    </a:cubicBezTo>
                    <a:cubicBezTo>
                      <a:pt x="163832" y="8689"/>
                      <a:pt x="162241" y="8547"/>
                      <a:pt x="160882" y="7806"/>
                    </a:cubicBezTo>
                    <a:cubicBezTo>
                      <a:pt x="159331" y="6962"/>
                      <a:pt x="158255" y="5422"/>
                      <a:pt x="156729" y="4528"/>
                    </a:cubicBezTo>
                    <a:cubicBezTo>
                      <a:pt x="155655" y="3897"/>
                      <a:pt x="154537" y="3642"/>
                      <a:pt x="153388" y="3642"/>
                    </a:cubicBezTo>
                    <a:cubicBezTo>
                      <a:pt x="148526" y="3642"/>
                      <a:pt x="143103" y="8205"/>
                      <a:pt x="138074" y="8205"/>
                    </a:cubicBezTo>
                    <a:cubicBezTo>
                      <a:pt x="137118" y="8205"/>
                      <a:pt x="136176" y="8040"/>
                      <a:pt x="135255" y="7648"/>
                    </a:cubicBezTo>
                    <a:cubicBezTo>
                      <a:pt x="132966" y="6677"/>
                      <a:pt x="131312" y="4409"/>
                      <a:pt x="128890" y="3843"/>
                    </a:cubicBezTo>
                    <a:cubicBezTo>
                      <a:pt x="128483" y="3748"/>
                      <a:pt x="128077" y="3705"/>
                      <a:pt x="127674" y="3705"/>
                    </a:cubicBezTo>
                    <a:cubicBezTo>
                      <a:pt x="123872" y="3705"/>
                      <a:pt x="120245" y="7526"/>
                      <a:pt x="116518" y="7526"/>
                    </a:cubicBezTo>
                    <a:cubicBezTo>
                      <a:pt x="116005" y="7526"/>
                      <a:pt x="115489" y="7453"/>
                      <a:pt x="114971" y="7288"/>
                    </a:cubicBezTo>
                    <a:cubicBezTo>
                      <a:pt x="113745" y="6899"/>
                      <a:pt x="112744" y="6034"/>
                      <a:pt x="111634" y="5383"/>
                    </a:cubicBezTo>
                    <a:cubicBezTo>
                      <a:pt x="109623" y="4201"/>
                      <a:pt x="107451" y="3780"/>
                      <a:pt x="105190" y="3780"/>
                    </a:cubicBezTo>
                    <a:cubicBezTo>
                      <a:pt x="100547" y="3780"/>
                      <a:pt x="95532" y="5557"/>
                      <a:pt x="90780" y="6172"/>
                    </a:cubicBezTo>
                    <a:cubicBezTo>
                      <a:pt x="89474" y="6341"/>
                      <a:pt x="88173" y="6417"/>
                      <a:pt x="86876" y="6417"/>
                    </a:cubicBezTo>
                    <a:cubicBezTo>
                      <a:pt x="75366" y="6417"/>
                      <a:pt x="64155" y="441"/>
                      <a:pt x="52479" y="16"/>
                    </a:cubicBezTo>
                    <a:cubicBezTo>
                      <a:pt x="52226" y="7"/>
                      <a:pt x="51970" y="1"/>
                      <a:pt x="517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21"/>
              <p:cNvSpPr/>
              <p:nvPr/>
            </p:nvSpPr>
            <p:spPr>
              <a:xfrm>
                <a:off x="5373941" y="4879227"/>
                <a:ext cx="410458" cy="67228"/>
              </a:xfrm>
              <a:custGeom>
                <a:avLst/>
                <a:gdLst/>
                <a:ahLst/>
                <a:cxnLst/>
                <a:rect l="l" t="t" r="r" b="b"/>
                <a:pathLst>
                  <a:path w="11119" h="3954" extrusionOk="0">
                    <a:moveTo>
                      <a:pt x="8115" y="1"/>
                    </a:moveTo>
                    <a:cubicBezTo>
                      <a:pt x="5110" y="1"/>
                      <a:pt x="1" y="1887"/>
                      <a:pt x="543" y="3302"/>
                    </a:cubicBezTo>
                    <a:cubicBezTo>
                      <a:pt x="718" y="3761"/>
                      <a:pt x="1473" y="3954"/>
                      <a:pt x="2490" y="3954"/>
                    </a:cubicBezTo>
                    <a:cubicBezTo>
                      <a:pt x="5589" y="3954"/>
                      <a:pt x="11118" y="2159"/>
                      <a:pt x="10074" y="618"/>
                    </a:cubicBezTo>
                    <a:cubicBezTo>
                      <a:pt x="9779" y="183"/>
                      <a:pt x="9049" y="1"/>
                      <a:pt x="81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21"/>
              <p:cNvSpPr/>
              <p:nvPr/>
            </p:nvSpPr>
            <p:spPr>
              <a:xfrm>
                <a:off x="5069974" y="4937593"/>
                <a:ext cx="160617" cy="28547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1679" extrusionOk="0">
                    <a:moveTo>
                      <a:pt x="2748" y="0"/>
                    </a:moveTo>
                    <a:cubicBezTo>
                      <a:pt x="1536" y="0"/>
                      <a:pt x="0" y="439"/>
                      <a:pt x="75" y="1034"/>
                    </a:cubicBezTo>
                    <a:cubicBezTo>
                      <a:pt x="127" y="1452"/>
                      <a:pt x="997" y="1678"/>
                      <a:pt x="1922" y="1678"/>
                    </a:cubicBezTo>
                    <a:cubicBezTo>
                      <a:pt x="3092" y="1678"/>
                      <a:pt x="4350" y="1316"/>
                      <a:pt x="4160" y="522"/>
                    </a:cubicBezTo>
                    <a:cubicBezTo>
                      <a:pt x="4072" y="154"/>
                      <a:pt x="3467" y="0"/>
                      <a:pt x="27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21"/>
              <p:cNvSpPr/>
              <p:nvPr/>
            </p:nvSpPr>
            <p:spPr>
              <a:xfrm>
                <a:off x="4609410" y="4878275"/>
                <a:ext cx="156963" cy="31914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1877" extrusionOk="0">
                    <a:moveTo>
                      <a:pt x="2092" y="1"/>
                    </a:moveTo>
                    <a:cubicBezTo>
                      <a:pt x="1044" y="1"/>
                      <a:pt x="0" y="341"/>
                      <a:pt x="0" y="1029"/>
                    </a:cubicBezTo>
                    <a:cubicBezTo>
                      <a:pt x="0" y="1634"/>
                      <a:pt x="845" y="1877"/>
                      <a:pt x="1778" y="1877"/>
                    </a:cubicBezTo>
                    <a:cubicBezTo>
                      <a:pt x="2946" y="1877"/>
                      <a:pt x="4251" y="1496"/>
                      <a:pt x="4204" y="970"/>
                    </a:cubicBezTo>
                    <a:cubicBezTo>
                      <a:pt x="4145" y="326"/>
                      <a:pt x="3117" y="1"/>
                      <a:pt x="20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21"/>
              <p:cNvSpPr/>
              <p:nvPr/>
            </p:nvSpPr>
            <p:spPr>
              <a:xfrm>
                <a:off x="3418720" y="4882219"/>
                <a:ext cx="388420" cy="41775"/>
              </a:xfrm>
              <a:custGeom>
                <a:avLst/>
                <a:gdLst/>
                <a:ahLst/>
                <a:cxnLst/>
                <a:rect l="l" t="t" r="r" b="b"/>
                <a:pathLst>
                  <a:path w="10522" h="2457" extrusionOk="0">
                    <a:moveTo>
                      <a:pt x="5905" y="1"/>
                    </a:moveTo>
                    <a:cubicBezTo>
                      <a:pt x="3191" y="1"/>
                      <a:pt x="235" y="486"/>
                      <a:pt x="109" y="1271"/>
                    </a:cubicBezTo>
                    <a:cubicBezTo>
                      <a:pt x="0" y="1951"/>
                      <a:pt x="3069" y="2457"/>
                      <a:pt x="5885" y="2457"/>
                    </a:cubicBezTo>
                    <a:cubicBezTo>
                      <a:pt x="8178" y="2457"/>
                      <a:pt x="10304" y="2121"/>
                      <a:pt x="10410" y="1271"/>
                    </a:cubicBezTo>
                    <a:cubicBezTo>
                      <a:pt x="10521" y="381"/>
                      <a:pt x="8308" y="1"/>
                      <a:pt x="59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21"/>
              <p:cNvSpPr/>
              <p:nvPr/>
            </p:nvSpPr>
            <p:spPr>
              <a:xfrm>
                <a:off x="2152685" y="4846533"/>
                <a:ext cx="498611" cy="59713"/>
              </a:xfrm>
              <a:custGeom>
                <a:avLst/>
                <a:gdLst/>
                <a:ahLst/>
                <a:cxnLst/>
                <a:rect l="l" t="t" r="r" b="b"/>
                <a:pathLst>
                  <a:path w="13507" h="3512" extrusionOk="0">
                    <a:moveTo>
                      <a:pt x="4252" y="1"/>
                    </a:moveTo>
                    <a:cubicBezTo>
                      <a:pt x="2344" y="1"/>
                      <a:pt x="816" y="318"/>
                      <a:pt x="542" y="1093"/>
                    </a:cubicBezTo>
                    <a:cubicBezTo>
                      <a:pt x="1" y="2622"/>
                      <a:pt x="5481" y="3511"/>
                      <a:pt x="9423" y="3511"/>
                    </a:cubicBezTo>
                    <a:cubicBezTo>
                      <a:pt x="11519" y="3511"/>
                      <a:pt x="13179" y="3260"/>
                      <a:pt x="13269" y="2719"/>
                    </a:cubicBezTo>
                    <a:cubicBezTo>
                      <a:pt x="13507" y="1293"/>
                      <a:pt x="8105" y="1"/>
                      <a:pt x="42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21"/>
              <p:cNvSpPr/>
              <p:nvPr/>
            </p:nvSpPr>
            <p:spPr>
              <a:xfrm>
                <a:off x="1797331" y="4817205"/>
                <a:ext cx="235038" cy="45227"/>
              </a:xfrm>
              <a:custGeom>
                <a:avLst/>
                <a:gdLst/>
                <a:ahLst/>
                <a:cxnLst/>
                <a:rect l="l" t="t" r="r" b="b"/>
                <a:pathLst>
                  <a:path w="6367" h="2660" extrusionOk="0">
                    <a:moveTo>
                      <a:pt x="2389" y="0"/>
                    </a:moveTo>
                    <a:cubicBezTo>
                      <a:pt x="1349" y="0"/>
                      <a:pt x="456" y="273"/>
                      <a:pt x="282" y="951"/>
                    </a:cubicBezTo>
                    <a:cubicBezTo>
                      <a:pt x="1" y="2038"/>
                      <a:pt x="1977" y="2659"/>
                      <a:pt x="3713" y="2659"/>
                    </a:cubicBezTo>
                    <a:cubicBezTo>
                      <a:pt x="4908" y="2659"/>
                      <a:pt x="5988" y="2365"/>
                      <a:pt x="6142" y="1727"/>
                    </a:cubicBezTo>
                    <a:cubicBezTo>
                      <a:pt x="6366" y="796"/>
                      <a:pt x="4164" y="0"/>
                      <a:pt x="23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21"/>
              <p:cNvSpPr/>
              <p:nvPr/>
            </p:nvSpPr>
            <p:spPr>
              <a:xfrm>
                <a:off x="477730" y="4925913"/>
                <a:ext cx="105872" cy="28020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648" extrusionOk="0">
                    <a:moveTo>
                      <a:pt x="1333" y="0"/>
                    </a:moveTo>
                    <a:cubicBezTo>
                      <a:pt x="781" y="0"/>
                      <a:pt x="252" y="187"/>
                      <a:pt x="152" y="556"/>
                    </a:cubicBezTo>
                    <a:cubicBezTo>
                      <a:pt x="1" y="1111"/>
                      <a:pt x="960" y="1648"/>
                      <a:pt x="1750" y="1648"/>
                    </a:cubicBezTo>
                    <a:cubicBezTo>
                      <a:pt x="2197" y="1648"/>
                      <a:pt x="2590" y="1476"/>
                      <a:pt x="2697" y="1038"/>
                    </a:cubicBezTo>
                    <a:cubicBezTo>
                      <a:pt x="2867" y="342"/>
                      <a:pt x="2079" y="0"/>
                      <a:pt x="13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51" name="Google Shape;851;p21"/>
          <p:cNvSpPr/>
          <p:nvPr/>
        </p:nvSpPr>
        <p:spPr>
          <a:xfrm flipH="1">
            <a:off x="7521229" y="270133"/>
            <a:ext cx="1076671" cy="143569"/>
          </a:xfrm>
          <a:custGeom>
            <a:avLst/>
            <a:gdLst/>
            <a:ahLst/>
            <a:cxnLst/>
            <a:rect l="l" t="t" r="r" b="b"/>
            <a:pathLst>
              <a:path w="47083" h="6279" extrusionOk="0">
                <a:moveTo>
                  <a:pt x="28431" y="0"/>
                </a:moveTo>
                <a:cubicBezTo>
                  <a:pt x="28184" y="0"/>
                  <a:pt x="27937" y="12"/>
                  <a:pt x="27691" y="34"/>
                </a:cubicBezTo>
                <a:cubicBezTo>
                  <a:pt x="24551" y="321"/>
                  <a:pt x="21768" y="2350"/>
                  <a:pt x="18627" y="2614"/>
                </a:cubicBezTo>
                <a:cubicBezTo>
                  <a:pt x="18367" y="2637"/>
                  <a:pt x="18107" y="2646"/>
                  <a:pt x="17847" y="2646"/>
                </a:cubicBezTo>
                <a:cubicBezTo>
                  <a:pt x="16355" y="2646"/>
                  <a:pt x="14866" y="2327"/>
                  <a:pt x="13372" y="2196"/>
                </a:cubicBezTo>
                <a:cubicBezTo>
                  <a:pt x="12984" y="2163"/>
                  <a:pt x="12586" y="2146"/>
                  <a:pt x="12181" y="2146"/>
                </a:cubicBezTo>
                <a:cubicBezTo>
                  <a:pt x="8042" y="2146"/>
                  <a:pt x="3165" y="3855"/>
                  <a:pt x="1" y="6279"/>
                </a:cubicBezTo>
                <a:lnTo>
                  <a:pt x="47082" y="6279"/>
                </a:lnTo>
                <a:cubicBezTo>
                  <a:pt x="45780" y="4314"/>
                  <a:pt x="43323" y="3675"/>
                  <a:pt x="40898" y="3675"/>
                </a:cubicBezTo>
                <a:cubicBezTo>
                  <a:pt x="40320" y="3675"/>
                  <a:pt x="39743" y="3712"/>
                  <a:pt x="39184" y="3775"/>
                </a:cubicBezTo>
                <a:cubicBezTo>
                  <a:pt x="38631" y="3837"/>
                  <a:pt x="38061" y="3912"/>
                  <a:pt x="37504" y="3912"/>
                </a:cubicBezTo>
                <a:cubicBezTo>
                  <a:pt x="36957" y="3912"/>
                  <a:pt x="36423" y="3841"/>
                  <a:pt x="35926" y="3617"/>
                </a:cubicBezTo>
                <a:cubicBezTo>
                  <a:pt x="35157" y="3273"/>
                  <a:pt x="34589" y="2613"/>
                  <a:pt x="33954" y="2060"/>
                </a:cubicBezTo>
                <a:cubicBezTo>
                  <a:pt x="32441" y="740"/>
                  <a:pt x="30437" y="0"/>
                  <a:pt x="284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21"/>
          <p:cNvSpPr/>
          <p:nvPr/>
        </p:nvSpPr>
        <p:spPr>
          <a:xfrm flipH="1">
            <a:off x="8671325" y="1159250"/>
            <a:ext cx="650475" cy="100800"/>
          </a:xfrm>
          <a:custGeom>
            <a:avLst/>
            <a:gdLst/>
            <a:ahLst/>
            <a:cxnLst/>
            <a:rect l="l" t="t" r="r" b="b"/>
            <a:pathLst>
              <a:path w="26019" h="4032" extrusionOk="0">
                <a:moveTo>
                  <a:pt x="12867" y="0"/>
                </a:moveTo>
                <a:cubicBezTo>
                  <a:pt x="12142" y="0"/>
                  <a:pt x="11402" y="147"/>
                  <a:pt x="10709" y="364"/>
                </a:cubicBezTo>
                <a:cubicBezTo>
                  <a:pt x="9387" y="777"/>
                  <a:pt x="8141" y="1427"/>
                  <a:pt x="6797" y="1764"/>
                </a:cubicBezTo>
                <a:cubicBezTo>
                  <a:pt x="4414" y="2361"/>
                  <a:pt x="1629" y="2192"/>
                  <a:pt x="1" y="4031"/>
                </a:cubicBezTo>
                <a:lnTo>
                  <a:pt x="26018" y="4031"/>
                </a:lnTo>
                <a:cubicBezTo>
                  <a:pt x="25190" y="2970"/>
                  <a:pt x="24068" y="1979"/>
                  <a:pt x="22724" y="1905"/>
                </a:cubicBezTo>
                <a:cubicBezTo>
                  <a:pt x="22632" y="1900"/>
                  <a:pt x="22539" y="1898"/>
                  <a:pt x="22446" y="1898"/>
                </a:cubicBezTo>
                <a:cubicBezTo>
                  <a:pt x="21185" y="1898"/>
                  <a:pt x="19890" y="2329"/>
                  <a:pt x="18661" y="2329"/>
                </a:cubicBezTo>
                <a:cubicBezTo>
                  <a:pt x="18162" y="2329"/>
                  <a:pt x="17675" y="2258"/>
                  <a:pt x="17204" y="2059"/>
                </a:cubicBezTo>
                <a:cubicBezTo>
                  <a:pt x="16299" y="1675"/>
                  <a:pt x="15636" y="871"/>
                  <a:pt x="14763" y="423"/>
                </a:cubicBezTo>
                <a:cubicBezTo>
                  <a:pt x="14174" y="122"/>
                  <a:pt x="13527" y="0"/>
                  <a:pt x="1286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21"/>
          <p:cNvSpPr/>
          <p:nvPr/>
        </p:nvSpPr>
        <p:spPr>
          <a:xfrm flipH="1">
            <a:off x="1295744" y="468525"/>
            <a:ext cx="971205" cy="143554"/>
          </a:xfrm>
          <a:custGeom>
            <a:avLst/>
            <a:gdLst/>
            <a:ahLst/>
            <a:cxnLst/>
            <a:rect l="l" t="t" r="r" b="b"/>
            <a:pathLst>
              <a:path w="47083" h="6279" extrusionOk="0">
                <a:moveTo>
                  <a:pt x="28431" y="0"/>
                </a:moveTo>
                <a:cubicBezTo>
                  <a:pt x="28184" y="0"/>
                  <a:pt x="27937" y="12"/>
                  <a:pt x="27691" y="34"/>
                </a:cubicBezTo>
                <a:cubicBezTo>
                  <a:pt x="24551" y="321"/>
                  <a:pt x="21768" y="2350"/>
                  <a:pt x="18627" y="2614"/>
                </a:cubicBezTo>
                <a:cubicBezTo>
                  <a:pt x="18367" y="2637"/>
                  <a:pt x="18107" y="2646"/>
                  <a:pt x="17847" y="2646"/>
                </a:cubicBezTo>
                <a:cubicBezTo>
                  <a:pt x="16355" y="2646"/>
                  <a:pt x="14866" y="2327"/>
                  <a:pt x="13372" y="2196"/>
                </a:cubicBezTo>
                <a:cubicBezTo>
                  <a:pt x="12984" y="2163"/>
                  <a:pt x="12586" y="2146"/>
                  <a:pt x="12181" y="2146"/>
                </a:cubicBezTo>
                <a:cubicBezTo>
                  <a:pt x="8042" y="2146"/>
                  <a:pt x="3165" y="3855"/>
                  <a:pt x="1" y="6279"/>
                </a:cubicBezTo>
                <a:lnTo>
                  <a:pt x="47082" y="6279"/>
                </a:lnTo>
                <a:cubicBezTo>
                  <a:pt x="45780" y="4314"/>
                  <a:pt x="43323" y="3675"/>
                  <a:pt x="40898" y="3675"/>
                </a:cubicBezTo>
                <a:cubicBezTo>
                  <a:pt x="40320" y="3675"/>
                  <a:pt x="39743" y="3712"/>
                  <a:pt x="39184" y="3775"/>
                </a:cubicBezTo>
                <a:cubicBezTo>
                  <a:pt x="38631" y="3837"/>
                  <a:pt x="38061" y="3912"/>
                  <a:pt x="37504" y="3912"/>
                </a:cubicBezTo>
                <a:cubicBezTo>
                  <a:pt x="36957" y="3912"/>
                  <a:pt x="36423" y="3841"/>
                  <a:pt x="35926" y="3617"/>
                </a:cubicBezTo>
                <a:cubicBezTo>
                  <a:pt x="35157" y="3273"/>
                  <a:pt x="34589" y="2613"/>
                  <a:pt x="33954" y="2060"/>
                </a:cubicBezTo>
                <a:cubicBezTo>
                  <a:pt x="32441" y="740"/>
                  <a:pt x="30437" y="0"/>
                  <a:pt x="284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21"/>
          <p:cNvSpPr/>
          <p:nvPr/>
        </p:nvSpPr>
        <p:spPr>
          <a:xfrm flipH="1">
            <a:off x="221925" y="1164150"/>
            <a:ext cx="650475" cy="100800"/>
          </a:xfrm>
          <a:custGeom>
            <a:avLst/>
            <a:gdLst/>
            <a:ahLst/>
            <a:cxnLst/>
            <a:rect l="l" t="t" r="r" b="b"/>
            <a:pathLst>
              <a:path w="26019" h="4032" extrusionOk="0">
                <a:moveTo>
                  <a:pt x="12867" y="0"/>
                </a:moveTo>
                <a:cubicBezTo>
                  <a:pt x="12142" y="0"/>
                  <a:pt x="11402" y="147"/>
                  <a:pt x="10709" y="364"/>
                </a:cubicBezTo>
                <a:cubicBezTo>
                  <a:pt x="9387" y="777"/>
                  <a:pt x="8141" y="1427"/>
                  <a:pt x="6797" y="1764"/>
                </a:cubicBezTo>
                <a:cubicBezTo>
                  <a:pt x="4414" y="2361"/>
                  <a:pt x="1629" y="2192"/>
                  <a:pt x="1" y="4031"/>
                </a:cubicBezTo>
                <a:lnTo>
                  <a:pt x="26018" y="4031"/>
                </a:lnTo>
                <a:cubicBezTo>
                  <a:pt x="25190" y="2970"/>
                  <a:pt x="24068" y="1979"/>
                  <a:pt x="22724" y="1905"/>
                </a:cubicBezTo>
                <a:cubicBezTo>
                  <a:pt x="22632" y="1900"/>
                  <a:pt x="22539" y="1898"/>
                  <a:pt x="22446" y="1898"/>
                </a:cubicBezTo>
                <a:cubicBezTo>
                  <a:pt x="21185" y="1898"/>
                  <a:pt x="19890" y="2329"/>
                  <a:pt x="18661" y="2329"/>
                </a:cubicBezTo>
                <a:cubicBezTo>
                  <a:pt x="18162" y="2329"/>
                  <a:pt x="17675" y="2258"/>
                  <a:pt x="17204" y="2059"/>
                </a:cubicBezTo>
                <a:cubicBezTo>
                  <a:pt x="16299" y="1675"/>
                  <a:pt x="15636" y="871"/>
                  <a:pt x="14763" y="423"/>
                </a:cubicBezTo>
                <a:cubicBezTo>
                  <a:pt x="14174" y="122"/>
                  <a:pt x="13527" y="0"/>
                  <a:pt x="1286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21"/>
          <p:cNvSpPr/>
          <p:nvPr/>
        </p:nvSpPr>
        <p:spPr>
          <a:xfrm>
            <a:off x="-88" y="4922620"/>
            <a:ext cx="9144076" cy="239915"/>
          </a:xfrm>
          <a:custGeom>
            <a:avLst/>
            <a:gdLst/>
            <a:ahLst/>
            <a:cxnLst/>
            <a:rect l="l" t="t" r="r" b="b"/>
            <a:pathLst>
              <a:path w="240792" h="16748" extrusionOk="0">
                <a:moveTo>
                  <a:pt x="225963" y="1"/>
                </a:moveTo>
                <a:cubicBezTo>
                  <a:pt x="215828" y="1"/>
                  <a:pt x="205693" y="1053"/>
                  <a:pt x="195776" y="3148"/>
                </a:cubicBezTo>
                <a:cubicBezTo>
                  <a:pt x="185681" y="5280"/>
                  <a:pt x="175678" y="8502"/>
                  <a:pt x="165365" y="8502"/>
                </a:cubicBezTo>
                <a:cubicBezTo>
                  <a:pt x="165324" y="8502"/>
                  <a:pt x="165282" y="8502"/>
                  <a:pt x="165241" y="8502"/>
                </a:cubicBezTo>
                <a:cubicBezTo>
                  <a:pt x="153550" y="8475"/>
                  <a:pt x="142058" y="4274"/>
                  <a:pt x="130452" y="4274"/>
                </a:cubicBezTo>
                <a:cubicBezTo>
                  <a:pt x="129071" y="4274"/>
                  <a:pt x="127688" y="4334"/>
                  <a:pt x="126303" y="4467"/>
                </a:cubicBezTo>
                <a:cubicBezTo>
                  <a:pt x="118329" y="5238"/>
                  <a:pt x="110771" y="8416"/>
                  <a:pt x="102851" y="9623"/>
                </a:cubicBezTo>
                <a:cubicBezTo>
                  <a:pt x="100012" y="10056"/>
                  <a:pt x="97165" y="10233"/>
                  <a:pt x="94312" y="10233"/>
                </a:cubicBezTo>
                <a:cubicBezTo>
                  <a:pt x="84986" y="10233"/>
                  <a:pt x="75604" y="8345"/>
                  <a:pt x="66265" y="7365"/>
                </a:cubicBezTo>
                <a:cubicBezTo>
                  <a:pt x="61859" y="6903"/>
                  <a:pt x="57431" y="6679"/>
                  <a:pt x="53002" y="6679"/>
                </a:cubicBezTo>
                <a:cubicBezTo>
                  <a:pt x="34963" y="6679"/>
                  <a:pt x="16884" y="10386"/>
                  <a:pt x="1" y="16747"/>
                </a:cubicBezTo>
                <a:lnTo>
                  <a:pt x="240790" y="16747"/>
                </a:lnTo>
                <a:lnTo>
                  <a:pt x="240790" y="755"/>
                </a:lnTo>
                <a:lnTo>
                  <a:pt x="240792" y="755"/>
                </a:lnTo>
                <a:cubicBezTo>
                  <a:pt x="235866" y="252"/>
                  <a:pt x="230915" y="1"/>
                  <a:pt x="2259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6" name="Google Shape;856;p21"/>
          <p:cNvGrpSpPr/>
          <p:nvPr/>
        </p:nvGrpSpPr>
        <p:grpSpPr>
          <a:xfrm rot="226615">
            <a:off x="7764205" y="4181612"/>
            <a:ext cx="1109633" cy="927381"/>
            <a:chOff x="4583425" y="4399375"/>
            <a:chExt cx="640050" cy="534925"/>
          </a:xfrm>
        </p:grpSpPr>
        <p:sp>
          <p:nvSpPr>
            <p:cNvPr id="857" name="Google Shape;857;p21"/>
            <p:cNvSpPr/>
            <p:nvPr/>
          </p:nvSpPr>
          <p:spPr>
            <a:xfrm>
              <a:off x="4583425" y="4399375"/>
              <a:ext cx="640050" cy="534925"/>
            </a:xfrm>
            <a:custGeom>
              <a:avLst/>
              <a:gdLst/>
              <a:ahLst/>
              <a:cxnLst/>
              <a:rect l="l" t="t" r="r" b="b"/>
              <a:pathLst>
                <a:path w="25602" h="21397" extrusionOk="0">
                  <a:moveTo>
                    <a:pt x="12054" y="0"/>
                  </a:moveTo>
                  <a:cubicBezTo>
                    <a:pt x="11979" y="0"/>
                    <a:pt x="11902" y="6"/>
                    <a:pt x="11823" y="19"/>
                  </a:cubicBezTo>
                  <a:cubicBezTo>
                    <a:pt x="10469" y="232"/>
                    <a:pt x="9985" y="2142"/>
                    <a:pt x="9917" y="4482"/>
                  </a:cubicBezTo>
                  <a:cubicBezTo>
                    <a:pt x="10479" y="4988"/>
                    <a:pt x="11045" y="5486"/>
                    <a:pt x="11415" y="6168"/>
                  </a:cubicBezTo>
                  <a:cubicBezTo>
                    <a:pt x="11435" y="6203"/>
                    <a:pt x="11417" y="6244"/>
                    <a:pt x="11380" y="6256"/>
                  </a:cubicBezTo>
                  <a:cubicBezTo>
                    <a:pt x="11208" y="6313"/>
                    <a:pt x="11026" y="6335"/>
                    <a:pt x="10841" y="6335"/>
                  </a:cubicBezTo>
                  <a:cubicBezTo>
                    <a:pt x="10535" y="6335"/>
                    <a:pt x="10221" y="6275"/>
                    <a:pt x="9934" y="6214"/>
                  </a:cubicBezTo>
                  <a:lnTo>
                    <a:pt x="9934" y="6214"/>
                  </a:lnTo>
                  <a:cubicBezTo>
                    <a:pt x="10091" y="9942"/>
                    <a:pt x="10946" y="13964"/>
                    <a:pt x="10946" y="13964"/>
                  </a:cubicBezTo>
                  <a:cubicBezTo>
                    <a:pt x="10946" y="13964"/>
                    <a:pt x="9732" y="11500"/>
                    <a:pt x="8195" y="10356"/>
                  </a:cubicBezTo>
                  <a:cubicBezTo>
                    <a:pt x="7972" y="10745"/>
                    <a:pt x="7724" y="11119"/>
                    <a:pt x="7442" y="11463"/>
                  </a:cubicBezTo>
                  <a:cubicBezTo>
                    <a:pt x="7431" y="11478"/>
                    <a:pt x="7416" y="11484"/>
                    <a:pt x="7402" y="11484"/>
                  </a:cubicBezTo>
                  <a:cubicBezTo>
                    <a:pt x="7369" y="11484"/>
                    <a:pt x="7336" y="11451"/>
                    <a:pt x="7332" y="11417"/>
                  </a:cubicBezTo>
                  <a:cubicBezTo>
                    <a:pt x="7272" y="10904"/>
                    <a:pt x="7281" y="10390"/>
                    <a:pt x="7304" y="9878"/>
                  </a:cubicBezTo>
                  <a:cubicBezTo>
                    <a:pt x="7116" y="9818"/>
                    <a:pt x="6926" y="9785"/>
                    <a:pt x="6735" y="9785"/>
                  </a:cubicBezTo>
                  <a:cubicBezTo>
                    <a:pt x="6454" y="9785"/>
                    <a:pt x="6173" y="9856"/>
                    <a:pt x="5894" y="10018"/>
                  </a:cubicBezTo>
                  <a:cubicBezTo>
                    <a:pt x="3472" y="11417"/>
                    <a:pt x="7898" y="16136"/>
                    <a:pt x="7898" y="16136"/>
                  </a:cubicBezTo>
                  <a:cubicBezTo>
                    <a:pt x="7898" y="16136"/>
                    <a:pt x="5748" y="14115"/>
                    <a:pt x="3634" y="13502"/>
                  </a:cubicBezTo>
                  <a:cubicBezTo>
                    <a:pt x="3602" y="14077"/>
                    <a:pt x="3537" y="14648"/>
                    <a:pt x="3363" y="15192"/>
                  </a:cubicBezTo>
                  <a:cubicBezTo>
                    <a:pt x="3354" y="15220"/>
                    <a:pt x="3330" y="15234"/>
                    <a:pt x="3307" y="15234"/>
                  </a:cubicBezTo>
                  <a:cubicBezTo>
                    <a:pt x="3282" y="15234"/>
                    <a:pt x="3257" y="15219"/>
                    <a:pt x="3247" y="15192"/>
                  </a:cubicBezTo>
                  <a:cubicBezTo>
                    <a:pt x="3018" y="14587"/>
                    <a:pt x="2842" y="13963"/>
                    <a:pt x="2694" y="13333"/>
                  </a:cubicBezTo>
                  <a:cubicBezTo>
                    <a:pt x="2635" y="13330"/>
                    <a:pt x="2577" y="13329"/>
                    <a:pt x="2519" y="13329"/>
                  </a:cubicBezTo>
                  <a:cubicBezTo>
                    <a:pt x="1747" y="13329"/>
                    <a:pt x="1037" y="13617"/>
                    <a:pt x="508" y="14389"/>
                  </a:cubicBezTo>
                  <a:cubicBezTo>
                    <a:pt x="81" y="15012"/>
                    <a:pt x="0" y="15661"/>
                    <a:pt x="145" y="16302"/>
                  </a:cubicBezTo>
                  <a:cubicBezTo>
                    <a:pt x="327" y="16293"/>
                    <a:pt x="508" y="16286"/>
                    <a:pt x="689" y="16286"/>
                  </a:cubicBezTo>
                  <a:cubicBezTo>
                    <a:pt x="984" y="16286"/>
                    <a:pt x="1277" y="16305"/>
                    <a:pt x="1567" y="16370"/>
                  </a:cubicBezTo>
                  <a:cubicBezTo>
                    <a:pt x="1612" y="16379"/>
                    <a:pt x="1626" y="16439"/>
                    <a:pt x="1594" y="16470"/>
                  </a:cubicBezTo>
                  <a:cubicBezTo>
                    <a:pt x="1278" y="16784"/>
                    <a:pt x="907" y="17040"/>
                    <a:pt x="532" y="17280"/>
                  </a:cubicBezTo>
                  <a:cubicBezTo>
                    <a:pt x="1768" y="19503"/>
                    <a:pt x="5100" y="21397"/>
                    <a:pt x="5100" y="21397"/>
                  </a:cubicBezTo>
                  <a:lnTo>
                    <a:pt x="21927" y="18724"/>
                  </a:lnTo>
                  <a:cubicBezTo>
                    <a:pt x="24348" y="15551"/>
                    <a:pt x="25601" y="11042"/>
                    <a:pt x="23889" y="10415"/>
                  </a:cubicBezTo>
                  <a:cubicBezTo>
                    <a:pt x="23764" y="10370"/>
                    <a:pt x="23632" y="10349"/>
                    <a:pt x="23495" y="10349"/>
                  </a:cubicBezTo>
                  <a:cubicBezTo>
                    <a:pt x="22960" y="10349"/>
                    <a:pt x="22344" y="10670"/>
                    <a:pt x="21747" y="11115"/>
                  </a:cubicBezTo>
                  <a:cubicBezTo>
                    <a:pt x="21767" y="11558"/>
                    <a:pt x="21778" y="12002"/>
                    <a:pt x="21708" y="12440"/>
                  </a:cubicBezTo>
                  <a:cubicBezTo>
                    <a:pt x="21703" y="12478"/>
                    <a:pt x="21672" y="12494"/>
                    <a:pt x="21640" y="12494"/>
                  </a:cubicBezTo>
                  <a:cubicBezTo>
                    <a:pt x="21618" y="12494"/>
                    <a:pt x="21596" y="12487"/>
                    <a:pt x="21581" y="12474"/>
                  </a:cubicBezTo>
                  <a:cubicBezTo>
                    <a:pt x="21367" y="12301"/>
                    <a:pt x="21198" y="12084"/>
                    <a:pt x="21048" y="11855"/>
                  </a:cubicBezTo>
                  <a:cubicBezTo>
                    <a:pt x="21026" y="11821"/>
                    <a:pt x="21006" y="11784"/>
                    <a:pt x="20983" y="11749"/>
                  </a:cubicBezTo>
                  <a:cubicBezTo>
                    <a:pt x="19959" y="12689"/>
                    <a:pt x="19142" y="13755"/>
                    <a:pt x="19142" y="13755"/>
                  </a:cubicBezTo>
                  <a:cubicBezTo>
                    <a:pt x="19142" y="13755"/>
                    <a:pt x="20028" y="10614"/>
                    <a:pt x="20318" y="7762"/>
                  </a:cubicBezTo>
                  <a:lnTo>
                    <a:pt x="20318" y="7762"/>
                  </a:lnTo>
                  <a:cubicBezTo>
                    <a:pt x="20099" y="7805"/>
                    <a:pt x="19879" y="7835"/>
                    <a:pt x="19657" y="7835"/>
                  </a:cubicBezTo>
                  <a:cubicBezTo>
                    <a:pt x="19559" y="7835"/>
                    <a:pt x="19460" y="7829"/>
                    <a:pt x="19360" y="7815"/>
                  </a:cubicBezTo>
                  <a:cubicBezTo>
                    <a:pt x="19303" y="7807"/>
                    <a:pt x="19291" y="7726"/>
                    <a:pt x="19327" y="7691"/>
                  </a:cubicBezTo>
                  <a:cubicBezTo>
                    <a:pt x="19657" y="7368"/>
                    <a:pt x="20030" y="7100"/>
                    <a:pt x="20390" y="6816"/>
                  </a:cubicBezTo>
                  <a:cubicBezTo>
                    <a:pt x="20485" y="4948"/>
                    <a:pt x="20224" y="3393"/>
                    <a:pt x="19142" y="3234"/>
                  </a:cubicBezTo>
                  <a:cubicBezTo>
                    <a:pt x="19084" y="3225"/>
                    <a:pt x="19026" y="3221"/>
                    <a:pt x="18970" y="3221"/>
                  </a:cubicBezTo>
                  <a:cubicBezTo>
                    <a:pt x="17825" y="3221"/>
                    <a:pt x="17020" y="4942"/>
                    <a:pt x="16474" y="6930"/>
                  </a:cubicBezTo>
                  <a:cubicBezTo>
                    <a:pt x="16532" y="7016"/>
                    <a:pt x="16592" y="7102"/>
                    <a:pt x="16648" y="7190"/>
                  </a:cubicBezTo>
                  <a:cubicBezTo>
                    <a:pt x="16828" y="7474"/>
                    <a:pt x="17014" y="7776"/>
                    <a:pt x="17101" y="8103"/>
                  </a:cubicBezTo>
                  <a:cubicBezTo>
                    <a:pt x="17109" y="8132"/>
                    <a:pt x="17091" y="8173"/>
                    <a:pt x="17058" y="8179"/>
                  </a:cubicBezTo>
                  <a:cubicBezTo>
                    <a:pt x="16957" y="8197"/>
                    <a:pt x="16855" y="8205"/>
                    <a:pt x="16754" y="8205"/>
                  </a:cubicBezTo>
                  <a:cubicBezTo>
                    <a:pt x="16614" y="8205"/>
                    <a:pt x="16473" y="8189"/>
                    <a:pt x="16334" y="8164"/>
                  </a:cubicBezTo>
                  <a:cubicBezTo>
                    <a:pt x="16281" y="8156"/>
                    <a:pt x="16229" y="8145"/>
                    <a:pt x="16176" y="8133"/>
                  </a:cubicBezTo>
                  <a:cubicBezTo>
                    <a:pt x="15651" y="10519"/>
                    <a:pt x="15455" y="12879"/>
                    <a:pt x="15455" y="12879"/>
                  </a:cubicBezTo>
                  <a:cubicBezTo>
                    <a:pt x="15455" y="12879"/>
                    <a:pt x="15473" y="9911"/>
                    <a:pt x="15108" y="6826"/>
                  </a:cubicBezTo>
                  <a:cubicBezTo>
                    <a:pt x="14942" y="6869"/>
                    <a:pt x="14775" y="6902"/>
                    <a:pt x="14606" y="6902"/>
                  </a:cubicBezTo>
                  <a:cubicBezTo>
                    <a:pt x="14555" y="6902"/>
                    <a:pt x="14504" y="6899"/>
                    <a:pt x="14453" y="6893"/>
                  </a:cubicBezTo>
                  <a:cubicBezTo>
                    <a:pt x="14415" y="6887"/>
                    <a:pt x="14369" y="6852"/>
                    <a:pt x="14387" y="6807"/>
                  </a:cubicBezTo>
                  <a:cubicBezTo>
                    <a:pt x="14482" y="6575"/>
                    <a:pt x="14688" y="6391"/>
                    <a:pt x="14872" y="6231"/>
                  </a:cubicBezTo>
                  <a:cubicBezTo>
                    <a:pt x="14919" y="6190"/>
                    <a:pt x="14968" y="6151"/>
                    <a:pt x="15016" y="6111"/>
                  </a:cubicBezTo>
                  <a:cubicBezTo>
                    <a:pt x="14952" y="5649"/>
                    <a:pt x="14878" y="5188"/>
                    <a:pt x="14795" y="4740"/>
                  </a:cubicBezTo>
                  <a:cubicBezTo>
                    <a:pt x="14345" y="4997"/>
                    <a:pt x="13879" y="5226"/>
                    <a:pt x="13368" y="5290"/>
                  </a:cubicBezTo>
                  <a:cubicBezTo>
                    <a:pt x="13366" y="5291"/>
                    <a:pt x="13365" y="5291"/>
                    <a:pt x="13364" y="5291"/>
                  </a:cubicBezTo>
                  <a:cubicBezTo>
                    <a:pt x="13331" y="5291"/>
                    <a:pt x="13310" y="5252"/>
                    <a:pt x="13318" y="5225"/>
                  </a:cubicBezTo>
                  <a:cubicBezTo>
                    <a:pt x="13473" y="4655"/>
                    <a:pt x="13820" y="4145"/>
                    <a:pt x="14167" y="3675"/>
                  </a:cubicBezTo>
                  <a:cubicBezTo>
                    <a:pt x="14265" y="3544"/>
                    <a:pt x="14366" y="3413"/>
                    <a:pt x="14468" y="3285"/>
                  </a:cubicBezTo>
                  <a:cubicBezTo>
                    <a:pt x="13965" y="1405"/>
                    <a:pt x="13204" y="0"/>
                    <a:pt x="120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1"/>
            <p:cNvSpPr/>
            <p:nvPr/>
          </p:nvSpPr>
          <p:spPr>
            <a:xfrm>
              <a:off x="4976075" y="4551300"/>
              <a:ext cx="79525" cy="342050"/>
            </a:xfrm>
            <a:custGeom>
              <a:avLst/>
              <a:gdLst/>
              <a:ahLst/>
              <a:cxnLst/>
              <a:rect l="l" t="t" r="r" b="b"/>
              <a:pathLst>
                <a:path w="3181" h="13682" extrusionOk="0">
                  <a:moveTo>
                    <a:pt x="3180" y="1"/>
                  </a:moveTo>
                  <a:lnTo>
                    <a:pt x="3180" y="1"/>
                  </a:lnTo>
                  <a:cubicBezTo>
                    <a:pt x="2826" y="1121"/>
                    <a:pt x="2514" y="2250"/>
                    <a:pt x="2218" y="3383"/>
                  </a:cubicBezTo>
                  <a:cubicBezTo>
                    <a:pt x="1919" y="4515"/>
                    <a:pt x="1646" y="5653"/>
                    <a:pt x="1376" y="6792"/>
                  </a:cubicBezTo>
                  <a:cubicBezTo>
                    <a:pt x="1114" y="7933"/>
                    <a:pt x="858" y="9075"/>
                    <a:pt x="628" y="10222"/>
                  </a:cubicBezTo>
                  <a:cubicBezTo>
                    <a:pt x="395" y="11371"/>
                    <a:pt x="176" y="12521"/>
                    <a:pt x="0" y="13682"/>
                  </a:cubicBezTo>
                  <a:cubicBezTo>
                    <a:pt x="355" y="12563"/>
                    <a:pt x="667" y="11434"/>
                    <a:pt x="963" y="10301"/>
                  </a:cubicBezTo>
                  <a:cubicBezTo>
                    <a:pt x="1262" y="9168"/>
                    <a:pt x="1536" y="8031"/>
                    <a:pt x="1805" y="6892"/>
                  </a:cubicBezTo>
                  <a:cubicBezTo>
                    <a:pt x="2065" y="5751"/>
                    <a:pt x="2322" y="4609"/>
                    <a:pt x="2553" y="3460"/>
                  </a:cubicBezTo>
                  <a:cubicBezTo>
                    <a:pt x="2786" y="2313"/>
                    <a:pt x="3004" y="1162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1"/>
            <p:cNvSpPr/>
            <p:nvPr/>
          </p:nvSpPr>
          <p:spPr>
            <a:xfrm>
              <a:off x="4890450" y="4473275"/>
              <a:ext cx="27150" cy="423100"/>
            </a:xfrm>
            <a:custGeom>
              <a:avLst/>
              <a:gdLst/>
              <a:ahLst/>
              <a:cxnLst/>
              <a:rect l="l" t="t" r="r" b="b"/>
              <a:pathLst>
                <a:path w="1086" h="16924" extrusionOk="0">
                  <a:moveTo>
                    <a:pt x="1" y="1"/>
                  </a:moveTo>
                  <a:lnTo>
                    <a:pt x="1" y="1"/>
                  </a:lnTo>
                  <a:cubicBezTo>
                    <a:pt x="7" y="1416"/>
                    <a:pt x="40" y="2830"/>
                    <a:pt x="101" y="4242"/>
                  </a:cubicBezTo>
                  <a:cubicBezTo>
                    <a:pt x="157" y="5655"/>
                    <a:pt x="239" y="7065"/>
                    <a:pt x="325" y="8476"/>
                  </a:cubicBezTo>
                  <a:cubicBezTo>
                    <a:pt x="418" y="9886"/>
                    <a:pt x="518" y="11295"/>
                    <a:pt x="644" y="12703"/>
                  </a:cubicBezTo>
                  <a:cubicBezTo>
                    <a:pt x="763" y="14112"/>
                    <a:pt x="910" y="15518"/>
                    <a:pt x="1086" y="16923"/>
                  </a:cubicBezTo>
                  <a:cubicBezTo>
                    <a:pt x="1081" y="15507"/>
                    <a:pt x="1049" y="14094"/>
                    <a:pt x="987" y="12681"/>
                  </a:cubicBezTo>
                  <a:cubicBezTo>
                    <a:pt x="932" y="11269"/>
                    <a:pt x="850" y="9858"/>
                    <a:pt x="763" y="8448"/>
                  </a:cubicBezTo>
                  <a:cubicBezTo>
                    <a:pt x="669" y="7038"/>
                    <a:pt x="570" y="5629"/>
                    <a:pt x="444" y="4220"/>
                  </a:cubicBezTo>
                  <a:cubicBezTo>
                    <a:pt x="325" y="2812"/>
                    <a:pt x="176" y="1406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1"/>
            <p:cNvSpPr/>
            <p:nvPr/>
          </p:nvSpPr>
          <p:spPr>
            <a:xfrm>
              <a:off x="4777950" y="4707150"/>
              <a:ext cx="102225" cy="186175"/>
            </a:xfrm>
            <a:custGeom>
              <a:avLst/>
              <a:gdLst/>
              <a:ahLst/>
              <a:cxnLst/>
              <a:rect l="l" t="t" r="r" b="b"/>
              <a:pathLst>
                <a:path w="4089" h="7447" extrusionOk="0">
                  <a:moveTo>
                    <a:pt x="1" y="1"/>
                  </a:moveTo>
                  <a:lnTo>
                    <a:pt x="1" y="1"/>
                  </a:lnTo>
                  <a:cubicBezTo>
                    <a:pt x="261" y="665"/>
                    <a:pt x="560" y="1308"/>
                    <a:pt x="872" y="1945"/>
                  </a:cubicBezTo>
                  <a:cubicBezTo>
                    <a:pt x="1182" y="2582"/>
                    <a:pt x="1515" y="3207"/>
                    <a:pt x="1852" y="3829"/>
                  </a:cubicBezTo>
                  <a:cubicBezTo>
                    <a:pt x="2196" y="4448"/>
                    <a:pt x="2545" y="5065"/>
                    <a:pt x="2916" y="5668"/>
                  </a:cubicBezTo>
                  <a:cubicBezTo>
                    <a:pt x="3286" y="6273"/>
                    <a:pt x="3668" y="6870"/>
                    <a:pt x="4089" y="7446"/>
                  </a:cubicBezTo>
                  <a:cubicBezTo>
                    <a:pt x="3829" y="6782"/>
                    <a:pt x="3530" y="6139"/>
                    <a:pt x="3217" y="5502"/>
                  </a:cubicBezTo>
                  <a:cubicBezTo>
                    <a:pt x="2908" y="4865"/>
                    <a:pt x="2575" y="4240"/>
                    <a:pt x="2238" y="3618"/>
                  </a:cubicBezTo>
                  <a:cubicBezTo>
                    <a:pt x="1893" y="2999"/>
                    <a:pt x="1545" y="2383"/>
                    <a:pt x="1173" y="1780"/>
                  </a:cubicBezTo>
                  <a:cubicBezTo>
                    <a:pt x="804" y="1174"/>
                    <a:pt x="421" y="577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1"/>
            <p:cNvSpPr/>
            <p:nvPr/>
          </p:nvSpPr>
          <p:spPr>
            <a:xfrm>
              <a:off x="4663150" y="4796825"/>
              <a:ext cx="126550" cy="114400"/>
            </a:xfrm>
            <a:custGeom>
              <a:avLst/>
              <a:gdLst/>
              <a:ahLst/>
              <a:cxnLst/>
              <a:rect l="l" t="t" r="r" b="b"/>
              <a:pathLst>
                <a:path w="5062" h="4576" extrusionOk="0">
                  <a:moveTo>
                    <a:pt x="1" y="1"/>
                  </a:moveTo>
                  <a:lnTo>
                    <a:pt x="1" y="2"/>
                  </a:lnTo>
                  <a:cubicBezTo>
                    <a:pt x="375" y="439"/>
                    <a:pt x="774" y="846"/>
                    <a:pt x="1179" y="1245"/>
                  </a:cubicBezTo>
                  <a:cubicBezTo>
                    <a:pt x="1583" y="1645"/>
                    <a:pt x="2000" y="2030"/>
                    <a:pt x="2418" y="2413"/>
                  </a:cubicBezTo>
                  <a:cubicBezTo>
                    <a:pt x="2842" y="2791"/>
                    <a:pt x="3266" y="3167"/>
                    <a:pt x="3705" y="3528"/>
                  </a:cubicBezTo>
                  <a:cubicBezTo>
                    <a:pt x="4142" y="3893"/>
                    <a:pt x="4588" y="4248"/>
                    <a:pt x="5061" y="4575"/>
                  </a:cubicBezTo>
                  <a:cubicBezTo>
                    <a:pt x="4715" y="4115"/>
                    <a:pt x="4335" y="3690"/>
                    <a:pt x="3939" y="3277"/>
                  </a:cubicBezTo>
                  <a:cubicBezTo>
                    <a:pt x="3547" y="2863"/>
                    <a:pt x="3134" y="2471"/>
                    <a:pt x="2713" y="2086"/>
                  </a:cubicBezTo>
                  <a:cubicBezTo>
                    <a:pt x="2288" y="1707"/>
                    <a:pt x="1856" y="1336"/>
                    <a:pt x="1405" y="987"/>
                  </a:cubicBezTo>
                  <a:cubicBezTo>
                    <a:pt x="955" y="635"/>
                    <a:pt x="493" y="300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7"/>
          <p:cNvSpPr txBox="1">
            <a:spLocks noGrp="1"/>
          </p:cNvSpPr>
          <p:nvPr>
            <p:ph type="subTitle" idx="1"/>
          </p:nvPr>
        </p:nvSpPr>
        <p:spPr>
          <a:xfrm>
            <a:off x="716600" y="3035402"/>
            <a:ext cx="24795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subTitle" idx="2"/>
          </p:nvPr>
        </p:nvSpPr>
        <p:spPr>
          <a:xfrm>
            <a:off x="3330975" y="3035404"/>
            <a:ext cx="24795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7"/>
          <p:cNvSpPr txBox="1">
            <a:spLocks noGrp="1"/>
          </p:cNvSpPr>
          <p:nvPr>
            <p:ph type="subTitle" idx="3"/>
          </p:nvPr>
        </p:nvSpPr>
        <p:spPr>
          <a:xfrm>
            <a:off x="5947875" y="3035404"/>
            <a:ext cx="24795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subTitle" idx="4"/>
          </p:nvPr>
        </p:nvSpPr>
        <p:spPr>
          <a:xfrm>
            <a:off x="716600" y="2476500"/>
            <a:ext cx="24795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9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subTitle" idx="5"/>
          </p:nvPr>
        </p:nvSpPr>
        <p:spPr>
          <a:xfrm>
            <a:off x="3330979" y="2476500"/>
            <a:ext cx="24795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9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subTitle" idx="6"/>
          </p:nvPr>
        </p:nvSpPr>
        <p:spPr>
          <a:xfrm>
            <a:off x="5947875" y="2476500"/>
            <a:ext cx="24795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9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35914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8"/>
          <p:cNvSpPr txBox="1">
            <a:spLocks noGrp="1"/>
          </p:cNvSpPr>
          <p:nvPr>
            <p:ph type="subTitle" idx="1"/>
          </p:nvPr>
        </p:nvSpPr>
        <p:spPr>
          <a:xfrm>
            <a:off x="2019625" y="2269325"/>
            <a:ext cx="2144700" cy="6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8"/>
          <p:cNvSpPr txBox="1">
            <a:spLocks noGrp="1"/>
          </p:cNvSpPr>
          <p:nvPr>
            <p:ph type="subTitle" idx="2"/>
          </p:nvPr>
        </p:nvSpPr>
        <p:spPr>
          <a:xfrm>
            <a:off x="4964809" y="2269325"/>
            <a:ext cx="2144700" cy="6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8"/>
          <p:cNvSpPr txBox="1">
            <a:spLocks noGrp="1"/>
          </p:cNvSpPr>
          <p:nvPr>
            <p:ph type="subTitle" idx="3"/>
          </p:nvPr>
        </p:nvSpPr>
        <p:spPr>
          <a:xfrm>
            <a:off x="2019625" y="3988400"/>
            <a:ext cx="2144700" cy="6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8"/>
          <p:cNvSpPr txBox="1">
            <a:spLocks noGrp="1"/>
          </p:cNvSpPr>
          <p:nvPr>
            <p:ph type="subTitle" idx="4"/>
          </p:nvPr>
        </p:nvSpPr>
        <p:spPr>
          <a:xfrm>
            <a:off x="4964809" y="3988400"/>
            <a:ext cx="2144700" cy="6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8"/>
          <p:cNvSpPr txBox="1">
            <a:spLocks noGrp="1"/>
          </p:cNvSpPr>
          <p:nvPr>
            <p:ph type="subTitle" idx="5"/>
          </p:nvPr>
        </p:nvSpPr>
        <p:spPr>
          <a:xfrm>
            <a:off x="2019613" y="1710325"/>
            <a:ext cx="21447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9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7" name="Google Shape;197;p28"/>
          <p:cNvSpPr txBox="1">
            <a:spLocks noGrp="1"/>
          </p:cNvSpPr>
          <p:nvPr>
            <p:ph type="subTitle" idx="6"/>
          </p:nvPr>
        </p:nvSpPr>
        <p:spPr>
          <a:xfrm>
            <a:off x="2019613" y="3429500"/>
            <a:ext cx="21447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9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8" name="Google Shape;198;p28"/>
          <p:cNvSpPr txBox="1">
            <a:spLocks noGrp="1"/>
          </p:cNvSpPr>
          <p:nvPr>
            <p:ph type="subTitle" idx="7"/>
          </p:nvPr>
        </p:nvSpPr>
        <p:spPr>
          <a:xfrm>
            <a:off x="4964788" y="1710325"/>
            <a:ext cx="21447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9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9" name="Google Shape;199;p28"/>
          <p:cNvSpPr txBox="1">
            <a:spLocks noGrp="1"/>
          </p:cNvSpPr>
          <p:nvPr>
            <p:ph type="subTitle" idx="8"/>
          </p:nvPr>
        </p:nvSpPr>
        <p:spPr>
          <a:xfrm>
            <a:off x="4964788" y="3429500"/>
            <a:ext cx="21447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9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00" name="Google Shape;200;p28"/>
          <p:cNvGrpSpPr/>
          <p:nvPr/>
        </p:nvGrpSpPr>
        <p:grpSpPr>
          <a:xfrm>
            <a:off x="-149310" y="4775649"/>
            <a:ext cx="9613880" cy="632963"/>
            <a:chOff x="-1287949" y="4558475"/>
            <a:chExt cx="13198628" cy="868977"/>
          </a:xfrm>
        </p:grpSpPr>
        <p:sp>
          <p:nvSpPr>
            <p:cNvPr id="201" name="Google Shape;201;p28"/>
            <p:cNvSpPr/>
            <p:nvPr/>
          </p:nvSpPr>
          <p:spPr>
            <a:xfrm>
              <a:off x="-1287949" y="4558475"/>
              <a:ext cx="13198628" cy="868976"/>
            </a:xfrm>
            <a:custGeom>
              <a:avLst/>
              <a:gdLst/>
              <a:ahLst/>
              <a:cxnLst/>
              <a:rect l="l" t="t" r="r" b="b"/>
              <a:pathLst>
                <a:path w="59129" h="3893" extrusionOk="0">
                  <a:moveTo>
                    <a:pt x="34635" y="0"/>
                  </a:moveTo>
                  <a:cubicBezTo>
                    <a:pt x="33854" y="0"/>
                    <a:pt x="19138" y="447"/>
                    <a:pt x="18789" y="447"/>
                  </a:cubicBezTo>
                  <a:cubicBezTo>
                    <a:pt x="18440" y="447"/>
                    <a:pt x="13796" y="1395"/>
                    <a:pt x="13098" y="1465"/>
                  </a:cubicBezTo>
                  <a:cubicBezTo>
                    <a:pt x="12387" y="1535"/>
                    <a:pt x="0" y="3892"/>
                    <a:pt x="0" y="3892"/>
                  </a:cubicBezTo>
                  <a:lnTo>
                    <a:pt x="59128" y="3892"/>
                  </a:lnTo>
                  <a:lnTo>
                    <a:pt x="56604" y="3153"/>
                  </a:lnTo>
                  <a:lnTo>
                    <a:pt x="46812" y="1842"/>
                  </a:lnTo>
                  <a:cubicBezTo>
                    <a:pt x="46812" y="1842"/>
                    <a:pt x="35402" y="0"/>
                    <a:pt x="34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8"/>
            <p:cNvSpPr/>
            <p:nvPr/>
          </p:nvSpPr>
          <p:spPr>
            <a:xfrm>
              <a:off x="-1287949" y="4574100"/>
              <a:ext cx="7083584" cy="853351"/>
            </a:xfrm>
            <a:custGeom>
              <a:avLst/>
              <a:gdLst/>
              <a:ahLst/>
              <a:cxnLst/>
              <a:rect l="l" t="t" r="r" b="b"/>
              <a:pathLst>
                <a:path w="31734" h="3823" extrusionOk="0">
                  <a:moveTo>
                    <a:pt x="31733" y="0"/>
                  </a:moveTo>
                  <a:cubicBezTo>
                    <a:pt x="27214" y="126"/>
                    <a:pt x="19054" y="377"/>
                    <a:pt x="18789" y="377"/>
                  </a:cubicBezTo>
                  <a:cubicBezTo>
                    <a:pt x="18440" y="377"/>
                    <a:pt x="13796" y="1325"/>
                    <a:pt x="13098" y="1395"/>
                  </a:cubicBezTo>
                  <a:cubicBezTo>
                    <a:pt x="12387" y="1465"/>
                    <a:pt x="0" y="3822"/>
                    <a:pt x="0" y="3822"/>
                  </a:cubicBezTo>
                  <a:lnTo>
                    <a:pt x="12708" y="3822"/>
                  </a:lnTo>
                  <a:cubicBezTo>
                    <a:pt x="14340" y="977"/>
                    <a:pt x="22248" y="544"/>
                    <a:pt x="31733" y="0"/>
                  </a:cubicBezTo>
                  <a:close/>
                </a:path>
              </a:pathLst>
            </a:custGeom>
            <a:solidFill>
              <a:srgbClr val="242424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8"/>
            <p:cNvSpPr/>
            <p:nvPr/>
          </p:nvSpPr>
          <p:spPr>
            <a:xfrm>
              <a:off x="5160143" y="4835485"/>
              <a:ext cx="6638488" cy="591966"/>
            </a:xfrm>
            <a:custGeom>
              <a:avLst/>
              <a:gdLst/>
              <a:ahLst/>
              <a:cxnLst/>
              <a:rect l="l" t="t" r="r" b="b"/>
              <a:pathLst>
                <a:path w="29740" h="2652" extrusionOk="0">
                  <a:moveTo>
                    <a:pt x="1" y="1"/>
                  </a:moveTo>
                  <a:cubicBezTo>
                    <a:pt x="1" y="1"/>
                    <a:pt x="3614" y="98"/>
                    <a:pt x="10044" y="1131"/>
                  </a:cubicBezTo>
                  <a:cubicBezTo>
                    <a:pt x="14940" y="1912"/>
                    <a:pt x="15609" y="1982"/>
                    <a:pt x="20966" y="2651"/>
                  </a:cubicBezTo>
                  <a:lnTo>
                    <a:pt x="29558" y="2651"/>
                  </a:lnTo>
                  <a:lnTo>
                    <a:pt x="29739" y="2567"/>
                  </a:lnTo>
                  <a:lnTo>
                    <a:pt x="27480" y="1912"/>
                  </a:lnTo>
                  <a:lnTo>
                    <a:pt x="17688" y="601"/>
                  </a:lnTo>
                  <a:cubicBezTo>
                    <a:pt x="17688" y="601"/>
                    <a:pt x="16209" y="350"/>
                    <a:pt x="14284" y="57"/>
                  </a:cubicBezTo>
                  <a:cubicBezTo>
                    <a:pt x="738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42424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8"/>
            <p:cNvSpPr/>
            <p:nvPr/>
          </p:nvSpPr>
          <p:spPr>
            <a:xfrm>
              <a:off x="2156897" y="5074327"/>
              <a:ext cx="6156712" cy="98225"/>
            </a:xfrm>
            <a:custGeom>
              <a:avLst/>
              <a:gdLst/>
              <a:ahLst/>
              <a:cxnLst/>
              <a:rect l="l" t="t" r="r" b="b"/>
              <a:pathLst>
                <a:path w="43813" h="699" extrusionOk="0">
                  <a:moveTo>
                    <a:pt x="21899" y="1"/>
                  </a:moveTo>
                  <a:cubicBezTo>
                    <a:pt x="12875" y="15"/>
                    <a:pt x="4882" y="280"/>
                    <a:pt x="0" y="698"/>
                  </a:cubicBezTo>
                  <a:lnTo>
                    <a:pt x="43813" y="698"/>
                  </a:lnTo>
                  <a:cubicBezTo>
                    <a:pt x="38917" y="280"/>
                    <a:pt x="30924" y="1"/>
                    <a:pt x="21899" y="1"/>
                  </a:cubicBezTo>
                  <a:close/>
                </a:path>
              </a:pathLst>
            </a:custGeom>
            <a:solidFill>
              <a:srgbClr val="242424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837363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9"/>
          <p:cNvSpPr txBox="1">
            <a:spLocks noGrp="1"/>
          </p:cNvSpPr>
          <p:nvPr>
            <p:ph type="subTitle" idx="1"/>
          </p:nvPr>
        </p:nvSpPr>
        <p:spPr>
          <a:xfrm>
            <a:off x="812394" y="2269225"/>
            <a:ext cx="23013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9"/>
          <p:cNvSpPr txBox="1">
            <a:spLocks noGrp="1"/>
          </p:cNvSpPr>
          <p:nvPr>
            <p:ph type="subTitle" idx="2"/>
          </p:nvPr>
        </p:nvSpPr>
        <p:spPr>
          <a:xfrm>
            <a:off x="3408531" y="2269225"/>
            <a:ext cx="23193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9"/>
          <p:cNvSpPr txBox="1">
            <a:spLocks noGrp="1"/>
          </p:cNvSpPr>
          <p:nvPr>
            <p:ph type="subTitle" idx="3"/>
          </p:nvPr>
        </p:nvSpPr>
        <p:spPr>
          <a:xfrm>
            <a:off x="807894" y="3997250"/>
            <a:ext cx="23103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9"/>
          <p:cNvSpPr txBox="1">
            <a:spLocks noGrp="1"/>
          </p:cNvSpPr>
          <p:nvPr>
            <p:ph type="subTitle" idx="4"/>
          </p:nvPr>
        </p:nvSpPr>
        <p:spPr>
          <a:xfrm>
            <a:off x="3408531" y="3997250"/>
            <a:ext cx="23193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9"/>
          <p:cNvSpPr txBox="1">
            <a:spLocks noGrp="1"/>
          </p:cNvSpPr>
          <p:nvPr>
            <p:ph type="subTitle" idx="5"/>
          </p:nvPr>
        </p:nvSpPr>
        <p:spPr>
          <a:xfrm>
            <a:off x="6020394" y="2269225"/>
            <a:ext cx="2328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29"/>
          <p:cNvSpPr txBox="1">
            <a:spLocks noGrp="1"/>
          </p:cNvSpPr>
          <p:nvPr>
            <p:ph type="subTitle" idx="6"/>
          </p:nvPr>
        </p:nvSpPr>
        <p:spPr>
          <a:xfrm>
            <a:off x="6020394" y="3997250"/>
            <a:ext cx="2328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9"/>
          <p:cNvSpPr txBox="1">
            <a:spLocks noGrp="1"/>
          </p:cNvSpPr>
          <p:nvPr>
            <p:ph type="subTitle" idx="7"/>
          </p:nvPr>
        </p:nvSpPr>
        <p:spPr>
          <a:xfrm>
            <a:off x="817044" y="1710325"/>
            <a:ext cx="2292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4" name="Google Shape;214;p29"/>
          <p:cNvSpPr txBox="1">
            <a:spLocks noGrp="1"/>
          </p:cNvSpPr>
          <p:nvPr>
            <p:ph type="subTitle" idx="8"/>
          </p:nvPr>
        </p:nvSpPr>
        <p:spPr>
          <a:xfrm>
            <a:off x="3413031" y="1710325"/>
            <a:ext cx="23103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5" name="Google Shape;215;p29"/>
          <p:cNvSpPr txBox="1">
            <a:spLocks noGrp="1"/>
          </p:cNvSpPr>
          <p:nvPr>
            <p:ph type="subTitle" idx="9"/>
          </p:nvPr>
        </p:nvSpPr>
        <p:spPr>
          <a:xfrm>
            <a:off x="6025044" y="1710325"/>
            <a:ext cx="23193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6" name="Google Shape;216;p29"/>
          <p:cNvSpPr txBox="1">
            <a:spLocks noGrp="1"/>
          </p:cNvSpPr>
          <p:nvPr>
            <p:ph type="subTitle" idx="13"/>
          </p:nvPr>
        </p:nvSpPr>
        <p:spPr>
          <a:xfrm>
            <a:off x="812394" y="3438325"/>
            <a:ext cx="23013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subTitle" idx="14"/>
          </p:nvPr>
        </p:nvSpPr>
        <p:spPr>
          <a:xfrm>
            <a:off x="3413031" y="3438325"/>
            <a:ext cx="23103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subTitle" idx="15"/>
          </p:nvPr>
        </p:nvSpPr>
        <p:spPr>
          <a:xfrm>
            <a:off x="6025044" y="3438325"/>
            <a:ext cx="23193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18913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0"/>
          <p:cNvSpPr txBox="1">
            <a:spLocks noGrp="1"/>
          </p:cNvSpPr>
          <p:nvPr>
            <p:ph type="title" hasCustomPrompt="1"/>
          </p:nvPr>
        </p:nvSpPr>
        <p:spPr>
          <a:xfrm>
            <a:off x="713225" y="552112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1" name="Google Shape;221;p30"/>
          <p:cNvSpPr txBox="1">
            <a:spLocks noGrp="1"/>
          </p:cNvSpPr>
          <p:nvPr>
            <p:ph type="subTitle" idx="1"/>
          </p:nvPr>
        </p:nvSpPr>
        <p:spPr>
          <a:xfrm>
            <a:off x="713225" y="1288076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22" name="Google Shape;222;p30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904368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3" name="Google Shape;223;p30"/>
          <p:cNvSpPr txBox="1">
            <a:spLocks noGrp="1"/>
          </p:cNvSpPr>
          <p:nvPr>
            <p:ph type="subTitle" idx="3"/>
          </p:nvPr>
        </p:nvSpPr>
        <p:spPr>
          <a:xfrm>
            <a:off x="713225" y="2640332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24" name="Google Shape;224;p30"/>
          <p:cNvSpPr txBox="1">
            <a:spLocks noGrp="1"/>
          </p:cNvSpPr>
          <p:nvPr>
            <p:ph type="title" idx="4" hasCustomPrompt="1"/>
          </p:nvPr>
        </p:nvSpPr>
        <p:spPr>
          <a:xfrm>
            <a:off x="713225" y="3256624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5" name="Google Shape;225;p30"/>
          <p:cNvSpPr txBox="1">
            <a:spLocks noGrp="1"/>
          </p:cNvSpPr>
          <p:nvPr>
            <p:ph type="subTitle" idx="5"/>
          </p:nvPr>
        </p:nvSpPr>
        <p:spPr>
          <a:xfrm>
            <a:off x="713225" y="3992588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0556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1"/>
          <p:cNvSpPr txBox="1">
            <a:spLocks noGrp="1"/>
          </p:cNvSpPr>
          <p:nvPr>
            <p:ph type="title" hasCustomPrompt="1"/>
          </p:nvPr>
        </p:nvSpPr>
        <p:spPr>
          <a:xfrm>
            <a:off x="1260125" y="1407325"/>
            <a:ext cx="13989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8" name="Google Shape;228;p31"/>
          <p:cNvSpPr txBox="1">
            <a:spLocks noGrp="1"/>
          </p:cNvSpPr>
          <p:nvPr>
            <p:ph type="subTitle" idx="1"/>
          </p:nvPr>
        </p:nvSpPr>
        <p:spPr>
          <a:xfrm>
            <a:off x="731225" y="3705375"/>
            <a:ext cx="24567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29" name="Google Shape;229;p31"/>
          <p:cNvSpPr txBox="1">
            <a:spLocks noGrp="1"/>
          </p:cNvSpPr>
          <p:nvPr>
            <p:ph type="subTitle" idx="2"/>
          </p:nvPr>
        </p:nvSpPr>
        <p:spPr>
          <a:xfrm>
            <a:off x="731225" y="3208350"/>
            <a:ext cx="24567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0" name="Google Shape;230;p31"/>
          <p:cNvSpPr txBox="1">
            <a:spLocks noGrp="1"/>
          </p:cNvSpPr>
          <p:nvPr>
            <p:ph type="title" idx="3" hasCustomPrompt="1"/>
          </p:nvPr>
        </p:nvSpPr>
        <p:spPr>
          <a:xfrm>
            <a:off x="3883500" y="1407325"/>
            <a:ext cx="13977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1" name="Google Shape;231;p31"/>
          <p:cNvSpPr txBox="1">
            <a:spLocks noGrp="1"/>
          </p:cNvSpPr>
          <p:nvPr>
            <p:ph type="subTitle" idx="4"/>
          </p:nvPr>
        </p:nvSpPr>
        <p:spPr>
          <a:xfrm>
            <a:off x="3354000" y="3705375"/>
            <a:ext cx="24567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32" name="Google Shape;232;p31"/>
          <p:cNvSpPr txBox="1">
            <a:spLocks noGrp="1"/>
          </p:cNvSpPr>
          <p:nvPr>
            <p:ph type="subTitle" idx="5"/>
          </p:nvPr>
        </p:nvSpPr>
        <p:spPr>
          <a:xfrm>
            <a:off x="3354000" y="3208350"/>
            <a:ext cx="24567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3" name="Google Shape;233;p31"/>
          <p:cNvSpPr txBox="1">
            <a:spLocks noGrp="1"/>
          </p:cNvSpPr>
          <p:nvPr>
            <p:ph type="title" idx="6" hasCustomPrompt="1"/>
          </p:nvPr>
        </p:nvSpPr>
        <p:spPr>
          <a:xfrm>
            <a:off x="6496700" y="1407325"/>
            <a:ext cx="1397700" cy="40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4" name="Google Shape;234;p31"/>
          <p:cNvSpPr txBox="1">
            <a:spLocks noGrp="1"/>
          </p:cNvSpPr>
          <p:nvPr>
            <p:ph type="subTitle" idx="7"/>
          </p:nvPr>
        </p:nvSpPr>
        <p:spPr>
          <a:xfrm>
            <a:off x="5967200" y="3705375"/>
            <a:ext cx="2456700" cy="8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35" name="Google Shape;235;p31"/>
          <p:cNvSpPr txBox="1">
            <a:spLocks noGrp="1"/>
          </p:cNvSpPr>
          <p:nvPr>
            <p:ph type="subTitle" idx="8"/>
          </p:nvPr>
        </p:nvSpPr>
        <p:spPr>
          <a:xfrm>
            <a:off x="5967200" y="3208350"/>
            <a:ext cx="24567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9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6" name="Google Shape;236;p31"/>
          <p:cNvSpPr txBox="1">
            <a:spLocks noGrp="1"/>
          </p:cNvSpPr>
          <p:nvPr>
            <p:ph type="title" idx="9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28765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2"/>
          <p:cNvSpPr/>
          <p:nvPr/>
        </p:nvSpPr>
        <p:spPr>
          <a:xfrm>
            <a:off x="-125" y="4747750"/>
            <a:ext cx="9144000" cy="395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2"/>
          <p:cNvSpPr/>
          <p:nvPr/>
        </p:nvSpPr>
        <p:spPr>
          <a:xfrm>
            <a:off x="364125" y="4725453"/>
            <a:ext cx="9489759" cy="235639"/>
          </a:xfrm>
          <a:custGeom>
            <a:avLst/>
            <a:gdLst/>
            <a:ahLst/>
            <a:cxnLst/>
            <a:rect l="l" t="t" r="r" b="b"/>
            <a:pathLst>
              <a:path w="164617" h="7146" extrusionOk="0">
                <a:moveTo>
                  <a:pt x="0" y="0"/>
                </a:moveTo>
                <a:cubicBezTo>
                  <a:pt x="3561" y="799"/>
                  <a:pt x="8469" y="1621"/>
                  <a:pt x="14723" y="2443"/>
                </a:cubicBezTo>
                <a:cubicBezTo>
                  <a:pt x="38992" y="5582"/>
                  <a:pt x="73584" y="7145"/>
                  <a:pt x="102393" y="7145"/>
                </a:cubicBezTo>
                <a:cubicBezTo>
                  <a:pt x="107723" y="7145"/>
                  <a:pt x="112855" y="7092"/>
                  <a:pt x="117688" y="6985"/>
                </a:cubicBezTo>
                <a:cubicBezTo>
                  <a:pt x="156377" y="6117"/>
                  <a:pt x="164616" y="3082"/>
                  <a:pt x="149141" y="0"/>
                </a:cubicBezTo>
                <a:close/>
              </a:path>
            </a:pathLst>
          </a:custGeom>
          <a:solidFill>
            <a:srgbClr val="FFFFFF">
              <a:alpha val="38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2"/>
          <p:cNvSpPr/>
          <p:nvPr/>
        </p:nvSpPr>
        <p:spPr>
          <a:xfrm>
            <a:off x="3784380" y="4816988"/>
            <a:ext cx="5359624" cy="52570"/>
          </a:xfrm>
          <a:custGeom>
            <a:avLst/>
            <a:gdLst/>
            <a:ahLst/>
            <a:cxnLst/>
            <a:rect l="l" t="t" r="r" b="b"/>
            <a:pathLst>
              <a:path w="98423" h="2276" extrusionOk="0">
                <a:moveTo>
                  <a:pt x="89741" y="1"/>
                </a:moveTo>
                <a:cubicBezTo>
                  <a:pt x="88904" y="1"/>
                  <a:pt x="88075" y="10"/>
                  <a:pt x="87261" y="35"/>
                </a:cubicBezTo>
                <a:cubicBezTo>
                  <a:pt x="85161" y="127"/>
                  <a:pt x="83176" y="287"/>
                  <a:pt x="81076" y="332"/>
                </a:cubicBezTo>
                <a:cubicBezTo>
                  <a:pt x="80532" y="347"/>
                  <a:pt x="79983" y="353"/>
                  <a:pt x="79430" y="353"/>
                </a:cubicBezTo>
                <a:cubicBezTo>
                  <a:pt x="77317" y="353"/>
                  <a:pt x="75154" y="268"/>
                  <a:pt x="73048" y="268"/>
                </a:cubicBezTo>
                <a:cubicBezTo>
                  <a:pt x="72283" y="268"/>
                  <a:pt x="71526" y="279"/>
                  <a:pt x="70781" y="309"/>
                </a:cubicBezTo>
                <a:cubicBezTo>
                  <a:pt x="68408" y="401"/>
                  <a:pt x="66262" y="652"/>
                  <a:pt x="64025" y="834"/>
                </a:cubicBezTo>
                <a:cubicBezTo>
                  <a:pt x="61514" y="1040"/>
                  <a:pt x="58844" y="1131"/>
                  <a:pt x="56128" y="1131"/>
                </a:cubicBezTo>
                <a:cubicBezTo>
                  <a:pt x="52903" y="1115"/>
                  <a:pt x="49584" y="944"/>
                  <a:pt x="46392" y="944"/>
                </a:cubicBezTo>
                <a:cubicBezTo>
                  <a:pt x="45155" y="944"/>
                  <a:pt x="43938" y="970"/>
                  <a:pt x="42752" y="1040"/>
                </a:cubicBezTo>
                <a:cubicBezTo>
                  <a:pt x="40310" y="1177"/>
                  <a:pt x="38141" y="1519"/>
                  <a:pt x="35722" y="1702"/>
                </a:cubicBezTo>
                <a:cubicBezTo>
                  <a:pt x="34215" y="1810"/>
                  <a:pt x="32667" y="1856"/>
                  <a:pt x="31092" y="1856"/>
                </a:cubicBezTo>
                <a:cubicBezTo>
                  <a:pt x="26055" y="1856"/>
                  <a:pt x="20736" y="1393"/>
                  <a:pt x="15590" y="1063"/>
                </a:cubicBezTo>
                <a:cubicBezTo>
                  <a:pt x="10431" y="720"/>
                  <a:pt x="5181" y="538"/>
                  <a:pt x="0" y="515"/>
                </a:cubicBezTo>
                <a:lnTo>
                  <a:pt x="0" y="515"/>
                </a:lnTo>
                <a:cubicBezTo>
                  <a:pt x="7532" y="675"/>
                  <a:pt x="15133" y="1085"/>
                  <a:pt x="22529" y="1725"/>
                </a:cubicBezTo>
                <a:cubicBezTo>
                  <a:pt x="25199" y="1953"/>
                  <a:pt x="27870" y="2204"/>
                  <a:pt x="30586" y="2272"/>
                </a:cubicBezTo>
                <a:cubicBezTo>
                  <a:pt x="30815" y="2275"/>
                  <a:pt x="31043" y="2276"/>
                  <a:pt x="31270" y="2276"/>
                </a:cubicBezTo>
                <a:cubicBezTo>
                  <a:pt x="33220" y="2276"/>
                  <a:pt x="35117" y="2192"/>
                  <a:pt x="36977" y="2090"/>
                </a:cubicBezTo>
                <a:cubicBezTo>
                  <a:pt x="40857" y="1907"/>
                  <a:pt x="44715" y="1725"/>
                  <a:pt x="48687" y="1633"/>
                </a:cubicBezTo>
                <a:cubicBezTo>
                  <a:pt x="50923" y="1588"/>
                  <a:pt x="53183" y="1565"/>
                  <a:pt x="55443" y="1542"/>
                </a:cubicBezTo>
                <a:cubicBezTo>
                  <a:pt x="58705" y="1532"/>
                  <a:pt x="61970" y="1527"/>
                  <a:pt x="65240" y="1527"/>
                </a:cubicBezTo>
                <a:cubicBezTo>
                  <a:pt x="69864" y="1527"/>
                  <a:pt x="74496" y="1538"/>
                  <a:pt x="79135" y="1565"/>
                </a:cubicBezTo>
                <a:cubicBezTo>
                  <a:pt x="85390" y="1588"/>
                  <a:pt x="91667" y="1610"/>
                  <a:pt x="97966" y="1816"/>
                </a:cubicBezTo>
                <a:cubicBezTo>
                  <a:pt x="98126" y="1839"/>
                  <a:pt x="98286" y="1839"/>
                  <a:pt x="98423" y="1839"/>
                </a:cubicBezTo>
                <a:lnTo>
                  <a:pt x="98423" y="127"/>
                </a:lnTo>
                <a:cubicBezTo>
                  <a:pt x="96985" y="104"/>
                  <a:pt x="95524" y="81"/>
                  <a:pt x="94086" y="58"/>
                </a:cubicBezTo>
                <a:cubicBezTo>
                  <a:pt x="92642" y="29"/>
                  <a:pt x="91181" y="1"/>
                  <a:pt x="8974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2"/>
          <p:cNvSpPr/>
          <p:nvPr/>
        </p:nvSpPr>
        <p:spPr>
          <a:xfrm>
            <a:off x="-125" y="4961089"/>
            <a:ext cx="7882851" cy="107057"/>
          </a:xfrm>
          <a:custGeom>
            <a:avLst/>
            <a:gdLst/>
            <a:ahLst/>
            <a:cxnLst/>
            <a:rect l="l" t="t" r="r" b="b"/>
            <a:pathLst>
              <a:path w="144759" h="4635" extrusionOk="0">
                <a:moveTo>
                  <a:pt x="9884" y="1"/>
                </a:moveTo>
                <a:cubicBezTo>
                  <a:pt x="6587" y="1"/>
                  <a:pt x="3291" y="16"/>
                  <a:pt x="1" y="47"/>
                </a:cubicBezTo>
                <a:lnTo>
                  <a:pt x="1" y="4635"/>
                </a:lnTo>
                <a:cubicBezTo>
                  <a:pt x="8461" y="2851"/>
                  <a:pt x="13748" y="2337"/>
                  <a:pt x="18551" y="2337"/>
                </a:cubicBezTo>
                <a:cubicBezTo>
                  <a:pt x="25091" y="2337"/>
                  <a:pt x="30732" y="3291"/>
                  <a:pt x="42261" y="3291"/>
                </a:cubicBezTo>
                <a:cubicBezTo>
                  <a:pt x="42639" y="3291"/>
                  <a:pt x="43023" y="3290"/>
                  <a:pt x="43414" y="3288"/>
                </a:cubicBezTo>
                <a:cubicBezTo>
                  <a:pt x="77196" y="3128"/>
                  <a:pt x="110977" y="2945"/>
                  <a:pt x="144759" y="2786"/>
                </a:cubicBezTo>
                <a:cubicBezTo>
                  <a:pt x="141211" y="2555"/>
                  <a:pt x="137621" y="2483"/>
                  <a:pt x="134019" y="2483"/>
                </a:cubicBezTo>
                <a:cubicBezTo>
                  <a:pt x="130136" y="2483"/>
                  <a:pt x="126239" y="2567"/>
                  <a:pt x="122367" y="2626"/>
                </a:cubicBezTo>
                <a:cubicBezTo>
                  <a:pt x="114900" y="2747"/>
                  <a:pt x="107422" y="2792"/>
                  <a:pt x="99938" y="2792"/>
                </a:cubicBezTo>
                <a:cubicBezTo>
                  <a:pt x="89095" y="2792"/>
                  <a:pt x="78238" y="2698"/>
                  <a:pt x="67381" y="2603"/>
                </a:cubicBezTo>
                <a:cubicBezTo>
                  <a:pt x="57087" y="2512"/>
                  <a:pt x="46519" y="2398"/>
                  <a:pt x="36864" y="1165"/>
                </a:cubicBezTo>
                <a:cubicBezTo>
                  <a:pt x="36179" y="1074"/>
                  <a:pt x="35357" y="868"/>
                  <a:pt x="35699" y="663"/>
                </a:cubicBezTo>
                <a:lnTo>
                  <a:pt x="37183" y="389"/>
                </a:lnTo>
                <a:cubicBezTo>
                  <a:pt x="28102" y="121"/>
                  <a:pt x="18985" y="1"/>
                  <a:pt x="98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2"/>
          <p:cNvSpPr/>
          <p:nvPr/>
        </p:nvSpPr>
        <p:spPr>
          <a:xfrm>
            <a:off x="1947100" y="4747745"/>
            <a:ext cx="3490293" cy="44093"/>
          </a:xfrm>
          <a:custGeom>
            <a:avLst/>
            <a:gdLst/>
            <a:ahLst/>
            <a:cxnLst/>
            <a:rect l="l" t="t" r="r" b="b"/>
            <a:pathLst>
              <a:path w="64095" h="1909" extrusionOk="0">
                <a:moveTo>
                  <a:pt x="41618" y="1"/>
                </a:moveTo>
                <a:cubicBezTo>
                  <a:pt x="38276" y="1"/>
                  <a:pt x="35314" y="99"/>
                  <a:pt x="33394" y="363"/>
                </a:cubicBezTo>
                <a:cubicBezTo>
                  <a:pt x="28982" y="245"/>
                  <a:pt x="25124" y="195"/>
                  <a:pt x="21756" y="195"/>
                </a:cubicBezTo>
                <a:cubicBezTo>
                  <a:pt x="4285" y="195"/>
                  <a:pt x="1" y="1527"/>
                  <a:pt x="1" y="1527"/>
                </a:cubicBezTo>
                <a:cubicBezTo>
                  <a:pt x="5128" y="1803"/>
                  <a:pt x="11430" y="1908"/>
                  <a:pt x="18059" y="1908"/>
                </a:cubicBezTo>
                <a:cubicBezTo>
                  <a:pt x="39379" y="1908"/>
                  <a:pt x="64094" y="819"/>
                  <a:pt x="64094" y="819"/>
                </a:cubicBezTo>
                <a:cubicBezTo>
                  <a:pt x="64094" y="819"/>
                  <a:pt x="51272" y="1"/>
                  <a:pt x="416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32"/>
          <p:cNvSpPr txBox="1">
            <a:spLocks noGrp="1"/>
          </p:cNvSpPr>
          <p:nvPr>
            <p:ph type="title"/>
          </p:nvPr>
        </p:nvSpPr>
        <p:spPr>
          <a:xfrm>
            <a:off x="3982663" y="641188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2"/>
          <p:cNvSpPr txBox="1">
            <a:spLocks noGrp="1"/>
          </p:cNvSpPr>
          <p:nvPr>
            <p:ph type="subTitle" idx="1"/>
          </p:nvPr>
        </p:nvSpPr>
        <p:spPr>
          <a:xfrm>
            <a:off x="3982625" y="1805112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32"/>
          <p:cNvSpPr txBox="1"/>
          <p:nvPr/>
        </p:nvSpPr>
        <p:spPr>
          <a:xfrm>
            <a:off x="3982675" y="3626400"/>
            <a:ext cx="4448100" cy="6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CREDITS: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This presentation template was created by </a:t>
            </a:r>
            <a:r>
              <a:rPr lang="en" sz="1100" b="1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and includes icons by </a:t>
            </a:r>
            <a:r>
              <a:rPr lang="en" sz="1100" b="1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and infographics &amp; images by </a:t>
            </a:r>
            <a:r>
              <a:rPr lang="en" sz="1100" b="1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1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100" b="1" u="sng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713297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3"/>
          <p:cNvSpPr/>
          <p:nvPr/>
        </p:nvSpPr>
        <p:spPr>
          <a:xfrm>
            <a:off x="-125" y="4604000"/>
            <a:ext cx="9144000" cy="549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3"/>
          <p:cNvSpPr/>
          <p:nvPr/>
        </p:nvSpPr>
        <p:spPr>
          <a:xfrm>
            <a:off x="0" y="4604000"/>
            <a:ext cx="9026133" cy="303705"/>
          </a:xfrm>
          <a:custGeom>
            <a:avLst/>
            <a:gdLst/>
            <a:ahLst/>
            <a:cxnLst/>
            <a:rect l="l" t="t" r="r" b="b"/>
            <a:pathLst>
              <a:path w="171282" h="7146" extrusionOk="0">
                <a:moveTo>
                  <a:pt x="16092" y="1"/>
                </a:moveTo>
                <a:cubicBezTo>
                  <a:pt x="0" y="3082"/>
                  <a:pt x="8560" y="6118"/>
                  <a:pt x="48824" y="6985"/>
                </a:cubicBezTo>
                <a:cubicBezTo>
                  <a:pt x="53852" y="7092"/>
                  <a:pt x="59192" y="7146"/>
                  <a:pt x="64738" y="7146"/>
                </a:cubicBezTo>
                <a:cubicBezTo>
                  <a:pt x="94717" y="7146"/>
                  <a:pt x="130714" y="5583"/>
                  <a:pt x="155966" y="2443"/>
                </a:cubicBezTo>
                <a:cubicBezTo>
                  <a:pt x="162471" y="1621"/>
                  <a:pt x="167561" y="799"/>
                  <a:pt x="171281" y="1"/>
                </a:cubicBezTo>
                <a:close/>
              </a:path>
            </a:pathLst>
          </a:custGeom>
          <a:solidFill>
            <a:srgbClr val="FFFFFF">
              <a:alpha val="54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3"/>
          <p:cNvSpPr/>
          <p:nvPr/>
        </p:nvSpPr>
        <p:spPr>
          <a:xfrm>
            <a:off x="1206441" y="4811147"/>
            <a:ext cx="7937561" cy="197413"/>
          </a:xfrm>
          <a:custGeom>
            <a:avLst/>
            <a:gdLst/>
            <a:ahLst/>
            <a:cxnLst/>
            <a:rect l="l" t="t" r="r" b="b"/>
            <a:pathLst>
              <a:path w="150625" h="4645" extrusionOk="0">
                <a:moveTo>
                  <a:pt x="139945" y="0"/>
                </a:moveTo>
                <a:cubicBezTo>
                  <a:pt x="130607" y="0"/>
                  <a:pt x="121253" y="129"/>
                  <a:pt x="111935" y="376"/>
                </a:cubicBezTo>
                <a:lnTo>
                  <a:pt x="113488" y="673"/>
                </a:lnTo>
                <a:cubicBezTo>
                  <a:pt x="113830" y="879"/>
                  <a:pt x="112985" y="1084"/>
                  <a:pt x="112278" y="1152"/>
                </a:cubicBezTo>
                <a:cubicBezTo>
                  <a:pt x="102235" y="2408"/>
                  <a:pt x="91233" y="2499"/>
                  <a:pt x="80505" y="2590"/>
                </a:cubicBezTo>
                <a:cubicBezTo>
                  <a:pt x="69216" y="2685"/>
                  <a:pt x="57927" y="2779"/>
                  <a:pt x="46647" y="2779"/>
                </a:cubicBezTo>
                <a:cubicBezTo>
                  <a:pt x="38861" y="2779"/>
                  <a:pt x="31079" y="2734"/>
                  <a:pt x="23305" y="2613"/>
                </a:cubicBezTo>
                <a:cubicBezTo>
                  <a:pt x="19348" y="2555"/>
                  <a:pt x="15361" y="2479"/>
                  <a:pt x="11387" y="2479"/>
                </a:cubicBezTo>
                <a:cubicBezTo>
                  <a:pt x="7567" y="2479"/>
                  <a:pt x="3759" y="2549"/>
                  <a:pt x="0" y="2773"/>
                </a:cubicBezTo>
                <a:cubicBezTo>
                  <a:pt x="35151" y="2956"/>
                  <a:pt x="70302" y="3115"/>
                  <a:pt x="105453" y="3298"/>
                </a:cubicBezTo>
                <a:cubicBezTo>
                  <a:pt x="105782" y="3299"/>
                  <a:pt x="106105" y="3300"/>
                  <a:pt x="106425" y="3300"/>
                </a:cubicBezTo>
                <a:cubicBezTo>
                  <a:pt x="118558" y="3300"/>
                  <a:pt x="124458" y="2341"/>
                  <a:pt x="131286" y="2341"/>
                </a:cubicBezTo>
                <a:cubicBezTo>
                  <a:pt x="136292" y="2341"/>
                  <a:pt x="141797" y="2857"/>
                  <a:pt x="150624" y="4645"/>
                </a:cubicBezTo>
                <a:lnTo>
                  <a:pt x="150624" y="57"/>
                </a:lnTo>
                <a:cubicBezTo>
                  <a:pt x="147069" y="19"/>
                  <a:pt x="143508" y="0"/>
                  <a:pt x="1399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3"/>
          <p:cNvSpPr/>
          <p:nvPr/>
        </p:nvSpPr>
        <p:spPr>
          <a:xfrm>
            <a:off x="3857460" y="4708253"/>
            <a:ext cx="3644612" cy="66130"/>
          </a:xfrm>
          <a:custGeom>
            <a:avLst/>
            <a:gdLst/>
            <a:ahLst/>
            <a:cxnLst/>
            <a:rect l="l" t="t" r="r" b="b"/>
            <a:pathLst>
              <a:path w="69161" h="1556" extrusionOk="0">
                <a:moveTo>
                  <a:pt x="46129" y="0"/>
                </a:moveTo>
                <a:cubicBezTo>
                  <a:pt x="40705" y="0"/>
                  <a:pt x="35615" y="112"/>
                  <a:pt x="32549" y="446"/>
                </a:cubicBezTo>
                <a:cubicBezTo>
                  <a:pt x="26719" y="1097"/>
                  <a:pt x="15204" y="1217"/>
                  <a:pt x="7552" y="1217"/>
                </a:cubicBezTo>
                <a:cubicBezTo>
                  <a:pt x="3132" y="1217"/>
                  <a:pt x="0" y="1177"/>
                  <a:pt x="0" y="1177"/>
                </a:cubicBezTo>
                <a:lnTo>
                  <a:pt x="0" y="1177"/>
                </a:lnTo>
                <a:cubicBezTo>
                  <a:pt x="6234" y="1450"/>
                  <a:pt x="13357" y="1555"/>
                  <a:pt x="20608" y="1555"/>
                </a:cubicBezTo>
                <a:cubicBezTo>
                  <a:pt x="44210" y="1555"/>
                  <a:pt x="69161" y="446"/>
                  <a:pt x="69161" y="446"/>
                </a:cubicBezTo>
                <a:cubicBezTo>
                  <a:pt x="69161" y="446"/>
                  <a:pt x="56977" y="0"/>
                  <a:pt x="461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3"/>
          <p:cNvSpPr/>
          <p:nvPr/>
        </p:nvSpPr>
        <p:spPr>
          <a:xfrm flipH="1">
            <a:off x="90273" y="75200"/>
            <a:ext cx="1116177" cy="408551"/>
          </a:xfrm>
          <a:custGeom>
            <a:avLst/>
            <a:gdLst/>
            <a:ahLst/>
            <a:cxnLst/>
            <a:rect l="l" t="t" r="r" b="b"/>
            <a:pathLst>
              <a:path w="22347" h="7126" extrusionOk="0">
                <a:moveTo>
                  <a:pt x="11619" y="1"/>
                </a:moveTo>
                <a:cubicBezTo>
                  <a:pt x="9702" y="1"/>
                  <a:pt x="8035" y="1325"/>
                  <a:pt x="7602" y="3196"/>
                </a:cubicBezTo>
                <a:cubicBezTo>
                  <a:pt x="7538" y="3175"/>
                  <a:pt x="7472" y="3165"/>
                  <a:pt x="7406" y="3165"/>
                </a:cubicBezTo>
                <a:cubicBezTo>
                  <a:pt x="7259" y="3165"/>
                  <a:pt x="7111" y="3216"/>
                  <a:pt x="6985" y="3310"/>
                </a:cubicBezTo>
                <a:cubicBezTo>
                  <a:pt x="6826" y="3447"/>
                  <a:pt x="6734" y="3653"/>
                  <a:pt x="6734" y="3881"/>
                </a:cubicBezTo>
                <a:cubicBezTo>
                  <a:pt x="5829" y="3462"/>
                  <a:pt x="5094" y="3300"/>
                  <a:pt x="4510" y="3300"/>
                </a:cubicBezTo>
                <a:cubicBezTo>
                  <a:pt x="3152" y="3300"/>
                  <a:pt x="2610" y="4180"/>
                  <a:pt x="2626" y="4771"/>
                </a:cubicBezTo>
                <a:cubicBezTo>
                  <a:pt x="1918" y="4817"/>
                  <a:pt x="1096" y="5068"/>
                  <a:pt x="389" y="5319"/>
                </a:cubicBezTo>
                <a:cubicBezTo>
                  <a:pt x="298" y="5365"/>
                  <a:pt x="229" y="5410"/>
                  <a:pt x="161" y="5479"/>
                </a:cubicBezTo>
                <a:cubicBezTo>
                  <a:pt x="1" y="5730"/>
                  <a:pt x="138" y="6118"/>
                  <a:pt x="480" y="6163"/>
                </a:cubicBezTo>
                <a:cubicBezTo>
                  <a:pt x="1870" y="6323"/>
                  <a:pt x="3941" y="6516"/>
                  <a:pt x="5935" y="6516"/>
                </a:cubicBezTo>
                <a:cubicBezTo>
                  <a:pt x="6791" y="6516"/>
                  <a:pt x="7633" y="6481"/>
                  <a:pt x="8401" y="6392"/>
                </a:cubicBezTo>
                <a:lnTo>
                  <a:pt x="8401" y="6392"/>
                </a:lnTo>
                <a:cubicBezTo>
                  <a:pt x="7877" y="6930"/>
                  <a:pt x="10865" y="7125"/>
                  <a:pt x="14343" y="7125"/>
                </a:cubicBezTo>
                <a:cubicBezTo>
                  <a:pt x="16323" y="7125"/>
                  <a:pt x="18462" y="7062"/>
                  <a:pt x="20201" y="6962"/>
                </a:cubicBezTo>
                <a:cubicBezTo>
                  <a:pt x="21434" y="6894"/>
                  <a:pt x="22347" y="5867"/>
                  <a:pt x="22324" y="4703"/>
                </a:cubicBezTo>
                <a:cubicBezTo>
                  <a:pt x="22324" y="4452"/>
                  <a:pt x="22256" y="4201"/>
                  <a:pt x="22141" y="3949"/>
                </a:cubicBezTo>
                <a:cubicBezTo>
                  <a:pt x="21822" y="3196"/>
                  <a:pt x="21274" y="2557"/>
                  <a:pt x="20521" y="2123"/>
                </a:cubicBezTo>
                <a:cubicBezTo>
                  <a:pt x="19942" y="1806"/>
                  <a:pt x="19313" y="1654"/>
                  <a:pt x="18692" y="1654"/>
                </a:cubicBezTo>
                <a:cubicBezTo>
                  <a:pt x="17524" y="1654"/>
                  <a:pt x="16381" y="2190"/>
                  <a:pt x="15636" y="3173"/>
                </a:cubicBezTo>
                <a:cubicBezTo>
                  <a:pt x="15202" y="1325"/>
                  <a:pt x="13536" y="1"/>
                  <a:pt x="1161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</a:t>
            </a:r>
            <a:endParaRPr/>
          </a:p>
        </p:txBody>
      </p:sp>
      <p:sp>
        <p:nvSpPr>
          <p:cNvPr id="252" name="Google Shape;252;p33"/>
          <p:cNvSpPr/>
          <p:nvPr/>
        </p:nvSpPr>
        <p:spPr>
          <a:xfrm flipH="1">
            <a:off x="8581372" y="3528134"/>
            <a:ext cx="1315400" cy="481450"/>
          </a:xfrm>
          <a:custGeom>
            <a:avLst/>
            <a:gdLst/>
            <a:ahLst/>
            <a:cxnLst/>
            <a:rect l="l" t="t" r="r" b="b"/>
            <a:pathLst>
              <a:path w="22347" h="7126" extrusionOk="0">
                <a:moveTo>
                  <a:pt x="11619" y="1"/>
                </a:moveTo>
                <a:cubicBezTo>
                  <a:pt x="9702" y="1"/>
                  <a:pt x="8035" y="1325"/>
                  <a:pt x="7602" y="3196"/>
                </a:cubicBezTo>
                <a:cubicBezTo>
                  <a:pt x="7538" y="3175"/>
                  <a:pt x="7472" y="3165"/>
                  <a:pt x="7406" y="3165"/>
                </a:cubicBezTo>
                <a:cubicBezTo>
                  <a:pt x="7259" y="3165"/>
                  <a:pt x="7111" y="3216"/>
                  <a:pt x="6985" y="3310"/>
                </a:cubicBezTo>
                <a:cubicBezTo>
                  <a:pt x="6826" y="3447"/>
                  <a:pt x="6734" y="3653"/>
                  <a:pt x="6734" y="3881"/>
                </a:cubicBezTo>
                <a:cubicBezTo>
                  <a:pt x="5829" y="3462"/>
                  <a:pt x="5094" y="3300"/>
                  <a:pt x="4510" y="3300"/>
                </a:cubicBezTo>
                <a:cubicBezTo>
                  <a:pt x="3152" y="3300"/>
                  <a:pt x="2610" y="4180"/>
                  <a:pt x="2626" y="4771"/>
                </a:cubicBezTo>
                <a:cubicBezTo>
                  <a:pt x="1918" y="4817"/>
                  <a:pt x="1096" y="5068"/>
                  <a:pt x="389" y="5319"/>
                </a:cubicBezTo>
                <a:cubicBezTo>
                  <a:pt x="298" y="5365"/>
                  <a:pt x="229" y="5410"/>
                  <a:pt x="161" y="5479"/>
                </a:cubicBezTo>
                <a:cubicBezTo>
                  <a:pt x="1" y="5730"/>
                  <a:pt x="138" y="6118"/>
                  <a:pt x="480" y="6163"/>
                </a:cubicBezTo>
                <a:cubicBezTo>
                  <a:pt x="1870" y="6323"/>
                  <a:pt x="3941" y="6516"/>
                  <a:pt x="5935" y="6516"/>
                </a:cubicBezTo>
                <a:cubicBezTo>
                  <a:pt x="6791" y="6516"/>
                  <a:pt x="7633" y="6481"/>
                  <a:pt x="8401" y="6392"/>
                </a:cubicBezTo>
                <a:lnTo>
                  <a:pt x="8401" y="6392"/>
                </a:lnTo>
                <a:cubicBezTo>
                  <a:pt x="7877" y="6930"/>
                  <a:pt x="10865" y="7125"/>
                  <a:pt x="14343" y="7125"/>
                </a:cubicBezTo>
                <a:cubicBezTo>
                  <a:pt x="16323" y="7125"/>
                  <a:pt x="18462" y="7062"/>
                  <a:pt x="20201" y="6962"/>
                </a:cubicBezTo>
                <a:cubicBezTo>
                  <a:pt x="21434" y="6894"/>
                  <a:pt x="22347" y="5867"/>
                  <a:pt x="22324" y="4703"/>
                </a:cubicBezTo>
                <a:cubicBezTo>
                  <a:pt x="22324" y="4452"/>
                  <a:pt x="22256" y="4201"/>
                  <a:pt x="22141" y="3949"/>
                </a:cubicBezTo>
                <a:cubicBezTo>
                  <a:pt x="21822" y="3196"/>
                  <a:pt x="21274" y="2557"/>
                  <a:pt x="20521" y="2123"/>
                </a:cubicBezTo>
                <a:cubicBezTo>
                  <a:pt x="19942" y="1806"/>
                  <a:pt x="19313" y="1654"/>
                  <a:pt x="18692" y="1654"/>
                </a:cubicBezTo>
                <a:cubicBezTo>
                  <a:pt x="17524" y="1654"/>
                  <a:pt x="16381" y="2190"/>
                  <a:pt x="15636" y="3173"/>
                </a:cubicBezTo>
                <a:cubicBezTo>
                  <a:pt x="15202" y="1325"/>
                  <a:pt x="13536" y="1"/>
                  <a:pt x="1161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</a:t>
            </a:r>
            <a:endParaRPr/>
          </a:p>
        </p:txBody>
      </p:sp>
      <p:grpSp>
        <p:nvGrpSpPr>
          <p:cNvPr id="253" name="Google Shape;253;p33"/>
          <p:cNvGrpSpPr/>
          <p:nvPr/>
        </p:nvGrpSpPr>
        <p:grpSpPr>
          <a:xfrm rot="-1755697">
            <a:off x="8078365" y="-28975"/>
            <a:ext cx="1682256" cy="1669989"/>
            <a:chOff x="8148037" y="3348600"/>
            <a:chExt cx="1682250" cy="1669983"/>
          </a:xfrm>
        </p:grpSpPr>
        <p:sp>
          <p:nvSpPr>
            <p:cNvPr id="254" name="Google Shape;254;p33"/>
            <p:cNvSpPr/>
            <p:nvPr/>
          </p:nvSpPr>
          <p:spPr>
            <a:xfrm>
              <a:off x="8414154" y="3348600"/>
              <a:ext cx="1416133" cy="1628673"/>
            </a:xfrm>
            <a:custGeom>
              <a:avLst/>
              <a:gdLst/>
              <a:ahLst/>
              <a:cxnLst/>
              <a:rect l="l" t="t" r="r" b="b"/>
              <a:pathLst>
                <a:path w="9428" h="10843" extrusionOk="0">
                  <a:moveTo>
                    <a:pt x="2763" y="0"/>
                  </a:moveTo>
                  <a:lnTo>
                    <a:pt x="2763" y="0"/>
                  </a:lnTo>
                  <a:cubicBezTo>
                    <a:pt x="2763" y="0"/>
                    <a:pt x="2785" y="1758"/>
                    <a:pt x="3105" y="2191"/>
                  </a:cubicBezTo>
                  <a:cubicBezTo>
                    <a:pt x="3333" y="2511"/>
                    <a:pt x="4132" y="3333"/>
                    <a:pt x="4885" y="3949"/>
                  </a:cubicBezTo>
                  <a:cubicBezTo>
                    <a:pt x="3744" y="3287"/>
                    <a:pt x="2717" y="3127"/>
                    <a:pt x="2717" y="3127"/>
                  </a:cubicBezTo>
                  <a:cubicBezTo>
                    <a:pt x="982" y="3424"/>
                    <a:pt x="1" y="5478"/>
                    <a:pt x="1" y="5478"/>
                  </a:cubicBezTo>
                  <a:cubicBezTo>
                    <a:pt x="1" y="5478"/>
                    <a:pt x="2363" y="4882"/>
                    <a:pt x="3060" y="4882"/>
                  </a:cubicBezTo>
                  <a:cubicBezTo>
                    <a:pt x="3085" y="4882"/>
                    <a:pt x="3107" y="4883"/>
                    <a:pt x="3128" y="4885"/>
                  </a:cubicBezTo>
                  <a:lnTo>
                    <a:pt x="3630" y="4885"/>
                  </a:lnTo>
                  <a:cubicBezTo>
                    <a:pt x="3288" y="5022"/>
                    <a:pt x="2945" y="5204"/>
                    <a:pt x="2626" y="5478"/>
                  </a:cubicBezTo>
                  <a:cubicBezTo>
                    <a:pt x="1302" y="6574"/>
                    <a:pt x="1370" y="7829"/>
                    <a:pt x="1370" y="7829"/>
                  </a:cubicBezTo>
                  <a:lnTo>
                    <a:pt x="3835" y="6551"/>
                  </a:lnTo>
                  <a:cubicBezTo>
                    <a:pt x="3835" y="6551"/>
                    <a:pt x="4223" y="5821"/>
                    <a:pt x="5228" y="4839"/>
                  </a:cubicBezTo>
                  <a:lnTo>
                    <a:pt x="5319" y="4816"/>
                  </a:lnTo>
                  <a:lnTo>
                    <a:pt x="5319" y="4816"/>
                  </a:lnTo>
                  <a:cubicBezTo>
                    <a:pt x="4429" y="5729"/>
                    <a:pt x="4201" y="6597"/>
                    <a:pt x="4201" y="6597"/>
                  </a:cubicBezTo>
                  <a:lnTo>
                    <a:pt x="4246" y="8103"/>
                  </a:lnTo>
                  <a:cubicBezTo>
                    <a:pt x="4246" y="8103"/>
                    <a:pt x="5114" y="7578"/>
                    <a:pt x="5570" y="6619"/>
                  </a:cubicBezTo>
                  <a:cubicBezTo>
                    <a:pt x="5570" y="6619"/>
                    <a:pt x="5593" y="5935"/>
                    <a:pt x="5616" y="5364"/>
                  </a:cubicBezTo>
                  <a:lnTo>
                    <a:pt x="5616" y="5364"/>
                  </a:lnTo>
                  <a:cubicBezTo>
                    <a:pt x="6164" y="7053"/>
                    <a:pt x="5524" y="9381"/>
                    <a:pt x="4999" y="10842"/>
                  </a:cubicBezTo>
                  <a:lnTo>
                    <a:pt x="5319" y="10728"/>
                  </a:lnTo>
                  <a:cubicBezTo>
                    <a:pt x="5867" y="9176"/>
                    <a:pt x="6460" y="6825"/>
                    <a:pt x="5798" y="5090"/>
                  </a:cubicBezTo>
                  <a:lnTo>
                    <a:pt x="5798" y="5090"/>
                  </a:lnTo>
                  <a:cubicBezTo>
                    <a:pt x="6529" y="5798"/>
                    <a:pt x="7442" y="6117"/>
                    <a:pt x="7442" y="6117"/>
                  </a:cubicBezTo>
                  <a:lnTo>
                    <a:pt x="9428" y="5889"/>
                  </a:lnTo>
                  <a:cubicBezTo>
                    <a:pt x="9428" y="5889"/>
                    <a:pt x="8400" y="4291"/>
                    <a:pt x="7875" y="3926"/>
                  </a:cubicBezTo>
                  <a:cubicBezTo>
                    <a:pt x="7764" y="3845"/>
                    <a:pt x="7571" y="3813"/>
                    <a:pt x="7339" y="3813"/>
                  </a:cubicBezTo>
                  <a:cubicBezTo>
                    <a:pt x="7049" y="3813"/>
                    <a:pt x="6699" y="3863"/>
                    <a:pt x="6369" y="3926"/>
                  </a:cubicBezTo>
                  <a:cubicBezTo>
                    <a:pt x="6848" y="3470"/>
                    <a:pt x="7442" y="2853"/>
                    <a:pt x="7784" y="2442"/>
                  </a:cubicBezTo>
                  <a:cubicBezTo>
                    <a:pt x="8355" y="1735"/>
                    <a:pt x="9017" y="913"/>
                    <a:pt x="9017" y="913"/>
                  </a:cubicBezTo>
                  <a:cubicBezTo>
                    <a:pt x="9017" y="913"/>
                    <a:pt x="8991" y="913"/>
                    <a:pt x="8945" y="913"/>
                  </a:cubicBezTo>
                  <a:cubicBezTo>
                    <a:pt x="8600" y="913"/>
                    <a:pt x="7109" y="931"/>
                    <a:pt x="6666" y="1233"/>
                  </a:cubicBezTo>
                  <a:cubicBezTo>
                    <a:pt x="6255" y="1529"/>
                    <a:pt x="5844" y="2534"/>
                    <a:pt x="5684" y="3607"/>
                  </a:cubicBezTo>
                  <a:cubicBezTo>
                    <a:pt x="5456" y="2739"/>
                    <a:pt x="5068" y="1529"/>
                    <a:pt x="4657" y="1096"/>
                  </a:cubicBezTo>
                  <a:cubicBezTo>
                    <a:pt x="3995" y="388"/>
                    <a:pt x="2763" y="0"/>
                    <a:pt x="27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255" name="Google Shape;255;p33"/>
            <p:cNvSpPr/>
            <p:nvPr/>
          </p:nvSpPr>
          <p:spPr>
            <a:xfrm>
              <a:off x="8148037" y="4173967"/>
              <a:ext cx="734394" cy="844615"/>
            </a:xfrm>
            <a:custGeom>
              <a:avLst/>
              <a:gdLst/>
              <a:ahLst/>
              <a:cxnLst/>
              <a:rect l="l" t="t" r="r" b="b"/>
              <a:pathLst>
                <a:path w="9428" h="10843" extrusionOk="0">
                  <a:moveTo>
                    <a:pt x="2763" y="0"/>
                  </a:moveTo>
                  <a:lnTo>
                    <a:pt x="2763" y="0"/>
                  </a:lnTo>
                  <a:cubicBezTo>
                    <a:pt x="2763" y="0"/>
                    <a:pt x="2785" y="1758"/>
                    <a:pt x="3105" y="2191"/>
                  </a:cubicBezTo>
                  <a:cubicBezTo>
                    <a:pt x="3333" y="2511"/>
                    <a:pt x="4132" y="3333"/>
                    <a:pt x="4885" y="3949"/>
                  </a:cubicBezTo>
                  <a:cubicBezTo>
                    <a:pt x="3744" y="3287"/>
                    <a:pt x="2717" y="3127"/>
                    <a:pt x="2717" y="3127"/>
                  </a:cubicBezTo>
                  <a:cubicBezTo>
                    <a:pt x="982" y="3424"/>
                    <a:pt x="1" y="5478"/>
                    <a:pt x="1" y="5478"/>
                  </a:cubicBezTo>
                  <a:cubicBezTo>
                    <a:pt x="1" y="5478"/>
                    <a:pt x="2363" y="4882"/>
                    <a:pt x="3060" y="4882"/>
                  </a:cubicBezTo>
                  <a:cubicBezTo>
                    <a:pt x="3085" y="4882"/>
                    <a:pt x="3107" y="4883"/>
                    <a:pt x="3128" y="4885"/>
                  </a:cubicBezTo>
                  <a:lnTo>
                    <a:pt x="3630" y="4885"/>
                  </a:lnTo>
                  <a:cubicBezTo>
                    <a:pt x="3288" y="5022"/>
                    <a:pt x="2945" y="5204"/>
                    <a:pt x="2626" y="5478"/>
                  </a:cubicBezTo>
                  <a:cubicBezTo>
                    <a:pt x="1302" y="6574"/>
                    <a:pt x="1370" y="7829"/>
                    <a:pt x="1370" y="7829"/>
                  </a:cubicBezTo>
                  <a:lnTo>
                    <a:pt x="3835" y="6551"/>
                  </a:lnTo>
                  <a:cubicBezTo>
                    <a:pt x="3835" y="6551"/>
                    <a:pt x="4223" y="5821"/>
                    <a:pt x="5228" y="4839"/>
                  </a:cubicBezTo>
                  <a:lnTo>
                    <a:pt x="5319" y="4816"/>
                  </a:lnTo>
                  <a:lnTo>
                    <a:pt x="5319" y="4816"/>
                  </a:lnTo>
                  <a:cubicBezTo>
                    <a:pt x="4429" y="5729"/>
                    <a:pt x="4201" y="6597"/>
                    <a:pt x="4201" y="6597"/>
                  </a:cubicBezTo>
                  <a:lnTo>
                    <a:pt x="4246" y="8103"/>
                  </a:lnTo>
                  <a:cubicBezTo>
                    <a:pt x="4246" y="8103"/>
                    <a:pt x="5114" y="7578"/>
                    <a:pt x="5570" y="6619"/>
                  </a:cubicBezTo>
                  <a:cubicBezTo>
                    <a:pt x="5570" y="6619"/>
                    <a:pt x="5593" y="5935"/>
                    <a:pt x="5616" y="5364"/>
                  </a:cubicBezTo>
                  <a:lnTo>
                    <a:pt x="5616" y="5364"/>
                  </a:lnTo>
                  <a:cubicBezTo>
                    <a:pt x="6164" y="7053"/>
                    <a:pt x="5524" y="9381"/>
                    <a:pt x="4999" y="10842"/>
                  </a:cubicBezTo>
                  <a:lnTo>
                    <a:pt x="5319" y="10728"/>
                  </a:lnTo>
                  <a:cubicBezTo>
                    <a:pt x="5867" y="9176"/>
                    <a:pt x="6460" y="6825"/>
                    <a:pt x="5798" y="5090"/>
                  </a:cubicBezTo>
                  <a:lnTo>
                    <a:pt x="5798" y="5090"/>
                  </a:lnTo>
                  <a:cubicBezTo>
                    <a:pt x="6529" y="5798"/>
                    <a:pt x="7442" y="6117"/>
                    <a:pt x="7442" y="6117"/>
                  </a:cubicBezTo>
                  <a:lnTo>
                    <a:pt x="9428" y="5889"/>
                  </a:lnTo>
                  <a:cubicBezTo>
                    <a:pt x="9428" y="5889"/>
                    <a:pt x="8400" y="4291"/>
                    <a:pt x="7875" y="3926"/>
                  </a:cubicBezTo>
                  <a:cubicBezTo>
                    <a:pt x="7764" y="3845"/>
                    <a:pt x="7571" y="3813"/>
                    <a:pt x="7339" y="3813"/>
                  </a:cubicBezTo>
                  <a:cubicBezTo>
                    <a:pt x="7049" y="3813"/>
                    <a:pt x="6699" y="3863"/>
                    <a:pt x="6369" y="3926"/>
                  </a:cubicBezTo>
                  <a:cubicBezTo>
                    <a:pt x="6848" y="3470"/>
                    <a:pt x="7442" y="2853"/>
                    <a:pt x="7784" y="2442"/>
                  </a:cubicBezTo>
                  <a:cubicBezTo>
                    <a:pt x="8355" y="1735"/>
                    <a:pt x="9017" y="913"/>
                    <a:pt x="9017" y="913"/>
                  </a:cubicBezTo>
                  <a:cubicBezTo>
                    <a:pt x="9017" y="913"/>
                    <a:pt x="8991" y="913"/>
                    <a:pt x="8945" y="913"/>
                  </a:cubicBezTo>
                  <a:cubicBezTo>
                    <a:pt x="8600" y="913"/>
                    <a:pt x="7109" y="931"/>
                    <a:pt x="6666" y="1233"/>
                  </a:cubicBezTo>
                  <a:cubicBezTo>
                    <a:pt x="6255" y="1529"/>
                    <a:pt x="5844" y="2534"/>
                    <a:pt x="5684" y="3607"/>
                  </a:cubicBezTo>
                  <a:cubicBezTo>
                    <a:pt x="5456" y="2739"/>
                    <a:pt x="5068" y="1529"/>
                    <a:pt x="4657" y="1096"/>
                  </a:cubicBezTo>
                  <a:cubicBezTo>
                    <a:pt x="3995" y="388"/>
                    <a:pt x="2763" y="0"/>
                    <a:pt x="27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</p:grpSp>
      <p:grpSp>
        <p:nvGrpSpPr>
          <p:cNvPr id="256" name="Google Shape;256;p33"/>
          <p:cNvGrpSpPr/>
          <p:nvPr/>
        </p:nvGrpSpPr>
        <p:grpSpPr>
          <a:xfrm rot="2833240" flipH="1">
            <a:off x="-557809" y="833232"/>
            <a:ext cx="1682308" cy="1670040"/>
            <a:chOff x="8148037" y="3348600"/>
            <a:chExt cx="1682250" cy="1669983"/>
          </a:xfrm>
        </p:grpSpPr>
        <p:sp>
          <p:nvSpPr>
            <p:cNvPr id="257" name="Google Shape;257;p33"/>
            <p:cNvSpPr/>
            <p:nvPr/>
          </p:nvSpPr>
          <p:spPr>
            <a:xfrm>
              <a:off x="8414154" y="3348600"/>
              <a:ext cx="1416133" cy="1628673"/>
            </a:xfrm>
            <a:custGeom>
              <a:avLst/>
              <a:gdLst/>
              <a:ahLst/>
              <a:cxnLst/>
              <a:rect l="l" t="t" r="r" b="b"/>
              <a:pathLst>
                <a:path w="9428" h="10843" extrusionOk="0">
                  <a:moveTo>
                    <a:pt x="2763" y="0"/>
                  </a:moveTo>
                  <a:lnTo>
                    <a:pt x="2763" y="0"/>
                  </a:lnTo>
                  <a:cubicBezTo>
                    <a:pt x="2763" y="0"/>
                    <a:pt x="2785" y="1758"/>
                    <a:pt x="3105" y="2191"/>
                  </a:cubicBezTo>
                  <a:cubicBezTo>
                    <a:pt x="3333" y="2511"/>
                    <a:pt x="4132" y="3333"/>
                    <a:pt x="4885" y="3949"/>
                  </a:cubicBezTo>
                  <a:cubicBezTo>
                    <a:pt x="3744" y="3287"/>
                    <a:pt x="2717" y="3127"/>
                    <a:pt x="2717" y="3127"/>
                  </a:cubicBezTo>
                  <a:cubicBezTo>
                    <a:pt x="982" y="3424"/>
                    <a:pt x="1" y="5478"/>
                    <a:pt x="1" y="5478"/>
                  </a:cubicBezTo>
                  <a:cubicBezTo>
                    <a:pt x="1" y="5478"/>
                    <a:pt x="2363" y="4882"/>
                    <a:pt x="3060" y="4882"/>
                  </a:cubicBezTo>
                  <a:cubicBezTo>
                    <a:pt x="3085" y="4882"/>
                    <a:pt x="3107" y="4883"/>
                    <a:pt x="3128" y="4885"/>
                  </a:cubicBezTo>
                  <a:lnTo>
                    <a:pt x="3630" y="4885"/>
                  </a:lnTo>
                  <a:cubicBezTo>
                    <a:pt x="3288" y="5022"/>
                    <a:pt x="2945" y="5204"/>
                    <a:pt x="2626" y="5478"/>
                  </a:cubicBezTo>
                  <a:cubicBezTo>
                    <a:pt x="1302" y="6574"/>
                    <a:pt x="1370" y="7829"/>
                    <a:pt x="1370" y="7829"/>
                  </a:cubicBezTo>
                  <a:lnTo>
                    <a:pt x="3835" y="6551"/>
                  </a:lnTo>
                  <a:cubicBezTo>
                    <a:pt x="3835" y="6551"/>
                    <a:pt x="4223" y="5821"/>
                    <a:pt x="5228" y="4839"/>
                  </a:cubicBezTo>
                  <a:lnTo>
                    <a:pt x="5319" y="4816"/>
                  </a:lnTo>
                  <a:lnTo>
                    <a:pt x="5319" y="4816"/>
                  </a:lnTo>
                  <a:cubicBezTo>
                    <a:pt x="4429" y="5729"/>
                    <a:pt x="4201" y="6597"/>
                    <a:pt x="4201" y="6597"/>
                  </a:cubicBezTo>
                  <a:lnTo>
                    <a:pt x="4246" y="8103"/>
                  </a:lnTo>
                  <a:cubicBezTo>
                    <a:pt x="4246" y="8103"/>
                    <a:pt x="5114" y="7578"/>
                    <a:pt x="5570" y="6619"/>
                  </a:cubicBezTo>
                  <a:cubicBezTo>
                    <a:pt x="5570" y="6619"/>
                    <a:pt x="5593" y="5935"/>
                    <a:pt x="5616" y="5364"/>
                  </a:cubicBezTo>
                  <a:lnTo>
                    <a:pt x="5616" y="5364"/>
                  </a:lnTo>
                  <a:cubicBezTo>
                    <a:pt x="6164" y="7053"/>
                    <a:pt x="5524" y="9381"/>
                    <a:pt x="4999" y="10842"/>
                  </a:cubicBezTo>
                  <a:lnTo>
                    <a:pt x="5319" y="10728"/>
                  </a:lnTo>
                  <a:cubicBezTo>
                    <a:pt x="5867" y="9176"/>
                    <a:pt x="6460" y="6825"/>
                    <a:pt x="5798" y="5090"/>
                  </a:cubicBezTo>
                  <a:lnTo>
                    <a:pt x="5798" y="5090"/>
                  </a:lnTo>
                  <a:cubicBezTo>
                    <a:pt x="6529" y="5798"/>
                    <a:pt x="7442" y="6117"/>
                    <a:pt x="7442" y="6117"/>
                  </a:cubicBezTo>
                  <a:lnTo>
                    <a:pt x="9428" y="5889"/>
                  </a:lnTo>
                  <a:cubicBezTo>
                    <a:pt x="9428" y="5889"/>
                    <a:pt x="8400" y="4291"/>
                    <a:pt x="7875" y="3926"/>
                  </a:cubicBezTo>
                  <a:cubicBezTo>
                    <a:pt x="7764" y="3845"/>
                    <a:pt x="7571" y="3813"/>
                    <a:pt x="7339" y="3813"/>
                  </a:cubicBezTo>
                  <a:cubicBezTo>
                    <a:pt x="7049" y="3813"/>
                    <a:pt x="6699" y="3863"/>
                    <a:pt x="6369" y="3926"/>
                  </a:cubicBezTo>
                  <a:cubicBezTo>
                    <a:pt x="6848" y="3470"/>
                    <a:pt x="7442" y="2853"/>
                    <a:pt x="7784" y="2442"/>
                  </a:cubicBezTo>
                  <a:cubicBezTo>
                    <a:pt x="8355" y="1735"/>
                    <a:pt x="9017" y="913"/>
                    <a:pt x="9017" y="913"/>
                  </a:cubicBezTo>
                  <a:cubicBezTo>
                    <a:pt x="9017" y="913"/>
                    <a:pt x="8991" y="913"/>
                    <a:pt x="8945" y="913"/>
                  </a:cubicBezTo>
                  <a:cubicBezTo>
                    <a:pt x="8600" y="913"/>
                    <a:pt x="7109" y="931"/>
                    <a:pt x="6666" y="1233"/>
                  </a:cubicBezTo>
                  <a:cubicBezTo>
                    <a:pt x="6255" y="1529"/>
                    <a:pt x="5844" y="2534"/>
                    <a:pt x="5684" y="3607"/>
                  </a:cubicBezTo>
                  <a:cubicBezTo>
                    <a:pt x="5456" y="2739"/>
                    <a:pt x="5068" y="1529"/>
                    <a:pt x="4657" y="1096"/>
                  </a:cubicBezTo>
                  <a:cubicBezTo>
                    <a:pt x="3995" y="388"/>
                    <a:pt x="2763" y="0"/>
                    <a:pt x="27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258" name="Google Shape;258;p33"/>
            <p:cNvSpPr/>
            <p:nvPr/>
          </p:nvSpPr>
          <p:spPr>
            <a:xfrm>
              <a:off x="8148037" y="4173967"/>
              <a:ext cx="734394" cy="844615"/>
            </a:xfrm>
            <a:custGeom>
              <a:avLst/>
              <a:gdLst/>
              <a:ahLst/>
              <a:cxnLst/>
              <a:rect l="l" t="t" r="r" b="b"/>
              <a:pathLst>
                <a:path w="9428" h="10843" extrusionOk="0">
                  <a:moveTo>
                    <a:pt x="2763" y="0"/>
                  </a:moveTo>
                  <a:lnTo>
                    <a:pt x="2763" y="0"/>
                  </a:lnTo>
                  <a:cubicBezTo>
                    <a:pt x="2763" y="0"/>
                    <a:pt x="2785" y="1758"/>
                    <a:pt x="3105" y="2191"/>
                  </a:cubicBezTo>
                  <a:cubicBezTo>
                    <a:pt x="3333" y="2511"/>
                    <a:pt x="4132" y="3333"/>
                    <a:pt x="4885" y="3949"/>
                  </a:cubicBezTo>
                  <a:cubicBezTo>
                    <a:pt x="3744" y="3287"/>
                    <a:pt x="2717" y="3127"/>
                    <a:pt x="2717" y="3127"/>
                  </a:cubicBezTo>
                  <a:cubicBezTo>
                    <a:pt x="982" y="3424"/>
                    <a:pt x="1" y="5478"/>
                    <a:pt x="1" y="5478"/>
                  </a:cubicBezTo>
                  <a:cubicBezTo>
                    <a:pt x="1" y="5478"/>
                    <a:pt x="2363" y="4882"/>
                    <a:pt x="3060" y="4882"/>
                  </a:cubicBezTo>
                  <a:cubicBezTo>
                    <a:pt x="3085" y="4882"/>
                    <a:pt x="3107" y="4883"/>
                    <a:pt x="3128" y="4885"/>
                  </a:cubicBezTo>
                  <a:lnTo>
                    <a:pt x="3630" y="4885"/>
                  </a:lnTo>
                  <a:cubicBezTo>
                    <a:pt x="3288" y="5022"/>
                    <a:pt x="2945" y="5204"/>
                    <a:pt x="2626" y="5478"/>
                  </a:cubicBezTo>
                  <a:cubicBezTo>
                    <a:pt x="1302" y="6574"/>
                    <a:pt x="1370" y="7829"/>
                    <a:pt x="1370" y="7829"/>
                  </a:cubicBezTo>
                  <a:lnTo>
                    <a:pt x="3835" y="6551"/>
                  </a:lnTo>
                  <a:cubicBezTo>
                    <a:pt x="3835" y="6551"/>
                    <a:pt x="4223" y="5821"/>
                    <a:pt x="5228" y="4839"/>
                  </a:cubicBezTo>
                  <a:lnTo>
                    <a:pt x="5319" y="4816"/>
                  </a:lnTo>
                  <a:lnTo>
                    <a:pt x="5319" y="4816"/>
                  </a:lnTo>
                  <a:cubicBezTo>
                    <a:pt x="4429" y="5729"/>
                    <a:pt x="4201" y="6597"/>
                    <a:pt x="4201" y="6597"/>
                  </a:cubicBezTo>
                  <a:lnTo>
                    <a:pt x="4246" y="8103"/>
                  </a:lnTo>
                  <a:cubicBezTo>
                    <a:pt x="4246" y="8103"/>
                    <a:pt x="5114" y="7578"/>
                    <a:pt x="5570" y="6619"/>
                  </a:cubicBezTo>
                  <a:cubicBezTo>
                    <a:pt x="5570" y="6619"/>
                    <a:pt x="5593" y="5935"/>
                    <a:pt x="5616" y="5364"/>
                  </a:cubicBezTo>
                  <a:lnTo>
                    <a:pt x="5616" y="5364"/>
                  </a:lnTo>
                  <a:cubicBezTo>
                    <a:pt x="6164" y="7053"/>
                    <a:pt x="5524" y="9381"/>
                    <a:pt x="4999" y="10842"/>
                  </a:cubicBezTo>
                  <a:lnTo>
                    <a:pt x="5319" y="10728"/>
                  </a:lnTo>
                  <a:cubicBezTo>
                    <a:pt x="5867" y="9176"/>
                    <a:pt x="6460" y="6825"/>
                    <a:pt x="5798" y="5090"/>
                  </a:cubicBezTo>
                  <a:lnTo>
                    <a:pt x="5798" y="5090"/>
                  </a:lnTo>
                  <a:cubicBezTo>
                    <a:pt x="6529" y="5798"/>
                    <a:pt x="7442" y="6117"/>
                    <a:pt x="7442" y="6117"/>
                  </a:cubicBezTo>
                  <a:lnTo>
                    <a:pt x="9428" y="5889"/>
                  </a:lnTo>
                  <a:cubicBezTo>
                    <a:pt x="9428" y="5889"/>
                    <a:pt x="8400" y="4291"/>
                    <a:pt x="7875" y="3926"/>
                  </a:cubicBezTo>
                  <a:cubicBezTo>
                    <a:pt x="7764" y="3845"/>
                    <a:pt x="7571" y="3813"/>
                    <a:pt x="7339" y="3813"/>
                  </a:cubicBezTo>
                  <a:cubicBezTo>
                    <a:pt x="7049" y="3813"/>
                    <a:pt x="6699" y="3863"/>
                    <a:pt x="6369" y="3926"/>
                  </a:cubicBezTo>
                  <a:cubicBezTo>
                    <a:pt x="6848" y="3470"/>
                    <a:pt x="7442" y="2853"/>
                    <a:pt x="7784" y="2442"/>
                  </a:cubicBezTo>
                  <a:cubicBezTo>
                    <a:pt x="8355" y="1735"/>
                    <a:pt x="9017" y="913"/>
                    <a:pt x="9017" y="913"/>
                  </a:cubicBezTo>
                  <a:cubicBezTo>
                    <a:pt x="9017" y="913"/>
                    <a:pt x="8991" y="913"/>
                    <a:pt x="8945" y="913"/>
                  </a:cubicBezTo>
                  <a:cubicBezTo>
                    <a:pt x="8600" y="913"/>
                    <a:pt x="7109" y="931"/>
                    <a:pt x="6666" y="1233"/>
                  </a:cubicBezTo>
                  <a:cubicBezTo>
                    <a:pt x="6255" y="1529"/>
                    <a:pt x="5844" y="2534"/>
                    <a:pt x="5684" y="3607"/>
                  </a:cubicBezTo>
                  <a:cubicBezTo>
                    <a:pt x="5456" y="2739"/>
                    <a:pt x="5068" y="1529"/>
                    <a:pt x="4657" y="1096"/>
                  </a:cubicBezTo>
                  <a:cubicBezTo>
                    <a:pt x="3995" y="388"/>
                    <a:pt x="2763" y="0"/>
                    <a:pt x="27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334833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4"/>
          <p:cNvSpPr/>
          <p:nvPr/>
        </p:nvSpPr>
        <p:spPr>
          <a:xfrm>
            <a:off x="-125" y="4604000"/>
            <a:ext cx="9144000" cy="54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1" name="Google Shape;261;p34"/>
          <p:cNvGrpSpPr/>
          <p:nvPr/>
        </p:nvGrpSpPr>
        <p:grpSpPr>
          <a:xfrm>
            <a:off x="74" y="4562317"/>
            <a:ext cx="9144009" cy="632963"/>
            <a:chOff x="-1287949" y="4558475"/>
            <a:chExt cx="13198628" cy="868977"/>
          </a:xfrm>
        </p:grpSpPr>
        <p:sp>
          <p:nvSpPr>
            <p:cNvPr id="262" name="Google Shape;262;p34"/>
            <p:cNvSpPr/>
            <p:nvPr/>
          </p:nvSpPr>
          <p:spPr>
            <a:xfrm>
              <a:off x="-1287949" y="4558475"/>
              <a:ext cx="13198628" cy="868976"/>
            </a:xfrm>
            <a:custGeom>
              <a:avLst/>
              <a:gdLst/>
              <a:ahLst/>
              <a:cxnLst/>
              <a:rect l="l" t="t" r="r" b="b"/>
              <a:pathLst>
                <a:path w="59129" h="3893" extrusionOk="0">
                  <a:moveTo>
                    <a:pt x="34635" y="0"/>
                  </a:moveTo>
                  <a:cubicBezTo>
                    <a:pt x="33854" y="0"/>
                    <a:pt x="19138" y="447"/>
                    <a:pt x="18789" y="447"/>
                  </a:cubicBezTo>
                  <a:cubicBezTo>
                    <a:pt x="18440" y="447"/>
                    <a:pt x="13796" y="1395"/>
                    <a:pt x="13098" y="1465"/>
                  </a:cubicBezTo>
                  <a:cubicBezTo>
                    <a:pt x="12387" y="1535"/>
                    <a:pt x="0" y="3892"/>
                    <a:pt x="0" y="3892"/>
                  </a:cubicBezTo>
                  <a:lnTo>
                    <a:pt x="59128" y="3892"/>
                  </a:lnTo>
                  <a:lnTo>
                    <a:pt x="56604" y="3153"/>
                  </a:lnTo>
                  <a:lnTo>
                    <a:pt x="46812" y="1842"/>
                  </a:lnTo>
                  <a:cubicBezTo>
                    <a:pt x="46812" y="1842"/>
                    <a:pt x="35402" y="0"/>
                    <a:pt x="34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4"/>
            <p:cNvSpPr/>
            <p:nvPr/>
          </p:nvSpPr>
          <p:spPr>
            <a:xfrm>
              <a:off x="-1287949" y="4574100"/>
              <a:ext cx="7083584" cy="853351"/>
            </a:xfrm>
            <a:custGeom>
              <a:avLst/>
              <a:gdLst/>
              <a:ahLst/>
              <a:cxnLst/>
              <a:rect l="l" t="t" r="r" b="b"/>
              <a:pathLst>
                <a:path w="31734" h="3823" extrusionOk="0">
                  <a:moveTo>
                    <a:pt x="31733" y="0"/>
                  </a:moveTo>
                  <a:cubicBezTo>
                    <a:pt x="27214" y="126"/>
                    <a:pt x="19054" y="377"/>
                    <a:pt x="18789" y="377"/>
                  </a:cubicBezTo>
                  <a:cubicBezTo>
                    <a:pt x="18440" y="377"/>
                    <a:pt x="13796" y="1325"/>
                    <a:pt x="13098" y="1395"/>
                  </a:cubicBezTo>
                  <a:cubicBezTo>
                    <a:pt x="12387" y="1465"/>
                    <a:pt x="0" y="3822"/>
                    <a:pt x="0" y="3822"/>
                  </a:cubicBezTo>
                  <a:lnTo>
                    <a:pt x="12708" y="3822"/>
                  </a:lnTo>
                  <a:cubicBezTo>
                    <a:pt x="14340" y="977"/>
                    <a:pt x="22248" y="544"/>
                    <a:pt x="31733" y="0"/>
                  </a:cubicBezTo>
                  <a:close/>
                </a:path>
              </a:pathLst>
            </a:custGeom>
            <a:solidFill>
              <a:srgbClr val="242424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4"/>
            <p:cNvSpPr/>
            <p:nvPr/>
          </p:nvSpPr>
          <p:spPr>
            <a:xfrm>
              <a:off x="5160143" y="4835485"/>
              <a:ext cx="6638488" cy="591966"/>
            </a:xfrm>
            <a:custGeom>
              <a:avLst/>
              <a:gdLst/>
              <a:ahLst/>
              <a:cxnLst/>
              <a:rect l="l" t="t" r="r" b="b"/>
              <a:pathLst>
                <a:path w="29740" h="2652" extrusionOk="0">
                  <a:moveTo>
                    <a:pt x="1" y="1"/>
                  </a:moveTo>
                  <a:cubicBezTo>
                    <a:pt x="1" y="1"/>
                    <a:pt x="3614" y="98"/>
                    <a:pt x="10044" y="1131"/>
                  </a:cubicBezTo>
                  <a:cubicBezTo>
                    <a:pt x="14940" y="1912"/>
                    <a:pt x="15609" y="1982"/>
                    <a:pt x="20966" y="2651"/>
                  </a:cubicBezTo>
                  <a:lnTo>
                    <a:pt x="29558" y="2651"/>
                  </a:lnTo>
                  <a:lnTo>
                    <a:pt x="29739" y="2567"/>
                  </a:lnTo>
                  <a:lnTo>
                    <a:pt x="27480" y="1912"/>
                  </a:lnTo>
                  <a:lnTo>
                    <a:pt x="17688" y="601"/>
                  </a:lnTo>
                  <a:cubicBezTo>
                    <a:pt x="17688" y="601"/>
                    <a:pt x="16209" y="350"/>
                    <a:pt x="14284" y="57"/>
                  </a:cubicBezTo>
                  <a:cubicBezTo>
                    <a:pt x="738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42424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4"/>
            <p:cNvSpPr/>
            <p:nvPr/>
          </p:nvSpPr>
          <p:spPr>
            <a:xfrm>
              <a:off x="2156897" y="5074327"/>
              <a:ext cx="6156712" cy="98225"/>
            </a:xfrm>
            <a:custGeom>
              <a:avLst/>
              <a:gdLst/>
              <a:ahLst/>
              <a:cxnLst/>
              <a:rect l="l" t="t" r="r" b="b"/>
              <a:pathLst>
                <a:path w="43813" h="699" extrusionOk="0">
                  <a:moveTo>
                    <a:pt x="21899" y="1"/>
                  </a:moveTo>
                  <a:cubicBezTo>
                    <a:pt x="12875" y="15"/>
                    <a:pt x="4882" y="280"/>
                    <a:pt x="0" y="698"/>
                  </a:cubicBezTo>
                  <a:lnTo>
                    <a:pt x="43813" y="698"/>
                  </a:lnTo>
                  <a:cubicBezTo>
                    <a:pt x="38917" y="280"/>
                    <a:pt x="30924" y="1"/>
                    <a:pt x="21899" y="1"/>
                  </a:cubicBezTo>
                  <a:close/>
                </a:path>
              </a:pathLst>
            </a:custGeom>
            <a:solidFill>
              <a:srgbClr val="242424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6" name="Google Shape;266;p34"/>
          <p:cNvSpPr/>
          <p:nvPr/>
        </p:nvSpPr>
        <p:spPr>
          <a:xfrm>
            <a:off x="60076" y="98776"/>
            <a:ext cx="2351677" cy="440724"/>
          </a:xfrm>
          <a:custGeom>
            <a:avLst/>
            <a:gdLst/>
            <a:ahLst/>
            <a:cxnLst/>
            <a:rect l="l" t="t" r="r" b="b"/>
            <a:pathLst>
              <a:path w="40265" h="7546" extrusionOk="0">
                <a:moveTo>
                  <a:pt x="13004" y="0"/>
                </a:moveTo>
                <a:cubicBezTo>
                  <a:pt x="11387" y="0"/>
                  <a:pt x="9763" y="1185"/>
                  <a:pt x="9542" y="3845"/>
                </a:cubicBezTo>
                <a:cubicBezTo>
                  <a:pt x="9324" y="3742"/>
                  <a:pt x="9092" y="3690"/>
                  <a:pt x="8861" y="3690"/>
                </a:cubicBezTo>
                <a:cubicBezTo>
                  <a:pt x="8583" y="3690"/>
                  <a:pt x="8307" y="3765"/>
                  <a:pt x="8058" y="3914"/>
                </a:cubicBezTo>
                <a:cubicBezTo>
                  <a:pt x="7601" y="4211"/>
                  <a:pt x="7328" y="4713"/>
                  <a:pt x="7350" y="5238"/>
                </a:cubicBezTo>
                <a:cubicBezTo>
                  <a:pt x="6925" y="5104"/>
                  <a:pt x="6533" y="5050"/>
                  <a:pt x="6197" y="5050"/>
                </a:cubicBezTo>
                <a:cubicBezTo>
                  <a:pt x="4686" y="5050"/>
                  <a:pt x="4319" y="6154"/>
                  <a:pt x="7305" y="6154"/>
                </a:cubicBezTo>
                <a:cubicBezTo>
                  <a:pt x="7400" y="6154"/>
                  <a:pt x="7499" y="6153"/>
                  <a:pt x="7601" y="6151"/>
                </a:cubicBezTo>
                <a:lnTo>
                  <a:pt x="7601" y="6151"/>
                </a:lnTo>
                <a:cubicBezTo>
                  <a:pt x="6939" y="6219"/>
                  <a:pt x="6209" y="6288"/>
                  <a:pt x="5479" y="6333"/>
                </a:cubicBezTo>
                <a:cubicBezTo>
                  <a:pt x="3721" y="6470"/>
                  <a:pt x="1827" y="6584"/>
                  <a:pt x="138" y="6699"/>
                </a:cubicBezTo>
                <a:cubicBezTo>
                  <a:pt x="1" y="6721"/>
                  <a:pt x="1" y="6927"/>
                  <a:pt x="138" y="6927"/>
                </a:cubicBezTo>
                <a:cubicBezTo>
                  <a:pt x="2489" y="6927"/>
                  <a:pt x="3653" y="6950"/>
                  <a:pt x="5684" y="7315"/>
                </a:cubicBezTo>
                <a:cubicBezTo>
                  <a:pt x="6640" y="7487"/>
                  <a:pt x="7823" y="7546"/>
                  <a:pt x="9020" y="7546"/>
                </a:cubicBezTo>
                <a:cubicBezTo>
                  <a:pt x="10996" y="7546"/>
                  <a:pt x="13012" y="7386"/>
                  <a:pt x="14107" y="7315"/>
                </a:cubicBezTo>
                <a:cubicBezTo>
                  <a:pt x="15864" y="7178"/>
                  <a:pt x="19174" y="6836"/>
                  <a:pt x="16001" y="6174"/>
                </a:cubicBezTo>
                <a:cubicBezTo>
                  <a:pt x="16471" y="6158"/>
                  <a:pt x="16899" y="6151"/>
                  <a:pt x="17296" y="6151"/>
                </a:cubicBezTo>
                <a:cubicBezTo>
                  <a:pt x="20926" y="6151"/>
                  <a:pt x="21847" y="6747"/>
                  <a:pt x="26683" y="6767"/>
                </a:cubicBezTo>
                <a:cubicBezTo>
                  <a:pt x="26782" y="6768"/>
                  <a:pt x="26880" y="6768"/>
                  <a:pt x="26980" y="6768"/>
                </a:cubicBezTo>
                <a:cubicBezTo>
                  <a:pt x="30970" y="6768"/>
                  <a:pt x="35912" y="6331"/>
                  <a:pt x="39876" y="6219"/>
                </a:cubicBezTo>
                <a:cubicBezTo>
                  <a:pt x="40242" y="6219"/>
                  <a:pt x="40264" y="5671"/>
                  <a:pt x="39899" y="5626"/>
                </a:cubicBezTo>
                <a:cubicBezTo>
                  <a:pt x="38986" y="5535"/>
                  <a:pt x="38073" y="5466"/>
                  <a:pt x="37206" y="5420"/>
                </a:cubicBezTo>
                <a:cubicBezTo>
                  <a:pt x="36318" y="5378"/>
                  <a:pt x="35463" y="5363"/>
                  <a:pt x="34661" y="5363"/>
                </a:cubicBezTo>
                <a:cubicBezTo>
                  <a:pt x="32739" y="5363"/>
                  <a:pt x="31129" y="5449"/>
                  <a:pt x="30138" y="5449"/>
                </a:cubicBezTo>
                <a:cubicBezTo>
                  <a:pt x="29992" y="5449"/>
                  <a:pt x="29860" y="5448"/>
                  <a:pt x="29742" y="5443"/>
                </a:cubicBezTo>
                <a:cubicBezTo>
                  <a:pt x="30997" y="5329"/>
                  <a:pt x="32002" y="5215"/>
                  <a:pt x="32778" y="5124"/>
                </a:cubicBezTo>
                <a:cubicBezTo>
                  <a:pt x="33143" y="5078"/>
                  <a:pt x="33143" y="4530"/>
                  <a:pt x="32778" y="4507"/>
                </a:cubicBezTo>
                <a:cubicBezTo>
                  <a:pt x="31587" y="4442"/>
                  <a:pt x="30097" y="4381"/>
                  <a:pt x="28530" y="4381"/>
                </a:cubicBezTo>
                <a:cubicBezTo>
                  <a:pt x="26824" y="4381"/>
                  <a:pt x="25026" y="4453"/>
                  <a:pt x="23419" y="4667"/>
                </a:cubicBezTo>
                <a:cubicBezTo>
                  <a:pt x="23026" y="3913"/>
                  <a:pt x="22256" y="3477"/>
                  <a:pt x="21456" y="3477"/>
                </a:cubicBezTo>
                <a:cubicBezTo>
                  <a:pt x="21142" y="3477"/>
                  <a:pt x="20823" y="3544"/>
                  <a:pt x="20521" y="3686"/>
                </a:cubicBezTo>
                <a:cubicBezTo>
                  <a:pt x="20384" y="2932"/>
                  <a:pt x="19836" y="2316"/>
                  <a:pt x="19105" y="2111"/>
                </a:cubicBezTo>
                <a:cubicBezTo>
                  <a:pt x="18943" y="2071"/>
                  <a:pt x="18780" y="2052"/>
                  <a:pt x="18618" y="2052"/>
                </a:cubicBezTo>
                <a:cubicBezTo>
                  <a:pt x="18031" y="2052"/>
                  <a:pt x="17468" y="2307"/>
                  <a:pt x="17074" y="2773"/>
                </a:cubicBezTo>
                <a:cubicBezTo>
                  <a:pt x="17051" y="2590"/>
                  <a:pt x="16914" y="2430"/>
                  <a:pt x="16754" y="2362"/>
                </a:cubicBezTo>
                <a:cubicBezTo>
                  <a:pt x="16691" y="2335"/>
                  <a:pt x="16621" y="2322"/>
                  <a:pt x="16551" y="2322"/>
                </a:cubicBezTo>
                <a:cubicBezTo>
                  <a:pt x="16443" y="2322"/>
                  <a:pt x="16335" y="2352"/>
                  <a:pt x="16252" y="2407"/>
                </a:cubicBezTo>
                <a:cubicBezTo>
                  <a:pt x="15758" y="863"/>
                  <a:pt x="14384" y="0"/>
                  <a:pt x="1300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4"/>
          <p:cNvSpPr/>
          <p:nvPr/>
        </p:nvSpPr>
        <p:spPr>
          <a:xfrm>
            <a:off x="8430775" y="3711327"/>
            <a:ext cx="1987928" cy="601022"/>
          </a:xfrm>
          <a:custGeom>
            <a:avLst/>
            <a:gdLst/>
            <a:ahLst/>
            <a:cxnLst/>
            <a:rect l="l" t="t" r="r" b="b"/>
            <a:pathLst>
              <a:path w="38702" h="11701" extrusionOk="0">
                <a:moveTo>
                  <a:pt x="15139" y="0"/>
                </a:moveTo>
                <a:cubicBezTo>
                  <a:pt x="14067" y="0"/>
                  <a:pt x="12562" y="331"/>
                  <a:pt x="10508" y="1165"/>
                </a:cubicBezTo>
                <a:cubicBezTo>
                  <a:pt x="9184" y="2330"/>
                  <a:pt x="8157" y="4064"/>
                  <a:pt x="7814" y="6438"/>
                </a:cubicBezTo>
                <a:cubicBezTo>
                  <a:pt x="7392" y="6143"/>
                  <a:pt x="6903" y="5999"/>
                  <a:pt x="6414" y="5999"/>
                </a:cubicBezTo>
                <a:cubicBezTo>
                  <a:pt x="5845" y="5999"/>
                  <a:pt x="5279" y="6194"/>
                  <a:pt x="4824" y="6575"/>
                </a:cubicBezTo>
                <a:cubicBezTo>
                  <a:pt x="3957" y="7305"/>
                  <a:pt x="3706" y="8492"/>
                  <a:pt x="4208" y="9497"/>
                </a:cubicBezTo>
                <a:cubicBezTo>
                  <a:pt x="3640" y="9392"/>
                  <a:pt x="3111" y="9346"/>
                  <a:pt x="2628" y="9346"/>
                </a:cubicBezTo>
                <a:cubicBezTo>
                  <a:pt x="2373" y="9346"/>
                  <a:pt x="2131" y="9359"/>
                  <a:pt x="1902" y="9383"/>
                </a:cubicBezTo>
                <a:cubicBezTo>
                  <a:pt x="1" y="10629"/>
                  <a:pt x="135" y="11573"/>
                  <a:pt x="1828" y="11573"/>
                </a:cubicBezTo>
                <a:cubicBezTo>
                  <a:pt x="2554" y="11573"/>
                  <a:pt x="3565" y="11400"/>
                  <a:pt x="4824" y="11003"/>
                </a:cubicBezTo>
                <a:cubicBezTo>
                  <a:pt x="5160" y="11137"/>
                  <a:pt x="5517" y="11188"/>
                  <a:pt x="5899" y="11188"/>
                </a:cubicBezTo>
                <a:cubicBezTo>
                  <a:pt x="7067" y="11188"/>
                  <a:pt x="8466" y="10713"/>
                  <a:pt x="10193" y="10713"/>
                </a:cubicBezTo>
                <a:cubicBezTo>
                  <a:pt x="10585" y="10713"/>
                  <a:pt x="10994" y="10738"/>
                  <a:pt x="11421" y="10798"/>
                </a:cubicBezTo>
                <a:cubicBezTo>
                  <a:pt x="10186" y="11204"/>
                  <a:pt x="10403" y="11472"/>
                  <a:pt x="11323" y="11472"/>
                </a:cubicBezTo>
                <a:cubicBezTo>
                  <a:pt x="11849" y="11472"/>
                  <a:pt x="12605" y="11385"/>
                  <a:pt x="13452" y="11186"/>
                </a:cubicBezTo>
                <a:lnTo>
                  <a:pt x="13452" y="11186"/>
                </a:lnTo>
                <a:cubicBezTo>
                  <a:pt x="13269" y="11336"/>
                  <a:pt x="13490" y="11391"/>
                  <a:pt x="13974" y="11391"/>
                </a:cubicBezTo>
                <a:cubicBezTo>
                  <a:pt x="15363" y="11391"/>
                  <a:pt x="18915" y="10934"/>
                  <a:pt x="21325" y="10934"/>
                </a:cubicBezTo>
                <a:cubicBezTo>
                  <a:pt x="22166" y="10934"/>
                  <a:pt x="22868" y="10990"/>
                  <a:pt x="23290" y="11140"/>
                </a:cubicBezTo>
                <a:cubicBezTo>
                  <a:pt x="22018" y="11474"/>
                  <a:pt x="21983" y="11664"/>
                  <a:pt x="23001" y="11664"/>
                </a:cubicBezTo>
                <a:cubicBezTo>
                  <a:pt x="23791" y="11664"/>
                  <a:pt x="25217" y="11549"/>
                  <a:pt x="27193" y="11300"/>
                </a:cubicBezTo>
                <a:cubicBezTo>
                  <a:pt x="28661" y="11496"/>
                  <a:pt x="30700" y="11700"/>
                  <a:pt x="32007" y="11700"/>
                </a:cubicBezTo>
                <a:cubicBezTo>
                  <a:pt x="32976" y="11700"/>
                  <a:pt x="33543" y="11588"/>
                  <a:pt x="33173" y="11277"/>
                </a:cubicBezTo>
                <a:lnTo>
                  <a:pt x="33173" y="11277"/>
                </a:lnTo>
                <a:cubicBezTo>
                  <a:pt x="34168" y="11303"/>
                  <a:pt x="35474" y="11366"/>
                  <a:pt x="36436" y="11366"/>
                </a:cubicBezTo>
                <a:cubicBezTo>
                  <a:pt x="38056" y="11366"/>
                  <a:pt x="38701" y="11186"/>
                  <a:pt x="35250" y="10341"/>
                </a:cubicBezTo>
                <a:cubicBezTo>
                  <a:pt x="34692" y="10368"/>
                  <a:pt x="34111" y="10386"/>
                  <a:pt x="33529" y="10386"/>
                </a:cubicBezTo>
                <a:cubicBezTo>
                  <a:pt x="31613" y="10386"/>
                  <a:pt x="29684" y="10192"/>
                  <a:pt x="28494" y="9474"/>
                </a:cubicBezTo>
                <a:cubicBezTo>
                  <a:pt x="28494" y="8584"/>
                  <a:pt x="28015" y="7739"/>
                  <a:pt x="27216" y="7283"/>
                </a:cubicBezTo>
                <a:cubicBezTo>
                  <a:pt x="26821" y="7069"/>
                  <a:pt x="26383" y="6960"/>
                  <a:pt x="25943" y="6960"/>
                </a:cubicBezTo>
                <a:cubicBezTo>
                  <a:pt x="25492" y="6960"/>
                  <a:pt x="25041" y="7074"/>
                  <a:pt x="24637" y="7305"/>
                </a:cubicBezTo>
                <a:cubicBezTo>
                  <a:pt x="24247" y="6585"/>
                  <a:pt x="23509" y="6147"/>
                  <a:pt x="22706" y="6147"/>
                </a:cubicBezTo>
                <a:cubicBezTo>
                  <a:pt x="22567" y="6147"/>
                  <a:pt x="22427" y="6160"/>
                  <a:pt x="22285" y="6187"/>
                </a:cubicBezTo>
                <a:cubicBezTo>
                  <a:pt x="21350" y="6347"/>
                  <a:pt x="20619" y="7100"/>
                  <a:pt x="20482" y="8036"/>
                </a:cubicBezTo>
                <a:cubicBezTo>
                  <a:pt x="20414" y="7442"/>
                  <a:pt x="20049" y="6940"/>
                  <a:pt x="19546" y="6643"/>
                </a:cubicBezTo>
                <a:cubicBezTo>
                  <a:pt x="19267" y="6498"/>
                  <a:pt x="18955" y="6423"/>
                  <a:pt x="18645" y="6423"/>
                </a:cubicBezTo>
                <a:cubicBezTo>
                  <a:pt x="18373" y="6423"/>
                  <a:pt x="18103" y="6480"/>
                  <a:pt x="17857" y="6598"/>
                </a:cubicBezTo>
                <a:cubicBezTo>
                  <a:pt x="17949" y="6415"/>
                  <a:pt x="17972" y="6187"/>
                  <a:pt x="17880" y="5982"/>
                </a:cubicBezTo>
                <a:cubicBezTo>
                  <a:pt x="17812" y="5799"/>
                  <a:pt x="17652" y="5639"/>
                  <a:pt x="17447" y="5594"/>
                </a:cubicBezTo>
                <a:cubicBezTo>
                  <a:pt x="17424" y="5206"/>
                  <a:pt x="17218" y="4863"/>
                  <a:pt x="16899" y="4681"/>
                </a:cubicBezTo>
                <a:cubicBezTo>
                  <a:pt x="16717" y="4571"/>
                  <a:pt x="16522" y="4520"/>
                  <a:pt x="16328" y="4520"/>
                </a:cubicBezTo>
                <a:cubicBezTo>
                  <a:pt x="16157" y="4520"/>
                  <a:pt x="15986" y="4560"/>
                  <a:pt x="15826" y="4635"/>
                </a:cubicBezTo>
                <a:cubicBezTo>
                  <a:pt x="17493" y="3652"/>
                  <a:pt x="18701" y="0"/>
                  <a:pt x="151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4"/>
          <p:cNvSpPr/>
          <p:nvPr/>
        </p:nvSpPr>
        <p:spPr>
          <a:xfrm flipH="1">
            <a:off x="8024179" y="55223"/>
            <a:ext cx="1421421" cy="447702"/>
          </a:xfrm>
          <a:custGeom>
            <a:avLst/>
            <a:gdLst/>
            <a:ahLst/>
            <a:cxnLst/>
            <a:rect l="l" t="t" r="r" b="b"/>
            <a:pathLst>
              <a:path w="33532" h="8404" extrusionOk="0">
                <a:moveTo>
                  <a:pt x="23449" y="1"/>
                </a:moveTo>
                <a:cubicBezTo>
                  <a:pt x="21458" y="1"/>
                  <a:pt x="19548" y="915"/>
                  <a:pt x="18307" y="2497"/>
                </a:cubicBezTo>
                <a:cubicBezTo>
                  <a:pt x="18147" y="1379"/>
                  <a:pt x="17211" y="535"/>
                  <a:pt x="16093" y="489"/>
                </a:cubicBezTo>
                <a:cubicBezTo>
                  <a:pt x="16043" y="486"/>
                  <a:pt x="15994" y="484"/>
                  <a:pt x="15945" y="484"/>
                </a:cubicBezTo>
                <a:cubicBezTo>
                  <a:pt x="14866" y="484"/>
                  <a:pt x="13934" y="1198"/>
                  <a:pt x="13650" y="2246"/>
                </a:cubicBezTo>
                <a:cubicBezTo>
                  <a:pt x="12372" y="1855"/>
                  <a:pt x="11240" y="1691"/>
                  <a:pt x="10273" y="1691"/>
                </a:cubicBezTo>
                <a:cubicBezTo>
                  <a:pt x="6388" y="1691"/>
                  <a:pt x="5157" y="4345"/>
                  <a:pt x="7716" y="5625"/>
                </a:cubicBezTo>
                <a:cubicBezTo>
                  <a:pt x="5844" y="5625"/>
                  <a:pt x="4018" y="6035"/>
                  <a:pt x="1918" y="6332"/>
                </a:cubicBezTo>
                <a:cubicBezTo>
                  <a:pt x="1393" y="6401"/>
                  <a:pt x="868" y="6469"/>
                  <a:pt x="297" y="6515"/>
                </a:cubicBezTo>
                <a:cubicBezTo>
                  <a:pt x="24" y="6538"/>
                  <a:pt x="1" y="6948"/>
                  <a:pt x="297" y="6971"/>
                </a:cubicBezTo>
                <a:cubicBezTo>
                  <a:pt x="6643" y="7816"/>
                  <a:pt x="14928" y="8318"/>
                  <a:pt x="18444" y="8364"/>
                </a:cubicBezTo>
                <a:cubicBezTo>
                  <a:pt x="19450" y="8376"/>
                  <a:pt x="20423" y="8403"/>
                  <a:pt x="21263" y="8403"/>
                </a:cubicBezTo>
                <a:cubicBezTo>
                  <a:pt x="23433" y="8403"/>
                  <a:pt x="24719" y="8223"/>
                  <a:pt x="23419" y="7154"/>
                </a:cubicBezTo>
                <a:lnTo>
                  <a:pt x="23419" y="7154"/>
                </a:lnTo>
                <a:cubicBezTo>
                  <a:pt x="23859" y="7181"/>
                  <a:pt x="24317" y="7195"/>
                  <a:pt x="24785" y="7195"/>
                </a:cubicBezTo>
                <a:cubicBezTo>
                  <a:pt x="27789" y="7195"/>
                  <a:pt x="31215" y="6635"/>
                  <a:pt x="33052" y="5647"/>
                </a:cubicBezTo>
                <a:cubicBezTo>
                  <a:pt x="33485" y="5419"/>
                  <a:pt x="33531" y="4826"/>
                  <a:pt x="33075" y="4620"/>
                </a:cubicBezTo>
                <a:cubicBezTo>
                  <a:pt x="32983" y="4575"/>
                  <a:pt x="32869" y="4529"/>
                  <a:pt x="32778" y="4506"/>
                </a:cubicBezTo>
                <a:cubicBezTo>
                  <a:pt x="32013" y="4192"/>
                  <a:pt x="31011" y="3912"/>
                  <a:pt x="29962" y="3912"/>
                </a:cubicBezTo>
                <a:cubicBezTo>
                  <a:pt x="29791" y="3912"/>
                  <a:pt x="29618" y="3919"/>
                  <a:pt x="29445" y="3935"/>
                </a:cubicBezTo>
                <a:cubicBezTo>
                  <a:pt x="28555" y="1813"/>
                  <a:pt x="26592" y="352"/>
                  <a:pt x="24287" y="55"/>
                </a:cubicBezTo>
                <a:cubicBezTo>
                  <a:pt x="24007" y="19"/>
                  <a:pt x="23727" y="1"/>
                  <a:pt x="2344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</a:t>
            </a:r>
            <a:endParaRPr/>
          </a:p>
        </p:txBody>
      </p:sp>
      <p:sp>
        <p:nvSpPr>
          <p:cNvPr id="269" name="Google Shape;269;p34"/>
          <p:cNvSpPr/>
          <p:nvPr/>
        </p:nvSpPr>
        <p:spPr>
          <a:xfrm flipH="1">
            <a:off x="-708196" y="2769848"/>
            <a:ext cx="1421421" cy="447702"/>
          </a:xfrm>
          <a:custGeom>
            <a:avLst/>
            <a:gdLst/>
            <a:ahLst/>
            <a:cxnLst/>
            <a:rect l="l" t="t" r="r" b="b"/>
            <a:pathLst>
              <a:path w="33532" h="8404" extrusionOk="0">
                <a:moveTo>
                  <a:pt x="23449" y="1"/>
                </a:moveTo>
                <a:cubicBezTo>
                  <a:pt x="21458" y="1"/>
                  <a:pt x="19548" y="915"/>
                  <a:pt x="18307" y="2497"/>
                </a:cubicBezTo>
                <a:cubicBezTo>
                  <a:pt x="18147" y="1379"/>
                  <a:pt x="17211" y="535"/>
                  <a:pt x="16093" y="489"/>
                </a:cubicBezTo>
                <a:cubicBezTo>
                  <a:pt x="16043" y="486"/>
                  <a:pt x="15994" y="484"/>
                  <a:pt x="15945" y="484"/>
                </a:cubicBezTo>
                <a:cubicBezTo>
                  <a:pt x="14866" y="484"/>
                  <a:pt x="13934" y="1198"/>
                  <a:pt x="13650" y="2246"/>
                </a:cubicBezTo>
                <a:cubicBezTo>
                  <a:pt x="12372" y="1855"/>
                  <a:pt x="11240" y="1691"/>
                  <a:pt x="10273" y="1691"/>
                </a:cubicBezTo>
                <a:cubicBezTo>
                  <a:pt x="6388" y="1691"/>
                  <a:pt x="5157" y="4345"/>
                  <a:pt x="7716" y="5625"/>
                </a:cubicBezTo>
                <a:cubicBezTo>
                  <a:pt x="5844" y="5625"/>
                  <a:pt x="4018" y="6035"/>
                  <a:pt x="1918" y="6332"/>
                </a:cubicBezTo>
                <a:cubicBezTo>
                  <a:pt x="1393" y="6401"/>
                  <a:pt x="868" y="6469"/>
                  <a:pt x="297" y="6515"/>
                </a:cubicBezTo>
                <a:cubicBezTo>
                  <a:pt x="24" y="6538"/>
                  <a:pt x="1" y="6948"/>
                  <a:pt x="297" y="6971"/>
                </a:cubicBezTo>
                <a:cubicBezTo>
                  <a:pt x="6643" y="7816"/>
                  <a:pt x="14928" y="8318"/>
                  <a:pt x="18444" y="8364"/>
                </a:cubicBezTo>
                <a:cubicBezTo>
                  <a:pt x="19450" y="8376"/>
                  <a:pt x="20423" y="8403"/>
                  <a:pt x="21263" y="8403"/>
                </a:cubicBezTo>
                <a:cubicBezTo>
                  <a:pt x="23433" y="8403"/>
                  <a:pt x="24719" y="8223"/>
                  <a:pt x="23419" y="7154"/>
                </a:cubicBezTo>
                <a:lnTo>
                  <a:pt x="23419" y="7154"/>
                </a:lnTo>
                <a:cubicBezTo>
                  <a:pt x="23859" y="7181"/>
                  <a:pt x="24317" y="7195"/>
                  <a:pt x="24785" y="7195"/>
                </a:cubicBezTo>
                <a:cubicBezTo>
                  <a:pt x="27789" y="7195"/>
                  <a:pt x="31215" y="6635"/>
                  <a:pt x="33052" y="5647"/>
                </a:cubicBezTo>
                <a:cubicBezTo>
                  <a:pt x="33485" y="5419"/>
                  <a:pt x="33531" y="4826"/>
                  <a:pt x="33075" y="4620"/>
                </a:cubicBezTo>
                <a:cubicBezTo>
                  <a:pt x="32983" y="4575"/>
                  <a:pt x="32869" y="4529"/>
                  <a:pt x="32778" y="4506"/>
                </a:cubicBezTo>
                <a:cubicBezTo>
                  <a:pt x="32013" y="4192"/>
                  <a:pt x="31011" y="3912"/>
                  <a:pt x="29962" y="3912"/>
                </a:cubicBezTo>
                <a:cubicBezTo>
                  <a:pt x="29791" y="3912"/>
                  <a:pt x="29618" y="3919"/>
                  <a:pt x="29445" y="3935"/>
                </a:cubicBezTo>
                <a:cubicBezTo>
                  <a:pt x="28555" y="1813"/>
                  <a:pt x="26592" y="352"/>
                  <a:pt x="24287" y="55"/>
                </a:cubicBezTo>
                <a:cubicBezTo>
                  <a:pt x="24007" y="19"/>
                  <a:pt x="23727" y="1"/>
                  <a:pt x="2344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54499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0" name="Google Shape;1370;p32"/>
          <p:cNvGrpSpPr/>
          <p:nvPr/>
        </p:nvGrpSpPr>
        <p:grpSpPr>
          <a:xfrm rot="215056" flipH="1">
            <a:off x="5719" y="2193270"/>
            <a:ext cx="1407026" cy="3151069"/>
            <a:chOff x="5239000" y="1269475"/>
            <a:chExt cx="1116275" cy="2499925"/>
          </a:xfrm>
        </p:grpSpPr>
        <p:sp>
          <p:nvSpPr>
            <p:cNvPr id="1371" name="Google Shape;1371;p32"/>
            <p:cNvSpPr/>
            <p:nvPr/>
          </p:nvSpPr>
          <p:spPr>
            <a:xfrm>
              <a:off x="5701150" y="1739925"/>
              <a:ext cx="654125" cy="2029475"/>
            </a:xfrm>
            <a:custGeom>
              <a:avLst/>
              <a:gdLst/>
              <a:ahLst/>
              <a:cxnLst/>
              <a:rect l="l" t="t" r="r" b="b"/>
              <a:pathLst>
                <a:path w="26165" h="81179" extrusionOk="0">
                  <a:moveTo>
                    <a:pt x="1935" y="0"/>
                  </a:moveTo>
                  <a:lnTo>
                    <a:pt x="1935" y="0"/>
                  </a:lnTo>
                  <a:cubicBezTo>
                    <a:pt x="0" y="12665"/>
                    <a:pt x="738" y="25819"/>
                    <a:pt x="3129" y="38406"/>
                  </a:cubicBezTo>
                  <a:cubicBezTo>
                    <a:pt x="4625" y="46283"/>
                    <a:pt x="6646" y="54099"/>
                    <a:pt x="9846" y="61451"/>
                  </a:cubicBezTo>
                  <a:cubicBezTo>
                    <a:pt x="13045" y="68803"/>
                    <a:pt x="17460" y="75700"/>
                    <a:pt x="23315" y="81179"/>
                  </a:cubicBezTo>
                  <a:cubicBezTo>
                    <a:pt x="24477" y="77367"/>
                    <a:pt x="25203" y="74367"/>
                    <a:pt x="26164" y="70500"/>
                  </a:cubicBezTo>
                  <a:cubicBezTo>
                    <a:pt x="8849" y="51824"/>
                    <a:pt x="294" y="25344"/>
                    <a:pt x="3411" y="67"/>
                  </a:cubicBezTo>
                  <a:lnTo>
                    <a:pt x="3411" y="67"/>
                  </a:lnTo>
                  <a:cubicBezTo>
                    <a:pt x="3162" y="115"/>
                    <a:pt x="2947" y="143"/>
                    <a:pt x="2737" y="143"/>
                  </a:cubicBezTo>
                  <a:cubicBezTo>
                    <a:pt x="2479" y="143"/>
                    <a:pt x="2229" y="101"/>
                    <a:pt x="19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2"/>
            <p:cNvSpPr/>
            <p:nvPr/>
          </p:nvSpPr>
          <p:spPr>
            <a:xfrm>
              <a:off x="5695200" y="1741575"/>
              <a:ext cx="660075" cy="1866325"/>
            </a:xfrm>
            <a:custGeom>
              <a:avLst/>
              <a:gdLst/>
              <a:ahLst/>
              <a:cxnLst/>
              <a:rect l="l" t="t" r="r" b="b"/>
              <a:pathLst>
                <a:path w="26403" h="74653" extrusionOk="0">
                  <a:moveTo>
                    <a:pt x="3650" y="1"/>
                  </a:moveTo>
                  <a:lnTo>
                    <a:pt x="3650" y="1"/>
                  </a:lnTo>
                  <a:cubicBezTo>
                    <a:pt x="3460" y="38"/>
                    <a:pt x="3290" y="62"/>
                    <a:pt x="3128" y="74"/>
                  </a:cubicBezTo>
                  <a:cubicBezTo>
                    <a:pt x="0" y="18965"/>
                    <a:pt x="4414" y="38612"/>
                    <a:pt x="12750" y="55887"/>
                  </a:cubicBezTo>
                  <a:cubicBezTo>
                    <a:pt x="16039" y="62698"/>
                    <a:pt x="20033" y="69337"/>
                    <a:pt x="25348" y="74652"/>
                  </a:cubicBezTo>
                  <a:cubicBezTo>
                    <a:pt x="25690" y="73310"/>
                    <a:pt x="26027" y="71937"/>
                    <a:pt x="26402" y="70433"/>
                  </a:cubicBezTo>
                  <a:cubicBezTo>
                    <a:pt x="9085" y="51758"/>
                    <a:pt x="531" y="25278"/>
                    <a:pt x="36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2"/>
            <p:cNvSpPr/>
            <p:nvPr/>
          </p:nvSpPr>
          <p:spPr>
            <a:xfrm>
              <a:off x="5239000" y="1269475"/>
              <a:ext cx="1074600" cy="1027325"/>
            </a:xfrm>
            <a:custGeom>
              <a:avLst/>
              <a:gdLst/>
              <a:ahLst/>
              <a:cxnLst/>
              <a:rect l="l" t="t" r="r" b="b"/>
              <a:pathLst>
                <a:path w="42984" h="41093" extrusionOk="0">
                  <a:moveTo>
                    <a:pt x="14906" y="0"/>
                  </a:moveTo>
                  <a:cubicBezTo>
                    <a:pt x="13904" y="1087"/>
                    <a:pt x="13465" y="2629"/>
                    <a:pt x="13584" y="4103"/>
                  </a:cubicBezTo>
                  <a:cubicBezTo>
                    <a:pt x="13701" y="5576"/>
                    <a:pt x="14340" y="6978"/>
                    <a:pt x="15244" y="8147"/>
                  </a:cubicBezTo>
                  <a:cubicBezTo>
                    <a:pt x="16025" y="9157"/>
                    <a:pt x="16994" y="10002"/>
                    <a:pt x="17916" y="10883"/>
                  </a:cubicBezTo>
                  <a:cubicBezTo>
                    <a:pt x="18839" y="11763"/>
                    <a:pt x="19734" y="12705"/>
                    <a:pt x="20317" y="13840"/>
                  </a:cubicBezTo>
                  <a:cubicBezTo>
                    <a:pt x="20899" y="14975"/>
                    <a:pt x="21153" y="16384"/>
                    <a:pt x="20722" y="17585"/>
                  </a:cubicBezTo>
                  <a:cubicBezTo>
                    <a:pt x="20532" y="15577"/>
                    <a:pt x="19319" y="13791"/>
                    <a:pt x="17845" y="12416"/>
                  </a:cubicBezTo>
                  <a:cubicBezTo>
                    <a:pt x="16812" y="11453"/>
                    <a:pt x="15636" y="10644"/>
                    <a:pt x="14367" y="10025"/>
                  </a:cubicBezTo>
                  <a:cubicBezTo>
                    <a:pt x="12356" y="9045"/>
                    <a:pt x="10143" y="8550"/>
                    <a:pt x="7929" y="8239"/>
                  </a:cubicBezTo>
                  <a:cubicBezTo>
                    <a:pt x="5189" y="7855"/>
                    <a:pt x="2186" y="7669"/>
                    <a:pt x="1" y="5974"/>
                  </a:cubicBezTo>
                  <a:lnTo>
                    <a:pt x="1" y="5974"/>
                  </a:lnTo>
                  <a:cubicBezTo>
                    <a:pt x="92" y="8383"/>
                    <a:pt x="1510" y="10611"/>
                    <a:pt x="3415" y="12087"/>
                  </a:cubicBezTo>
                  <a:cubicBezTo>
                    <a:pt x="5321" y="13564"/>
                    <a:pt x="7669" y="14365"/>
                    <a:pt x="10033" y="14834"/>
                  </a:cubicBezTo>
                  <a:cubicBezTo>
                    <a:pt x="13047" y="15434"/>
                    <a:pt x="16255" y="15574"/>
                    <a:pt x="18907" y="17127"/>
                  </a:cubicBezTo>
                  <a:cubicBezTo>
                    <a:pt x="19501" y="17475"/>
                    <a:pt x="19951" y="17943"/>
                    <a:pt x="20266" y="18556"/>
                  </a:cubicBezTo>
                  <a:cubicBezTo>
                    <a:pt x="19646" y="18440"/>
                    <a:pt x="19019" y="18384"/>
                    <a:pt x="18392" y="18384"/>
                  </a:cubicBezTo>
                  <a:cubicBezTo>
                    <a:pt x="15768" y="18384"/>
                    <a:pt x="13144" y="19368"/>
                    <a:pt x="11097" y="21031"/>
                  </a:cubicBezTo>
                  <a:cubicBezTo>
                    <a:pt x="8560" y="23091"/>
                    <a:pt x="6891" y="26120"/>
                    <a:pt x="6225" y="29319"/>
                  </a:cubicBezTo>
                  <a:cubicBezTo>
                    <a:pt x="5972" y="30531"/>
                    <a:pt x="5855" y="31773"/>
                    <a:pt x="5494" y="32957"/>
                  </a:cubicBezTo>
                  <a:cubicBezTo>
                    <a:pt x="5132" y="34142"/>
                    <a:pt x="4570" y="35384"/>
                    <a:pt x="3518" y="36037"/>
                  </a:cubicBezTo>
                  <a:cubicBezTo>
                    <a:pt x="7025" y="35740"/>
                    <a:pt x="10486" y="34168"/>
                    <a:pt x="12702" y="31434"/>
                  </a:cubicBezTo>
                  <a:cubicBezTo>
                    <a:pt x="14241" y="29533"/>
                    <a:pt x="15114" y="27196"/>
                    <a:pt x="16260" y="25034"/>
                  </a:cubicBezTo>
                  <a:cubicBezTo>
                    <a:pt x="17407" y="22872"/>
                    <a:pt x="18980" y="20755"/>
                    <a:pt x="21272" y="19899"/>
                  </a:cubicBezTo>
                  <a:cubicBezTo>
                    <a:pt x="22592" y="20785"/>
                    <a:pt x="23425" y="22104"/>
                    <a:pt x="24055" y="23563"/>
                  </a:cubicBezTo>
                  <a:cubicBezTo>
                    <a:pt x="24684" y="25023"/>
                    <a:pt x="24971" y="26612"/>
                    <a:pt x="25067" y="28199"/>
                  </a:cubicBezTo>
                  <a:cubicBezTo>
                    <a:pt x="25160" y="29724"/>
                    <a:pt x="25082" y="31265"/>
                    <a:pt x="25331" y="32773"/>
                  </a:cubicBezTo>
                  <a:cubicBezTo>
                    <a:pt x="25897" y="36206"/>
                    <a:pt x="28175" y="39232"/>
                    <a:pt x="31114" y="41092"/>
                  </a:cubicBezTo>
                  <a:cubicBezTo>
                    <a:pt x="30311" y="37895"/>
                    <a:pt x="31388" y="34312"/>
                    <a:pt x="31450" y="31016"/>
                  </a:cubicBezTo>
                  <a:cubicBezTo>
                    <a:pt x="31502" y="28239"/>
                    <a:pt x="30840" y="25392"/>
                    <a:pt x="29221" y="23135"/>
                  </a:cubicBezTo>
                  <a:cubicBezTo>
                    <a:pt x="27609" y="20887"/>
                    <a:pt x="24973" y="19301"/>
                    <a:pt x="22207" y="19301"/>
                  </a:cubicBezTo>
                  <a:cubicBezTo>
                    <a:pt x="22197" y="19301"/>
                    <a:pt x="22188" y="19301"/>
                    <a:pt x="22179" y="19301"/>
                  </a:cubicBezTo>
                  <a:cubicBezTo>
                    <a:pt x="23110" y="19023"/>
                    <a:pt x="24118" y="18877"/>
                    <a:pt x="25129" y="18877"/>
                  </a:cubicBezTo>
                  <a:cubicBezTo>
                    <a:pt x="26678" y="18877"/>
                    <a:pt x="28233" y="19220"/>
                    <a:pt x="29526" y="19958"/>
                  </a:cubicBezTo>
                  <a:cubicBezTo>
                    <a:pt x="31075" y="20841"/>
                    <a:pt x="32284" y="22202"/>
                    <a:pt x="33474" y="23528"/>
                  </a:cubicBezTo>
                  <a:cubicBezTo>
                    <a:pt x="34665" y="24855"/>
                    <a:pt x="35900" y="26198"/>
                    <a:pt x="37477" y="27029"/>
                  </a:cubicBezTo>
                  <a:cubicBezTo>
                    <a:pt x="38223" y="27424"/>
                    <a:pt x="39155" y="27621"/>
                    <a:pt x="40092" y="27621"/>
                  </a:cubicBezTo>
                  <a:cubicBezTo>
                    <a:pt x="41133" y="27621"/>
                    <a:pt x="42179" y="27378"/>
                    <a:pt x="42983" y="26893"/>
                  </a:cubicBezTo>
                  <a:cubicBezTo>
                    <a:pt x="41343" y="25999"/>
                    <a:pt x="40378" y="24249"/>
                    <a:pt x="39602" y="22551"/>
                  </a:cubicBezTo>
                  <a:cubicBezTo>
                    <a:pt x="38824" y="20853"/>
                    <a:pt x="38096" y="19047"/>
                    <a:pt x="36694" y="17813"/>
                  </a:cubicBezTo>
                  <a:cubicBezTo>
                    <a:pt x="35460" y="16727"/>
                    <a:pt x="33806" y="16199"/>
                    <a:pt x="32164" y="16096"/>
                  </a:cubicBezTo>
                  <a:cubicBezTo>
                    <a:pt x="31940" y="16082"/>
                    <a:pt x="31716" y="16075"/>
                    <a:pt x="31492" y="16075"/>
                  </a:cubicBezTo>
                  <a:cubicBezTo>
                    <a:pt x="30076" y="16075"/>
                    <a:pt x="28664" y="16341"/>
                    <a:pt x="27286" y="16679"/>
                  </a:cubicBezTo>
                  <a:cubicBezTo>
                    <a:pt x="25643" y="17084"/>
                    <a:pt x="23988" y="17557"/>
                    <a:pt x="22412" y="18172"/>
                  </a:cubicBezTo>
                  <a:cubicBezTo>
                    <a:pt x="23973" y="16438"/>
                    <a:pt x="26213" y="15494"/>
                    <a:pt x="28420" y="14736"/>
                  </a:cubicBezTo>
                  <a:cubicBezTo>
                    <a:pt x="29828" y="14252"/>
                    <a:pt x="31324" y="13780"/>
                    <a:pt x="32333" y="12685"/>
                  </a:cubicBezTo>
                  <a:cubicBezTo>
                    <a:pt x="33068" y="11886"/>
                    <a:pt x="33467" y="10822"/>
                    <a:pt x="33616" y="9746"/>
                  </a:cubicBezTo>
                  <a:cubicBezTo>
                    <a:pt x="33764" y="8671"/>
                    <a:pt x="33600" y="7493"/>
                    <a:pt x="33464" y="6416"/>
                  </a:cubicBezTo>
                  <a:cubicBezTo>
                    <a:pt x="32687" y="8082"/>
                    <a:pt x="31346" y="9480"/>
                    <a:pt x="29714" y="10327"/>
                  </a:cubicBezTo>
                  <a:cubicBezTo>
                    <a:pt x="28504" y="10954"/>
                    <a:pt x="27149" y="11284"/>
                    <a:pt x="25989" y="11999"/>
                  </a:cubicBezTo>
                  <a:cubicBezTo>
                    <a:pt x="23951" y="13251"/>
                    <a:pt x="22777" y="15569"/>
                    <a:pt x="21704" y="17707"/>
                  </a:cubicBezTo>
                  <a:cubicBezTo>
                    <a:pt x="22881" y="12909"/>
                    <a:pt x="21618" y="7466"/>
                    <a:pt x="18086" y="4013"/>
                  </a:cubicBezTo>
                  <a:cubicBezTo>
                    <a:pt x="16850" y="2805"/>
                    <a:pt x="15319" y="1678"/>
                    <a:pt x="149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2"/>
            <p:cNvSpPr/>
            <p:nvPr/>
          </p:nvSpPr>
          <p:spPr>
            <a:xfrm>
              <a:off x="5790725" y="1759800"/>
              <a:ext cx="200325" cy="466375"/>
            </a:xfrm>
            <a:custGeom>
              <a:avLst/>
              <a:gdLst/>
              <a:ahLst/>
              <a:cxnLst/>
              <a:rect l="l" t="t" r="r" b="b"/>
              <a:pathLst>
                <a:path w="8013" h="18655" extrusionOk="0">
                  <a:moveTo>
                    <a:pt x="8" y="1"/>
                  </a:moveTo>
                  <a:lnTo>
                    <a:pt x="1" y="44"/>
                  </a:lnTo>
                  <a:cubicBezTo>
                    <a:pt x="897" y="298"/>
                    <a:pt x="1755" y="647"/>
                    <a:pt x="2529" y="1132"/>
                  </a:cubicBezTo>
                  <a:cubicBezTo>
                    <a:pt x="3316" y="1592"/>
                    <a:pt x="4021" y="2179"/>
                    <a:pt x="4630" y="2842"/>
                  </a:cubicBezTo>
                  <a:cubicBezTo>
                    <a:pt x="4936" y="3173"/>
                    <a:pt x="5208" y="3531"/>
                    <a:pt x="5471" y="3893"/>
                  </a:cubicBezTo>
                  <a:cubicBezTo>
                    <a:pt x="5720" y="4264"/>
                    <a:pt x="5957" y="4644"/>
                    <a:pt x="6144" y="5049"/>
                  </a:cubicBezTo>
                  <a:cubicBezTo>
                    <a:pt x="6541" y="5845"/>
                    <a:pt x="6794" y="6711"/>
                    <a:pt x="6956" y="7596"/>
                  </a:cubicBezTo>
                  <a:cubicBezTo>
                    <a:pt x="7130" y="8480"/>
                    <a:pt x="7198" y="9390"/>
                    <a:pt x="7223" y="10309"/>
                  </a:cubicBezTo>
                  <a:cubicBezTo>
                    <a:pt x="7260" y="11228"/>
                    <a:pt x="7236" y="12156"/>
                    <a:pt x="7259" y="13089"/>
                  </a:cubicBezTo>
                  <a:cubicBezTo>
                    <a:pt x="7272" y="14022"/>
                    <a:pt x="7295" y="14964"/>
                    <a:pt x="7387" y="15900"/>
                  </a:cubicBezTo>
                  <a:cubicBezTo>
                    <a:pt x="7502" y="16834"/>
                    <a:pt x="7658" y="17769"/>
                    <a:pt x="7971" y="18655"/>
                  </a:cubicBezTo>
                  <a:lnTo>
                    <a:pt x="8013" y="18643"/>
                  </a:lnTo>
                  <a:cubicBezTo>
                    <a:pt x="7556" y="16834"/>
                    <a:pt x="7554" y="14953"/>
                    <a:pt x="7600" y="13096"/>
                  </a:cubicBezTo>
                  <a:cubicBezTo>
                    <a:pt x="7638" y="11239"/>
                    <a:pt x="7732" y="9359"/>
                    <a:pt x="7390" y="7516"/>
                  </a:cubicBezTo>
                  <a:cubicBezTo>
                    <a:pt x="7213" y="6599"/>
                    <a:pt x="6944" y="5693"/>
                    <a:pt x="6514" y="4862"/>
                  </a:cubicBezTo>
                  <a:cubicBezTo>
                    <a:pt x="6091" y="4028"/>
                    <a:pt x="5536" y="3262"/>
                    <a:pt x="4874" y="2601"/>
                  </a:cubicBezTo>
                  <a:cubicBezTo>
                    <a:pt x="3564" y="1269"/>
                    <a:pt x="1847" y="339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2"/>
            <p:cNvSpPr/>
            <p:nvPr/>
          </p:nvSpPr>
          <p:spPr>
            <a:xfrm>
              <a:off x="5390525" y="1742850"/>
              <a:ext cx="353450" cy="378500"/>
            </a:xfrm>
            <a:custGeom>
              <a:avLst/>
              <a:gdLst/>
              <a:ahLst/>
              <a:cxnLst/>
              <a:rect l="l" t="t" r="r" b="b"/>
              <a:pathLst>
                <a:path w="14138" h="15140" extrusionOk="0">
                  <a:moveTo>
                    <a:pt x="14130" y="0"/>
                  </a:moveTo>
                  <a:cubicBezTo>
                    <a:pt x="12317" y="257"/>
                    <a:pt x="10480" y="620"/>
                    <a:pt x="8832" y="1469"/>
                  </a:cubicBezTo>
                  <a:cubicBezTo>
                    <a:pt x="8010" y="1887"/>
                    <a:pt x="7256" y="2438"/>
                    <a:pt x="6598" y="3083"/>
                  </a:cubicBezTo>
                  <a:cubicBezTo>
                    <a:pt x="6267" y="3404"/>
                    <a:pt x="5957" y="3747"/>
                    <a:pt x="5670" y="4108"/>
                  </a:cubicBezTo>
                  <a:cubicBezTo>
                    <a:pt x="5379" y="4467"/>
                    <a:pt x="5114" y="4844"/>
                    <a:pt x="4860" y="5229"/>
                  </a:cubicBezTo>
                  <a:cubicBezTo>
                    <a:pt x="3853" y="6778"/>
                    <a:pt x="3134" y="8483"/>
                    <a:pt x="2424" y="10175"/>
                  </a:cubicBezTo>
                  <a:cubicBezTo>
                    <a:pt x="1713" y="11868"/>
                    <a:pt x="997" y="13571"/>
                    <a:pt x="1" y="15116"/>
                  </a:cubicBezTo>
                  <a:lnTo>
                    <a:pt x="38" y="15140"/>
                  </a:lnTo>
                  <a:cubicBezTo>
                    <a:pt x="608" y="14411"/>
                    <a:pt x="1078" y="13609"/>
                    <a:pt x="1529" y="12800"/>
                  </a:cubicBezTo>
                  <a:cubicBezTo>
                    <a:pt x="1961" y="11980"/>
                    <a:pt x="2349" y="11142"/>
                    <a:pt x="2739" y="10309"/>
                  </a:cubicBezTo>
                  <a:cubicBezTo>
                    <a:pt x="3515" y="8642"/>
                    <a:pt x="4239" y="6968"/>
                    <a:pt x="5231" y="5469"/>
                  </a:cubicBezTo>
                  <a:cubicBezTo>
                    <a:pt x="6196" y="3961"/>
                    <a:pt x="7433" y="2637"/>
                    <a:pt x="8991" y="1773"/>
                  </a:cubicBezTo>
                  <a:cubicBezTo>
                    <a:pt x="9764" y="1331"/>
                    <a:pt x="10610" y="1003"/>
                    <a:pt x="11479" y="739"/>
                  </a:cubicBezTo>
                  <a:cubicBezTo>
                    <a:pt x="12343" y="448"/>
                    <a:pt x="13240" y="258"/>
                    <a:pt x="14138" y="44"/>
                  </a:cubicBezTo>
                  <a:lnTo>
                    <a:pt x="141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2"/>
            <p:cNvSpPr/>
            <p:nvPr/>
          </p:nvSpPr>
          <p:spPr>
            <a:xfrm>
              <a:off x="5287175" y="1468275"/>
              <a:ext cx="460725" cy="237075"/>
            </a:xfrm>
            <a:custGeom>
              <a:avLst/>
              <a:gdLst/>
              <a:ahLst/>
              <a:cxnLst/>
              <a:rect l="l" t="t" r="r" b="b"/>
              <a:pathLst>
                <a:path w="18429" h="9483" extrusionOk="0">
                  <a:moveTo>
                    <a:pt x="24" y="1"/>
                  </a:moveTo>
                  <a:lnTo>
                    <a:pt x="0" y="36"/>
                  </a:lnTo>
                  <a:cubicBezTo>
                    <a:pt x="704" y="605"/>
                    <a:pt x="1511" y="1043"/>
                    <a:pt x="2335" y="1426"/>
                  </a:cubicBezTo>
                  <a:cubicBezTo>
                    <a:pt x="3170" y="1789"/>
                    <a:pt x="4038" y="2073"/>
                    <a:pt x="4910" y="2321"/>
                  </a:cubicBezTo>
                  <a:cubicBezTo>
                    <a:pt x="6657" y="2817"/>
                    <a:pt x="8436" y="3107"/>
                    <a:pt x="10163" y="3520"/>
                  </a:cubicBezTo>
                  <a:cubicBezTo>
                    <a:pt x="11027" y="3717"/>
                    <a:pt x="11874" y="3953"/>
                    <a:pt x="12687" y="4268"/>
                  </a:cubicBezTo>
                  <a:cubicBezTo>
                    <a:pt x="13094" y="4422"/>
                    <a:pt x="13492" y="4597"/>
                    <a:pt x="13874" y="4799"/>
                  </a:cubicBezTo>
                  <a:cubicBezTo>
                    <a:pt x="14064" y="4901"/>
                    <a:pt x="14251" y="5010"/>
                    <a:pt x="14435" y="5123"/>
                  </a:cubicBezTo>
                  <a:lnTo>
                    <a:pt x="14710" y="5295"/>
                  </a:lnTo>
                  <a:lnTo>
                    <a:pt x="14976" y="5479"/>
                  </a:lnTo>
                  <a:cubicBezTo>
                    <a:pt x="15682" y="5985"/>
                    <a:pt x="16316" y="6600"/>
                    <a:pt x="16874" y="7284"/>
                  </a:cubicBezTo>
                  <a:cubicBezTo>
                    <a:pt x="17452" y="7954"/>
                    <a:pt x="17933" y="8707"/>
                    <a:pt x="18389" y="9482"/>
                  </a:cubicBezTo>
                  <a:lnTo>
                    <a:pt x="18428" y="9464"/>
                  </a:lnTo>
                  <a:cubicBezTo>
                    <a:pt x="17675" y="7836"/>
                    <a:pt x="16612" y="6322"/>
                    <a:pt x="15188" y="5208"/>
                  </a:cubicBezTo>
                  <a:cubicBezTo>
                    <a:pt x="14478" y="4651"/>
                    <a:pt x="13677" y="4217"/>
                    <a:pt x="12842" y="3883"/>
                  </a:cubicBezTo>
                  <a:cubicBezTo>
                    <a:pt x="12005" y="3546"/>
                    <a:pt x="11138" y="3299"/>
                    <a:pt x="10263" y="3091"/>
                  </a:cubicBezTo>
                  <a:cubicBezTo>
                    <a:pt x="8512" y="2686"/>
                    <a:pt x="6735" y="2410"/>
                    <a:pt x="4991" y="1989"/>
                  </a:cubicBezTo>
                  <a:cubicBezTo>
                    <a:pt x="3253" y="1570"/>
                    <a:pt x="1525" y="99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2"/>
            <p:cNvSpPr/>
            <p:nvPr/>
          </p:nvSpPr>
          <p:spPr>
            <a:xfrm>
              <a:off x="5613150" y="1304725"/>
              <a:ext cx="169925" cy="394125"/>
            </a:xfrm>
            <a:custGeom>
              <a:avLst/>
              <a:gdLst/>
              <a:ahLst/>
              <a:cxnLst/>
              <a:rect l="l" t="t" r="r" b="b"/>
              <a:pathLst>
                <a:path w="6797" h="15765" extrusionOk="0">
                  <a:moveTo>
                    <a:pt x="43" y="0"/>
                  </a:moveTo>
                  <a:lnTo>
                    <a:pt x="0" y="9"/>
                  </a:lnTo>
                  <a:cubicBezTo>
                    <a:pt x="43" y="374"/>
                    <a:pt x="105" y="745"/>
                    <a:pt x="224" y="1099"/>
                  </a:cubicBezTo>
                  <a:cubicBezTo>
                    <a:pt x="326" y="1457"/>
                    <a:pt x="468" y="1805"/>
                    <a:pt x="620" y="2148"/>
                  </a:cubicBezTo>
                  <a:cubicBezTo>
                    <a:pt x="944" y="2823"/>
                    <a:pt x="1340" y="3460"/>
                    <a:pt x="1766" y="4064"/>
                  </a:cubicBezTo>
                  <a:cubicBezTo>
                    <a:pt x="2621" y="5278"/>
                    <a:pt x="3555" y="6384"/>
                    <a:pt x="4297" y="7609"/>
                  </a:cubicBezTo>
                  <a:cubicBezTo>
                    <a:pt x="5062" y="8819"/>
                    <a:pt x="5684" y="10113"/>
                    <a:pt x="6073" y="11482"/>
                  </a:cubicBezTo>
                  <a:cubicBezTo>
                    <a:pt x="6263" y="12167"/>
                    <a:pt x="6399" y="12871"/>
                    <a:pt x="6455" y="13587"/>
                  </a:cubicBezTo>
                  <a:cubicBezTo>
                    <a:pt x="6533" y="14302"/>
                    <a:pt x="6491" y="15027"/>
                    <a:pt x="6404" y="15755"/>
                  </a:cubicBezTo>
                  <a:lnTo>
                    <a:pt x="6445" y="15765"/>
                  </a:lnTo>
                  <a:cubicBezTo>
                    <a:pt x="6797" y="14337"/>
                    <a:pt x="6750" y="12828"/>
                    <a:pt x="6410" y="11402"/>
                  </a:cubicBezTo>
                  <a:cubicBezTo>
                    <a:pt x="6071" y="9971"/>
                    <a:pt x="5445" y="8621"/>
                    <a:pt x="4671" y="7375"/>
                  </a:cubicBezTo>
                  <a:cubicBezTo>
                    <a:pt x="3900" y="6124"/>
                    <a:pt x="2934" y="5013"/>
                    <a:pt x="2043" y="3855"/>
                  </a:cubicBezTo>
                  <a:cubicBezTo>
                    <a:pt x="1600" y="3273"/>
                    <a:pt x="1181" y="2673"/>
                    <a:pt x="825" y="2035"/>
                  </a:cubicBezTo>
                  <a:cubicBezTo>
                    <a:pt x="472" y="1397"/>
                    <a:pt x="197" y="714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2"/>
            <p:cNvSpPr/>
            <p:nvPr/>
          </p:nvSpPr>
          <p:spPr>
            <a:xfrm>
              <a:off x="5798475" y="1484075"/>
              <a:ext cx="260500" cy="224125"/>
            </a:xfrm>
            <a:custGeom>
              <a:avLst/>
              <a:gdLst/>
              <a:ahLst/>
              <a:cxnLst/>
              <a:rect l="l" t="t" r="r" b="b"/>
              <a:pathLst>
                <a:path w="10420" h="8965" extrusionOk="0">
                  <a:moveTo>
                    <a:pt x="10381" y="1"/>
                  </a:moveTo>
                  <a:cubicBezTo>
                    <a:pt x="9867" y="1051"/>
                    <a:pt x="8965" y="1852"/>
                    <a:pt x="7994" y="2477"/>
                  </a:cubicBezTo>
                  <a:cubicBezTo>
                    <a:pt x="7017" y="3108"/>
                    <a:pt x="5944" y="3571"/>
                    <a:pt x="4905" y="4104"/>
                  </a:cubicBezTo>
                  <a:cubicBezTo>
                    <a:pt x="4388" y="4373"/>
                    <a:pt x="3878" y="4660"/>
                    <a:pt x="3395" y="4991"/>
                  </a:cubicBezTo>
                  <a:cubicBezTo>
                    <a:pt x="2911" y="5321"/>
                    <a:pt x="2463" y="5700"/>
                    <a:pt x="2053" y="6118"/>
                  </a:cubicBezTo>
                  <a:cubicBezTo>
                    <a:pt x="1233" y="6953"/>
                    <a:pt x="567" y="7924"/>
                    <a:pt x="0" y="8943"/>
                  </a:cubicBezTo>
                  <a:lnTo>
                    <a:pt x="39" y="8965"/>
                  </a:lnTo>
                  <a:lnTo>
                    <a:pt x="568" y="8267"/>
                  </a:lnTo>
                  <a:cubicBezTo>
                    <a:pt x="747" y="8039"/>
                    <a:pt x="930" y="7814"/>
                    <a:pt x="1121" y="7598"/>
                  </a:cubicBezTo>
                  <a:cubicBezTo>
                    <a:pt x="1492" y="7159"/>
                    <a:pt x="1886" y="6745"/>
                    <a:pt x="2301" y="6362"/>
                  </a:cubicBezTo>
                  <a:cubicBezTo>
                    <a:pt x="3129" y="5592"/>
                    <a:pt x="4080" y="5012"/>
                    <a:pt x="5107" y="4495"/>
                  </a:cubicBezTo>
                  <a:lnTo>
                    <a:pt x="6660" y="3697"/>
                  </a:lnTo>
                  <a:cubicBezTo>
                    <a:pt x="7175" y="3413"/>
                    <a:pt x="7699" y="3123"/>
                    <a:pt x="8182" y="2767"/>
                  </a:cubicBezTo>
                  <a:cubicBezTo>
                    <a:pt x="8671" y="2420"/>
                    <a:pt x="9128" y="2019"/>
                    <a:pt x="9523" y="1564"/>
                  </a:cubicBezTo>
                  <a:cubicBezTo>
                    <a:pt x="9903" y="1096"/>
                    <a:pt x="10237" y="585"/>
                    <a:pt x="10420" y="20"/>
                  </a:cubicBezTo>
                  <a:lnTo>
                    <a:pt x="103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2"/>
            <p:cNvSpPr/>
            <p:nvPr/>
          </p:nvSpPr>
          <p:spPr>
            <a:xfrm>
              <a:off x="5815250" y="1696350"/>
              <a:ext cx="469425" cy="243250"/>
            </a:xfrm>
            <a:custGeom>
              <a:avLst/>
              <a:gdLst/>
              <a:ahLst/>
              <a:cxnLst/>
              <a:rect l="l" t="t" r="r" b="b"/>
              <a:pathLst>
                <a:path w="18777" h="9730" extrusionOk="0">
                  <a:moveTo>
                    <a:pt x="6679" y="0"/>
                  </a:moveTo>
                  <a:cubicBezTo>
                    <a:pt x="6338" y="0"/>
                    <a:pt x="5997" y="11"/>
                    <a:pt x="5658" y="28"/>
                  </a:cubicBezTo>
                  <a:cubicBezTo>
                    <a:pt x="3721" y="137"/>
                    <a:pt x="1802" y="564"/>
                    <a:pt x="1" y="1283"/>
                  </a:cubicBezTo>
                  <a:lnTo>
                    <a:pt x="18" y="1324"/>
                  </a:lnTo>
                  <a:cubicBezTo>
                    <a:pt x="947" y="1048"/>
                    <a:pt x="1878" y="797"/>
                    <a:pt x="2828" y="653"/>
                  </a:cubicBezTo>
                  <a:cubicBezTo>
                    <a:pt x="3771" y="482"/>
                    <a:pt x="4724" y="388"/>
                    <a:pt x="5675" y="370"/>
                  </a:cubicBezTo>
                  <a:cubicBezTo>
                    <a:pt x="5767" y="370"/>
                    <a:pt x="5858" y="369"/>
                    <a:pt x="5950" y="369"/>
                  </a:cubicBezTo>
                  <a:cubicBezTo>
                    <a:pt x="6811" y="369"/>
                    <a:pt x="7671" y="394"/>
                    <a:pt x="8505" y="534"/>
                  </a:cubicBezTo>
                  <a:cubicBezTo>
                    <a:pt x="9425" y="681"/>
                    <a:pt x="10326" y="939"/>
                    <a:pt x="11103" y="1404"/>
                  </a:cubicBezTo>
                  <a:cubicBezTo>
                    <a:pt x="11887" y="1848"/>
                    <a:pt x="12537" y="2511"/>
                    <a:pt x="13091" y="3264"/>
                  </a:cubicBezTo>
                  <a:cubicBezTo>
                    <a:pt x="13657" y="4010"/>
                    <a:pt x="14119" y="4852"/>
                    <a:pt x="14630" y="5678"/>
                  </a:cubicBezTo>
                  <a:cubicBezTo>
                    <a:pt x="15136" y="6510"/>
                    <a:pt x="15672" y="7345"/>
                    <a:pt x="16335" y="8082"/>
                  </a:cubicBezTo>
                  <a:cubicBezTo>
                    <a:pt x="17010" y="8800"/>
                    <a:pt x="17818" y="9442"/>
                    <a:pt x="18760" y="9730"/>
                  </a:cubicBezTo>
                  <a:lnTo>
                    <a:pt x="18776" y="9689"/>
                  </a:lnTo>
                  <a:cubicBezTo>
                    <a:pt x="17879" y="9325"/>
                    <a:pt x="17128" y="8674"/>
                    <a:pt x="16515" y="7933"/>
                  </a:cubicBezTo>
                  <a:cubicBezTo>
                    <a:pt x="15897" y="7189"/>
                    <a:pt x="15400" y="6354"/>
                    <a:pt x="14930" y="5509"/>
                  </a:cubicBezTo>
                  <a:cubicBezTo>
                    <a:pt x="14458" y="4665"/>
                    <a:pt x="13996" y="3810"/>
                    <a:pt x="13427" y="3020"/>
                  </a:cubicBezTo>
                  <a:cubicBezTo>
                    <a:pt x="12863" y="2232"/>
                    <a:pt x="12172" y="1514"/>
                    <a:pt x="11324" y="1022"/>
                  </a:cubicBezTo>
                  <a:cubicBezTo>
                    <a:pt x="10479" y="529"/>
                    <a:pt x="9523" y="263"/>
                    <a:pt x="8564" y="124"/>
                  </a:cubicBezTo>
                  <a:cubicBezTo>
                    <a:pt x="7939" y="35"/>
                    <a:pt x="7308" y="0"/>
                    <a:pt x="66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0" name="Google Shape;1380;p32"/>
          <p:cNvSpPr txBox="1"/>
          <p:nvPr/>
        </p:nvSpPr>
        <p:spPr>
          <a:xfrm>
            <a:off x="2342550" y="3829050"/>
            <a:ext cx="44589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381" name="Google Shape;1381;p32"/>
          <p:cNvGrpSpPr/>
          <p:nvPr/>
        </p:nvGrpSpPr>
        <p:grpSpPr>
          <a:xfrm rot="10800000">
            <a:off x="-4800" y="4705409"/>
            <a:ext cx="9153600" cy="438092"/>
            <a:chOff x="-9525" y="4600575"/>
            <a:chExt cx="9153600" cy="543000"/>
          </a:xfrm>
        </p:grpSpPr>
        <p:sp>
          <p:nvSpPr>
            <p:cNvPr id="1382" name="Google Shape;1382;p32"/>
            <p:cNvSpPr/>
            <p:nvPr/>
          </p:nvSpPr>
          <p:spPr>
            <a:xfrm>
              <a:off x="-9525" y="4600575"/>
              <a:ext cx="9153600" cy="543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2"/>
            <p:cNvSpPr/>
            <p:nvPr/>
          </p:nvSpPr>
          <p:spPr>
            <a:xfrm>
              <a:off x="64714" y="4827287"/>
              <a:ext cx="263499" cy="32526"/>
            </a:xfrm>
            <a:custGeom>
              <a:avLst/>
              <a:gdLst/>
              <a:ahLst/>
              <a:cxnLst/>
              <a:rect l="l" t="t" r="r" b="b"/>
              <a:pathLst>
                <a:path w="7138" h="1913" extrusionOk="0">
                  <a:moveTo>
                    <a:pt x="2595" y="1"/>
                  </a:moveTo>
                  <a:cubicBezTo>
                    <a:pt x="1353" y="1"/>
                    <a:pt x="300" y="195"/>
                    <a:pt x="188" y="655"/>
                  </a:cubicBezTo>
                  <a:cubicBezTo>
                    <a:pt x="0" y="1437"/>
                    <a:pt x="2338" y="1913"/>
                    <a:pt x="4310" y="1913"/>
                  </a:cubicBezTo>
                  <a:cubicBezTo>
                    <a:pt x="5613" y="1913"/>
                    <a:pt x="6756" y="1705"/>
                    <a:pt x="6906" y="1240"/>
                  </a:cubicBezTo>
                  <a:cubicBezTo>
                    <a:pt x="7138" y="516"/>
                    <a:pt x="4617" y="1"/>
                    <a:pt x="2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2"/>
            <p:cNvSpPr/>
            <p:nvPr/>
          </p:nvSpPr>
          <p:spPr>
            <a:xfrm>
              <a:off x="161729" y="4919895"/>
              <a:ext cx="241276" cy="47335"/>
            </a:xfrm>
            <a:custGeom>
              <a:avLst/>
              <a:gdLst/>
              <a:ahLst/>
              <a:cxnLst/>
              <a:rect l="l" t="t" r="r" b="b"/>
              <a:pathLst>
                <a:path w="6536" h="2784" extrusionOk="0">
                  <a:moveTo>
                    <a:pt x="2882" y="0"/>
                  </a:moveTo>
                  <a:cubicBezTo>
                    <a:pt x="1634" y="0"/>
                    <a:pt x="479" y="300"/>
                    <a:pt x="305" y="910"/>
                  </a:cubicBezTo>
                  <a:cubicBezTo>
                    <a:pt x="1" y="1985"/>
                    <a:pt x="2110" y="2783"/>
                    <a:pt x="3903" y="2783"/>
                  </a:cubicBezTo>
                  <a:cubicBezTo>
                    <a:pt x="5024" y="2783"/>
                    <a:pt x="6020" y="2471"/>
                    <a:pt x="6226" y="1720"/>
                  </a:cubicBezTo>
                  <a:cubicBezTo>
                    <a:pt x="6535" y="582"/>
                    <a:pt x="4619" y="0"/>
                    <a:pt x="28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5" name="Google Shape;1385;p32"/>
            <p:cNvGrpSpPr/>
            <p:nvPr/>
          </p:nvGrpSpPr>
          <p:grpSpPr>
            <a:xfrm>
              <a:off x="0" y="4626600"/>
              <a:ext cx="9143735" cy="516912"/>
              <a:chOff x="0" y="4626600"/>
              <a:chExt cx="9143735" cy="516912"/>
            </a:xfrm>
          </p:grpSpPr>
          <p:sp>
            <p:nvSpPr>
              <p:cNvPr id="1386" name="Google Shape;1386;p32"/>
              <p:cNvSpPr/>
              <p:nvPr/>
            </p:nvSpPr>
            <p:spPr>
              <a:xfrm>
                <a:off x="74" y="4636750"/>
                <a:ext cx="9143661" cy="172881"/>
              </a:xfrm>
              <a:custGeom>
                <a:avLst/>
                <a:gdLst/>
                <a:ahLst/>
                <a:cxnLst/>
                <a:rect l="l" t="t" r="r" b="b"/>
                <a:pathLst>
                  <a:path w="247695" h="10168" extrusionOk="0">
                    <a:moveTo>
                      <a:pt x="78095" y="0"/>
                    </a:moveTo>
                    <a:cubicBezTo>
                      <a:pt x="52006" y="0"/>
                      <a:pt x="25938" y="718"/>
                      <a:pt x="0" y="3295"/>
                    </a:cubicBezTo>
                    <a:lnTo>
                      <a:pt x="0" y="9764"/>
                    </a:lnTo>
                    <a:cubicBezTo>
                      <a:pt x="3492" y="10045"/>
                      <a:pt x="6987" y="10167"/>
                      <a:pt x="10484" y="10167"/>
                    </a:cubicBezTo>
                    <a:cubicBezTo>
                      <a:pt x="35361" y="10167"/>
                      <a:pt x="60364" y="3947"/>
                      <a:pt x="85264" y="3947"/>
                    </a:cubicBezTo>
                    <a:cubicBezTo>
                      <a:pt x="89760" y="3947"/>
                      <a:pt x="94254" y="4150"/>
                      <a:pt x="98742" y="4629"/>
                    </a:cubicBezTo>
                    <a:cubicBezTo>
                      <a:pt x="109185" y="5742"/>
                      <a:pt x="119446" y="8345"/>
                      <a:pt x="129922" y="9025"/>
                    </a:cubicBezTo>
                    <a:cubicBezTo>
                      <a:pt x="131983" y="9158"/>
                      <a:pt x="134044" y="9218"/>
                      <a:pt x="136103" y="9218"/>
                    </a:cubicBezTo>
                    <a:cubicBezTo>
                      <a:pt x="151352" y="9218"/>
                      <a:pt x="166559" y="5982"/>
                      <a:pt x="181851" y="5851"/>
                    </a:cubicBezTo>
                    <a:cubicBezTo>
                      <a:pt x="182180" y="5849"/>
                      <a:pt x="182508" y="5847"/>
                      <a:pt x="182837" y="5847"/>
                    </a:cubicBezTo>
                    <a:cubicBezTo>
                      <a:pt x="198357" y="5847"/>
                      <a:pt x="214151" y="8876"/>
                      <a:pt x="229532" y="8876"/>
                    </a:cubicBezTo>
                    <a:cubicBezTo>
                      <a:pt x="235666" y="8876"/>
                      <a:pt x="241734" y="8394"/>
                      <a:pt x="247694" y="7046"/>
                    </a:cubicBezTo>
                    <a:lnTo>
                      <a:pt x="247694" y="3222"/>
                    </a:lnTo>
                    <a:cubicBezTo>
                      <a:pt x="207492" y="2486"/>
                      <a:pt x="167310" y="1257"/>
                      <a:pt x="127104" y="564"/>
                    </a:cubicBezTo>
                    <a:cubicBezTo>
                      <a:pt x="110777" y="281"/>
                      <a:pt x="94432" y="0"/>
                      <a:pt x="780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32"/>
              <p:cNvSpPr/>
              <p:nvPr/>
            </p:nvSpPr>
            <p:spPr>
              <a:xfrm>
                <a:off x="3199476" y="4628402"/>
                <a:ext cx="1948964" cy="89892"/>
              </a:xfrm>
              <a:custGeom>
                <a:avLst/>
                <a:gdLst/>
                <a:ahLst/>
                <a:cxnLst/>
                <a:rect l="l" t="t" r="r" b="b"/>
                <a:pathLst>
                  <a:path w="52796" h="5287" extrusionOk="0">
                    <a:moveTo>
                      <a:pt x="17409" y="0"/>
                    </a:moveTo>
                    <a:cubicBezTo>
                      <a:pt x="8137" y="0"/>
                      <a:pt x="542" y="169"/>
                      <a:pt x="0" y="517"/>
                    </a:cubicBezTo>
                    <a:cubicBezTo>
                      <a:pt x="748" y="434"/>
                      <a:pt x="1501" y="397"/>
                      <a:pt x="2258" y="397"/>
                    </a:cubicBezTo>
                    <a:cubicBezTo>
                      <a:pt x="8341" y="397"/>
                      <a:pt x="14705" y="2764"/>
                      <a:pt x="20774" y="2764"/>
                    </a:cubicBezTo>
                    <a:cubicBezTo>
                      <a:pt x="21139" y="2764"/>
                      <a:pt x="21502" y="2756"/>
                      <a:pt x="21864" y="2738"/>
                    </a:cubicBezTo>
                    <a:cubicBezTo>
                      <a:pt x="23737" y="2644"/>
                      <a:pt x="25608" y="2334"/>
                      <a:pt x="27477" y="2334"/>
                    </a:cubicBezTo>
                    <a:cubicBezTo>
                      <a:pt x="27872" y="2334"/>
                      <a:pt x="28267" y="2348"/>
                      <a:pt x="28662" y="2381"/>
                    </a:cubicBezTo>
                    <a:cubicBezTo>
                      <a:pt x="30851" y="2561"/>
                      <a:pt x="32947" y="3311"/>
                      <a:pt x="35012" y="4051"/>
                    </a:cubicBezTo>
                    <a:cubicBezTo>
                      <a:pt x="36726" y="4666"/>
                      <a:pt x="38494" y="5287"/>
                      <a:pt x="40304" y="5287"/>
                    </a:cubicBezTo>
                    <a:cubicBezTo>
                      <a:pt x="40469" y="5287"/>
                      <a:pt x="40635" y="5282"/>
                      <a:pt x="40801" y="5271"/>
                    </a:cubicBezTo>
                    <a:cubicBezTo>
                      <a:pt x="42587" y="5155"/>
                      <a:pt x="44260" y="4393"/>
                      <a:pt x="45906" y="3689"/>
                    </a:cubicBezTo>
                    <a:cubicBezTo>
                      <a:pt x="48177" y="2716"/>
                      <a:pt x="50338" y="1550"/>
                      <a:pt x="52795" y="1283"/>
                    </a:cubicBezTo>
                    <a:cubicBezTo>
                      <a:pt x="51878" y="443"/>
                      <a:pt x="32441" y="0"/>
                      <a:pt x="174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32"/>
              <p:cNvSpPr/>
              <p:nvPr/>
            </p:nvSpPr>
            <p:spPr>
              <a:xfrm>
                <a:off x="207874" y="4626600"/>
                <a:ext cx="2313906" cy="93395"/>
              </a:xfrm>
              <a:custGeom>
                <a:avLst/>
                <a:gdLst/>
                <a:ahLst/>
                <a:cxnLst/>
                <a:rect l="l" t="t" r="r" b="b"/>
                <a:pathLst>
                  <a:path w="62682" h="5493" extrusionOk="0">
                    <a:moveTo>
                      <a:pt x="54286" y="1"/>
                    </a:moveTo>
                    <a:cubicBezTo>
                      <a:pt x="37242" y="1"/>
                      <a:pt x="1152" y="2872"/>
                      <a:pt x="1" y="3360"/>
                    </a:cubicBezTo>
                    <a:lnTo>
                      <a:pt x="1784" y="3478"/>
                    </a:lnTo>
                    <a:cubicBezTo>
                      <a:pt x="3100" y="3457"/>
                      <a:pt x="4418" y="3436"/>
                      <a:pt x="5736" y="3436"/>
                    </a:cubicBezTo>
                    <a:cubicBezTo>
                      <a:pt x="9003" y="3436"/>
                      <a:pt x="12268" y="3564"/>
                      <a:pt x="15479" y="4138"/>
                    </a:cubicBezTo>
                    <a:cubicBezTo>
                      <a:pt x="17877" y="4567"/>
                      <a:pt x="20238" y="5244"/>
                      <a:pt x="22667" y="5435"/>
                    </a:cubicBezTo>
                    <a:cubicBezTo>
                      <a:pt x="23157" y="5473"/>
                      <a:pt x="23646" y="5492"/>
                      <a:pt x="24135" y="5492"/>
                    </a:cubicBezTo>
                    <a:cubicBezTo>
                      <a:pt x="27041" y="5492"/>
                      <a:pt x="29938" y="4834"/>
                      <a:pt x="32663" y="3804"/>
                    </a:cubicBezTo>
                    <a:cubicBezTo>
                      <a:pt x="34349" y="3165"/>
                      <a:pt x="36024" y="2376"/>
                      <a:pt x="37823" y="2276"/>
                    </a:cubicBezTo>
                    <a:cubicBezTo>
                      <a:pt x="37957" y="2269"/>
                      <a:pt x="38091" y="2266"/>
                      <a:pt x="38225" y="2266"/>
                    </a:cubicBezTo>
                    <a:cubicBezTo>
                      <a:pt x="39933" y="2266"/>
                      <a:pt x="41601" y="2838"/>
                      <a:pt x="43283" y="3180"/>
                    </a:cubicBezTo>
                    <a:cubicBezTo>
                      <a:pt x="44518" y="3430"/>
                      <a:pt x="45778" y="3555"/>
                      <a:pt x="47038" y="3555"/>
                    </a:cubicBezTo>
                    <a:cubicBezTo>
                      <a:pt x="48271" y="3555"/>
                      <a:pt x="49504" y="3435"/>
                      <a:pt x="50713" y="3196"/>
                    </a:cubicBezTo>
                    <a:cubicBezTo>
                      <a:pt x="54336" y="2479"/>
                      <a:pt x="57857" y="562"/>
                      <a:pt x="61494" y="562"/>
                    </a:cubicBezTo>
                    <a:cubicBezTo>
                      <a:pt x="61889" y="562"/>
                      <a:pt x="62284" y="584"/>
                      <a:pt x="62682" y="633"/>
                    </a:cubicBezTo>
                    <a:cubicBezTo>
                      <a:pt x="61673" y="184"/>
                      <a:pt x="58586" y="1"/>
                      <a:pt x="542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32"/>
              <p:cNvSpPr/>
              <p:nvPr/>
            </p:nvSpPr>
            <p:spPr>
              <a:xfrm>
                <a:off x="0" y="4916630"/>
                <a:ext cx="9143698" cy="226881"/>
              </a:xfrm>
              <a:custGeom>
                <a:avLst/>
                <a:gdLst/>
                <a:ahLst/>
                <a:cxnLst/>
                <a:rect l="l" t="t" r="r" b="b"/>
                <a:pathLst>
                  <a:path w="247696" h="13344" extrusionOk="0">
                    <a:moveTo>
                      <a:pt x="247696" y="0"/>
                    </a:moveTo>
                    <a:lnTo>
                      <a:pt x="1" y="2219"/>
                    </a:lnTo>
                    <a:lnTo>
                      <a:pt x="1" y="13343"/>
                    </a:lnTo>
                    <a:cubicBezTo>
                      <a:pt x="14887" y="8508"/>
                      <a:pt x="31338" y="10014"/>
                      <a:pt x="47144" y="9301"/>
                    </a:cubicBezTo>
                    <a:cubicBezTo>
                      <a:pt x="61501" y="8652"/>
                      <a:pt x="75792" y="6085"/>
                      <a:pt x="90132" y="6085"/>
                    </a:cubicBezTo>
                    <a:cubicBezTo>
                      <a:pt x="91935" y="6085"/>
                      <a:pt x="93739" y="6126"/>
                      <a:pt x="95543" y="6216"/>
                    </a:cubicBezTo>
                    <a:cubicBezTo>
                      <a:pt x="105408" y="6708"/>
                      <a:pt x="115141" y="8673"/>
                      <a:pt x="124983" y="9522"/>
                    </a:cubicBezTo>
                    <a:cubicBezTo>
                      <a:pt x="129446" y="9907"/>
                      <a:pt x="133915" y="10062"/>
                      <a:pt x="138386" y="10062"/>
                    </a:cubicBezTo>
                    <a:cubicBezTo>
                      <a:pt x="156813" y="10062"/>
                      <a:pt x="175293" y="7430"/>
                      <a:pt x="193735" y="7430"/>
                    </a:cubicBezTo>
                    <a:cubicBezTo>
                      <a:pt x="197291" y="7430"/>
                      <a:pt x="200845" y="7528"/>
                      <a:pt x="204397" y="7762"/>
                    </a:cubicBezTo>
                    <a:cubicBezTo>
                      <a:pt x="214207" y="8407"/>
                      <a:pt x="224259" y="10052"/>
                      <a:pt x="234046" y="10052"/>
                    </a:cubicBezTo>
                    <a:cubicBezTo>
                      <a:pt x="238673" y="10052"/>
                      <a:pt x="243241" y="9684"/>
                      <a:pt x="247696" y="8670"/>
                    </a:cubicBezTo>
                    <a:lnTo>
                      <a:pt x="24769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32"/>
              <p:cNvSpPr/>
              <p:nvPr/>
            </p:nvSpPr>
            <p:spPr>
              <a:xfrm>
                <a:off x="74" y="4718953"/>
                <a:ext cx="9143661" cy="285302"/>
              </a:xfrm>
              <a:custGeom>
                <a:avLst/>
                <a:gdLst/>
                <a:ahLst/>
                <a:cxnLst/>
                <a:rect l="l" t="t" r="r" b="b"/>
                <a:pathLst>
                  <a:path w="247695" h="16780" extrusionOk="0">
                    <a:moveTo>
                      <a:pt x="59135" y="0"/>
                    </a:moveTo>
                    <a:cubicBezTo>
                      <a:pt x="57781" y="0"/>
                      <a:pt x="56424" y="65"/>
                      <a:pt x="55065" y="211"/>
                    </a:cubicBezTo>
                    <a:cubicBezTo>
                      <a:pt x="48380" y="924"/>
                      <a:pt x="42053" y="3559"/>
                      <a:pt x="35448" y="4814"/>
                    </a:cubicBezTo>
                    <a:cubicBezTo>
                      <a:pt x="31706" y="5524"/>
                      <a:pt x="26979" y="5815"/>
                      <a:pt x="21913" y="5815"/>
                    </a:cubicBezTo>
                    <a:cubicBezTo>
                      <a:pt x="14674" y="5815"/>
                      <a:pt x="6743" y="5220"/>
                      <a:pt x="0" y="4398"/>
                    </a:cubicBezTo>
                    <a:lnTo>
                      <a:pt x="0" y="16779"/>
                    </a:lnTo>
                    <a:lnTo>
                      <a:pt x="45744" y="14381"/>
                    </a:lnTo>
                    <a:lnTo>
                      <a:pt x="71495" y="10703"/>
                    </a:lnTo>
                    <a:lnTo>
                      <a:pt x="106334" y="13302"/>
                    </a:lnTo>
                    <a:lnTo>
                      <a:pt x="145288" y="15808"/>
                    </a:lnTo>
                    <a:lnTo>
                      <a:pt x="190514" y="11575"/>
                    </a:lnTo>
                    <a:lnTo>
                      <a:pt x="214534" y="13735"/>
                    </a:lnTo>
                    <a:lnTo>
                      <a:pt x="247694" y="13863"/>
                    </a:lnTo>
                    <a:lnTo>
                      <a:pt x="247694" y="3285"/>
                    </a:lnTo>
                    <a:cubicBezTo>
                      <a:pt x="242748" y="4695"/>
                      <a:pt x="237741" y="5908"/>
                      <a:pt x="232616" y="6132"/>
                    </a:cubicBezTo>
                    <a:cubicBezTo>
                      <a:pt x="232013" y="6158"/>
                      <a:pt x="231410" y="6171"/>
                      <a:pt x="230808" y="6171"/>
                    </a:cubicBezTo>
                    <a:cubicBezTo>
                      <a:pt x="220936" y="6171"/>
                      <a:pt x="211176" y="2860"/>
                      <a:pt x="201327" y="2860"/>
                    </a:cubicBezTo>
                    <a:cubicBezTo>
                      <a:pt x="200321" y="2860"/>
                      <a:pt x="199314" y="2895"/>
                      <a:pt x="198306" y="2971"/>
                    </a:cubicBezTo>
                    <a:cubicBezTo>
                      <a:pt x="189903" y="3605"/>
                      <a:pt x="181828" y="7111"/>
                      <a:pt x="173420" y="7111"/>
                    </a:cubicBezTo>
                    <a:cubicBezTo>
                      <a:pt x="173237" y="7111"/>
                      <a:pt x="173055" y="7110"/>
                      <a:pt x="172872" y="7106"/>
                    </a:cubicBezTo>
                    <a:cubicBezTo>
                      <a:pt x="166155" y="6984"/>
                      <a:pt x="159671" y="4541"/>
                      <a:pt x="152970" y="4111"/>
                    </a:cubicBezTo>
                    <a:cubicBezTo>
                      <a:pt x="152180" y="4060"/>
                      <a:pt x="151390" y="4038"/>
                      <a:pt x="150600" y="4038"/>
                    </a:cubicBezTo>
                    <a:cubicBezTo>
                      <a:pt x="144369" y="4038"/>
                      <a:pt x="138158" y="5436"/>
                      <a:pt x="131907" y="5439"/>
                    </a:cubicBezTo>
                    <a:cubicBezTo>
                      <a:pt x="131893" y="5439"/>
                      <a:pt x="131880" y="5439"/>
                      <a:pt x="131866" y="5439"/>
                    </a:cubicBezTo>
                    <a:cubicBezTo>
                      <a:pt x="125522" y="5439"/>
                      <a:pt x="119257" y="4008"/>
                      <a:pt x="112919" y="3728"/>
                    </a:cubicBezTo>
                    <a:cubicBezTo>
                      <a:pt x="112055" y="3691"/>
                      <a:pt x="111191" y="3674"/>
                      <a:pt x="110326" y="3674"/>
                    </a:cubicBezTo>
                    <a:cubicBezTo>
                      <a:pt x="104596" y="3674"/>
                      <a:pt x="98864" y="4399"/>
                      <a:pt x="93135" y="4399"/>
                    </a:cubicBezTo>
                    <a:cubicBezTo>
                      <a:pt x="92124" y="4399"/>
                      <a:pt x="91114" y="4376"/>
                      <a:pt x="90103" y="4323"/>
                    </a:cubicBezTo>
                    <a:cubicBezTo>
                      <a:pt x="79687" y="3773"/>
                      <a:pt x="69470" y="0"/>
                      <a:pt x="591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32"/>
              <p:cNvSpPr/>
              <p:nvPr/>
            </p:nvSpPr>
            <p:spPr>
              <a:xfrm>
                <a:off x="5054063" y="4817460"/>
                <a:ext cx="260435" cy="30349"/>
              </a:xfrm>
              <a:custGeom>
                <a:avLst/>
                <a:gdLst/>
                <a:ahLst/>
                <a:cxnLst/>
                <a:rect l="l" t="t" r="r" b="b"/>
                <a:pathLst>
                  <a:path w="7055" h="1785" extrusionOk="0">
                    <a:moveTo>
                      <a:pt x="5232" y="1"/>
                    </a:moveTo>
                    <a:cubicBezTo>
                      <a:pt x="3185" y="1"/>
                      <a:pt x="86" y="544"/>
                      <a:pt x="32" y="1233"/>
                    </a:cubicBezTo>
                    <a:cubicBezTo>
                      <a:pt x="0" y="1625"/>
                      <a:pt x="746" y="1784"/>
                      <a:pt x="1760" y="1784"/>
                    </a:cubicBezTo>
                    <a:cubicBezTo>
                      <a:pt x="3787" y="1784"/>
                      <a:pt x="6887" y="1150"/>
                      <a:pt x="6997" y="483"/>
                    </a:cubicBezTo>
                    <a:cubicBezTo>
                      <a:pt x="7054" y="143"/>
                      <a:pt x="6281" y="1"/>
                      <a:pt x="52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32"/>
              <p:cNvSpPr/>
              <p:nvPr/>
            </p:nvSpPr>
            <p:spPr>
              <a:xfrm>
                <a:off x="4246156" y="4804454"/>
                <a:ext cx="103990" cy="28292"/>
              </a:xfrm>
              <a:custGeom>
                <a:avLst/>
                <a:gdLst/>
                <a:ahLst/>
                <a:cxnLst/>
                <a:rect l="l" t="t" r="r" b="b"/>
                <a:pathLst>
                  <a:path w="2817" h="1664" extrusionOk="0">
                    <a:moveTo>
                      <a:pt x="1433" y="1"/>
                    </a:moveTo>
                    <a:cubicBezTo>
                      <a:pt x="920" y="1"/>
                      <a:pt x="407" y="177"/>
                      <a:pt x="265" y="497"/>
                    </a:cubicBezTo>
                    <a:cubicBezTo>
                      <a:pt x="0" y="1093"/>
                      <a:pt x="885" y="1663"/>
                      <a:pt x="1651" y="1663"/>
                    </a:cubicBezTo>
                    <a:cubicBezTo>
                      <a:pt x="2077" y="1663"/>
                      <a:pt x="2467" y="1487"/>
                      <a:pt x="2601" y="1039"/>
                    </a:cubicBezTo>
                    <a:cubicBezTo>
                      <a:pt x="2817" y="321"/>
                      <a:pt x="2124" y="1"/>
                      <a:pt x="14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32"/>
              <p:cNvSpPr/>
              <p:nvPr/>
            </p:nvSpPr>
            <p:spPr>
              <a:xfrm>
                <a:off x="2858408" y="4791159"/>
                <a:ext cx="191072" cy="3050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1794" extrusionOk="0">
                    <a:moveTo>
                      <a:pt x="968" y="0"/>
                    </a:moveTo>
                    <a:cubicBezTo>
                      <a:pt x="574" y="0"/>
                      <a:pt x="292" y="70"/>
                      <a:pt x="228" y="236"/>
                    </a:cubicBezTo>
                    <a:cubicBezTo>
                      <a:pt x="1" y="821"/>
                      <a:pt x="2645" y="1794"/>
                      <a:pt x="4035" y="1794"/>
                    </a:cubicBezTo>
                    <a:cubicBezTo>
                      <a:pt x="4425" y="1794"/>
                      <a:pt x="4717" y="1717"/>
                      <a:pt x="4817" y="1533"/>
                    </a:cubicBezTo>
                    <a:cubicBezTo>
                      <a:pt x="5175" y="880"/>
                      <a:pt x="2364" y="0"/>
                      <a:pt x="9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32"/>
              <p:cNvSpPr/>
              <p:nvPr/>
            </p:nvSpPr>
            <p:spPr>
              <a:xfrm>
                <a:off x="2618639" y="4770553"/>
                <a:ext cx="152939" cy="24042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1414" extrusionOk="0">
                    <a:moveTo>
                      <a:pt x="1306" y="1"/>
                    </a:moveTo>
                    <a:cubicBezTo>
                      <a:pt x="847" y="1"/>
                      <a:pt x="472" y="96"/>
                      <a:pt x="341" y="322"/>
                    </a:cubicBezTo>
                    <a:cubicBezTo>
                      <a:pt x="1" y="909"/>
                      <a:pt x="1947" y="1413"/>
                      <a:pt x="3083" y="1413"/>
                    </a:cubicBezTo>
                    <a:cubicBezTo>
                      <a:pt x="3479" y="1413"/>
                      <a:pt x="3777" y="1352"/>
                      <a:pt x="3845" y="1212"/>
                    </a:cubicBezTo>
                    <a:cubicBezTo>
                      <a:pt x="4143" y="596"/>
                      <a:pt x="2459" y="1"/>
                      <a:pt x="13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32"/>
              <p:cNvSpPr/>
              <p:nvPr/>
            </p:nvSpPr>
            <p:spPr>
              <a:xfrm>
                <a:off x="1353489" y="4804573"/>
                <a:ext cx="160617" cy="43951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2585" extrusionOk="0">
                    <a:moveTo>
                      <a:pt x="2705" y="0"/>
                    </a:moveTo>
                    <a:cubicBezTo>
                      <a:pt x="1480" y="0"/>
                      <a:pt x="0" y="1116"/>
                      <a:pt x="320" y="2073"/>
                    </a:cubicBezTo>
                    <a:cubicBezTo>
                      <a:pt x="441" y="2438"/>
                      <a:pt x="791" y="2584"/>
                      <a:pt x="1230" y="2584"/>
                    </a:cubicBezTo>
                    <a:cubicBezTo>
                      <a:pt x="2447" y="2584"/>
                      <a:pt x="4351" y="1461"/>
                      <a:pt x="3991" y="744"/>
                    </a:cubicBezTo>
                    <a:cubicBezTo>
                      <a:pt x="3725" y="213"/>
                      <a:pt x="3239" y="0"/>
                      <a:pt x="27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32"/>
              <p:cNvSpPr/>
              <p:nvPr/>
            </p:nvSpPr>
            <p:spPr>
              <a:xfrm>
                <a:off x="888163" y="4826131"/>
                <a:ext cx="364425" cy="51399"/>
              </a:xfrm>
              <a:custGeom>
                <a:avLst/>
                <a:gdLst/>
                <a:ahLst/>
                <a:cxnLst/>
                <a:rect l="l" t="t" r="r" b="b"/>
                <a:pathLst>
                  <a:path w="9872" h="3023" extrusionOk="0">
                    <a:moveTo>
                      <a:pt x="7519" y="0"/>
                    </a:moveTo>
                    <a:cubicBezTo>
                      <a:pt x="4645" y="0"/>
                      <a:pt x="0" y="1354"/>
                      <a:pt x="118" y="2476"/>
                    </a:cubicBezTo>
                    <a:cubicBezTo>
                      <a:pt x="159" y="2866"/>
                      <a:pt x="774" y="3023"/>
                      <a:pt x="1674" y="3023"/>
                    </a:cubicBezTo>
                    <a:cubicBezTo>
                      <a:pt x="4433" y="3023"/>
                      <a:pt x="9872" y="1551"/>
                      <a:pt x="9713" y="805"/>
                    </a:cubicBezTo>
                    <a:cubicBezTo>
                      <a:pt x="9591" y="231"/>
                      <a:pt x="8706" y="0"/>
                      <a:pt x="75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32"/>
              <p:cNvSpPr/>
              <p:nvPr/>
            </p:nvSpPr>
            <p:spPr>
              <a:xfrm>
                <a:off x="74" y="4779921"/>
                <a:ext cx="9143661" cy="281493"/>
              </a:xfrm>
              <a:custGeom>
                <a:avLst/>
                <a:gdLst/>
                <a:ahLst/>
                <a:cxnLst/>
                <a:rect l="l" t="t" r="r" b="b"/>
                <a:pathLst>
                  <a:path w="247695" h="16556" extrusionOk="0">
                    <a:moveTo>
                      <a:pt x="51714" y="1"/>
                    </a:moveTo>
                    <a:cubicBezTo>
                      <a:pt x="50189" y="1"/>
                      <a:pt x="48632" y="209"/>
                      <a:pt x="47436" y="1123"/>
                    </a:cubicBezTo>
                    <a:cubicBezTo>
                      <a:pt x="46412" y="1906"/>
                      <a:pt x="45801" y="3095"/>
                      <a:pt x="44988" y="4092"/>
                    </a:cubicBezTo>
                    <a:cubicBezTo>
                      <a:pt x="42432" y="7247"/>
                      <a:pt x="38497" y="8122"/>
                      <a:pt x="34307" y="8122"/>
                    </a:cubicBezTo>
                    <a:cubicBezTo>
                      <a:pt x="31486" y="8122"/>
                      <a:pt x="28550" y="7726"/>
                      <a:pt x="25841" y="7361"/>
                    </a:cubicBezTo>
                    <a:cubicBezTo>
                      <a:pt x="21528" y="6783"/>
                      <a:pt x="17179" y="6494"/>
                      <a:pt x="12829" y="6494"/>
                    </a:cubicBezTo>
                    <a:cubicBezTo>
                      <a:pt x="8540" y="6494"/>
                      <a:pt x="4252" y="6775"/>
                      <a:pt x="0" y="7335"/>
                    </a:cubicBezTo>
                    <a:lnTo>
                      <a:pt x="0" y="16556"/>
                    </a:lnTo>
                    <a:cubicBezTo>
                      <a:pt x="6569" y="14521"/>
                      <a:pt x="13444" y="13966"/>
                      <a:pt x="20448" y="13966"/>
                    </a:cubicBezTo>
                    <a:cubicBezTo>
                      <a:pt x="28877" y="13966"/>
                      <a:pt x="37492" y="14770"/>
                      <a:pt x="45986" y="14770"/>
                    </a:cubicBezTo>
                    <a:cubicBezTo>
                      <a:pt x="48539" y="14770"/>
                      <a:pt x="51080" y="14697"/>
                      <a:pt x="53602" y="14508"/>
                    </a:cubicBezTo>
                    <a:cubicBezTo>
                      <a:pt x="64998" y="13651"/>
                      <a:pt x="76177" y="10376"/>
                      <a:pt x="87605" y="10376"/>
                    </a:cubicBezTo>
                    <a:cubicBezTo>
                      <a:pt x="87640" y="10376"/>
                      <a:pt x="87674" y="10376"/>
                      <a:pt x="87708" y="10376"/>
                    </a:cubicBezTo>
                    <a:cubicBezTo>
                      <a:pt x="97239" y="10393"/>
                      <a:pt x="106606" y="12698"/>
                      <a:pt x="116067" y="13852"/>
                    </a:cubicBezTo>
                    <a:cubicBezTo>
                      <a:pt x="121776" y="14545"/>
                      <a:pt x="127499" y="14817"/>
                      <a:pt x="133232" y="14817"/>
                    </a:cubicBezTo>
                    <a:cubicBezTo>
                      <a:pt x="153938" y="14817"/>
                      <a:pt x="174771" y="11272"/>
                      <a:pt x="195501" y="11272"/>
                    </a:cubicBezTo>
                    <a:cubicBezTo>
                      <a:pt x="200385" y="11272"/>
                      <a:pt x="205263" y="11469"/>
                      <a:pt x="210132" y="11955"/>
                    </a:cubicBezTo>
                    <a:cubicBezTo>
                      <a:pt x="218809" y="12822"/>
                      <a:pt x="227742" y="14570"/>
                      <a:pt x="236393" y="14570"/>
                    </a:cubicBezTo>
                    <a:cubicBezTo>
                      <a:pt x="240231" y="14570"/>
                      <a:pt x="244014" y="14226"/>
                      <a:pt x="247694" y="13309"/>
                    </a:cubicBezTo>
                    <a:lnTo>
                      <a:pt x="247694" y="5159"/>
                    </a:lnTo>
                    <a:cubicBezTo>
                      <a:pt x="238887" y="6672"/>
                      <a:pt x="229666" y="7484"/>
                      <a:pt x="220786" y="7484"/>
                    </a:cubicBezTo>
                    <a:cubicBezTo>
                      <a:pt x="220313" y="7484"/>
                      <a:pt x="219840" y="7482"/>
                      <a:pt x="219369" y="7477"/>
                    </a:cubicBezTo>
                    <a:cubicBezTo>
                      <a:pt x="217820" y="7460"/>
                      <a:pt x="216221" y="7410"/>
                      <a:pt x="214801" y="6787"/>
                    </a:cubicBezTo>
                    <a:cubicBezTo>
                      <a:pt x="213553" y="6235"/>
                      <a:pt x="212536" y="5278"/>
                      <a:pt x="211387" y="4537"/>
                    </a:cubicBezTo>
                    <a:cubicBezTo>
                      <a:pt x="209204" y="3134"/>
                      <a:pt x="206791" y="2608"/>
                      <a:pt x="204273" y="2608"/>
                    </a:cubicBezTo>
                    <a:cubicBezTo>
                      <a:pt x="199633" y="2608"/>
                      <a:pt x="194634" y="4393"/>
                      <a:pt x="190055" y="5770"/>
                    </a:cubicBezTo>
                    <a:cubicBezTo>
                      <a:pt x="183254" y="7818"/>
                      <a:pt x="176149" y="8861"/>
                      <a:pt x="169043" y="8861"/>
                    </a:cubicBezTo>
                    <a:cubicBezTo>
                      <a:pt x="167819" y="8861"/>
                      <a:pt x="166596" y="8830"/>
                      <a:pt x="165374" y="8768"/>
                    </a:cubicBezTo>
                    <a:cubicBezTo>
                      <a:pt x="163832" y="8689"/>
                      <a:pt x="162241" y="8547"/>
                      <a:pt x="160882" y="7806"/>
                    </a:cubicBezTo>
                    <a:cubicBezTo>
                      <a:pt x="159331" y="6962"/>
                      <a:pt x="158255" y="5422"/>
                      <a:pt x="156729" y="4528"/>
                    </a:cubicBezTo>
                    <a:cubicBezTo>
                      <a:pt x="155655" y="3897"/>
                      <a:pt x="154537" y="3642"/>
                      <a:pt x="153388" y="3642"/>
                    </a:cubicBezTo>
                    <a:cubicBezTo>
                      <a:pt x="148526" y="3642"/>
                      <a:pt x="143103" y="8205"/>
                      <a:pt x="138074" y="8205"/>
                    </a:cubicBezTo>
                    <a:cubicBezTo>
                      <a:pt x="137118" y="8205"/>
                      <a:pt x="136176" y="8040"/>
                      <a:pt x="135255" y="7648"/>
                    </a:cubicBezTo>
                    <a:cubicBezTo>
                      <a:pt x="132966" y="6677"/>
                      <a:pt x="131312" y="4409"/>
                      <a:pt x="128890" y="3843"/>
                    </a:cubicBezTo>
                    <a:cubicBezTo>
                      <a:pt x="128483" y="3748"/>
                      <a:pt x="128077" y="3705"/>
                      <a:pt x="127674" y="3705"/>
                    </a:cubicBezTo>
                    <a:cubicBezTo>
                      <a:pt x="123872" y="3705"/>
                      <a:pt x="120245" y="7526"/>
                      <a:pt x="116518" y="7526"/>
                    </a:cubicBezTo>
                    <a:cubicBezTo>
                      <a:pt x="116005" y="7526"/>
                      <a:pt x="115489" y="7453"/>
                      <a:pt x="114971" y="7288"/>
                    </a:cubicBezTo>
                    <a:cubicBezTo>
                      <a:pt x="113745" y="6899"/>
                      <a:pt x="112744" y="6034"/>
                      <a:pt x="111634" y="5383"/>
                    </a:cubicBezTo>
                    <a:cubicBezTo>
                      <a:pt x="109623" y="4201"/>
                      <a:pt x="107451" y="3780"/>
                      <a:pt x="105190" y="3780"/>
                    </a:cubicBezTo>
                    <a:cubicBezTo>
                      <a:pt x="100547" y="3780"/>
                      <a:pt x="95532" y="5557"/>
                      <a:pt x="90780" y="6172"/>
                    </a:cubicBezTo>
                    <a:cubicBezTo>
                      <a:pt x="89474" y="6341"/>
                      <a:pt x="88173" y="6417"/>
                      <a:pt x="86876" y="6417"/>
                    </a:cubicBezTo>
                    <a:cubicBezTo>
                      <a:pt x="75366" y="6417"/>
                      <a:pt x="64155" y="441"/>
                      <a:pt x="52479" y="16"/>
                    </a:cubicBezTo>
                    <a:cubicBezTo>
                      <a:pt x="52226" y="7"/>
                      <a:pt x="51970" y="1"/>
                      <a:pt x="517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32"/>
              <p:cNvSpPr/>
              <p:nvPr/>
            </p:nvSpPr>
            <p:spPr>
              <a:xfrm>
                <a:off x="5373941" y="4879227"/>
                <a:ext cx="410458" cy="67228"/>
              </a:xfrm>
              <a:custGeom>
                <a:avLst/>
                <a:gdLst/>
                <a:ahLst/>
                <a:cxnLst/>
                <a:rect l="l" t="t" r="r" b="b"/>
                <a:pathLst>
                  <a:path w="11119" h="3954" extrusionOk="0">
                    <a:moveTo>
                      <a:pt x="8115" y="1"/>
                    </a:moveTo>
                    <a:cubicBezTo>
                      <a:pt x="5110" y="1"/>
                      <a:pt x="1" y="1887"/>
                      <a:pt x="543" y="3302"/>
                    </a:cubicBezTo>
                    <a:cubicBezTo>
                      <a:pt x="718" y="3761"/>
                      <a:pt x="1473" y="3954"/>
                      <a:pt x="2490" y="3954"/>
                    </a:cubicBezTo>
                    <a:cubicBezTo>
                      <a:pt x="5589" y="3954"/>
                      <a:pt x="11118" y="2159"/>
                      <a:pt x="10074" y="618"/>
                    </a:cubicBezTo>
                    <a:cubicBezTo>
                      <a:pt x="9779" y="183"/>
                      <a:pt x="9049" y="1"/>
                      <a:pt x="81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32"/>
              <p:cNvSpPr/>
              <p:nvPr/>
            </p:nvSpPr>
            <p:spPr>
              <a:xfrm>
                <a:off x="5069974" y="4937593"/>
                <a:ext cx="160617" cy="28547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1679" extrusionOk="0">
                    <a:moveTo>
                      <a:pt x="2748" y="0"/>
                    </a:moveTo>
                    <a:cubicBezTo>
                      <a:pt x="1536" y="0"/>
                      <a:pt x="0" y="439"/>
                      <a:pt x="75" y="1034"/>
                    </a:cubicBezTo>
                    <a:cubicBezTo>
                      <a:pt x="127" y="1452"/>
                      <a:pt x="997" y="1678"/>
                      <a:pt x="1922" y="1678"/>
                    </a:cubicBezTo>
                    <a:cubicBezTo>
                      <a:pt x="3092" y="1678"/>
                      <a:pt x="4350" y="1316"/>
                      <a:pt x="4160" y="522"/>
                    </a:cubicBezTo>
                    <a:cubicBezTo>
                      <a:pt x="4072" y="154"/>
                      <a:pt x="3467" y="0"/>
                      <a:pt x="27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32"/>
              <p:cNvSpPr/>
              <p:nvPr/>
            </p:nvSpPr>
            <p:spPr>
              <a:xfrm>
                <a:off x="4609410" y="4878275"/>
                <a:ext cx="156963" cy="31914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1877" extrusionOk="0">
                    <a:moveTo>
                      <a:pt x="2092" y="1"/>
                    </a:moveTo>
                    <a:cubicBezTo>
                      <a:pt x="1044" y="1"/>
                      <a:pt x="0" y="341"/>
                      <a:pt x="0" y="1029"/>
                    </a:cubicBezTo>
                    <a:cubicBezTo>
                      <a:pt x="0" y="1634"/>
                      <a:pt x="845" y="1877"/>
                      <a:pt x="1778" y="1877"/>
                    </a:cubicBezTo>
                    <a:cubicBezTo>
                      <a:pt x="2946" y="1877"/>
                      <a:pt x="4251" y="1496"/>
                      <a:pt x="4204" y="970"/>
                    </a:cubicBezTo>
                    <a:cubicBezTo>
                      <a:pt x="4145" y="326"/>
                      <a:pt x="3117" y="1"/>
                      <a:pt x="20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32"/>
              <p:cNvSpPr/>
              <p:nvPr/>
            </p:nvSpPr>
            <p:spPr>
              <a:xfrm>
                <a:off x="3418720" y="4882219"/>
                <a:ext cx="388420" cy="41775"/>
              </a:xfrm>
              <a:custGeom>
                <a:avLst/>
                <a:gdLst/>
                <a:ahLst/>
                <a:cxnLst/>
                <a:rect l="l" t="t" r="r" b="b"/>
                <a:pathLst>
                  <a:path w="10522" h="2457" extrusionOk="0">
                    <a:moveTo>
                      <a:pt x="5905" y="1"/>
                    </a:moveTo>
                    <a:cubicBezTo>
                      <a:pt x="3191" y="1"/>
                      <a:pt x="235" y="486"/>
                      <a:pt x="109" y="1271"/>
                    </a:cubicBezTo>
                    <a:cubicBezTo>
                      <a:pt x="0" y="1951"/>
                      <a:pt x="3069" y="2457"/>
                      <a:pt x="5885" y="2457"/>
                    </a:cubicBezTo>
                    <a:cubicBezTo>
                      <a:pt x="8178" y="2457"/>
                      <a:pt x="10304" y="2121"/>
                      <a:pt x="10410" y="1271"/>
                    </a:cubicBezTo>
                    <a:cubicBezTo>
                      <a:pt x="10521" y="381"/>
                      <a:pt x="8308" y="1"/>
                      <a:pt x="59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32"/>
              <p:cNvSpPr/>
              <p:nvPr/>
            </p:nvSpPr>
            <p:spPr>
              <a:xfrm>
                <a:off x="2152685" y="4846533"/>
                <a:ext cx="498611" cy="59713"/>
              </a:xfrm>
              <a:custGeom>
                <a:avLst/>
                <a:gdLst/>
                <a:ahLst/>
                <a:cxnLst/>
                <a:rect l="l" t="t" r="r" b="b"/>
                <a:pathLst>
                  <a:path w="13507" h="3512" extrusionOk="0">
                    <a:moveTo>
                      <a:pt x="4252" y="1"/>
                    </a:moveTo>
                    <a:cubicBezTo>
                      <a:pt x="2344" y="1"/>
                      <a:pt x="816" y="318"/>
                      <a:pt x="542" y="1093"/>
                    </a:cubicBezTo>
                    <a:cubicBezTo>
                      <a:pt x="1" y="2622"/>
                      <a:pt x="5481" y="3511"/>
                      <a:pt x="9423" y="3511"/>
                    </a:cubicBezTo>
                    <a:cubicBezTo>
                      <a:pt x="11519" y="3511"/>
                      <a:pt x="13179" y="3260"/>
                      <a:pt x="13269" y="2719"/>
                    </a:cubicBezTo>
                    <a:cubicBezTo>
                      <a:pt x="13507" y="1293"/>
                      <a:pt x="8105" y="1"/>
                      <a:pt x="42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32"/>
              <p:cNvSpPr/>
              <p:nvPr/>
            </p:nvSpPr>
            <p:spPr>
              <a:xfrm>
                <a:off x="1797331" y="4817205"/>
                <a:ext cx="235038" cy="45227"/>
              </a:xfrm>
              <a:custGeom>
                <a:avLst/>
                <a:gdLst/>
                <a:ahLst/>
                <a:cxnLst/>
                <a:rect l="l" t="t" r="r" b="b"/>
                <a:pathLst>
                  <a:path w="6367" h="2660" extrusionOk="0">
                    <a:moveTo>
                      <a:pt x="2389" y="0"/>
                    </a:moveTo>
                    <a:cubicBezTo>
                      <a:pt x="1349" y="0"/>
                      <a:pt x="456" y="273"/>
                      <a:pt x="282" y="951"/>
                    </a:cubicBezTo>
                    <a:cubicBezTo>
                      <a:pt x="1" y="2038"/>
                      <a:pt x="1977" y="2659"/>
                      <a:pt x="3713" y="2659"/>
                    </a:cubicBezTo>
                    <a:cubicBezTo>
                      <a:pt x="4908" y="2659"/>
                      <a:pt x="5988" y="2365"/>
                      <a:pt x="6142" y="1727"/>
                    </a:cubicBezTo>
                    <a:cubicBezTo>
                      <a:pt x="6366" y="796"/>
                      <a:pt x="4164" y="0"/>
                      <a:pt x="23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32"/>
              <p:cNvSpPr/>
              <p:nvPr/>
            </p:nvSpPr>
            <p:spPr>
              <a:xfrm>
                <a:off x="477730" y="4925913"/>
                <a:ext cx="105872" cy="28020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648" extrusionOk="0">
                    <a:moveTo>
                      <a:pt x="1333" y="0"/>
                    </a:moveTo>
                    <a:cubicBezTo>
                      <a:pt x="781" y="0"/>
                      <a:pt x="252" y="187"/>
                      <a:pt x="152" y="556"/>
                    </a:cubicBezTo>
                    <a:cubicBezTo>
                      <a:pt x="1" y="1111"/>
                      <a:pt x="960" y="1648"/>
                      <a:pt x="1750" y="1648"/>
                    </a:cubicBezTo>
                    <a:cubicBezTo>
                      <a:pt x="2197" y="1648"/>
                      <a:pt x="2590" y="1476"/>
                      <a:pt x="2697" y="1038"/>
                    </a:cubicBezTo>
                    <a:cubicBezTo>
                      <a:pt x="2867" y="342"/>
                      <a:pt x="2079" y="0"/>
                      <a:pt x="13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05" name="Google Shape;1405;p32"/>
          <p:cNvGrpSpPr/>
          <p:nvPr/>
        </p:nvGrpSpPr>
        <p:grpSpPr>
          <a:xfrm rot="-782640" flipH="1">
            <a:off x="8026034" y="2039220"/>
            <a:ext cx="1226404" cy="1801456"/>
            <a:chOff x="1263225" y="238125"/>
            <a:chExt cx="1226400" cy="1801450"/>
          </a:xfrm>
        </p:grpSpPr>
        <p:sp>
          <p:nvSpPr>
            <p:cNvPr id="1406" name="Google Shape;1406;p32"/>
            <p:cNvSpPr/>
            <p:nvPr/>
          </p:nvSpPr>
          <p:spPr>
            <a:xfrm>
              <a:off x="1454700" y="710975"/>
              <a:ext cx="458850" cy="1328600"/>
            </a:xfrm>
            <a:custGeom>
              <a:avLst/>
              <a:gdLst/>
              <a:ahLst/>
              <a:cxnLst/>
              <a:rect l="l" t="t" r="r" b="b"/>
              <a:pathLst>
                <a:path w="18354" h="53144" extrusionOk="0">
                  <a:moveTo>
                    <a:pt x="15340" y="0"/>
                  </a:moveTo>
                  <a:cubicBezTo>
                    <a:pt x="14790" y="0"/>
                    <a:pt x="14241" y="78"/>
                    <a:pt x="13713" y="231"/>
                  </a:cubicBezTo>
                  <a:cubicBezTo>
                    <a:pt x="13817" y="7942"/>
                    <a:pt x="13308" y="15756"/>
                    <a:pt x="11308" y="23204"/>
                  </a:cubicBezTo>
                  <a:cubicBezTo>
                    <a:pt x="9308" y="30652"/>
                    <a:pt x="5645" y="37788"/>
                    <a:pt x="0" y="43044"/>
                  </a:cubicBezTo>
                  <a:cubicBezTo>
                    <a:pt x="1058" y="46612"/>
                    <a:pt x="1776" y="49740"/>
                    <a:pt x="3283" y="53143"/>
                  </a:cubicBezTo>
                  <a:cubicBezTo>
                    <a:pt x="13749" y="37840"/>
                    <a:pt x="18353" y="18364"/>
                    <a:pt x="15712" y="12"/>
                  </a:cubicBezTo>
                  <a:cubicBezTo>
                    <a:pt x="15588" y="4"/>
                    <a:pt x="15464" y="0"/>
                    <a:pt x="15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2"/>
            <p:cNvSpPr/>
            <p:nvPr/>
          </p:nvSpPr>
          <p:spPr>
            <a:xfrm>
              <a:off x="1454700" y="713150"/>
              <a:ext cx="368150" cy="1196000"/>
            </a:xfrm>
            <a:custGeom>
              <a:avLst/>
              <a:gdLst/>
              <a:ahLst/>
              <a:cxnLst/>
              <a:rect l="l" t="t" r="r" b="b"/>
              <a:pathLst>
                <a:path w="14726" h="47840" extrusionOk="0">
                  <a:moveTo>
                    <a:pt x="14327" y="1"/>
                  </a:moveTo>
                  <a:lnTo>
                    <a:pt x="14327" y="1"/>
                  </a:lnTo>
                  <a:cubicBezTo>
                    <a:pt x="14122" y="38"/>
                    <a:pt x="13915" y="85"/>
                    <a:pt x="13713" y="144"/>
                  </a:cubicBezTo>
                  <a:cubicBezTo>
                    <a:pt x="13817" y="7855"/>
                    <a:pt x="13307" y="15668"/>
                    <a:pt x="11308" y="23116"/>
                  </a:cubicBezTo>
                  <a:cubicBezTo>
                    <a:pt x="9308" y="30564"/>
                    <a:pt x="5646" y="37701"/>
                    <a:pt x="0" y="42955"/>
                  </a:cubicBezTo>
                  <a:cubicBezTo>
                    <a:pt x="506" y="44658"/>
                    <a:pt x="932" y="46259"/>
                    <a:pt x="1404" y="47839"/>
                  </a:cubicBezTo>
                  <a:cubicBezTo>
                    <a:pt x="6678" y="41075"/>
                    <a:pt x="10241" y="33044"/>
                    <a:pt x="12253" y="24698"/>
                  </a:cubicBezTo>
                  <a:cubicBezTo>
                    <a:pt x="14197" y="16637"/>
                    <a:pt x="14725" y="8286"/>
                    <a:pt x="143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2"/>
            <p:cNvSpPr/>
            <p:nvPr/>
          </p:nvSpPr>
          <p:spPr>
            <a:xfrm>
              <a:off x="1263225" y="238125"/>
              <a:ext cx="1226400" cy="1048450"/>
            </a:xfrm>
            <a:custGeom>
              <a:avLst/>
              <a:gdLst/>
              <a:ahLst/>
              <a:cxnLst/>
              <a:rect l="l" t="t" r="r" b="b"/>
              <a:pathLst>
                <a:path w="49056" h="41938" extrusionOk="0">
                  <a:moveTo>
                    <a:pt x="12845" y="0"/>
                  </a:moveTo>
                  <a:lnTo>
                    <a:pt x="12845" y="0"/>
                  </a:lnTo>
                  <a:cubicBezTo>
                    <a:pt x="12020" y="2612"/>
                    <a:pt x="12435" y="5789"/>
                    <a:pt x="14062" y="7993"/>
                  </a:cubicBezTo>
                  <a:cubicBezTo>
                    <a:pt x="15322" y="9702"/>
                    <a:pt x="17184" y="10844"/>
                    <a:pt x="18774" y="12250"/>
                  </a:cubicBezTo>
                  <a:cubicBezTo>
                    <a:pt x="20364" y="13657"/>
                    <a:pt x="21774" y="15582"/>
                    <a:pt x="21600" y="17697"/>
                  </a:cubicBezTo>
                  <a:cubicBezTo>
                    <a:pt x="20911" y="15651"/>
                    <a:pt x="19555" y="14010"/>
                    <a:pt x="17804" y="12747"/>
                  </a:cubicBezTo>
                  <a:cubicBezTo>
                    <a:pt x="16054" y="11484"/>
                    <a:pt x="14001" y="10685"/>
                    <a:pt x="11899" y="10196"/>
                  </a:cubicBezTo>
                  <a:cubicBezTo>
                    <a:pt x="9819" y="9713"/>
                    <a:pt x="7679" y="9525"/>
                    <a:pt x="5602" y="9026"/>
                  </a:cubicBezTo>
                  <a:cubicBezTo>
                    <a:pt x="3525" y="8528"/>
                    <a:pt x="1455" y="7675"/>
                    <a:pt x="0" y="6113"/>
                  </a:cubicBezTo>
                  <a:lnTo>
                    <a:pt x="0" y="6113"/>
                  </a:lnTo>
                  <a:cubicBezTo>
                    <a:pt x="139" y="10152"/>
                    <a:pt x="2936" y="13963"/>
                    <a:pt x="6711" y="15407"/>
                  </a:cubicBezTo>
                  <a:cubicBezTo>
                    <a:pt x="9001" y="16284"/>
                    <a:pt x="11512" y="16319"/>
                    <a:pt x="13959" y="16487"/>
                  </a:cubicBezTo>
                  <a:cubicBezTo>
                    <a:pt x="16406" y="16656"/>
                    <a:pt x="18950" y="17005"/>
                    <a:pt x="20975" y="18390"/>
                  </a:cubicBezTo>
                  <a:cubicBezTo>
                    <a:pt x="20307" y="18334"/>
                    <a:pt x="19633" y="18303"/>
                    <a:pt x="18959" y="18303"/>
                  </a:cubicBezTo>
                  <a:cubicBezTo>
                    <a:pt x="16996" y="18303"/>
                    <a:pt x="15032" y="18563"/>
                    <a:pt x="13188" y="19211"/>
                  </a:cubicBezTo>
                  <a:cubicBezTo>
                    <a:pt x="10408" y="20187"/>
                    <a:pt x="7974" y="22123"/>
                    <a:pt x="6395" y="24612"/>
                  </a:cubicBezTo>
                  <a:cubicBezTo>
                    <a:pt x="4818" y="27101"/>
                    <a:pt x="4106" y="30127"/>
                    <a:pt x="4409" y="33059"/>
                  </a:cubicBezTo>
                  <a:cubicBezTo>
                    <a:pt x="6850" y="32724"/>
                    <a:pt x="9347" y="31966"/>
                    <a:pt x="11297" y="30458"/>
                  </a:cubicBezTo>
                  <a:cubicBezTo>
                    <a:pt x="14078" y="28306"/>
                    <a:pt x="14660" y="24979"/>
                    <a:pt x="17062" y="22408"/>
                  </a:cubicBezTo>
                  <a:cubicBezTo>
                    <a:pt x="18259" y="21129"/>
                    <a:pt x="20083" y="20334"/>
                    <a:pt x="21643" y="19536"/>
                  </a:cubicBezTo>
                  <a:lnTo>
                    <a:pt x="21643" y="19536"/>
                  </a:lnTo>
                  <a:cubicBezTo>
                    <a:pt x="21562" y="21052"/>
                    <a:pt x="21447" y="22562"/>
                    <a:pt x="21961" y="24303"/>
                  </a:cubicBezTo>
                  <a:cubicBezTo>
                    <a:pt x="22475" y="26044"/>
                    <a:pt x="23430" y="27625"/>
                    <a:pt x="24515" y="29082"/>
                  </a:cubicBezTo>
                  <a:cubicBezTo>
                    <a:pt x="26023" y="31105"/>
                    <a:pt x="27829" y="32982"/>
                    <a:pt x="28692" y="35353"/>
                  </a:cubicBezTo>
                  <a:cubicBezTo>
                    <a:pt x="29462" y="37467"/>
                    <a:pt x="29392" y="39872"/>
                    <a:pt x="28502" y="41938"/>
                  </a:cubicBezTo>
                  <a:cubicBezTo>
                    <a:pt x="31234" y="40050"/>
                    <a:pt x="33179" y="37111"/>
                    <a:pt x="33757" y="33841"/>
                  </a:cubicBezTo>
                  <a:cubicBezTo>
                    <a:pt x="34337" y="30573"/>
                    <a:pt x="33557" y="27084"/>
                    <a:pt x="31641" y="24374"/>
                  </a:cubicBezTo>
                  <a:cubicBezTo>
                    <a:pt x="29726" y="21663"/>
                    <a:pt x="26698" y="19763"/>
                    <a:pt x="23423" y="19218"/>
                  </a:cubicBezTo>
                  <a:cubicBezTo>
                    <a:pt x="24596" y="18972"/>
                    <a:pt x="25814" y="18807"/>
                    <a:pt x="27015" y="18807"/>
                  </a:cubicBezTo>
                  <a:cubicBezTo>
                    <a:pt x="28609" y="18807"/>
                    <a:pt x="30173" y="19097"/>
                    <a:pt x="31564" y="19871"/>
                  </a:cubicBezTo>
                  <a:cubicBezTo>
                    <a:pt x="33098" y="20726"/>
                    <a:pt x="34294" y="22062"/>
                    <a:pt x="35498" y="23340"/>
                  </a:cubicBezTo>
                  <a:cubicBezTo>
                    <a:pt x="37384" y="25342"/>
                    <a:pt x="39438" y="27309"/>
                    <a:pt x="42008" y="28284"/>
                  </a:cubicBezTo>
                  <a:cubicBezTo>
                    <a:pt x="42950" y="28640"/>
                    <a:pt x="43952" y="28855"/>
                    <a:pt x="44957" y="28855"/>
                  </a:cubicBezTo>
                  <a:cubicBezTo>
                    <a:pt x="45081" y="28855"/>
                    <a:pt x="45205" y="28852"/>
                    <a:pt x="45329" y="28845"/>
                  </a:cubicBezTo>
                  <a:cubicBezTo>
                    <a:pt x="46622" y="28774"/>
                    <a:pt x="47868" y="28335"/>
                    <a:pt x="49056" y="27818"/>
                  </a:cubicBezTo>
                  <a:cubicBezTo>
                    <a:pt x="47463" y="24694"/>
                    <a:pt x="45307" y="21812"/>
                    <a:pt x="42557" y="19638"/>
                  </a:cubicBezTo>
                  <a:cubicBezTo>
                    <a:pt x="39806" y="17465"/>
                    <a:pt x="36456" y="15999"/>
                    <a:pt x="32960" y="15712"/>
                  </a:cubicBezTo>
                  <a:cubicBezTo>
                    <a:pt x="32552" y="15678"/>
                    <a:pt x="32142" y="15662"/>
                    <a:pt x="31732" y="15662"/>
                  </a:cubicBezTo>
                  <a:cubicBezTo>
                    <a:pt x="28631" y="15662"/>
                    <a:pt x="25517" y="16618"/>
                    <a:pt x="23074" y="18520"/>
                  </a:cubicBezTo>
                  <a:cubicBezTo>
                    <a:pt x="24310" y="16726"/>
                    <a:pt x="26053" y="15052"/>
                    <a:pt x="28151" y="14464"/>
                  </a:cubicBezTo>
                  <a:cubicBezTo>
                    <a:pt x="29024" y="14220"/>
                    <a:pt x="29922" y="14144"/>
                    <a:pt x="30829" y="14144"/>
                  </a:cubicBezTo>
                  <a:cubicBezTo>
                    <a:pt x="31928" y="14144"/>
                    <a:pt x="33041" y="14256"/>
                    <a:pt x="34139" y="14315"/>
                  </a:cubicBezTo>
                  <a:cubicBezTo>
                    <a:pt x="34545" y="14337"/>
                    <a:pt x="34957" y="14350"/>
                    <a:pt x="35370" y="14350"/>
                  </a:cubicBezTo>
                  <a:cubicBezTo>
                    <a:pt x="37721" y="14350"/>
                    <a:pt x="40117" y="13939"/>
                    <a:pt x="41907" y="12465"/>
                  </a:cubicBezTo>
                  <a:cubicBezTo>
                    <a:pt x="43284" y="11330"/>
                    <a:pt x="44166" y="9615"/>
                    <a:pt x="44289" y="7836"/>
                  </a:cubicBezTo>
                  <a:lnTo>
                    <a:pt x="44289" y="7836"/>
                  </a:lnTo>
                  <a:cubicBezTo>
                    <a:pt x="44243" y="8049"/>
                    <a:pt x="43826" y="8026"/>
                    <a:pt x="43633" y="8131"/>
                  </a:cubicBezTo>
                  <a:cubicBezTo>
                    <a:pt x="42050" y="9002"/>
                    <a:pt x="40232" y="9219"/>
                    <a:pt x="38401" y="9219"/>
                  </a:cubicBezTo>
                  <a:cubicBezTo>
                    <a:pt x="37673" y="9219"/>
                    <a:pt x="36942" y="9184"/>
                    <a:pt x="36224" y="9143"/>
                  </a:cubicBezTo>
                  <a:cubicBezTo>
                    <a:pt x="35311" y="9092"/>
                    <a:pt x="34382" y="9037"/>
                    <a:pt x="33459" y="9037"/>
                  </a:cubicBezTo>
                  <a:cubicBezTo>
                    <a:pt x="31833" y="9037"/>
                    <a:pt x="30225" y="9208"/>
                    <a:pt x="28757" y="9875"/>
                  </a:cubicBezTo>
                  <a:cubicBezTo>
                    <a:pt x="27147" y="10605"/>
                    <a:pt x="25835" y="11887"/>
                    <a:pt x="24837" y="13345"/>
                  </a:cubicBezTo>
                  <a:cubicBezTo>
                    <a:pt x="23840" y="14803"/>
                    <a:pt x="23133" y="16440"/>
                    <a:pt x="22497" y="18086"/>
                  </a:cubicBezTo>
                  <a:cubicBezTo>
                    <a:pt x="22868" y="16523"/>
                    <a:pt x="23124" y="14928"/>
                    <a:pt x="23044" y="13323"/>
                  </a:cubicBezTo>
                  <a:cubicBezTo>
                    <a:pt x="22963" y="11719"/>
                    <a:pt x="22538" y="10108"/>
                    <a:pt x="21648" y="8769"/>
                  </a:cubicBezTo>
                  <a:cubicBezTo>
                    <a:pt x="20486" y="7021"/>
                    <a:pt x="18641" y="5871"/>
                    <a:pt x="16928" y="4655"/>
                  </a:cubicBezTo>
                  <a:cubicBezTo>
                    <a:pt x="15216" y="3439"/>
                    <a:pt x="13504" y="1994"/>
                    <a:pt x="128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2"/>
            <p:cNvSpPr/>
            <p:nvPr/>
          </p:nvSpPr>
          <p:spPr>
            <a:xfrm>
              <a:off x="1835050" y="732575"/>
              <a:ext cx="232075" cy="475275"/>
            </a:xfrm>
            <a:custGeom>
              <a:avLst/>
              <a:gdLst/>
              <a:ahLst/>
              <a:cxnLst/>
              <a:rect l="l" t="t" r="r" b="b"/>
              <a:pathLst>
                <a:path w="9283" h="19011" extrusionOk="0">
                  <a:moveTo>
                    <a:pt x="29" y="0"/>
                  </a:moveTo>
                  <a:lnTo>
                    <a:pt x="0" y="33"/>
                  </a:lnTo>
                  <a:cubicBezTo>
                    <a:pt x="1429" y="1293"/>
                    <a:pt x="3171" y="2114"/>
                    <a:pt x="4646" y="3297"/>
                  </a:cubicBezTo>
                  <a:cubicBezTo>
                    <a:pt x="6130" y="4474"/>
                    <a:pt x="7229" y="6086"/>
                    <a:pt x="7916" y="7841"/>
                  </a:cubicBezTo>
                  <a:cubicBezTo>
                    <a:pt x="8614" y="9598"/>
                    <a:pt x="8907" y="11500"/>
                    <a:pt x="8894" y="13389"/>
                  </a:cubicBezTo>
                  <a:cubicBezTo>
                    <a:pt x="8878" y="15282"/>
                    <a:pt x="8576" y="17163"/>
                    <a:pt x="8123" y="18999"/>
                  </a:cubicBezTo>
                  <a:lnTo>
                    <a:pt x="8166" y="19010"/>
                  </a:lnTo>
                  <a:cubicBezTo>
                    <a:pt x="8474" y="18110"/>
                    <a:pt x="8706" y="17186"/>
                    <a:pt x="8902" y="16249"/>
                  </a:cubicBezTo>
                  <a:cubicBezTo>
                    <a:pt x="9080" y="15310"/>
                    <a:pt x="9189" y="14355"/>
                    <a:pt x="9235" y="13392"/>
                  </a:cubicBezTo>
                  <a:cubicBezTo>
                    <a:pt x="9282" y="12429"/>
                    <a:pt x="9224" y="11458"/>
                    <a:pt x="9081" y="10498"/>
                  </a:cubicBezTo>
                  <a:cubicBezTo>
                    <a:pt x="8937" y="9534"/>
                    <a:pt x="8673" y="8592"/>
                    <a:pt x="8326" y="7679"/>
                  </a:cubicBezTo>
                  <a:cubicBezTo>
                    <a:pt x="7958" y="6775"/>
                    <a:pt x="7499" y="5903"/>
                    <a:pt x="6919" y="5111"/>
                  </a:cubicBezTo>
                  <a:cubicBezTo>
                    <a:pt x="6779" y="4910"/>
                    <a:pt x="6616" y="4725"/>
                    <a:pt x="6464" y="4534"/>
                  </a:cubicBezTo>
                  <a:cubicBezTo>
                    <a:pt x="6300" y="4352"/>
                    <a:pt x="6144" y="4162"/>
                    <a:pt x="5967" y="3991"/>
                  </a:cubicBezTo>
                  <a:cubicBezTo>
                    <a:pt x="5630" y="3635"/>
                    <a:pt x="5250" y="3319"/>
                    <a:pt x="4861" y="3029"/>
                  </a:cubicBezTo>
                  <a:cubicBezTo>
                    <a:pt x="4079" y="2450"/>
                    <a:pt x="3249" y="1973"/>
                    <a:pt x="2432" y="1497"/>
                  </a:cubicBezTo>
                  <a:cubicBezTo>
                    <a:pt x="1600" y="1042"/>
                    <a:pt x="796" y="559"/>
                    <a:pt x="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2"/>
            <p:cNvSpPr/>
            <p:nvPr/>
          </p:nvSpPr>
          <p:spPr>
            <a:xfrm>
              <a:off x="1912325" y="665250"/>
              <a:ext cx="543950" cy="252650"/>
            </a:xfrm>
            <a:custGeom>
              <a:avLst/>
              <a:gdLst/>
              <a:ahLst/>
              <a:cxnLst/>
              <a:rect l="l" t="t" r="r" b="b"/>
              <a:pathLst>
                <a:path w="21758" h="10106" extrusionOk="0">
                  <a:moveTo>
                    <a:pt x="4509" y="1"/>
                  </a:moveTo>
                  <a:cubicBezTo>
                    <a:pt x="4028" y="1"/>
                    <a:pt x="3548" y="24"/>
                    <a:pt x="3070" y="74"/>
                  </a:cubicBezTo>
                  <a:cubicBezTo>
                    <a:pt x="2024" y="185"/>
                    <a:pt x="991" y="411"/>
                    <a:pt x="0" y="761"/>
                  </a:cubicBezTo>
                  <a:lnTo>
                    <a:pt x="15" y="803"/>
                  </a:lnTo>
                  <a:cubicBezTo>
                    <a:pt x="1030" y="535"/>
                    <a:pt x="2058" y="351"/>
                    <a:pt x="3093" y="305"/>
                  </a:cubicBezTo>
                  <a:cubicBezTo>
                    <a:pt x="3395" y="285"/>
                    <a:pt x="3698" y="275"/>
                    <a:pt x="4001" y="275"/>
                  </a:cubicBezTo>
                  <a:cubicBezTo>
                    <a:pt x="4731" y="275"/>
                    <a:pt x="5459" y="331"/>
                    <a:pt x="6178" y="435"/>
                  </a:cubicBezTo>
                  <a:cubicBezTo>
                    <a:pt x="7196" y="587"/>
                    <a:pt x="8200" y="817"/>
                    <a:pt x="9172" y="1145"/>
                  </a:cubicBezTo>
                  <a:cubicBezTo>
                    <a:pt x="10146" y="1462"/>
                    <a:pt x="11094" y="1870"/>
                    <a:pt x="12000" y="2354"/>
                  </a:cubicBezTo>
                  <a:cubicBezTo>
                    <a:pt x="12912" y="2826"/>
                    <a:pt x="13787" y="3373"/>
                    <a:pt x="14624" y="3978"/>
                  </a:cubicBezTo>
                  <a:cubicBezTo>
                    <a:pt x="15467" y="4573"/>
                    <a:pt x="16262" y="5236"/>
                    <a:pt x="17038" y="5923"/>
                  </a:cubicBezTo>
                  <a:cubicBezTo>
                    <a:pt x="17816" y="6613"/>
                    <a:pt x="18535" y="7359"/>
                    <a:pt x="19265" y="8122"/>
                  </a:cubicBezTo>
                  <a:cubicBezTo>
                    <a:pt x="19640" y="8492"/>
                    <a:pt x="20021" y="8861"/>
                    <a:pt x="20428" y="9202"/>
                  </a:cubicBezTo>
                  <a:cubicBezTo>
                    <a:pt x="20630" y="9374"/>
                    <a:pt x="20842" y="9535"/>
                    <a:pt x="21057" y="9689"/>
                  </a:cubicBezTo>
                  <a:cubicBezTo>
                    <a:pt x="21276" y="9841"/>
                    <a:pt x="21503" y="9977"/>
                    <a:pt x="21733" y="10105"/>
                  </a:cubicBezTo>
                  <a:lnTo>
                    <a:pt x="21757" y="10068"/>
                  </a:lnTo>
                  <a:cubicBezTo>
                    <a:pt x="20873" y="9502"/>
                    <a:pt x="20138" y="8741"/>
                    <a:pt x="19437" y="7965"/>
                  </a:cubicBezTo>
                  <a:cubicBezTo>
                    <a:pt x="18741" y="7181"/>
                    <a:pt x="18037" y="6400"/>
                    <a:pt x="17276" y="5676"/>
                  </a:cubicBezTo>
                  <a:cubicBezTo>
                    <a:pt x="15759" y="4225"/>
                    <a:pt x="14068" y="2942"/>
                    <a:pt x="12204" y="1964"/>
                  </a:cubicBezTo>
                  <a:cubicBezTo>
                    <a:pt x="10345" y="985"/>
                    <a:pt x="8307" y="327"/>
                    <a:pt x="6217" y="96"/>
                  </a:cubicBezTo>
                  <a:cubicBezTo>
                    <a:pt x="5650" y="34"/>
                    <a:pt x="5079" y="1"/>
                    <a:pt x="45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2"/>
            <p:cNvSpPr/>
            <p:nvPr/>
          </p:nvSpPr>
          <p:spPr>
            <a:xfrm>
              <a:off x="1863750" y="477000"/>
              <a:ext cx="453100" cy="175325"/>
            </a:xfrm>
            <a:custGeom>
              <a:avLst/>
              <a:gdLst/>
              <a:ahLst/>
              <a:cxnLst/>
              <a:rect l="l" t="t" r="r" b="b"/>
              <a:pathLst>
                <a:path w="18124" h="7013" extrusionOk="0">
                  <a:moveTo>
                    <a:pt x="18106" y="1"/>
                  </a:moveTo>
                  <a:cubicBezTo>
                    <a:pt x="16538" y="689"/>
                    <a:pt x="14805" y="841"/>
                    <a:pt x="13111" y="889"/>
                  </a:cubicBezTo>
                  <a:cubicBezTo>
                    <a:pt x="11409" y="941"/>
                    <a:pt x="9695" y="889"/>
                    <a:pt x="8001" y="1165"/>
                  </a:cubicBezTo>
                  <a:cubicBezTo>
                    <a:pt x="6309" y="1437"/>
                    <a:pt x="4694" y="2131"/>
                    <a:pt x="3316" y="3142"/>
                  </a:cubicBezTo>
                  <a:cubicBezTo>
                    <a:pt x="1936" y="4149"/>
                    <a:pt x="782" y="5472"/>
                    <a:pt x="0" y="6993"/>
                  </a:cubicBezTo>
                  <a:lnTo>
                    <a:pt x="40" y="7013"/>
                  </a:lnTo>
                  <a:cubicBezTo>
                    <a:pt x="505" y="6297"/>
                    <a:pt x="1014" y="5619"/>
                    <a:pt x="1609" y="5027"/>
                  </a:cubicBezTo>
                  <a:cubicBezTo>
                    <a:pt x="2186" y="4420"/>
                    <a:pt x="2825" y="3878"/>
                    <a:pt x="3517" y="3418"/>
                  </a:cubicBezTo>
                  <a:cubicBezTo>
                    <a:pt x="4897" y="2498"/>
                    <a:pt x="6443" y="1849"/>
                    <a:pt x="8074" y="1600"/>
                  </a:cubicBezTo>
                  <a:cubicBezTo>
                    <a:pt x="8888" y="1455"/>
                    <a:pt x="9726" y="1400"/>
                    <a:pt x="10568" y="1358"/>
                  </a:cubicBezTo>
                  <a:cubicBezTo>
                    <a:pt x="11412" y="1307"/>
                    <a:pt x="12265" y="1302"/>
                    <a:pt x="13122" y="1233"/>
                  </a:cubicBezTo>
                  <a:cubicBezTo>
                    <a:pt x="13978" y="1171"/>
                    <a:pt x="14841" y="1087"/>
                    <a:pt x="15692" y="916"/>
                  </a:cubicBezTo>
                  <a:cubicBezTo>
                    <a:pt x="16536" y="721"/>
                    <a:pt x="17373" y="464"/>
                    <a:pt x="18124" y="41"/>
                  </a:cubicBezTo>
                  <a:lnTo>
                    <a:pt x="18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2"/>
            <p:cNvSpPr/>
            <p:nvPr/>
          </p:nvSpPr>
          <p:spPr>
            <a:xfrm>
              <a:off x="1600625" y="297775"/>
              <a:ext cx="220425" cy="350200"/>
            </a:xfrm>
            <a:custGeom>
              <a:avLst/>
              <a:gdLst/>
              <a:ahLst/>
              <a:cxnLst/>
              <a:rect l="l" t="t" r="r" b="b"/>
              <a:pathLst>
                <a:path w="8817" h="14008" extrusionOk="0">
                  <a:moveTo>
                    <a:pt x="40" y="0"/>
                  </a:moveTo>
                  <a:lnTo>
                    <a:pt x="1" y="21"/>
                  </a:lnTo>
                  <a:cubicBezTo>
                    <a:pt x="660" y="1297"/>
                    <a:pt x="1701" y="2315"/>
                    <a:pt x="2763" y="3252"/>
                  </a:cubicBezTo>
                  <a:cubicBezTo>
                    <a:pt x="3828" y="4193"/>
                    <a:pt x="4947" y="5082"/>
                    <a:pt x="5862" y="6168"/>
                  </a:cubicBezTo>
                  <a:cubicBezTo>
                    <a:pt x="7699" y="8326"/>
                    <a:pt x="8723" y="11166"/>
                    <a:pt x="8673" y="14007"/>
                  </a:cubicBezTo>
                  <a:lnTo>
                    <a:pt x="8717" y="14007"/>
                  </a:lnTo>
                  <a:cubicBezTo>
                    <a:pt x="8817" y="13296"/>
                    <a:pt x="8800" y="12572"/>
                    <a:pt x="8743" y="11849"/>
                  </a:cubicBezTo>
                  <a:cubicBezTo>
                    <a:pt x="8668" y="11128"/>
                    <a:pt x="8523" y="10412"/>
                    <a:pt x="8302" y="9715"/>
                  </a:cubicBezTo>
                  <a:cubicBezTo>
                    <a:pt x="8090" y="9016"/>
                    <a:pt x="7790" y="8344"/>
                    <a:pt x="7444" y="7698"/>
                  </a:cubicBezTo>
                  <a:cubicBezTo>
                    <a:pt x="7090" y="7055"/>
                    <a:pt x="6668" y="6449"/>
                    <a:pt x="6199" y="5884"/>
                  </a:cubicBezTo>
                  <a:cubicBezTo>
                    <a:pt x="5718" y="5325"/>
                    <a:pt x="5189" y="4821"/>
                    <a:pt x="4646" y="4347"/>
                  </a:cubicBezTo>
                  <a:cubicBezTo>
                    <a:pt x="4097" y="3881"/>
                    <a:pt x="3546" y="3431"/>
                    <a:pt x="2993" y="2991"/>
                  </a:cubicBezTo>
                  <a:cubicBezTo>
                    <a:pt x="2447" y="2544"/>
                    <a:pt x="1905" y="2097"/>
                    <a:pt x="1406" y="1607"/>
                  </a:cubicBezTo>
                  <a:cubicBezTo>
                    <a:pt x="891" y="1129"/>
                    <a:pt x="443" y="589"/>
                    <a:pt x="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2"/>
            <p:cNvSpPr/>
            <p:nvPr/>
          </p:nvSpPr>
          <p:spPr>
            <a:xfrm>
              <a:off x="1318575" y="464375"/>
              <a:ext cx="476775" cy="220450"/>
            </a:xfrm>
            <a:custGeom>
              <a:avLst/>
              <a:gdLst/>
              <a:ahLst/>
              <a:cxnLst/>
              <a:rect l="l" t="t" r="r" b="b"/>
              <a:pathLst>
                <a:path w="19071" h="8818" extrusionOk="0">
                  <a:moveTo>
                    <a:pt x="34" y="0"/>
                  </a:moveTo>
                  <a:lnTo>
                    <a:pt x="0" y="30"/>
                  </a:lnTo>
                  <a:cubicBezTo>
                    <a:pt x="559" y="764"/>
                    <a:pt x="1328" y="1330"/>
                    <a:pt x="2150" y="1769"/>
                  </a:cubicBezTo>
                  <a:cubicBezTo>
                    <a:pt x="2986" y="2186"/>
                    <a:pt x="3882" y="2473"/>
                    <a:pt x="4789" y="2675"/>
                  </a:cubicBezTo>
                  <a:cubicBezTo>
                    <a:pt x="6612" y="3082"/>
                    <a:pt x="8455" y="3101"/>
                    <a:pt x="10223" y="3365"/>
                  </a:cubicBezTo>
                  <a:cubicBezTo>
                    <a:pt x="11995" y="3589"/>
                    <a:pt x="13681" y="4155"/>
                    <a:pt x="15195" y="5095"/>
                  </a:cubicBezTo>
                  <a:cubicBezTo>
                    <a:pt x="15950" y="5559"/>
                    <a:pt x="16661" y="6109"/>
                    <a:pt x="17295" y="6741"/>
                  </a:cubicBezTo>
                  <a:cubicBezTo>
                    <a:pt x="17949" y="7357"/>
                    <a:pt x="18514" y="8065"/>
                    <a:pt x="19032" y="8816"/>
                  </a:cubicBezTo>
                  <a:lnTo>
                    <a:pt x="19033" y="8818"/>
                  </a:lnTo>
                  <a:lnTo>
                    <a:pt x="19071" y="8796"/>
                  </a:lnTo>
                  <a:cubicBezTo>
                    <a:pt x="18183" y="7198"/>
                    <a:pt x="16907" y="5822"/>
                    <a:pt x="15385" y="4809"/>
                  </a:cubicBezTo>
                  <a:cubicBezTo>
                    <a:pt x="14627" y="4297"/>
                    <a:pt x="13805" y="3884"/>
                    <a:pt x="12946" y="3571"/>
                  </a:cubicBezTo>
                  <a:cubicBezTo>
                    <a:pt x="12087" y="3255"/>
                    <a:pt x="11188" y="3056"/>
                    <a:pt x="10285" y="2929"/>
                  </a:cubicBezTo>
                  <a:cubicBezTo>
                    <a:pt x="8476" y="2675"/>
                    <a:pt x="6643" y="2667"/>
                    <a:pt x="4852" y="2339"/>
                  </a:cubicBezTo>
                  <a:cubicBezTo>
                    <a:pt x="3958" y="2176"/>
                    <a:pt x="3076" y="1928"/>
                    <a:pt x="2245" y="1557"/>
                  </a:cubicBezTo>
                  <a:cubicBezTo>
                    <a:pt x="1419" y="1186"/>
                    <a:pt x="650" y="668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2"/>
            <p:cNvSpPr/>
            <p:nvPr/>
          </p:nvSpPr>
          <p:spPr>
            <a:xfrm>
              <a:off x="1410150" y="711950"/>
              <a:ext cx="381275" cy="299425"/>
            </a:xfrm>
            <a:custGeom>
              <a:avLst/>
              <a:gdLst/>
              <a:ahLst/>
              <a:cxnLst/>
              <a:rect l="l" t="t" r="r" b="b"/>
              <a:pathLst>
                <a:path w="15251" h="11977" extrusionOk="0">
                  <a:moveTo>
                    <a:pt x="15243" y="1"/>
                  </a:moveTo>
                  <a:cubicBezTo>
                    <a:pt x="13520" y="253"/>
                    <a:pt x="11779" y="451"/>
                    <a:pt x="10095" y="928"/>
                  </a:cubicBezTo>
                  <a:cubicBezTo>
                    <a:pt x="9253" y="1162"/>
                    <a:pt x="8440" y="1494"/>
                    <a:pt x="7655" y="1877"/>
                  </a:cubicBezTo>
                  <a:cubicBezTo>
                    <a:pt x="7269" y="2082"/>
                    <a:pt x="6880" y="2282"/>
                    <a:pt x="6514" y="2523"/>
                  </a:cubicBezTo>
                  <a:cubicBezTo>
                    <a:pt x="6137" y="2744"/>
                    <a:pt x="5790" y="3012"/>
                    <a:pt x="5434" y="3265"/>
                  </a:cubicBezTo>
                  <a:cubicBezTo>
                    <a:pt x="5260" y="3397"/>
                    <a:pt x="5096" y="3542"/>
                    <a:pt x="4926" y="3680"/>
                  </a:cubicBezTo>
                  <a:cubicBezTo>
                    <a:pt x="4757" y="3817"/>
                    <a:pt x="4589" y="3958"/>
                    <a:pt x="4434" y="4112"/>
                  </a:cubicBezTo>
                  <a:lnTo>
                    <a:pt x="3957" y="4563"/>
                  </a:lnTo>
                  <a:lnTo>
                    <a:pt x="3509" y="5042"/>
                  </a:lnTo>
                  <a:cubicBezTo>
                    <a:pt x="3436" y="5123"/>
                    <a:pt x="3358" y="5201"/>
                    <a:pt x="3288" y="5283"/>
                  </a:cubicBezTo>
                  <a:lnTo>
                    <a:pt x="3080" y="5537"/>
                  </a:lnTo>
                  <a:cubicBezTo>
                    <a:pt x="2943" y="5708"/>
                    <a:pt x="2799" y="5873"/>
                    <a:pt x="2668" y="6047"/>
                  </a:cubicBezTo>
                  <a:cubicBezTo>
                    <a:pt x="2416" y="6403"/>
                    <a:pt x="2147" y="6750"/>
                    <a:pt x="1926" y="7126"/>
                  </a:cubicBezTo>
                  <a:cubicBezTo>
                    <a:pt x="984" y="8601"/>
                    <a:pt x="340" y="10256"/>
                    <a:pt x="1" y="11968"/>
                  </a:cubicBezTo>
                  <a:lnTo>
                    <a:pt x="44" y="11976"/>
                  </a:lnTo>
                  <a:cubicBezTo>
                    <a:pt x="309" y="11142"/>
                    <a:pt x="566" y="10316"/>
                    <a:pt x="953" y="9543"/>
                  </a:cubicBezTo>
                  <a:cubicBezTo>
                    <a:pt x="1313" y="8764"/>
                    <a:pt x="1719" y="8007"/>
                    <a:pt x="2215" y="7309"/>
                  </a:cubicBezTo>
                  <a:cubicBezTo>
                    <a:pt x="2447" y="6950"/>
                    <a:pt x="2724" y="6624"/>
                    <a:pt x="2974" y="6280"/>
                  </a:cubicBezTo>
                  <a:cubicBezTo>
                    <a:pt x="3106" y="6114"/>
                    <a:pt x="3250" y="5956"/>
                    <a:pt x="3386" y="5794"/>
                  </a:cubicBezTo>
                  <a:lnTo>
                    <a:pt x="3594" y="5551"/>
                  </a:lnTo>
                  <a:cubicBezTo>
                    <a:pt x="3666" y="5472"/>
                    <a:pt x="3742" y="5398"/>
                    <a:pt x="3815" y="5322"/>
                  </a:cubicBezTo>
                  <a:lnTo>
                    <a:pt x="4256" y="4862"/>
                  </a:lnTo>
                  <a:lnTo>
                    <a:pt x="4723" y="4429"/>
                  </a:lnTo>
                  <a:cubicBezTo>
                    <a:pt x="4876" y="4281"/>
                    <a:pt x="5040" y="4146"/>
                    <a:pt x="5206" y="4013"/>
                  </a:cubicBezTo>
                  <a:cubicBezTo>
                    <a:pt x="5371" y="3881"/>
                    <a:pt x="5531" y="3741"/>
                    <a:pt x="5702" y="3615"/>
                  </a:cubicBezTo>
                  <a:cubicBezTo>
                    <a:pt x="6377" y="3102"/>
                    <a:pt x="7090" y="2640"/>
                    <a:pt x="7843" y="2247"/>
                  </a:cubicBezTo>
                  <a:cubicBezTo>
                    <a:pt x="8595" y="1855"/>
                    <a:pt x="9378" y="1530"/>
                    <a:pt x="10190" y="1259"/>
                  </a:cubicBezTo>
                  <a:cubicBezTo>
                    <a:pt x="11002" y="990"/>
                    <a:pt x="11844" y="788"/>
                    <a:pt x="12693" y="610"/>
                  </a:cubicBezTo>
                  <a:cubicBezTo>
                    <a:pt x="13539" y="407"/>
                    <a:pt x="14399" y="256"/>
                    <a:pt x="15250" y="45"/>
                  </a:cubicBezTo>
                  <a:lnTo>
                    <a:pt x="15249" y="45"/>
                  </a:lnTo>
                  <a:lnTo>
                    <a:pt x="152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5" name="Google Shape;1415;p32"/>
          <p:cNvGrpSpPr/>
          <p:nvPr/>
        </p:nvGrpSpPr>
        <p:grpSpPr>
          <a:xfrm rot="782640">
            <a:off x="-112641" y="1048620"/>
            <a:ext cx="1226404" cy="1801456"/>
            <a:chOff x="1263225" y="238125"/>
            <a:chExt cx="1226400" cy="1801450"/>
          </a:xfrm>
        </p:grpSpPr>
        <p:sp>
          <p:nvSpPr>
            <p:cNvPr id="1416" name="Google Shape;1416;p32"/>
            <p:cNvSpPr/>
            <p:nvPr/>
          </p:nvSpPr>
          <p:spPr>
            <a:xfrm>
              <a:off x="1454700" y="710975"/>
              <a:ext cx="458850" cy="1328600"/>
            </a:xfrm>
            <a:custGeom>
              <a:avLst/>
              <a:gdLst/>
              <a:ahLst/>
              <a:cxnLst/>
              <a:rect l="l" t="t" r="r" b="b"/>
              <a:pathLst>
                <a:path w="18354" h="53144" extrusionOk="0">
                  <a:moveTo>
                    <a:pt x="15340" y="0"/>
                  </a:moveTo>
                  <a:cubicBezTo>
                    <a:pt x="14790" y="0"/>
                    <a:pt x="14241" y="78"/>
                    <a:pt x="13713" y="231"/>
                  </a:cubicBezTo>
                  <a:cubicBezTo>
                    <a:pt x="13817" y="7942"/>
                    <a:pt x="13308" y="15756"/>
                    <a:pt x="11308" y="23204"/>
                  </a:cubicBezTo>
                  <a:cubicBezTo>
                    <a:pt x="9308" y="30652"/>
                    <a:pt x="5645" y="37788"/>
                    <a:pt x="0" y="43044"/>
                  </a:cubicBezTo>
                  <a:cubicBezTo>
                    <a:pt x="1058" y="46612"/>
                    <a:pt x="1776" y="49740"/>
                    <a:pt x="3283" y="53143"/>
                  </a:cubicBezTo>
                  <a:cubicBezTo>
                    <a:pt x="13749" y="37840"/>
                    <a:pt x="18353" y="18364"/>
                    <a:pt x="15712" y="12"/>
                  </a:cubicBezTo>
                  <a:cubicBezTo>
                    <a:pt x="15588" y="4"/>
                    <a:pt x="15464" y="0"/>
                    <a:pt x="15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2"/>
            <p:cNvSpPr/>
            <p:nvPr/>
          </p:nvSpPr>
          <p:spPr>
            <a:xfrm>
              <a:off x="1454700" y="713150"/>
              <a:ext cx="368150" cy="1196000"/>
            </a:xfrm>
            <a:custGeom>
              <a:avLst/>
              <a:gdLst/>
              <a:ahLst/>
              <a:cxnLst/>
              <a:rect l="l" t="t" r="r" b="b"/>
              <a:pathLst>
                <a:path w="14726" h="47840" extrusionOk="0">
                  <a:moveTo>
                    <a:pt x="14327" y="1"/>
                  </a:moveTo>
                  <a:lnTo>
                    <a:pt x="14327" y="1"/>
                  </a:lnTo>
                  <a:cubicBezTo>
                    <a:pt x="14122" y="38"/>
                    <a:pt x="13915" y="85"/>
                    <a:pt x="13713" y="144"/>
                  </a:cubicBezTo>
                  <a:cubicBezTo>
                    <a:pt x="13817" y="7855"/>
                    <a:pt x="13307" y="15668"/>
                    <a:pt x="11308" y="23116"/>
                  </a:cubicBezTo>
                  <a:cubicBezTo>
                    <a:pt x="9308" y="30564"/>
                    <a:pt x="5646" y="37701"/>
                    <a:pt x="0" y="42955"/>
                  </a:cubicBezTo>
                  <a:cubicBezTo>
                    <a:pt x="506" y="44658"/>
                    <a:pt x="932" y="46259"/>
                    <a:pt x="1404" y="47839"/>
                  </a:cubicBezTo>
                  <a:cubicBezTo>
                    <a:pt x="6678" y="41075"/>
                    <a:pt x="10241" y="33044"/>
                    <a:pt x="12253" y="24698"/>
                  </a:cubicBezTo>
                  <a:cubicBezTo>
                    <a:pt x="14197" y="16637"/>
                    <a:pt x="14725" y="8286"/>
                    <a:pt x="143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2"/>
            <p:cNvSpPr/>
            <p:nvPr/>
          </p:nvSpPr>
          <p:spPr>
            <a:xfrm>
              <a:off x="1263225" y="238125"/>
              <a:ext cx="1226400" cy="1048450"/>
            </a:xfrm>
            <a:custGeom>
              <a:avLst/>
              <a:gdLst/>
              <a:ahLst/>
              <a:cxnLst/>
              <a:rect l="l" t="t" r="r" b="b"/>
              <a:pathLst>
                <a:path w="49056" h="41938" extrusionOk="0">
                  <a:moveTo>
                    <a:pt x="12845" y="0"/>
                  </a:moveTo>
                  <a:lnTo>
                    <a:pt x="12845" y="0"/>
                  </a:lnTo>
                  <a:cubicBezTo>
                    <a:pt x="12020" y="2612"/>
                    <a:pt x="12435" y="5789"/>
                    <a:pt x="14062" y="7993"/>
                  </a:cubicBezTo>
                  <a:cubicBezTo>
                    <a:pt x="15322" y="9702"/>
                    <a:pt x="17184" y="10844"/>
                    <a:pt x="18774" y="12250"/>
                  </a:cubicBezTo>
                  <a:cubicBezTo>
                    <a:pt x="20364" y="13657"/>
                    <a:pt x="21774" y="15582"/>
                    <a:pt x="21600" y="17697"/>
                  </a:cubicBezTo>
                  <a:cubicBezTo>
                    <a:pt x="20911" y="15651"/>
                    <a:pt x="19555" y="14010"/>
                    <a:pt x="17804" y="12747"/>
                  </a:cubicBezTo>
                  <a:cubicBezTo>
                    <a:pt x="16054" y="11484"/>
                    <a:pt x="14001" y="10685"/>
                    <a:pt x="11899" y="10196"/>
                  </a:cubicBezTo>
                  <a:cubicBezTo>
                    <a:pt x="9819" y="9713"/>
                    <a:pt x="7679" y="9525"/>
                    <a:pt x="5602" y="9026"/>
                  </a:cubicBezTo>
                  <a:cubicBezTo>
                    <a:pt x="3525" y="8528"/>
                    <a:pt x="1455" y="7675"/>
                    <a:pt x="0" y="6113"/>
                  </a:cubicBezTo>
                  <a:lnTo>
                    <a:pt x="0" y="6113"/>
                  </a:lnTo>
                  <a:cubicBezTo>
                    <a:pt x="139" y="10152"/>
                    <a:pt x="2936" y="13963"/>
                    <a:pt x="6711" y="15407"/>
                  </a:cubicBezTo>
                  <a:cubicBezTo>
                    <a:pt x="9001" y="16284"/>
                    <a:pt x="11512" y="16319"/>
                    <a:pt x="13959" y="16487"/>
                  </a:cubicBezTo>
                  <a:cubicBezTo>
                    <a:pt x="16406" y="16656"/>
                    <a:pt x="18950" y="17005"/>
                    <a:pt x="20975" y="18390"/>
                  </a:cubicBezTo>
                  <a:cubicBezTo>
                    <a:pt x="20307" y="18334"/>
                    <a:pt x="19633" y="18303"/>
                    <a:pt x="18959" y="18303"/>
                  </a:cubicBezTo>
                  <a:cubicBezTo>
                    <a:pt x="16996" y="18303"/>
                    <a:pt x="15032" y="18563"/>
                    <a:pt x="13188" y="19211"/>
                  </a:cubicBezTo>
                  <a:cubicBezTo>
                    <a:pt x="10408" y="20187"/>
                    <a:pt x="7974" y="22123"/>
                    <a:pt x="6395" y="24612"/>
                  </a:cubicBezTo>
                  <a:cubicBezTo>
                    <a:pt x="4818" y="27101"/>
                    <a:pt x="4106" y="30127"/>
                    <a:pt x="4409" y="33059"/>
                  </a:cubicBezTo>
                  <a:cubicBezTo>
                    <a:pt x="6850" y="32724"/>
                    <a:pt x="9347" y="31966"/>
                    <a:pt x="11297" y="30458"/>
                  </a:cubicBezTo>
                  <a:cubicBezTo>
                    <a:pt x="14078" y="28306"/>
                    <a:pt x="14660" y="24979"/>
                    <a:pt x="17062" y="22408"/>
                  </a:cubicBezTo>
                  <a:cubicBezTo>
                    <a:pt x="18259" y="21129"/>
                    <a:pt x="20083" y="20334"/>
                    <a:pt x="21643" y="19536"/>
                  </a:cubicBezTo>
                  <a:lnTo>
                    <a:pt x="21643" y="19536"/>
                  </a:lnTo>
                  <a:cubicBezTo>
                    <a:pt x="21562" y="21052"/>
                    <a:pt x="21447" y="22562"/>
                    <a:pt x="21961" y="24303"/>
                  </a:cubicBezTo>
                  <a:cubicBezTo>
                    <a:pt x="22475" y="26044"/>
                    <a:pt x="23430" y="27625"/>
                    <a:pt x="24515" y="29082"/>
                  </a:cubicBezTo>
                  <a:cubicBezTo>
                    <a:pt x="26023" y="31105"/>
                    <a:pt x="27829" y="32982"/>
                    <a:pt x="28692" y="35353"/>
                  </a:cubicBezTo>
                  <a:cubicBezTo>
                    <a:pt x="29462" y="37467"/>
                    <a:pt x="29392" y="39872"/>
                    <a:pt x="28502" y="41938"/>
                  </a:cubicBezTo>
                  <a:cubicBezTo>
                    <a:pt x="31234" y="40050"/>
                    <a:pt x="33179" y="37111"/>
                    <a:pt x="33757" y="33841"/>
                  </a:cubicBezTo>
                  <a:cubicBezTo>
                    <a:pt x="34337" y="30573"/>
                    <a:pt x="33557" y="27084"/>
                    <a:pt x="31641" y="24374"/>
                  </a:cubicBezTo>
                  <a:cubicBezTo>
                    <a:pt x="29726" y="21663"/>
                    <a:pt x="26698" y="19763"/>
                    <a:pt x="23423" y="19218"/>
                  </a:cubicBezTo>
                  <a:cubicBezTo>
                    <a:pt x="24596" y="18972"/>
                    <a:pt x="25814" y="18807"/>
                    <a:pt x="27015" y="18807"/>
                  </a:cubicBezTo>
                  <a:cubicBezTo>
                    <a:pt x="28609" y="18807"/>
                    <a:pt x="30173" y="19097"/>
                    <a:pt x="31564" y="19871"/>
                  </a:cubicBezTo>
                  <a:cubicBezTo>
                    <a:pt x="33098" y="20726"/>
                    <a:pt x="34294" y="22062"/>
                    <a:pt x="35498" y="23340"/>
                  </a:cubicBezTo>
                  <a:cubicBezTo>
                    <a:pt x="37384" y="25342"/>
                    <a:pt x="39438" y="27309"/>
                    <a:pt x="42008" y="28284"/>
                  </a:cubicBezTo>
                  <a:cubicBezTo>
                    <a:pt x="42950" y="28640"/>
                    <a:pt x="43952" y="28855"/>
                    <a:pt x="44957" y="28855"/>
                  </a:cubicBezTo>
                  <a:cubicBezTo>
                    <a:pt x="45081" y="28855"/>
                    <a:pt x="45205" y="28852"/>
                    <a:pt x="45329" y="28845"/>
                  </a:cubicBezTo>
                  <a:cubicBezTo>
                    <a:pt x="46622" y="28774"/>
                    <a:pt x="47868" y="28335"/>
                    <a:pt x="49056" y="27818"/>
                  </a:cubicBezTo>
                  <a:cubicBezTo>
                    <a:pt x="47463" y="24694"/>
                    <a:pt x="45307" y="21812"/>
                    <a:pt x="42557" y="19638"/>
                  </a:cubicBezTo>
                  <a:cubicBezTo>
                    <a:pt x="39806" y="17465"/>
                    <a:pt x="36456" y="15999"/>
                    <a:pt x="32960" y="15712"/>
                  </a:cubicBezTo>
                  <a:cubicBezTo>
                    <a:pt x="32552" y="15678"/>
                    <a:pt x="32142" y="15662"/>
                    <a:pt x="31732" y="15662"/>
                  </a:cubicBezTo>
                  <a:cubicBezTo>
                    <a:pt x="28631" y="15662"/>
                    <a:pt x="25517" y="16618"/>
                    <a:pt x="23074" y="18520"/>
                  </a:cubicBezTo>
                  <a:cubicBezTo>
                    <a:pt x="24310" y="16726"/>
                    <a:pt x="26053" y="15052"/>
                    <a:pt x="28151" y="14464"/>
                  </a:cubicBezTo>
                  <a:cubicBezTo>
                    <a:pt x="29024" y="14220"/>
                    <a:pt x="29922" y="14144"/>
                    <a:pt x="30829" y="14144"/>
                  </a:cubicBezTo>
                  <a:cubicBezTo>
                    <a:pt x="31928" y="14144"/>
                    <a:pt x="33041" y="14256"/>
                    <a:pt x="34139" y="14315"/>
                  </a:cubicBezTo>
                  <a:cubicBezTo>
                    <a:pt x="34545" y="14337"/>
                    <a:pt x="34957" y="14350"/>
                    <a:pt x="35370" y="14350"/>
                  </a:cubicBezTo>
                  <a:cubicBezTo>
                    <a:pt x="37721" y="14350"/>
                    <a:pt x="40117" y="13939"/>
                    <a:pt x="41907" y="12465"/>
                  </a:cubicBezTo>
                  <a:cubicBezTo>
                    <a:pt x="43284" y="11330"/>
                    <a:pt x="44166" y="9615"/>
                    <a:pt x="44289" y="7836"/>
                  </a:cubicBezTo>
                  <a:lnTo>
                    <a:pt x="44289" y="7836"/>
                  </a:lnTo>
                  <a:cubicBezTo>
                    <a:pt x="44243" y="8049"/>
                    <a:pt x="43826" y="8026"/>
                    <a:pt x="43633" y="8131"/>
                  </a:cubicBezTo>
                  <a:cubicBezTo>
                    <a:pt x="42050" y="9002"/>
                    <a:pt x="40232" y="9219"/>
                    <a:pt x="38401" y="9219"/>
                  </a:cubicBezTo>
                  <a:cubicBezTo>
                    <a:pt x="37673" y="9219"/>
                    <a:pt x="36942" y="9184"/>
                    <a:pt x="36224" y="9143"/>
                  </a:cubicBezTo>
                  <a:cubicBezTo>
                    <a:pt x="35311" y="9092"/>
                    <a:pt x="34382" y="9037"/>
                    <a:pt x="33459" y="9037"/>
                  </a:cubicBezTo>
                  <a:cubicBezTo>
                    <a:pt x="31833" y="9037"/>
                    <a:pt x="30225" y="9208"/>
                    <a:pt x="28757" y="9875"/>
                  </a:cubicBezTo>
                  <a:cubicBezTo>
                    <a:pt x="27147" y="10605"/>
                    <a:pt x="25835" y="11887"/>
                    <a:pt x="24837" y="13345"/>
                  </a:cubicBezTo>
                  <a:cubicBezTo>
                    <a:pt x="23840" y="14803"/>
                    <a:pt x="23133" y="16440"/>
                    <a:pt x="22497" y="18086"/>
                  </a:cubicBezTo>
                  <a:cubicBezTo>
                    <a:pt x="22868" y="16523"/>
                    <a:pt x="23124" y="14928"/>
                    <a:pt x="23044" y="13323"/>
                  </a:cubicBezTo>
                  <a:cubicBezTo>
                    <a:pt x="22963" y="11719"/>
                    <a:pt x="22538" y="10108"/>
                    <a:pt x="21648" y="8769"/>
                  </a:cubicBezTo>
                  <a:cubicBezTo>
                    <a:pt x="20486" y="7021"/>
                    <a:pt x="18641" y="5871"/>
                    <a:pt x="16928" y="4655"/>
                  </a:cubicBezTo>
                  <a:cubicBezTo>
                    <a:pt x="15216" y="3439"/>
                    <a:pt x="13504" y="1994"/>
                    <a:pt x="128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2"/>
            <p:cNvSpPr/>
            <p:nvPr/>
          </p:nvSpPr>
          <p:spPr>
            <a:xfrm>
              <a:off x="1835050" y="732575"/>
              <a:ext cx="232075" cy="475275"/>
            </a:xfrm>
            <a:custGeom>
              <a:avLst/>
              <a:gdLst/>
              <a:ahLst/>
              <a:cxnLst/>
              <a:rect l="l" t="t" r="r" b="b"/>
              <a:pathLst>
                <a:path w="9283" h="19011" extrusionOk="0">
                  <a:moveTo>
                    <a:pt x="29" y="0"/>
                  </a:moveTo>
                  <a:lnTo>
                    <a:pt x="0" y="33"/>
                  </a:lnTo>
                  <a:cubicBezTo>
                    <a:pt x="1429" y="1293"/>
                    <a:pt x="3171" y="2114"/>
                    <a:pt x="4646" y="3297"/>
                  </a:cubicBezTo>
                  <a:cubicBezTo>
                    <a:pt x="6130" y="4474"/>
                    <a:pt x="7229" y="6086"/>
                    <a:pt x="7916" y="7841"/>
                  </a:cubicBezTo>
                  <a:cubicBezTo>
                    <a:pt x="8614" y="9598"/>
                    <a:pt x="8907" y="11500"/>
                    <a:pt x="8894" y="13389"/>
                  </a:cubicBezTo>
                  <a:cubicBezTo>
                    <a:pt x="8878" y="15282"/>
                    <a:pt x="8576" y="17163"/>
                    <a:pt x="8123" y="18999"/>
                  </a:cubicBezTo>
                  <a:lnTo>
                    <a:pt x="8166" y="19010"/>
                  </a:lnTo>
                  <a:cubicBezTo>
                    <a:pt x="8474" y="18110"/>
                    <a:pt x="8706" y="17186"/>
                    <a:pt x="8902" y="16249"/>
                  </a:cubicBezTo>
                  <a:cubicBezTo>
                    <a:pt x="9080" y="15310"/>
                    <a:pt x="9189" y="14355"/>
                    <a:pt x="9235" y="13392"/>
                  </a:cubicBezTo>
                  <a:cubicBezTo>
                    <a:pt x="9282" y="12429"/>
                    <a:pt x="9224" y="11458"/>
                    <a:pt x="9081" y="10498"/>
                  </a:cubicBezTo>
                  <a:cubicBezTo>
                    <a:pt x="8937" y="9534"/>
                    <a:pt x="8673" y="8592"/>
                    <a:pt x="8326" y="7679"/>
                  </a:cubicBezTo>
                  <a:cubicBezTo>
                    <a:pt x="7958" y="6775"/>
                    <a:pt x="7499" y="5903"/>
                    <a:pt x="6919" y="5111"/>
                  </a:cubicBezTo>
                  <a:cubicBezTo>
                    <a:pt x="6779" y="4910"/>
                    <a:pt x="6616" y="4725"/>
                    <a:pt x="6464" y="4534"/>
                  </a:cubicBezTo>
                  <a:cubicBezTo>
                    <a:pt x="6300" y="4352"/>
                    <a:pt x="6144" y="4162"/>
                    <a:pt x="5967" y="3991"/>
                  </a:cubicBezTo>
                  <a:cubicBezTo>
                    <a:pt x="5630" y="3635"/>
                    <a:pt x="5250" y="3319"/>
                    <a:pt x="4861" y="3029"/>
                  </a:cubicBezTo>
                  <a:cubicBezTo>
                    <a:pt x="4079" y="2450"/>
                    <a:pt x="3249" y="1973"/>
                    <a:pt x="2432" y="1497"/>
                  </a:cubicBezTo>
                  <a:cubicBezTo>
                    <a:pt x="1600" y="1042"/>
                    <a:pt x="796" y="559"/>
                    <a:pt x="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2"/>
            <p:cNvSpPr/>
            <p:nvPr/>
          </p:nvSpPr>
          <p:spPr>
            <a:xfrm>
              <a:off x="1912325" y="665250"/>
              <a:ext cx="543950" cy="252650"/>
            </a:xfrm>
            <a:custGeom>
              <a:avLst/>
              <a:gdLst/>
              <a:ahLst/>
              <a:cxnLst/>
              <a:rect l="l" t="t" r="r" b="b"/>
              <a:pathLst>
                <a:path w="21758" h="10106" extrusionOk="0">
                  <a:moveTo>
                    <a:pt x="4509" y="1"/>
                  </a:moveTo>
                  <a:cubicBezTo>
                    <a:pt x="4028" y="1"/>
                    <a:pt x="3548" y="24"/>
                    <a:pt x="3070" y="74"/>
                  </a:cubicBezTo>
                  <a:cubicBezTo>
                    <a:pt x="2024" y="185"/>
                    <a:pt x="991" y="411"/>
                    <a:pt x="0" y="761"/>
                  </a:cubicBezTo>
                  <a:lnTo>
                    <a:pt x="15" y="803"/>
                  </a:lnTo>
                  <a:cubicBezTo>
                    <a:pt x="1030" y="535"/>
                    <a:pt x="2058" y="351"/>
                    <a:pt x="3093" y="305"/>
                  </a:cubicBezTo>
                  <a:cubicBezTo>
                    <a:pt x="3395" y="285"/>
                    <a:pt x="3698" y="275"/>
                    <a:pt x="4001" y="275"/>
                  </a:cubicBezTo>
                  <a:cubicBezTo>
                    <a:pt x="4731" y="275"/>
                    <a:pt x="5459" y="331"/>
                    <a:pt x="6178" y="435"/>
                  </a:cubicBezTo>
                  <a:cubicBezTo>
                    <a:pt x="7196" y="587"/>
                    <a:pt x="8200" y="817"/>
                    <a:pt x="9172" y="1145"/>
                  </a:cubicBezTo>
                  <a:cubicBezTo>
                    <a:pt x="10146" y="1462"/>
                    <a:pt x="11094" y="1870"/>
                    <a:pt x="12000" y="2354"/>
                  </a:cubicBezTo>
                  <a:cubicBezTo>
                    <a:pt x="12912" y="2826"/>
                    <a:pt x="13787" y="3373"/>
                    <a:pt x="14624" y="3978"/>
                  </a:cubicBezTo>
                  <a:cubicBezTo>
                    <a:pt x="15467" y="4573"/>
                    <a:pt x="16262" y="5236"/>
                    <a:pt x="17038" y="5923"/>
                  </a:cubicBezTo>
                  <a:cubicBezTo>
                    <a:pt x="17816" y="6613"/>
                    <a:pt x="18535" y="7359"/>
                    <a:pt x="19265" y="8122"/>
                  </a:cubicBezTo>
                  <a:cubicBezTo>
                    <a:pt x="19640" y="8492"/>
                    <a:pt x="20021" y="8861"/>
                    <a:pt x="20428" y="9202"/>
                  </a:cubicBezTo>
                  <a:cubicBezTo>
                    <a:pt x="20630" y="9374"/>
                    <a:pt x="20842" y="9535"/>
                    <a:pt x="21057" y="9689"/>
                  </a:cubicBezTo>
                  <a:cubicBezTo>
                    <a:pt x="21276" y="9841"/>
                    <a:pt x="21503" y="9977"/>
                    <a:pt x="21733" y="10105"/>
                  </a:cubicBezTo>
                  <a:lnTo>
                    <a:pt x="21757" y="10068"/>
                  </a:lnTo>
                  <a:cubicBezTo>
                    <a:pt x="20873" y="9502"/>
                    <a:pt x="20138" y="8741"/>
                    <a:pt x="19437" y="7965"/>
                  </a:cubicBezTo>
                  <a:cubicBezTo>
                    <a:pt x="18741" y="7181"/>
                    <a:pt x="18037" y="6400"/>
                    <a:pt x="17276" y="5676"/>
                  </a:cubicBezTo>
                  <a:cubicBezTo>
                    <a:pt x="15759" y="4225"/>
                    <a:pt x="14068" y="2942"/>
                    <a:pt x="12204" y="1964"/>
                  </a:cubicBezTo>
                  <a:cubicBezTo>
                    <a:pt x="10345" y="985"/>
                    <a:pt x="8307" y="327"/>
                    <a:pt x="6217" y="96"/>
                  </a:cubicBezTo>
                  <a:cubicBezTo>
                    <a:pt x="5650" y="34"/>
                    <a:pt x="5079" y="1"/>
                    <a:pt x="45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2"/>
            <p:cNvSpPr/>
            <p:nvPr/>
          </p:nvSpPr>
          <p:spPr>
            <a:xfrm>
              <a:off x="1863750" y="477000"/>
              <a:ext cx="453100" cy="175325"/>
            </a:xfrm>
            <a:custGeom>
              <a:avLst/>
              <a:gdLst/>
              <a:ahLst/>
              <a:cxnLst/>
              <a:rect l="l" t="t" r="r" b="b"/>
              <a:pathLst>
                <a:path w="18124" h="7013" extrusionOk="0">
                  <a:moveTo>
                    <a:pt x="18106" y="1"/>
                  </a:moveTo>
                  <a:cubicBezTo>
                    <a:pt x="16538" y="689"/>
                    <a:pt x="14805" y="841"/>
                    <a:pt x="13111" y="889"/>
                  </a:cubicBezTo>
                  <a:cubicBezTo>
                    <a:pt x="11409" y="941"/>
                    <a:pt x="9695" y="889"/>
                    <a:pt x="8001" y="1165"/>
                  </a:cubicBezTo>
                  <a:cubicBezTo>
                    <a:pt x="6309" y="1437"/>
                    <a:pt x="4694" y="2131"/>
                    <a:pt x="3316" y="3142"/>
                  </a:cubicBezTo>
                  <a:cubicBezTo>
                    <a:pt x="1936" y="4149"/>
                    <a:pt x="782" y="5472"/>
                    <a:pt x="0" y="6993"/>
                  </a:cubicBezTo>
                  <a:lnTo>
                    <a:pt x="40" y="7013"/>
                  </a:lnTo>
                  <a:cubicBezTo>
                    <a:pt x="505" y="6297"/>
                    <a:pt x="1014" y="5619"/>
                    <a:pt x="1609" y="5027"/>
                  </a:cubicBezTo>
                  <a:cubicBezTo>
                    <a:pt x="2186" y="4420"/>
                    <a:pt x="2825" y="3878"/>
                    <a:pt x="3517" y="3418"/>
                  </a:cubicBezTo>
                  <a:cubicBezTo>
                    <a:pt x="4897" y="2498"/>
                    <a:pt x="6443" y="1849"/>
                    <a:pt x="8074" y="1600"/>
                  </a:cubicBezTo>
                  <a:cubicBezTo>
                    <a:pt x="8888" y="1455"/>
                    <a:pt x="9726" y="1400"/>
                    <a:pt x="10568" y="1358"/>
                  </a:cubicBezTo>
                  <a:cubicBezTo>
                    <a:pt x="11412" y="1307"/>
                    <a:pt x="12265" y="1302"/>
                    <a:pt x="13122" y="1233"/>
                  </a:cubicBezTo>
                  <a:cubicBezTo>
                    <a:pt x="13978" y="1171"/>
                    <a:pt x="14841" y="1087"/>
                    <a:pt x="15692" y="916"/>
                  </a:cubicBezTo>
                  <a:cubicBezTo>
                    <a:pt x="16536" y="721"/>
                    <a:pt x="17373" y="464"/>
                    <a:pt x="18124" y="41"/>
                  </a:cubicBezTo>
                  <a:lnTo>
                    <a:pt x="18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2"/>
            <p:cNvSpPr/>
            <p:nvPr/>
          </p:nvSpPr>
          <p:spPr>
            <a:xfrm>
              <a:off x="1600625" y="297775"/>
              <a:ext cx="220425" cy="350200"/>
            </a:xfrm>
            <a:custGeom>
              <a:avLst/>
              <a:gdLst/>
              <a:ahLst/>
              <a:cxnLst/>
              <a:rect l="l" t="t" r="r" b="b"/>
              <a:pathLst>
                <a:path w="8817" h="14008" extrusionOk="0">
                  <a:moveTo>
                    <a:pt x="40" y="0"/>
                  </a:moveTo>
                  <a:lnTo>
                    <a:pt x="1" y="21"/>
                  </a:lnTo>
                  <a:cubicBezTo>
                    <a:pt x="660" y="1297"/>
                    <a:pt x="1701" y="2315"/>
                    <a:pt x="2763" y="3252"/>
                  </a:cubicBezTo>
                  <a:cubicBezTo>
                    <a:pt x="3828" y="4193"/>
                    <a:pt x="4947" y="5082"/>
                    <a:pt x="5862" y="6168"/>
                  </a:cubicBezTo>
                  <a:cubicBezTo>
                    <a:pt x="7699" y="8326"/>
                    <a:pt x="8723" y="11166"/>
                    <a:pt x="8673" y="14007"/>
                  </a:cubicBezTo>
                  <a:lnTo>
                    <a:pt x="8717" y="14007"/>
                  </a:lnTo>
                  <a:cubicBezTo>
                    <a:pt x="8817" y="13296"/>
                    <a:pt x="8800" y="12572"/>
                    <a:pt x="8743" y="11849"/>
                  </a:cubicBezTo>
                  <a:cubicBezTo>
                    <a:pt x="8668" y="11128"/>
                    <a:pt x="8523" y="10412"/>
                    <a:pt x="8302" y="9715"/>
                  </a:cubicBezTo>
                  <a:cubicBezTo>
                    <a:pt x="8090" y="9016"/>
                    <a:pt x="7790" y="8344"/>
                    <a:pt x="7444" y="7698"/>
                  </a:cubicBezTo>
                  <a:cubicBezTo>
                    <a:pt x="7090" y="7055"/>
                    <a:pt x="6668" y="6449"/>
                    <a:pt x="6199" y="5884"/>
                  </a:cubicBezTo>
                  <a:cubicBezTo>
                    <a:pt x="5718" y="5325"/>
                    <a:pt x="5189" y="4821"/>
                    <a:pt x="4646" y="4347"/>
                  </a:cubicBezTo>
                  <a:cubicBezTo>
                    <a:pt x="4097" y="3881"/>
                    <a:pt x="3546" y="3431"/>
                    <a:pt x="2993" y="2991"/>
                  </a:cubicBezTo>
                  <a:cubicBezTo>
                    <a:pt x="2447" y="2544"/>
                    <a:pt x="1905" y="2097"/>
                    <a:pt x="1406" y="1607"/>
                  </a:cubicBezTo>
                  <a:cubicBezTo>
                    <a:pt x="891" y="1129"/>
                    <a:pt x="443" y="589"/>
                    <a:pt x="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2"/>
            <p:cNvSpPr/>
            <p:nvPr/>
          </p:nvSpPr>
          <p:spPr>
            <a:xfrm>
              <a:off x="1318575" y="464375"/>
              <a:ext cx="476775" cy="220450"/>
            </a:xfrm>
            <a:custGeom>
              <a:avLst/>
              <a:gdLst/>
              <a:ahLst/>
              <a:cxnLst/>
              <a:rect l="l" t="t" r="r" b="b"/>
              <a:pathLst>
                <a:path w="19071" h="8818" extrusionOk="0">
                  <a:moveTo>
                    <a:pt x="34" y="0"/>
                  </a:moveTo>
                  <a:lnTo>
                    <a:pt x="0" y="30"/>
                  </a:lnTo>
                  <a:cubicBezTo>
                    <a:pt x="559" y="764"/>
                    <a:pt x="1328" y="1330"/>
                    <a:pt x="2150" y="1769"/>
                  </a:cubicBezTo>
                  <a:cubicBezTo>
                    <a:pt x="2986" y="2186"/>
                    <a:pt x="3882" y="2473"/>
                    <a:pt x="4789" y="2675"/>
                  </a:cubicBezTo>
                  <a:cubicBezTo>
                    <a:pt x="6612" y="3082"/>
                    <a:pt x="8455" y="3101"/>
                    <a:pt x="10223" y="3365"/>
                  </a:cubicBezTo>
                  <a:cubicBezTo>
                    <a:pt x="11995" y="3589"/>
                    <a:pt x="13681" y="4155"/>
                    <a:pt x="15195" y="5095"/>
                  </a:cubicBezTo>
                  <a:cubicBezTo>
                    <a:pt x="15950" y="5559"/>
                    <a:pt x="16661" y="6109"/>
                    <a:pt x="17295" y="6741"/>
                  </a:cubicBezTo>
                  <a:cubicBezTo>
                    <a:pt x="17949" y="7357"/>
                    <a:pt x="18514" y="8065"/>
                    <a:pt x="19032" y="8816"/>
                  </a:cubicBezTo>
                  <a:lnTo>
                    <a:pt x="19033" y="8818"/>
                  </a:lnTo>
                  <a:lnTo>
                    <a:pt x="19071" y="8796"/>
                  </a:lnTo>
                  <a:cubicBezTo>
                    <a:pt x="18183" y="7198"/>
                    <a:pt x="16907" y="5822"/>
                    <a:pt x="15385" y="4809"/>
                  </a:cubicBezTo>
                  <a:cubicBezTo>
                    <a:pt x="14627" y="4297"/>
                    <a:pt x="13805" y="3884"/>
                    <a:pt x="12946" y="3571"/>
                  </a:cubicBezTo>
                  <a:cubicBezTo>
                    <a:pt x="12087" y="3255"/>
                    <a:pt x="11188" y="3056"/>
                    <a:pt x="10285" y="2929"/>
                  </a:cubicBezTo>
                  <a:cubicBezTo>
                    <a:pt x="8476" y="2675"/>
                    <a:pt x="6643" y="2667"/>
                    <a:pt x="4852" y="2339"/>
                  </a:cubicBezTo>
                  <a:cubicBezTo>
                    <a:pt x="3958" y="2176"/>
                    <a:pt x="3076" y="1928"/>
                    <a:pt x="2245" y="1557"/>
                  </a:cubicBezTo>
                  <a:cubicBezTo>
                    <a:pt x="1419" y="1186"/>
                    <a:pt x="650" y="668"/>
                    <a:pt x="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2"/>
            <p:cNvSpPr/>
            <p:nvPr/>
          </p:nvSpPr>
          <p:spPr>
            <a:xfrm>
              <a:off x="1410150" y="711950"/>
              <a:ext cx="381275" cy="299425"/>
            </a:xfrm>
            <a:custGeom>
              <a:avLst/>
              <a:gdLst/>
              <a:ahLst/>
              <a:cxnLst/>
              <a:rect l="l" t="t" r="r" b="b"/>
              <a:pathLst>
                <a:path w="15251" h="11977" extrusionOk="0">
                  <a:moveTo>
                    <a:pt x="15243" y="1"/>
                  </a:moveTo>
                  <a:cubicBezTo>
                    <a:pt x="13520" y="253"/>
                    <a:pt x="11779" y="451"/>
                    <a:pt x="10095" y="928"/>
                  </a:cubicBezTo>
                  <a:cubicBezTo>
                    <a:pt x="9253" y="1162"/>
                    <a:pt x="8440" y="1494"/>
                    <a:pt x="7655" y="1877"/>
                  </a:cubicBezTo>
                  <a:cubicBezTo>
                    <a:pt x="7269" y="2082"/>
                    <a:pt x="6880" y="2282"/>
                    <a:pt x="6514" y="2523"/>
                  </a:cubicBezTo>
                  <a:cubicBezTo>
                    <a:pt x="6137" y="2744"/>
                    <a:pt x="5790" y="3012"/>
                    <a:pt x="5434" y="3265"/>
                  </a:cubicBezTo>
                  <a:cubicBezTo>
                    <a:pt x="5260" y="3397"/>
                    <a:pt x="5096" y="3542"/>
                    <a:pt x="4926" y="3680"/>
                  </a:cubicBezTo>
                  <a:cubicBezTo>
                    <a:pt x="4757" y="3817"/>
                    <a:pt x="4589" y="3958"/>
                    <a:pt x="4434" y="4112"/>
                  </a:cubicBezTo>
                  <a:lnTo>
                    <a:pt x="3957" y="4563"/>
                  </a:lnTo>
                  <a:lnTo>
                    <a:pt x="3509" y="5042"/>
                  </a:lnTo>
                  <a:cubicBezTo>
                    <a:pt x="3436" y="5123"/>
                    <a:pt x="3358" y="5201"/>
                    <a:pt x="3288" y="5283"/>
                  </a:cubicBezTo>
                  <a:lnTo>
                    <a:pt x="3080" y="5537"/>
                  </a:lnTo>
                  <a:cubicBezTo>
                    <a:pt x="2943" y="5708"/>
                    <a:pt x="2799" y="5873"/>
                    <a:pt x="2668" y="6047"/>
                  </a:cubicBezTo>
                  <a:cubicBezTo>
                    <a:pt x="2416" y="6403"/>
                    <a:pt x="2147" y="6750"/>
                    <a:pt x="1926" y="7126"/>
                  </a:cubicBezTo>
                  <a:cubicBezTo>
                    <a:pt x="984" y="8601"/>
                    <a:pt x="340" y="10256"/>
                    <a:pt x="1" y="11968"/>
                  </a:cubicBezTo>
                  <a:lnTo>
                    <a:pt x="44" y="11976"/>
                  </a:lnTo>
                  <a:cubicBezTo>
                    <a:pt x="309" y="11142"/>
                    <a:pt x="566" y="10316"/>
                    <a:pt x="953" y="9543"/>
                  </a:cubicBezTo>
                  <a:cubicBezTo>
                    <a:pt x="1313" y="8764"/>
                    <a:pt x="1719" y="8007"/>
                    <a:pt x="2215" y="7309"/>
                  </a:cubicBezTo>
                  <a:cubicBezTo>
                    <a:pt x="2447" y="6950"/>
                    <a:pt x="2724" y="6624"/>
                    <a:pt x="2974" y="6280"/>
                  </a:cubicBezTo>
                  <a:cubicBezTo>
                    <a:pt x="3106" y="6114"/>
                    <a:pt x="3250" y="5956"/>
                    <a:pt x="3386" y="5794"/>
                  </a:cubicBezTo>
                  <a:lnTo>
                    <a:pt x="3594" y="5551"/>
                  </a:lnTo>
                  <a:cubicBezTo>
                    <a:pt x="3666" y="5472"/>
                    <a:pt x="3742" y="5398"/>
                    <a:pt x="3815" y="5322"/>
                  </a:cubicBezTo>
                  <a:lnTo>
                    <a:pt x="4256" y="4862"/>
                  </a:lnTo>
                  <a:lnTo>
                    <a:pt x="4723" y="4429"/>
                  </a:lnTo>
                  <a:cubicBezTo>
                    <a:pt x="4876" y="4281"/>
                    <a:pt x="5040" y="4146"/>
                    <a:pt x="5206" y="4013"/>
                  </a:cubicBezTo>
                  <a:cubicBezTo>
                    <a:pt x="5371" y="3881"/>
                    <a:pt x="5531" y="3741"/>
                    <a:pt x="5702" y="3615"/>
                  </a:cubicBezTo>
                  <a:cubicBezTo>
                    <a:pt x="6377" y="3102"/>
                    <a:pt x="7090" y="2640"/>
                    <a:pt x="7843" y="2247"/>
                  </a:cubicBezTo>
                  <a:cubicBezTo>
                    <a:pt x="8595" y="1855"/>
                    <a:pt x="9378" y="1530"/>
                    <a:pt x="10190" y="1259"/>
                  </a:cubicBezTo>
                  <a:cubicBezTo>
                    <a:pt x="11002" y="990"/>
                    <a:pt x="11844" y="788"/>
                    <a:pt x="12693" y="610"/>
                  </a:cubicBezTo>
                  <a:cubicBezTo>
                    <a:pt x="13539" y="407"/>
                    <a:pt x="14399" y="256"/>
                    <a:pt x="15250" y="45"/>
                  </a:cubicBezTo>
                  <a:lnTo>
                    <a:pt x="15249" y="45"/>
                  </a:lnTo>
                  <a:lnTo>
                    <a:pt x="152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5" name="Google Shape;1425;p32"/>
          <p:cNvGrpSpPr/>
          <p:nvPr/>
        </p:nvGrpSpPr>
        <p:grpSpPr>
          <a:xfrm>
            <a:off x="8279715" y="4431942"/>
            <a:ext cx="1129228" cy="721503"/>
            <a:chOff x="2393525" y="4487550"/>
            <a:chExt cx="1315350" cy="840325"/>
          </a:xfrm>
        </p:grpSpPr>
        <p:sp>
          <p:nvSpPr>
            <p:cNvPr id="1426" name="Google Shape;1426;p32"/>
            <p:cNvSpPr/>
            <p:nvPr/>
          </p:nvSpPr>
          <p:spPr>
            <a:xfrm>
              <a:off x="2393525" y="4487550"/>
              <a:ext cx="1315350" cy="840325"/>
            </a:xfrm>
            <a:custGeom>
              <a:avLst/>
              <a:gdLst/>
              <a:ahLst/>
              <a:cxnLst/>
              <a:rect l="l" t="t" r="r" b="b"/>
              <a:pathLst>
                <a:path w="52614" h="33613" extrusionOk="0">
                  <a:moveTo>
                    <a:pt x="30910" y="0"/>
                  </a:moveTo>
                  <a:cubicBezTo>
                    <a:pt x="30208" y="0"/>
                    <a:pt x="29513" y="25"/>
                    <a:pt x="28825" y="73"/>
                  </a:cubicBezTo>
                  <a:cubicBezTo>
                    <a:pt x="28827" y="347"/>
                    <a:pt x="28826" y="623"/>
                    <a:pt x="28821" y="898"/>
                  </a:cubicBezTo>
                  <a:cubicBezTo>
                    <a:pt x="28770" y="3670"/>
                    <a:pt x="28349" y="6425"/>
                    <a:pt x="28355" y="9198"/>
                  </a:cubicBezTo>
                  <a:cubicBezTo>
                    <a:pt x="28358" y="10598"/>
                    <a:pt x="28467" y="11995"/>
                    <a:pt x="28499" y="13395"/>
                  </a:cubicBezTo>
                  <a:cubicBezTo>
                    <a:pt x="28529" y="14744"/>
                    <a:pt x="28505" y="16118"/>
                    <a:pt x="28181" y="17435"/>
                  </a:cubicBezTo>
                  <a:cubicBezTo>
                    <a:pt x="28175" y="17461"/>
                    <a:pt x="28150" y="17476"/>
                    <a:pt x="28125" y="17476"/>
                  </a:cubicBezTo>
                  <a:cubicBezTo>
                    <a:pt x="28106" y="17476"/>
                    <a:pt x="28087" y="17467"/>
                    <a:pt x="28077" y="17448"/>
                  </a:cubicBezTo>
                  <a:cubicBezTo>
                    <a:pt x="27444" y="16257"/>
                    <a:pt x="27035" y="14957"/>
                    <a:pt x="26710" y="13652"/>
                  </a:cubicBezTo>
                  <a:cubicBezTo>
                    <a:pt x="26403" y="12420"/>
                    <a:pt x="26176" y="11169"/>
                    <a:pt x="25966" y="9918"/>
                  </a:cubicBezTo>
                  <a:cubicBezTo>
                    <a:pt x="25756" y="8682"/>
                    <a:pt x="25547" y="7445"/>
                    <a:pt x="25336" y="6210"/>
                  </a:cubicBezTo>
                  <a:cubicBezTo>
                    <a:pt x="25076" y="4692"/>
                    <a:pt x="24819" y="3174"/>
                    <a:pt x="24573" y="1656"/>
                  </a:cubicBezTo>
                  <a:cubicBezTo>
                    <a:pt x="24523" y="1340"/>
                    <a:pt x="24471" y="1026"/>
                    <a:pt x="24421" y="710"/>
                  </a:cubicBezTo>
                  <a:cubicBezTo>
                    <a:pt x="23594" y="895"/>
                    <a:pt x="22783" y="1115"/>
                    <a:pt x="21986" y="1367"/>
                  </a:cubicBezTo>
                  <a:cubicBezTo>
                    <a:pt x="22126" y="2259"/>
                    <a:pt x="22217" y="3153"/>
                    <a:pt x="21992" y="4031"/>
                  </a:cubicBezTo>
                  <a:cubicBezTo>
                    <a:pt x="21987" y="4052"/>
                    <a:pt x="21967" y="4064"/>
                    <a:pt x="21948" y="4064"/>
                  </a:cubicBezTo>
                  <a:cubicBezTo>
                    <a:pt x="21936" y="4064"/>
                    <a:pt x="21925" y="4060"/>
                    <a:pt x="21916" y="4051"/>
                  </a:cubicBezTo>
                  <a:cubicBezTo>
                    <a:pt x="21573" y="3707"/>
                    <a:pt x="21269" y="3325"/>
                    <a:pt x="20994" y="2924"/>
                  </a:cubicBezTo>
                  <a:cubicBezTo>
                    <a:pt x="20774" y="2601"/>
                    <a:pt x="20575" y="2264"/>
                    <a:pt x="20387" y="1921"/>
                  </a:cubicBezTo>
                  <a:cubicBezTo>
                    <a:pt x="18489" y="2641"/>
                    <a:pt x="16689" y="3544"/>
                    <a:pt x="15001" y="4603"/>
                  </a:cubicBezTo>
                  <a:cubicBezTo>
                    <a:pt x="15491" y="6763"/>
                    <a:pt x="16049" y="8926"/>
                    <a:pt x="16115" y="11147"/>
                  </a:cubicBezTo>
                  <a:cubicBezTo>
                    <a:pt x="16116" y="11181"/>
                    <a:pt x="16084" y="11206"/>
                    <a:pt x="16053" y="11206"/>
                  </a:cubicBezTo>
                  <a:cubicBezTo>
                    <a:pt x="16039" y="11206"/>
                    <a:pt x="16025" y="11201"/>
                    <a:pt x="16014" y="11189"/>
                  </a:cubicBezTo>
                  <a:cubicBezTo>
                    <a:pt x="15621" y="10747"/>
                    <a:pt x="15283" y="10260"/>
                    <a:pt x="14979" y="9753"/>
                  </a:cubicBezTo>
                  <a:cubicBezTo>
                    <a:pt x="14238" y="8519"/>
                    <a:pt x="13688" y="7189"/>
                    <a:pt x="13156" y="5853"/>
                  </a:cubicBezTo>
                  <a:cubicBezTo>
                    <a:pt x="12199" y="6552"/>
                    <a:pt x="11286" y="7305"/>
                    <a:pt x="10416" y="8100"/>
                  </a:cubicBezTo>
                  <a:cubicBezTo>
                    <a:pt x="10489" y="8226"/>
                    <a:pt x="10557" y="8354"/>
                    <a:pt x="10632" y="8479"/>
                  </a:cubicBezTo>
                  <a:cubicBezTo>
                    <a:pt x="11811" y="10458"/>
                    <a:pt x="13231" y="12277"/>
                    <a:pt x="14574" y="14145"/>
                  </a:cubicBezTo>
                  <a:cubicBezTo>
                    <a:pt x="15890" y="15976"/>
                    <a:pt x="17164" y="17869"/>
                    <a:pt x="18010" y="19971"/>
                  </a:cubicBezTo>
                  <a:cubicBezTo>
                    <a:pt x="18027" y="20011"/>
                    <a:pt x="17989" y="20039"/>
                    <a:pt x="17953" y="20039"/>
                  </a:cubicBezTo>
                  <a:cubicBezTo>
                    <a:pt x="17945" y="20039"/>
                    <a:pt x="17936" y="20038"/>
                    <a:pt x="17929" y="20034"/>
                  </a:cubicBezTo>
                  <a:cubicBezTo>
                    <a:pt x="16821" y="19496"/>
                    <a:pt x="15828" y="18746"/>
                    <a:pt x="14901" y="17943"/>
                  </a:cubicBezTo>
                  <a:cubicBezTo>
                    <a:pt x="13180" y="16453"/>
                    <a:pt x="11663" y="14746"/>
                    <a:pt x="10010" y="13186"/>
                  </a:cubicBezTo>
                  <a:cubicBezTo>
                    <a:pt x="9223" y="12442"/>
                    <a:pt x="8420" y="11716"/>
                    <a:pt x="7617" y="10993"/>
                  </a:cubicBezTo>
                  <a:cubicBezTo>
                    <a:pt x="5384" y="13603"/>
                    <a:pt x="3582" y="16532"/>
                    <a:pt x="2299" y="19616"/>
                  </a:cubicBezTo>
                  <a:cubicBezTo>
                    <a:pt x="4165" y="21603"/>
                    <a:pt x="6032" y="23588"/>
                    <a:pt x="8017" y="25459"/>
                  </a:cubicBezTo>
                  <a:cubicBezTo>
                    <a:pt x="8055" y="25494"/>
                    <a:pt x="8020" y="25554"/>
                    <a:pt x="7977" y="25554"/>
                  </a:cubicBezTo>
                  <a:cubicBezTo>
                    <a:pt x="7968" y="25554"/>
                    <a:pt x="7959" y="25551"/>
                    <a:pt x="7950" y="25546"/>
                  </a:cubicBezTo>
                  <a:cubicBezTo>
                    <a:pt x="7318" y="25143"/>
                    <a:pt x="6680" y="24750"/>
                    <a:pt x="6041" y="24359"/>
                  </a:cubicBezTo>
                  <a:cubicBezTo>
                    <a:pt x="4542" y="23445"/>
                    <a:pt x="3030" y="22546"/>
                    <a:pt x="1560" y="21585"/>
                  </a:cubicBezTo>
                  <a:cubicBezTo>
                    <a:pt x="1051" y="23095"/>
                    <a:pt x="667" y="24633"/>
                    <a:pt x="416" y="26180"/>
                  </a:cubicBezTo>
                  <a:cubicBezTo>
                    <a:pt x="1801" y="27115"/>
                    <a:pt x="3202" y="28026"/>
                    <a:pt x="4584" y="28967"/>
                  </a:cubicBezTo>
                  <a:cubicBezTo>
                    <a:pt x="4626" y="28997"/>
                    <a:pt x="4607" y="29070"/>
                    <a:pt x="4561" y="29070"/>
                  </a:cubicBezTo>
                  <a:cubicBezTo>
                    <a:pt x="4555" y="29070"/>
                    <a:pt x="4549" y="29069"/>
                    <a:pt x="4542" y="29067"/>
                  </a:cubicBezTo>
                  <a:cubicBezTo>
                    <a:pt x="4050" y="28886"/>
                    <a:pt x="3562" y="28699"/>
                    <a:pt x="3077" y="28503"/>
                  </a:cubicBezTo>
                  <a:cubicBezTo>
                    <a:pt x="2132" y="28122"/>
                    <a:pt x="1184" y="27721"/>
                    <a:pt x="262" y="27270"/>
                  </a:cubicBezTo>
                  <a:lnTo>
                    <a:pt x="262" y="27270"/>
                  </a:lnTo>
                  <a:cubicBezTo>
                    <a:pt x="5" y="29391"/>
                    <a:pt x="1" y="31520"/>
                    <a:pt x="281" y="33612"/>
                  </a:cubicBezTo>
                  <a:lnTo>
                    <a:pt x="52614" y="33612"/>
                  </a:lnTo>
                  <a:cubicBezTo>
                    <a:pt x="52614" y="33612"/>
                    <a:pt x="52582" y="32165"/>
                    <a:pt x="52348" y="29873"/>
                  </a:cubicBezTo>
                  <a:lnTo>
                    <a:pt x="52348" y="29872"/>
                  </a:lnTo>
                  <a:cubicBezTo>
                    <a:pt x="51048" y="30061"/>
                    <a:pt x="49735" y="30213"/>
                    <a:pt x="48428" y="30213"/>
                  </a:cubicBezTo>
                  <a:cubicBezTo>
                    <a:pt x="47837" y="30213"/>
                    <a:pt x="47246" y="30182"/>
                    <a:pt x="46659" y="30109"/>
                  </a:cubicBezTo>
                  <a:cubicBezTo>
                    <a:pt x="46601" y="30102"/>
                    <a:pt x="46592" y="30033"/>
                    <a:pt x="46645" y="30011"/>
                  </a:cubicBezTo>
                  <a:cubicBezTo>
                    <a:pt x="47152" y="29802"/>
                    <a:pt x="47670" y="29628"/>
                    <a:pt x="48198" y="29481"/>
                  </a:cubicBezTo>
                  <a:cubicBezTo>
                    <a:pt x="49515" y="29108"/>
                    <a:pt x="50868" y="28889"/>
                    <a:pt x="52207" y="28611"/>
                  </a:cubicBezTo>
                  <a:cubicBezTo>
                    <a:pt x="52132" y="27977"/>
                    <a:pt x="52042" y="27297"/>
                    <a:pt x="51934" y="26582"/>
                  </a:cubicBezTo>
                  <a:cubicBezTo>
                    <a:pt x="51154" y="26728"/>
                    <a:pt x="50372" y="26869"/>
                    <a:pt x="49591" y="27011"/>
                  </a:cubicBezTo>
                  <a:cubicBezTo>
                    <a:pt x="48412" y="27224"/>
                    <a:pt x="47237" y="27462"/>
                    <a:pt x="46063" y="27701"/>
                  </a:cubicBezTo>
                  <a:cubicBezTo>
                    <a:pt x="43577" y="28206"/>
                    <a:pt x="41099" y="28754"/>
                    <a:pt x="38594" y="29161"/>
                  </a:cubicBezTo>
                  <a:cubicBezTo>
                    <a:pt x="38591" y="29161"/>
                    <a:pt x="38589" y="29161"/>
                    <a:pt x="38586" y="29161"/>
                  </a:cubicBezTo>
                  <a:cubicBezTo>
                    <a:pt x="38535" y="29161"/>
                    <a:pt x="38496" y="29088"/>
                    <a:pt x="38553" y="29062"/>
                  </a:cubicBezTo>
                  <a:cubicBezTo>
                    <a:pt x="39972" y="28436"/>
                    <a:pt x="41387" y="27800"/>
                    <a:pt x="42801" y="27163"/>
                  </a:cubicBezTo>
                  <a:cubicBezTo>
                    <a:pt x="45318" y="26026"/>
                    <a:pt x="47833" y="24881"/>
                    <a:pt x="50361" y="23770"/>
                  </a:cubicBezTo>
                  <a:cubicBezTo>
                    <a:pt x="50696" y="23622"/>
                    <a:pt x="51033" y="23478"/>
                    <a:pt x="51369" y="23332"/>
                  </a:cubicBezTo>
                  <a:cubicBezTo>
                    <a:pt x="50845" y="20701"/>
                    <a:pt x="50100" y="17820"/>
                    <a:pt x="49048" y="15007"/>
                  </a:cubicBezTo>
                  <a:cubicBezTo>
                    <a:pt x="47353" y="15639"/>
                    <a:pt x="45659" y="16278"/>
                    <a:pt x="43974" y="16939"/>
                  </a:cubicBezTo>
                  <a:cubicBezTo>
                    <a:pt x="43410" y="17160"/>
                    <a:pt x="42840" y="17372"/>
                    <a:pt x="42282" y="17605"/>
                  </a:cubicBezTo>
                  <a:cubicBezTo>
                    <a:pt x="41748" y="17829"/>
                    <a:pt x="41225" y="18079"/>
                    <a:pt x="40697" y="18314"/>
                  </a:cubicBezTo>
                  <a:cubicBezTo>
                    <a:pt x="39730" y="18744"/>
                    <a:pt x="38704" y="19171"/>
                    <a:pt x="37630" y="19177"/>
                  </a:cubicBezTo>
                  <a:cubicBezTo>
                    <a:pt x="37580" y="19177"/>
                    <a:pt x="37570" y="19115"/>
                    <a:pt x="37606" y="19090"/>
                  </a:cubicBezTo>
                  <a:cubicBezTo>
                    <a:pt x="38471" y="18464"/>
                    <a:pt x="39372" y="17890"/>
                    <a:pt x="40292" y="17350"/>
                  </a:cubicBezTo>
                  <a:cubicBezTo>
                    <a:pt x="42014" y="16343"/>
                    <a:pt x="43805" y="15456"/>
                    <a:pt x="45618" y="14627"/>
                  </a:cubicBezTo>
                  <a:cubicBezTo>
                    <a:pt x="46542" y="14205"/>
                    <a:pt x="47474" y="13798"/>
                    <a:pt x="48409" y="13402"/>
                  </a:cubicBezTo>
                  <a:cubicBezTo>
                    <a:pt x="48000" y="12434"/>
                    <a:pt x="47554" y="11481"/>
                    <a:pt x="47061" y="10558"/>
                  </a:cubicBezTo>
                  <a:cubicBezTo>
                    <a:pt x="45865" y="11137"/>
                    <a:pt x="44639" y="11651"/>
                    <a:pt x="43345" y="11954"/>
                  </a:cubicBezTo>
                  <a:cubicBezTo>
                    <a:pt x="43341" y="11955"/>
                    <a:pt x="43337" y="11956"/>
                    <a:pt x="43333" y="11956"/>
                  </a:cubicBezTo>
                  <a:cubicBezTo>
                    <a:pt x="43292" y="11956"/>
                    <a:pt x="43268" y="11905"/>
                    <a:pt x="43298" y="11872"/>
                  </a:cubicBezTo>
                  <a:cubicBezTo>
                    <a:pt x="43680" y="11451"/>
                    <a:pt x="44094" y="11059"/>
                    <a:pt x="44528" y="10690"/>
                  </a:cubicBezTo>
                  <a:cubicBezTo>
                    <a:pt x="45109" y="10195"/>
                    <a:pt x="45722" y="9737"/>
                    <a:pt x="46336" y="9283"/>
                  </a:cubicBezTo>
                  <a:cubicBezTo>
                    <a:pt x="45807" y="8400"/>
                    <a:pt x="45239" y="7550"/>
                    <a:pt x="44618" y="6750"/>
                  </a:cubicBezTo>
                  <a:cubicBezTo>
                    <a:pt x="44242" y="7050"/>
                    <a:pt x="43865" y="7348"/>
                    <a:pt x="43476" y="7631"/>
                  </a:cubicBezTo>
                  <a:cubicBezTo>
                    <a:pt x="42625" y="8249"/>
                    <a:pt x="41706" y="8820"/>
                    <a:pt x="40683" y="9099"/>
                  </a:cubicBezTo>
                  <a:cubicBezTo>
                    <a:pt x="40679" y="9100"/>
                    <a:pt x="40674" y="9100"/>
                    <a:pt x="40670" y="9100"/>
                  </a:cubicBezTo>
                  <a:cubicBezTo>
                    <a:pt x="40638" y="9100"/>
                    <a:pt x="40619" y="9064"/>
                    <a:pt x="40633" y="9033"/>
                  </a:cubicBezTo>
                  <a:cubicBezTo>
                    <a:pt x="41293" y="7596"/>
                    <a:pt x="42257" y="6351"/>
                    <a:pt x="43178" y="5077"/>
                  </a:cubicBezTo>
                  <a:cubicBezTo>
                    <a:pt x="40779" y="2577"/>
                    <a:pt x="37770" y="771"/>
                    <a:pt x="34001" y="201"/>
                  </a:cubicBezTo>
                  <a:cubicBezTo>
                    <a:pt x="33675" y="1764"/>
                    <a:pt x="33525" y="3398"/>
                    <a:pt x="32732" y="4804"/>
                  </a:cubicBezTo>
                  <a:cubicBezTo>
                    <a:pt x="32722" y="4822"/>
                    <a:pt x="32706" y="4829"/>
                    <a:pt x="32691" y="4829"/>
                  </a:cubicBezTo>
                  <a:cubicBezTo>
                    <a:pt x="32669" y="4829"/>
                    <a:pt x="32647" y="4815"/>
                    <a:pt x="32639" y="4793"/>
                  </a:cubicBezTo>
                  <a:cubicBezTo>
                    <a:pt x="32389" y="4165"/>
                    <a:pt x="32223" y="3508"/>
                    <a:pt x="32116" y="2842"/>
                  </a:cubicBezTo>
                  <a:cubicBezTo>
                    <a:pt x="31965" y="1906"/>
                    <a:pt x="31920" y="962"/>
                    <a:pt x="31902" y="17"/>
                  </a:cubicBezTo>
                  <a:cubicBezTo>
                    <a:pt x="31570" y="6"/>
                    <a:pt x="31239" y="0"/>
                    <a:pt x="309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2"/>
            <p:cNvSpPr/>
            <p:nvPr/>
          </p:nvSpPr>
          <p:spPr>
            <a:xfrm>
              <a:off x="2870925" y="4650350"/>
              <a:ext cx="460975" cy="666775"/>
            </a:xfrm>
            <a:custGeom>
              <a:avLst/>
              <a:gdLst/>
              <a:ahLst/>
              <a:cxnLst/>
              <a:rect l="l" t="t" r="r" b="b"/>
              <a:pathLst>
                <a:path w="18439" h="26671" extrusionOk="0">
                  <a:moveTo>
                    <a:pt x="1" y="0"/>
                  </a:moveTo>
                  <a:lnTo>
                    <a:pt x="1" y="0"/>
                  </a:lnTo>
                  <a:cubicBezTo>
                    <a:pt x="598" y="2218"/>
                    <a:pt x="1223" y="4426"/>
                    <a:pt x="1834" y="6639"/>
                  </a:cubicBezTo>
                  <a:lnTo>
                    <a:pt x="3715" y="13264"/>
                  </a:lnTo>
                  <a:cubicBezTo>
                    <a:pt x="4337" y="15474"/>
                    <a:pt x="4988" y="17675"/>
                    <a:pt x="5629" y="19880"/>
                  </a:cubicBezTo>
                  <a:lnTo>
                    <a:pt x="7555" y="26491"/>
                  </a:lnTo>
                  <a:cubicBezTo>
                    <a:pt x="7577" y="26561"/>
                    <a:pt x="7629" y="26623"/>
                    <a:pt x="7702" y="26652"/>
                  </a:cubicBezTo>
                  <a:cubicBezTo>
                    <a:pt x="7732" y="26664"/>
                    <a:pt x="7764" y="26670"/>
                    <a:pt x="7795" y="26670"/>
                  </a:cubicBezTo>
                  <a:cubicBezTo>
                    <a:pt x="7893" y="26670"/>
                    <a:pt x="7986" y="26611"/>
                    <a:pt x="8025" y="26513"/>
                  </a:cubicBezTo>
                  <a:lnTo>
                    <a:pt x="10668" y="19901"/>
                  </a:lnTo>
                  <a:cubicBezTo>
                    <a:pt x="11544" y="17695"/>
                    <a:pt x="12438" y="15496"/>
                    <a:pt x="13298" y="13284"/>
                  </a:cubicBezTo>
                  <a:lnTo>
                    <a:pt x="15894" y="6652"/>
                  </a:lnTo>
                  <a:cubicBezTo>
                    <a:pt x="16741" y="4435"/>
                    <a:pt x="17605" y="2224"/>
                    <a:pt x="18438" y="0"/>
                  </a:cubicBezTo>
                  <a:lnTo>
                    <a:pt x="18438" y="0"/>
                  </a:lnTo>
                  <a:cubicBezTo>
                    <a:pt x="17498" y="2181"/>
                    <a:pt x="16588" y="4373"/>
                    <a:pt x="15661" y="6559"/>
                  </a:cubicBezTo>
                  <a:lnTo>
                    <a:pt x="12935" y="13138"/>
                  </a:lnTo>
                  <a:cubicBezTo>
                    <a:pt x="12021" y="15329"/>
                    <a:pt x="11141" y="17533"/>
                    <a:pt x="10243" y="19730"/>
                  </a:cubicBezTo>
                  <a:lnTo>
                    <a:pt x="7830" y="25671"/>
                  </a:lnTo>
                  <a:lnTo>
                    <a:pt x="6063" y="19751"/>
                  </a:lnTo>
                  <a:cubicBezTo>
                    <a:pt x="5404" y="17553"/>
                    <a:pt x="4757" y="15350"/>
                    <a:pt x="4080" y="13157"/>
                  </a:cubicBezTo>
                  <a:lnTo>
                    <a:pt x="2065" y="6572"/>
                  </a:lnTo>
                  <a:cubicBezTo>
                    <a:pt x="1376" y="4381"/>
                    <a:pt x="704" y="218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2"/>
            <p:cNvSpPr/>
            <p:nvPr/>
          </p:nvSpPr>
          <p:spPr>
            <a:xfrm>
              <a:off x="2597700" y="4961025"/>
              <a:ext cx="947325" cy="356125"/>
            </a:xfrm>
            <a:custGeom>
              <a:avLst/>
              <a:gdLst/>
              <a:ahLst/>
              <a:cxnLst/>
              <a:rect l="l" t="t" r="r" b="b"/>
              <a:pathLst>
                <a:path w="37893" h="14245" extrusionOk="0">
                  <a:moveTo>
                    <a:pt x="1" y="1"/>
                  </a:moveTo>
                  <a:cubicBezTo>
                    <a:pt x="1527" y="1213"/>
                    <a:pt x="3073" y="2398"/>
                    <a:pt x="4608" y="3598"/>
                  </a:cubicBezTo>
                  <a:lnTo>
                    <a:pt x="9246" y="7152"/>
                  </a:lnTo>
                  <a:cubicBezTo>
                    <a:pt x="10789" y="8342"/>
                    <a:pt x="12353" y="9503"/>
                    <a:pt x="13906" y="10678"/>
                  </a:cubicBezTo>
                  <a:lnTo>
                    <a:pt x="18573" y="14194"/>
                  </a:lnTo>
                  <a:cubicBezTo>
                    <a:pt x="18617" y="14227"/>
                    <a:pt x="18670" y="14244"/>
                    <a:pt x="18723" y="14244"/>
                  </a:cubicBezTo>
                  <a:cubicBezTo>
                    <a:pt x="18773" y="14244"/>
                    <a:pt x="18822" y="14230"/>
                    <a:pt x="18865" y="14199"/>
                  </a:cubicBezTo>
                  <a:lnTo>
                    <a:pt x="23645" y="10878"/>
                  </a:lnTo>
                  <a:cubicBezTo>
                    <a:pt x="25236" y="9768"/>
                    <a:pt x="26836" y="8672"/>
                    <a:pt x="28417" y="7547"/>
                  </a:cubicBezTo>
                  <a:lnTo>
                    <a:pt x="33169" y="4187"/>
                  </a:lnTo>
                  <a:cubicBezTo>
                    <a:pt x="34744" y="3052"/>
                    <a:pt x="36327" y="1931"/>
                    <a:pt x="37893" y="784"/>
                  </a:cubicBezTo>
                  <a:lnTo>
                    <a:pt x="37893" y="784"/>
                  </a:lnTo>
                  <a:cubicBezTo>
                    <a:pt x="36264" y="1838"/>
                    <a:pt x="34652" y="2919"/>
                    <a:pt x="33031" y="3986"/>
                  </a:cubicBezTo>
                  <a:lnTo>
                    <a:pt x="28199" y="7230"/>
                  </a:lnTo>
                  <a:cubicBezTo>
                    <a:pt x="26585" y="8307"/>
                    <a:pt x="24990" y="9412"/>
                    <a:pt x="23386" y="10503"/>
                  </a:cubicBezTo>
                  <a:lnTo>
                    <a:pt x="18730" y="13686"/>
                  </a:lnTo>
                  <a:lnTo>
                    <a:pt x="18730" y="13686"/>
                  </a:lnTo>
                  <a:lnTo>
                    <a:pt x="14179" y="10313"/>
                  </a:lnTo>
                  <a:cubicBezTo>
                    <a:pt x="12612" y="9156"/>
                    <a:pt x="11056" y="7984"/>
                    <a:pt x="9477" y="6842"/>
                  </a:cubicBezTo>
                  <a:lnTo>
                    <a:pt x="4755" y="3400"/>
                  </a:lnTo>
                  <a:cubicBezTo>
                    <a:pt x="3170" y="2267"/>
                    <a:pt x="1595" y="112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9" name="Google Shape;1429;p32"/>
          <p:cNvGrpSpPr/>
          <p:nvPr/>
        </p:nvGrpSpPr>
        <p:grpSpPr>
          <a:xfrm flipH="1">
            <a:off x="-220923" y="4431829"/>
            <a:ext cx="1129228" cy="721503"/>
            <a:chOff x="2393525" y="4487550"/>
            <a:chExt cx="1315350" cy="840325"/>
          </a:xfrm>
        </p:grpSpPr>
        <p:sp>
          <p:nvSpPr>
            <p:cNvPr id="1430" name="Google Shape;1430;p32"/>
            <p:cNvSpPr/>
            <p:nvPr/>
          </p:nvSpPr>
          <p:spPr>
            <a:xfrm>
              <a:off x="2393525" y="4487550"/>
              <a:ext cx="1315350" cy="840325"/>
            </a:xfrm>
            <a:custGeom>
              <a:avLst/>
              <a:gdLst/>
              <a:ahLst/>
              <a:cxnLst/>
              <a:rect l="l" t="t" r="r" b="b"/>
              <a:pathLst>
                <a:path w="52614" h="33613" extrusionOk="0">
                  <a:moveTo>
                    <a:pt x="30910" y="0"/>
                  </a:moveTo>
                  <a:cubicBezTo>
                    <a:pt x="30208" y="0"/>
                    <a:pt x="29513" y="25"/>
                    <a:pt x="28825" y="73"/>
                  </a:cubicBezTo>
                  <a:cubicBezTo>
                    <a:pt x="28827" y="347"/>
                    <a:pt x="28826" y="623"/>
                    <a:pt x="28821" y="898"/>
                  </a:cubicBezTo>
                  <a:cubicBezTo>
                    <a:pt x="28770" y="3670"/>
                    <a:pt x="28349" y="6425"/>
                    <a:pt x="28355" y="9198"/>
                  </a:cubicBezTo>
                  <a:cubicBezTo>
                    <a:pt x="28358" y="10598"/>
                    <a:pt x="28467" y="11995"/>
                    <a:pt x="28499" y="13395"/>
                  </a:cubicBezTo>
                  <a:cubicBezTo>
                    <a:pt x="28529" y="14744"/>
                    <a:pt x="28505" y="16118"/>
                    <a:pt x="28181" y="17435"/>
                  </a:cubicBezTo>
                  <a:cubicBezTo>
                    <a:pt x="28175" y="17461"/>
                    <a:pt x="28150" y="17476"/>
                    <a:pt x="28125" y="17476"/>
                  </a:cubicBezTo>
                  <a:cubicBezTo>
                    <a:pt x="28106" y="17476"/>
                    <a:pt x="28087" y="17467"/>
                    <a:pt x="28077" y="17448"/>
                  </a:cubicBezTo>
                  <a:cubicBezTo>
                    <a:pt x="27444" y="16257"/>
                    <a:pt x="27035" y="14957"/>
                    <a:pt x="26710" y="13652"/>
                  </a:cubicBezTo>
                  <a:cubicBezTo>
                    <a:pt x="26403" y="12420"/>
                    <a:pt x="26176" y="11169"/>
                    <a:pt x="25966" y="9918"/>
                  </a:cubicBezTo>
                  <a:cubicBezTo>
                    <a:pt x="25756" y="8682"/>
                    <a:pt x="25547" y="7445"/>
                    <a:pt x="25336" y="6210"/>
                  </a:cubicBezTo>
                  <a:cubicBezTo>
                    <a:pt x="25076" y="4692"/>
                    <a:pt x="24819" y="3174"/>
                    <a:pt x="24573" y="1656"/>
                  </a:cubicBezTo>
                  <a:cubicBezTo>
                    <a:pt x="24523" y="1340"/>
                    <a:pt x="24471" y="1026"/>
                    <a:pt x="24421" y="710"/>
                  </a:cubicBezTo>
                  <a:cubicBezTo>
                    <a:pt x="23594" y="895"/>
                    <a:pt x="22783" y="1115"/>
                    <a:pt x="21986" y="1367"/>
                  </a:cubicBezTo>
                  <a:cubicBezTo>
                    <a:pt x="22126" y="2259"/>
                    <a:pt x="22217" y="3153"/>
                    <a:pt x="21992" y="4031"/>
                  </a:cubicBezTo>
                  <a:cubicBezTo>
                    <a:pt x="21987" y="4052"/>
                    <a:pt x="21967" y="4064"/>
                    <a:pt x="21948" y="4064"/>
                  </a:cubicBezTo>
                  <a:cubicBezTo>
                    <a:pt x="21936" y="4064"/>
                    <a:pt x="21925" y="4060"/>
                    <a:pt x="21916" y="4051"/>
                  </a:cubicBezTo>
                  <a:cubicBezTo>
                    <a:pt x="21573" y="3707"/>
                    <a:pt x="21269" y="3325"/>
                    <a:pt x="20994" y="2924"/>
                  </a:cubicBezTo>
                  <a:cubicBezTo>
                    <a:pt x="20774" y="2601"/>
                    <a:pt x="20575" y="2264"/>
                    <a:pt x="20387" y="1921"/>
                  </a:cubicBezTo>
                  <a:cubicBezTo>
                    <a:pt x="18489" y="2641"/>
                    <a:pt x="16689" y="3544"/>
                    <a:pt x="15001" y="4603"/>
                  </a:cubicBezTo>
                  <a:cubicBezTo>
                    <a:pt x="15491" y="6763"/>
                    <a:pt x="16049" y="8926"/>
                    <a:pt x="16115" y="11147"/>
                  </a:cubicBezTo>
                  <a:cubicBezTo>
                    <a:pt x="16116" y="11181"/>
                    <a:pt x="16084" y="11206"/>
                    <a:pt x="16053" y="11206"/>
                  </a:cubicBezTo>
                  <a:cubicBezTo>
                    <a:pt x="16039" y="11206"/>
                    <a:pt x="16025" y="11201"/>
                    <a:pt x="16014" y="11189"/>
                  </a:cubicBezTo>
                  <a:cubicBezTo>
                    <a:pt x="15621" y="10747"/>
                    <a:pt x="15283" y="10260"/>
                    <a:pt x="14979" y="9753"/>
                  </a:cubicBezTo>
                  <a:cubicBezTo>
                    <a:pt x="14238" y="8519"/>
                    <a:pt x="13688" y="7189"/>
                    <a:pt x="13156" y="5853"/>
                  </a:cubicBezTo>
                  <a:cubicBezTo>
                    <a:pt x="12199" y="6552"/>
                    <a:pt x="11286" y="7305"/>
                    <a:pt x="10416" y="8100"/>
                  </a:cubicBezTo>
                  <a:cubicBezTo>
                    <a:pt x="10489" y="8226"/>
                    <a:pt x="10557" y="8354"/>
                    <a:pt x="10632" y="8479"/>
                  </a:cubicBezTo>
                  <a:cubicBezTo>
                    <a:pt x="11811" y="10458"/>
                    <a:pt x="13231" y="12277"/>
                    <a:pt x="14574" y="14145"/>
                  </a:cubicBezTo>
                  <a:cubicBezTo>
                    <a:pt x="15890" y="15976"/>
                    <a:pt x="17164" y="17869"/>
                    <a:pt x="18010" y="19971"/>
                  </a:cubicBezTo>
                  <a:cubicBezTo>
                    <a:pt x="18027" y="20011"/>
                    <a:pt x="17989" y="20039"/>
                    <a:pt x="17953" y="20039"/>
                  </a:cubicBezTo>
                  <a:cubicBezTo>
                    <a:pt x="17945" y="20039"/>
                    <a:pt x="17936" y="20038"/>
                    <a:pt x="17929" y="20034"/>
                  </a:cubicBezTo>
                  <a:cubicBezTo>
                    <a:pt x="16821" y="19496"/>
                    <a:pt x="15828" y="18746"/>
                    <a:pt x="14901" y="17943"/>
                  </a:cubicBezTo>
                  <a:cubicBezTo>
                    <a:pt x="13180" y="16453"/>
                    <a:pt x="11663" y="14746"/>
                    <a:pt x="10010" y="13186"/>
                  </a:cubicBezTo>
                  <a:cubicBezTo>
                    <a:pt x="9223" y="12442"/>
                    <a:pt x="8420" y="11716"/>
                    <a:pt x="7617" y="10993"/>
                  </a:cubicBezTo>
                  <a:cubicBezTo>
                    <a:pt x="5384" y="13603"/>
                    <a:pt x="3582" y="16532"/>
                    <a:pt x="2299" y="19616"/>
                  </a:cubicBezTo>
                  <a:cubicBezTo>
                    <a:pt x="4165" y="21603"/>
                    <a:pt x="6032" y="23588"/>
                    <a:pt x="8017" y="25459"/>
                  </a:cubicBezTo>
                  <a:cubicBezTo>
                    <a:pt x="8055" y="25494"/>
                    <a:pt x="8020" y="25554"/>
                    <a:pt x="7977" y="25554"/>
                  </a:cubicBezTo>
                  <a:cubicBezTo>
                    <a:pt x="7968" y="25554"/>
                    <a:pt x="7959" y="25551"/>
                    <a:pt x="7950" y="25546"/>
                  </a:cubicBezTo>
                  <a:cubicBezTo>
                    <a:pt x="7318" y="25143"/>
                    <a:pt x="6680" y="24750"/>
                    <a:pt x="6041" y="24359"/>
                  </a:cubicBezTo>
                  <a:cubicBezTo>
                    <a:pt x="4542" y="23445"/>
                    <a:pt x="3030" y="22546"/>
                    <a:pt x="1560" y="21585"/>
                  </a:cubicBezTo>
                  <a:cubicBezTo>
                    <a:pt x="1051" y="23095"/>
                    <a:pt x="667" y="24633"/>
                    <a:pt x="416" y="26180"/>
                  </a:cubicBezTo>
                  <a:cubicBezTo>
                    <a:pt x="1801" y="27115"/>
                    <a:pt x="3202" y="28026"/>
                    <a:pt x="4584" y="28967"/>
                  </a:cubicBezTo>
                  <a:cubicBezTo>
                    <a:pt x="4626" y="28997"/>
                    <a:pt x="4607" y="29070"/>
                    <a:pt x="4561" y="29070"/>
                  </a:cubicBezTo>
                  <a:cubicBezTo>
                    <a:pt x="4555" y="29070"/>
                    <a:pt x="4549" y="29069"/>
                    <a:pt x="4542" y="29067"/>
                  </a:cubicBezTo>
                  <a:cubicBezTo>
                    <a:pt x="4050" y="28886"/>
                    <a:pt x="3562" y="28699"/>
                    <a:pt x="3077" y="28503"/>
                  </a:cubicBezTo>
                  <a:cubicBezTo>
                    <a:pt x="2132" y="28122"/>
                    <a:pt x="1184" y="27721"/>
                    <a:pt x="262" y="27270"/>
                  </a:cubicBezTo>
                  <a:lnTo>
                    <a:pt x="262" y="27270"/>
                  </a:lnTo>
                  <a:cubicBezTo>
                    <a:pt x="5" y="29391"/>
                    <a:pt x="1" y="31520"/>
                    <a:pt x="281" y="33612"/>
                  </a:cubicBezTo>
                  <a:lnTo>
                    <a:pt x="52614" y="33612"/>
                  </a:lnTo>
                  <a:cubicBezTo>
                    <a:pt x="52614" y="33612"/>
                    <a:pt x="52582" y="32165"/>
                    <a:pt x="52348" y="29873"/>
                  </a:cubicBezTo>
                  <a:lnTo>
                    <a:pt x="52348" y="29872"/>
                  </a:lnTo>
                  <a:cubicBezTo>
                    <a:pt x="51048" y="30061"/>
                    <a:pt x="49735" y="30213"/>
                    <a:pt x="48428" y="30213"/>
                  </a:cubicBezTo>
                  <a:cubicBezTo>
                    <a:pt x="47837" y="30213"/>
                    <a:pt x="47246" y="30182"/>
                    <a:pt x="46659" y="30109"/>
                  </a:cubicBezTo>
                  <a:cubicBezTo>
                    <a:pt x="46601" y="30102"/>
                    <a:pt x="46592" y="30033"/>
                    <a:pt x="46645" y="30011"/>
                  </a:cubicBezTo>
                  <a:cubicBezTo>
                    <a:pt x="47152" y="29802"/>
                    <a:pt x="47670" y="29628"/>
                    <a:pt x="48198" y="29481"/>
                  </a:cubicBezTo>
                  <a:cubicBezTo>
                    <a:pt x="49515" y="29108"/>
                    <a:pt x="50868" y="28889"/>
                    <a:pt x="52207" y="28611"/>
                  </a:cubicBezTo>
                  <a:cubicBezTo>
                    <a:pt x="52132" y="27977"/>
                    <a:pt x="52042" y="27297"/>
                    <a:pt x="51934" y="26582"/>
                  </a:cubicBezTo>
                  <a:cubicBezTo>
                    <a:pt x="51154" y="26728"/>
                    <a:pt x="50372" y="26869"/>
                    <a:pt x="49591" y="27011"/>
                  </a:cubicBezTo>
                  <a:cubicBezTo>
                    <a:pt x="48412" y="27224"/>
                    <a:pt x="47237" y="27462"/>
                    <a:pt x="46063" y="27701"/>
                  </a:cubicBezTo>
                  <a:cubicBezTo>
                    <a:pt x="43577" y="28206"/>
                    <a:pt x="41099" y="28754"/>
                    <a:pt x="38594" y="29161"/>
                  </a:cubicBezTo>
                  <a:cubicBezTo>
                    <a:pt x="38591" y="29161"/>
                    <a:pt x="38589" y="29161"/>
                    <a:pt x="38586" y="29161"/>
                  </a:cubicBezTo>
                  <a:cubicBezTo>
                    <a:pt x="38535" y="29161"/>
                    <a:pt x="38496" y="29088"/>
                    <a:pt x="38553" y="29062"/>
                  </a:cubicBezTo>
                  <a:cubicBezTo>
                    <a:pt x="39972" y="28436"/>
                    <a:pt x="41387" y="27800"/>
                    <a:pt x="42801" y="27163"/>
                  </a:cubicBezTo>
                  <a:cubicBezTo>
                    <a:pt x="45318" y="26026"/>
                    <a:pt x="47833" y="24881"/>
                    <a:pt x="50361" y="23770"/>
                  </a:cubicBezTo>
                  <a:cubicBezTo>
                    <a:pt x="50696" y="23622"/>
                    <a:pt x="51033" y="23478"/>
                    <a:pt x="51369" y="23332"/>
                  </a:cubicBezTo>
                  <a:cubicBezTo>
                    <a:pt x="50845" y="20701"/>
                    <a:pt x="50100" y="17820"/>
                    <a:pt x="49048" y="15007"/>
                  </a:cubicBezTo>
                  <a:cubicBezTo>
                    <a:pt x="47353" y="15639"/>
                    <a:pt x="45659" y="16278"/>
                    <a:pt x="43974" y="16939"/>
                  </a:cubicBezTo>
                  <a:cubicBezTo>
                    <a:pt x="43410" y="17160"/>
                    <a:pt x="42840" y="17372"/>
                    <a:pt x="42282" y="17605"/>
                  </a:cubicBezTo>
                  <a:cubicBezTo>
                    <a:pt x="41748" y="17829"/>
                    <a:pt x="41225" y="18079"/>
                    <a:pt x="40697" y="18314"/>
                  </a:cubicBezTo>
                  <a:cubicBezTo>
                    <a:pt x="39730" y="18744"/>
                    <a:pt x="38704" y="19171"/>
                    <a:pt x="37630" y="19177"/>
                  </a:cubicBezTo>
                  <a:cubicBezTo>
                    <a:pt x="37580" y="19177"/>
                    <a:pt x="37570" y="19115"/>
                    <a:pt x="37606" y="19090"/>
                  </a:cubicBezTo>
                  <a:cubicBezTo>
                    <a:pt x="38471" y="18464"/>
                    <a:pt x="39372" y="17890"/>
                    <a:pt x="40292" y="17350"/>
                  </a:cubicBezTo>
                  <a:cubicBezTo>
                    <a:pt x="42014" y="16343"/>
                    <a:pt x="43805" y="15456"/>
                    <a:pt x="45618" y="14627"/>
                  </a:cubicBezTo>
                  <a:cubicBezTo>
                    <a:pt x="46542" y="14205"/>
                    <a:pt x="47474" y="13798"/>
                    <a:pt x="48409" y="13402"/>
                  </a:cubicBezTo>
                  <a:cubicBezTo>
                    <a:pt x="48000" y="12434"/>
                    <a:pt x="47554" y="11481"/>
                    <a:pt x="47061" y="10558"/>
                  </a:cubicBezTo>
                  <a:cubicBezTo>
                    <a:pt x="45865" y="11137"/>
                    <a:pt x="44639" y="11651"/>
                    <a:pt x="43345" y="11954"/>
                  </a:cubicBezTo>
                  <a:cubicBezTo>
                    <a:pt x="43341" y="11955"/>
                    <a:pt x="43337" y="11956"/>
                    <a:pt x="43333" y="11956"/>
                  </a:cubicBezTo>
                  <a:cubicBezTo>
                    <a:pt x="43292" y="11956"/>
                    <a:pt x="43268" y="11905"/>
                    <a:pt x="43298" y="11872"/>
                  </a:cubicBezTo>
                  <a:cubicBezTo>
                    <a:pt x="43680" y="11451"/>
                    <a:pt x="44094" y="11059"/>
                    <a:pt x="44528" y="10690"/>
                  </a:cubicBezTo>
                  <a:cubicBezTo>
                    <a:pt x="45109" y="10195"/>
                    <a:pt x="45722" y="9737"/>
                    <a:pt x="46336" y="9283"/>
                  </a:cubicBezTo>
                  <a:cubicBezTo>
                    <a:pt x="45807" y="8400"/>
                    <a:pt x="45239" y="7550"/>
                    <a:pt x="44618" y="6750"/>
                  </a:cubicBezTo>
                  <a:cubicBezTo>
                    <a:pt x="44242" y="7050"/>
                    <a:pt x="43865" y="7348"/>
                    <a:pt x="43476" y="7631"/>
                  </a:cubicBezTo>
                  <a:cubicBezTo>
                    <a:pt x="42625" y="8249"/>
                    <a:pt x="41706" y="8820"/>
                    <a:pt x="40683" y="9099"/>
                  </a:cubicBezTo>
                  <a:cubicBezTo>
                    <a:pt x="40679" y="9100"/>
                    <a:pt x="40674" y="9100"/>
                    <a:pt x="40670" y="9100"/>
                  </a:cubicBezTo>
                  <a:cubicBezTo>
                    <a:pt x="40638" y="9100"/>
                    <a:pt x="40619" y="9064"/>
                    <a:pt x="40633" y="9033"/>
                  </a:cubicBezTo>
                  <a:cubicBezTo>
                    <a:pt x="41293" y="7596"/>
                    <a:pt x="42257" y="6351"/>
                    <a:pt x="43178" y="5077"/>
                  </a:cubicBezTo>
                  <a:cubicBezTo>
                    <a:pt x="40779" y="2577"/>
                    <a:pt x="37770" y="771"/>
                    <a:pt x="34001" y="201"/>
                  </a:cubicBezTo>
                  <a:cubicBezTo>
                    <a:pt x="33675" y="1764"/>
                    <a:pt x="33525" y="3398"/>
                    <a:pt x="32732" y="4804"/>
                  </a:cubicBezTo>
                  <a:cubicBezTo>
                    <a:pt x="32722" y="4822"/>
                    <a:pt x="32706" y="4829"/>
                    <a:pt x="32691" y="4829"/>
                  </a:cubicBezTo>
                  <a:cubicBezTo>
                    <a:pt x="32669" y="4829"/>
                    <a:pt x="32647" y="4815"/>
                    <a:pt x="32639" y="4793"/>
                  </a:cubicBezTo>
                  <a:cubicBezTo>
                    <a:pt x="32389" y="4165"/>
                    <a:pt x="32223" y="3508"/>
                    <a:pt x="32116" y="2842"/>
                  </a:cubicBezTo>
                  <a:cubicBezTo>
                    <a:pt x="31965" y="1906"/>
                    <a:pt x="31920" y="962"/>
                    <a:pt x="31902" y="17"/>
                  </a:cubicBezTo>
                  <a:cubicBezTo>
                    <a:pt x="31570" y="6"/>
                    <a:pt x="31239" y="0"/>
                    <a:pt x="309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2"/>
            <p:cNvSpPr/>
            <p:nvPr/>
          </p:nvSpPr>
          <p:spPr>
            <a:xfrm>
              <a:off x="2870925" y="4650350"/>
              <a:ext cx="460975" cy="666775"/>
            </a:xfrm>
            <a:custGeom>
              <a:avLst/>
              <a:gdLst/>
              <a:ahLst/>
              <a:cxnLst/>
              <a:rect l="l" t="t" r="r" b="b"/>
              <a:pathLst>
                <a:path w="18439" h="26671" extrusionOk="0">
                  <a:moveTo>
                    <a:pt x="1" y="0"/>
                  </a:moveTo>
                  <a:lnTo>
                    <a:pt x="1" y="0"/>
                  </a:lnTo>
                  <a:cubicBezTo>
                    <a:pt x="598" y="2218"/>
                    <a:pt x="1223" y="4426"/>
                    <a:pt x="1834" y="6639"/>
                  </a:cubicBezTo>
                  <a:lnTo>
                    <a:pt x="3715" y="13264"/>
                  </a:lnTo>
                  <a:cubicBezTo>
                    <a:pt x="4337" y="15474"/>
                    <a:pt x="4988" y="17675"/>
                    <a:pt x="5629" y="19880"/>
                  </a:cubicBezTo>
                  <a:lnTo>
                    <a:pt x="7555" y="26491"/>
                  </a:lnTo>
                  <a:cubicBezTo>
                    <a:pt x="7577" y="26561"/>
                    <a:pt x="7629" y="26623"/>
                    <a:pt x="7702" y="26652"/>
                  </a:cubicBezTo>
                  <a:cubicBezTo>
                    <a:pt x="7732" y="26664"/>
                    <a:pt x="7764" y="26670"/>
                    <a:pt x="7795" y="26670"/>
                  </a:cubicBezTo>
                  <a:cubicBezTo>
                    <a:pt x="7893" y="26670"/>
                    <a:pt x="7986" y="26611"/>
                    <a:pt x="8025" y="26513"/>
                  </a:cubicBezTo>
                  <a:lnTo>
                    <a:pt x="10668" y="19901"/>
                  </a:lnTo>
                  <a:cubicBezTo>
                    <a:pt x="11544" y="17695"/>
                    <a:pt x="12438" y="15496"/>
                    <a:pt x="13298" y="13284"/>
                  </a:cubicBezTo>
                  <a:lnTo>
                    <a:pt x="15894" y="6652"/>
                  </a:lnTo>
                  <a:cubicBezTo>
                    <a:pt x="16741" y="4435"/>
                    <a:pt x="17605" y="2224"/>
                    <a:pt x="18438" y="0"/>
                  </a:cubicBezTo>
                  <a:lnTo>
                    <a:pt x="18438" y="0"/>
                  </a:lnTo>
                  <a:cubicBezTo>
                    <a:pt x="17498" y="2181"/>
                    <a:pt x="16588" y="4373"/>
                    <a:pt x="15661" y="6559"/>
                  </a:cubicBezTo>
                  <a:lnTo>
                    <a:pt x="12935" y="13138"/>
                  </a:lnTo>
                  <a:cubicBezTo>
                    <a:pt x="12021" y="15329"/>
                    <a:pt x="11141" y="17533"/>
                    <a:pt x="10243" y="19730"/>
                  </a:cubicBezTo>
                  <a:lnTo>
                    <a:pt x="7830" y="25671"/>
                  </a:lnTo>
                  <a:lnTo>
                    <a:pt x="6063" y="19751"/>
                  </a:lnTo>
                  <a:cubicBezTo>
                    <a:pt x="5404" y="17553"/>
                    <a:pt x="4757" y="15350"/>
                    <a:pt x="4080" y="13157"/>
                  </a:cubicBezTo>
                  <a:lnTo>
                    <a:pt x="2065" y="6572"/>
                  </a:lnTo>
                  <a:cubicBezTo>
                    <a:pt x="1376" y="4381"/>
                    <a:pt x="704" y="218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2"/>
            <p:cNvSpPr/>
            <p:nvPr/>
          </p:nvSpPr>
          <p:spPr>
            <a:xfrm>
              <a:off x="2597700" y="4961025"/>
              <a:ext cx="947325" cy="356125"/>
            </a:xfrm>
            <a:custGeom>
              <a:avLst/>
              <a:gdLst/>
              <a:ahLst/>
              <a:cxnLst/>
              <a:rect l="l" t="t" r="r" b="b"/>
              <a:pathLst>
                <a:path w="37893" h="14245" extrusionOk="0">
                  <a:moveTo>
                    <a:pt x="1" y="1"/>
                  </a:moveTo>
                  <a:cubicBezTo>
                    <a:pt x="1527" y="1213"/>
                    <a:pt x="3073" y="2398"/>
                    <a:pt x="4608" y="3598"/>
                  </a:cubicBezTo>
                  <a:lnTo>
                    <a:pt x="9246" y="7152"/>
                  </a:lnTo>
                  <a:cubicBezTo>
                    <a:pt x="10789" y="8342"/>
                    <a:pt x="12353" y="9503"/>
                    <a:pt x="13906" y="10678"/>
                  </a:cubicBezTo>
                  <a:lnTo>
                    <a:pt x="18573" y="14194"/>
                  </a:lnTo>
                  <a:cubicBezTo>
                    <a:pt x="18617" y="14227"/>
                    <a:pt x="18670" y="14244"/>
                    <a:pt x="18723" y="14244"/>
                  </a:cubicBezTo>
                  <a:cubicBezTo>
                    <a:pt x="18773" y="14244"/>
                    <a:pt x="18822" y="14230"/>
                    <a:pt x="18865" y="14199"/>
                  </a:cubicBezTo>
                  <a:lnTo>
                    <a:pt x="23645" y="10878"/>
                  </a:lnTo>
                  <a:cubicBezTo>
                    <a:pt x="25236" y="9768"/>
                    <a:pt x="26836" y="8672"/>
                    <a:pt x="28417" y="7547"/>
                  </a:cubicBezTo>
                  <a:lnTo>
                    <a:pt x="33169" y="4187"/>
                  </a:lnTo>
                  <a:cubicBezTo>
                    <a:pt x="34744" y="3052"/>
                    <a:pt x="36327" y="1931"/>
                    <a:pt x="37893" y="784"/>
                  </a:cubicBezTo>
                  <a:lnTo>
                    <a:pt x="37893" y="784"/>
                  </a:lnTo>
                  <a:cubicBezTo>
                    <a:pt x="36264" y="1838"/>
                    <a:pt x="34652" y="2919"/>
                    <a:pt x="33031" y="3986"/>
                  </a:cubicBezTo>
                  <a:lnTo>
                    <a:pt x="28199" y="7230"/>
                  </a:lnTo>
                  <a:cubicBezTo>
                    <a:pt x="26585" y="8307"/>
                    <a:pt x="24990" y="9412"/>
                    <a:pt x="23386" y="10503"/>
                  </a:cubicBezTo>
                  <a:lnTo>
                    <a:pt x="18730" y="13686"/>
                  </a:lnTo>
                  <a:lnTo>
                    <a:pt x="18730" y="13686"/>
                  </a:lnTo>
                  <a:lnTo>
                    <a:pt x="14179" y="10313"/>
                  </a:lnTo>
                  <a:cubicBezTo>
                    <a:pt x="12612" y="9156"/>
                    <a:pt x="11056" y="7984"/>
                    <a:pt x="9477" y="6842"/>
                  </a:cubicBezTo>
                  <a:lnTo>
                    <a:pt x="4755" y="3400"/>
                  </a:lnTo>
                  <a:cubicBezTo>
                    <a:pt x="3170" y="2267"/>
                    <a:pt x="1595" y="112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3" name="Google Shape;1433;p32"/>
          <p:cNvGrpSpPr/>
          <p:nvPr/>
        </p:nvGrpSpPr>
        <p:grpSpPr>
          <a:xfrm>
            <a:off x="7499964" y="4201734"/>
            <a:ext cx="1601308" cy="951338"/>
            <a:chOff x="4862750" y="1367725"/>
            <a:chExt cx="1451775" cy="862500"/>
          </a:xfrm>
        </p:grpSpPr>
        <p:sp>
          <p:nvSpPr>
            <p:cNvPr id="1434" name="Google Shape;1434;p32"/>
            <p:cNvSpPr/>
            <p:nvPr/>
          </p:nvSpPr>
          <p:spPr>
            <a:xfrm>
              <a:off x="4862750" y="1367725"/>
              <a:ext cx="1451775" cy="862500"/>
            </a:xfrm>
            <a:custGeom>
              <a:avLst/>
              <a:gdLst/>
              <a:ahLst/>
              <a:cxnLst/>
              <a:rect l="l" t="t" r="r" b="b"/>
              <a:pathLst>
                <a:path w="58071" h="34500" extrusionOk="0">
                  <a:moveTo>
                    <a:pt x="25729" y="0"/>
                  </a:moveTo>
                  <a:cubicBezTo>
                    <a:pt x="27105" y="1136"/>
                    <a:pt x="27171" y="3212"/>
                    <a:pt x="26889" y="4974"/>
                  </a:cubicBezTo>
                  <a:cubicBezTo>
                    <a:pt x="26607" y="6736"/>
                    <a:pt x="26100" y="8584"/>
                    <a:pt x="26719" y="10257"/>
                  </a:cubicBezTo>
                  <a:cubicBezTo>
                    <a:pt x="27777" y="13120"/>
                    <a:pt x="31526" y="14032"/>
                    <a:pt x="33127" y="16629"/>
                  </a:cubicBezTo>
                  <a:cubicBezTo>
                    <a:pt x="34035" y="18101"/>
                    <a:pt x="34130" y="19911"/>
                    <a:pt x="34557" y="21587"/>
                  </a:cubicBezTo>
                  <a:cubicBezTo>
                    <a:pt x="34971" y="23217"/>
                    <a:pt x="35714" y="24759"/>
                    <a:pt x="36019" y="26412"/>
                  </a:cubicBezTo>
                  <a:cubicBezTo>
                    <a:pt x="36323" y="28067"/>
                    <a:pt x="36194" y="30081"/>
                    <a:pt x="34953" y="31216"/>
                  </a:cubicBezTo>
                  <a:cubicBezTo>
                    <a:pt x="35096" y="28858"/>
                    <a:pt x="35032" y="26438"/>
                    <a:pt x="34217" y="24222"/>
                  </a:cubicBezTo>
                  <a:cubicBezTo>
                    <a:pt x="33402" y="22006"/>
                    <a:pt x="31733" y="20006"/>
                    <a:pt x="29488" y="19275"/>
                  </a:cubicBezTo>
                  <a:cubicBezTo>
                    <a:pt x="28442" y="18934"/>
                    <a:pt x="27330" y="18878"/>
                    <a:pt x="26209" y="18878"/>
                  </a:cubicBezTo>
                  <a:cubicBezTo>
                    <a:pt x="25661" y="18878"/>
                    <a:pt x="25112" y="18892"/>
                    <a:pt x="24567" y="18892"/>
                  </a:cubicBezTo>
                  <a:cubicBezTo>
                    <a:pt x="23140" y="18892"/>
                    <a:pt x="21745" y="18800"/>
                    <a:pt x="20503" y="18137"/>
                  </a:cubicBezTo>
                  <a:cubicBezTo>
                    <a:pt x="18964" y="17314"/>
                    <a:pt x="17970" y="15760"/>
                    <a:pt x="16636" y="14636"/>
                  </a:cubicBezTo>
                  <a:cubicBezTo>
                    <a:pt x="15142" y="13377"/>
                    <a:pt x="13187" y="12692"/>
                    <a:pt x="11236" y="12692"/>
                  </a:cubicBezTo>
                  <a:cubicBezTo>
                    <a:pt x="10610" y="12692"/>
                    <a:pt x="9984" y="12762"/>
                    <a:pt x="9375" y="12907"/>
                  </a:cubicBezTo>
                  <a:cubicBezTo>
                    <a:pt x="6864" y="13502"/>
                    <a:pt x="4694" y="15382"/>
                    <a:pt x="3677" y="17754"/>
                  </a:cubicBezTo>
                  <a:cubicBezTo>
                    <a:pt x="4991" y="16800"/>
                    <a:pt x="6613" y="16323"/>
                    <a:pt x="8235" y="16323"/>
                  </a:cubicBezTo>
                  <a:cubicBezTo>
                    <a:pt x="9858" y="16323"/>
                    <a:pt x="11481" y="16801"/>
                    <a:pt x="12795" y="17756"/>
                  </a:cubicBezTo>
                  <a:cubicBezTo>
                    <a:pt x="14974" y="19340"/>
                    <a:pt x="16326" y="22045"/>
                    <a:pt x="18826" y="23050"/>
                  </a:cubicBezTo>
                  <a:cubicBezTo>
                    <a:pt x="19659" y="23384"/>
                    <a:pt x="20533" y="23494"/>
                    <a:pt x="21426" y="23494"/>
                  </a:cubicBezTo>
                  <a:cubicBezTo>
                    <a:pt x="23143" y="23494"/>
                    <a:pt x="24933" y="23088"/>
                    <a:pt x="26655" y="23088"/>
                  </a:cubicBezTo>
                  <a:cubicBezTo>
                    <a:pt x="27499" y="23088"/>
                    <a:pt x="28327" y="23185"/>
                    <a:pt x="29121" y="23476"/>
                  </a:cubicBezTo>
                  <a:cubicBezTo>
                    <a:pt x="30644" y="24034"/>
                    <a:pt x="31856" y="25261"/>
                    <a:pt x="32647" y="26678"/>
                  </a:cubicBezTo>
                  <a:cubicBezTo>
                    <a:pt x="33437" y="28093"/>
                    <a:pt x="33518" y="29731"/>
                    <a:pt x="33790" y="31329"/>
                  </a:cubicBezTo>
                  <a:cubicBezTo>
                    <a:pt x="33276" y="29023"/>
                    <a:pt x="31423" y="27067"/>
                    <a:pt x="29148" y="26427"/>
                  </a:cubicBezTo>
                  <a:cubicBezTo>
                    <a:pt x="28419" y="26222"/>
                    <a:pt x="27677" y="26147"/>
                    <a:pt x="26928" y="26147"/>
                  </a:cubicBezTo>
                  <a:cubicBezTo>
                    <a:pt x="24848" y="26147"/>
                    <a:pt x="22709" y="26727"/>
                    <a:pt x="20615" y="26727"/>
                  </a:cubicBezTo>
                  <a:cubicBezTo>
                    <a:pt x="20020" y="26727"/>
                    <a:pt x="19428" y="26680"/>
                    <a:pt x="18843" y="26560"/>
                  </a:cubicBezTo>
                  <a:cubicBezTo>
                    <a:pt x="16575" y="26095"/>
                    <a:pt x="14671" y="24581"/>
                    <a:pt x="12497" y="23785"/>
                  </a:cubicBezTo>
                  <a:cubicBezTo>
                    <a:pt x="11348" y="23365"/>
                    <a:pt x="10125" y="23154"/>
                    <a:pt x="8902" y="23154"/>
                  </a:cubicBezTo>
                  <a:cubicBezTo>
                    <a:pt x="7738" y="23154"/>
                    <a:pt x="6575" y="23345"/>
                    <a:pt x="5475" y="23727"/>
                  </a:cubicBezTo>
                  <a:cubicBezTo>
                    <a:pt x="3221" y="24508"/>
                    <a:pt x="1251" y="26089"/>
                    <a:pt x="0" y="28121"/>
                  </a:cubicBezTo>
                  <a:cubicBezTo>
                    <a:pt x="2127" y="27000"/>
                    <a:pt x="4552" y="26229"/>
                    <a:pt x="6927" y="26229"/>
                  </a:cubicBezTo>
                  <a:cubicBezTo>
                    <a:pt x="8122" y="26229"/>
                    <a:pt x="9303" y="26423"/>
                    <a:pt x="10427" y="26867"/>
                  </a:cubicBezTo>
                  <a:cubicBezTo>
                    <a:pt x="13177" y="27951"/>
                    <a:pt x="15315" y="30404"/>
                    <a:pt x="18202" y="31041"/>
                  </a:cubicBezTo>
                  <a:cubicBezTo>
                    <a:pt x="18767" y="31166"/>
                    <a:pt x="19335" y="31215"/>
                    <a:pt x="19905" y="31215"/>
                  </a:cubicBezTo>
                  <a:cubicBezTo>
                    <a:pt x="22108" y="31215"/>
                    <a:pt x="24345" y="30478"/>
                    <a:pt x="26576" y="30478"/>
                  </a:cubicBezTo>
                  <a:cubicBezTo>
                    <a:pt x="26754" y="30478"/>
                    <a:pt x="26932" y="30483"/>
                    <a:pt x="27109" y="30493"/>
                  </a:cubicBezTo>
                  <a:cubicBezTo>
                    <a:pt x="29757" y="30644"/>
                    <a:pt x="32300" y="32079"/>
                    <a:pt x="33797" y="34267"/>
                  </a:cubicBezTo>
                  <a:lnTo>
                    <a:pt x="41860" y="34499"/>
                  </a:lnTo>
                  <a:lnTo>
                    <a:pt x="41860" y="34498"/>
                  </a:lnTo>
                  <a:cubicBezTo>
                    <a:pt x="43078" y="33070"/>
                    <a:pt x="45080" y="32670"/>
                    <a:pt x="46908" y="32246"/>
                  </a:cubicBezTo>
                  <a:cubicBezTo>
                    <a:pt x="48737" y="31822"/>
                    <a:pt x="50737" y="31134"/>
                    <a:pt x="51589" y="29463"/>
                  </a:cubicBezTo>
                  <a:cubicBezTo>
                    <a:pt x="52297" y="28073"/>
                    <a:pt x="52031" y="26299"/>
                    <a:pt x="52904" y="25009"/>
                  </a:cubicBezTo>
                  <a:cubicBezTo>
                    <a:pt x="53639" y="23922"/>
                    <a:pt x="54990" y="23457"/>
                    <a:pt x="55991" y="22610"/>
                  </a:cubicBezTo>
                  <a:cubicBezTo>
                    <a:pt x="57434" y="21390"/>
                    <a:pt x="58070" y="19378"/>
                    <a:pt x="57878" y="17498"/>
                  </a:cubicBezTo>
                  <a:cubicBezTo>
                    <a:pt x="57685" y="15618"/>
                    <a:pt x="56592" y="13852"/>
                    <a:pt x="55343" y="12434"/>
                  </a:cubicBezTo>
                  <a:lnTo>
                    <a:pt x="55343" y="12434"/>
                  </a:lnTo>
                  <a:cubicBezTo>
                    <a:pt x="55772" y="15401"/>
                    <a:pt x="54681" y="18548"/>
                    <a:pt x="52507" y="20613"/>
                  </a:cubicBezTo>
                  <a:cubicBezTo>
                    <a:pt x="51428" y="21638"/>
                    <a:pt x="50106" y="22408"/>
                    <a:pt x="49152" y="23551"/>
                  </a:cubicBezTo>
                  <a:cubicBezTo>
                    <a:pt x="47741" y="25243"/>
                    <a:pt x="47202" y="27669"/>
                    <a:pt x="45392" y="28925"/>
                  </a:cubicBezTo>
                  <a:cubicBezTo>
                    <a:pt x="43457" y="30267"/>
                    <a:pt x="40699" y="29728"/>
                    <a:pt x="38837" y="31169"/>
                  </a:cubicBezTo>
                  <a:cubicBezTo>
                    <a:pt x="40092" y="29943"/>
                    <a:pt x="41696" y="29156"/>
                    <a:pt x="43180" y="28222"/>
                  </a:cubicBezTo>
                  <a:cubicBezTo>
                    <a:pt x="44664" y="27287"/>
                    <a:pt x="46109" y="26105"/>
                    <a:pt x="46726" y="24465"/>
                  </a:cubicBezTo>
                  <a:cubicBezTo>
                    <a:pt x="47232" y="23121"/>
                    <a:pt x="47130" y="21605"/>
                    <a:pt x="47664" y="20272"/>
                  </a:cubicBezTo>
                  <a:cubicBezTo>
                    <a:pt x="48424" y="18380"/>
                    <a:pt x="50392" y="17049"/>
                    <a:pt x="50728" y="15037"/>
                  </a:cubicBezTo>
                  <a:cubicBezTo>
                    <a:pt x="51146" y="12527"/>
                    <a:pt x="48817" y="10158"/>
                    <a:pt x="49253" y="7650"/>
                  </a:cubicBezTo>
                  <a:cubicBezTo>
                    <a:pt x="49453" y="6497"/>
                    <a:pt x="50146" y="5455"/>
                    <a:pt x="50880" y="4544"/>
                  </a:cubicBezTo>
                  <a:lnTo>
                    <a:pt x="50880" y="4544"/>
                  </a:lnTo>
                  <a:cubicBezTo>
                    <a:pt x="48922" y="4979"/>
                    <a:pt x="47126" y="6107"/>
                    <a:pt x="45884" y="7681"/>
                  </a:cubicBezTo>
                  <a:cubicBezTo>
                    <a:pt x="44641" y="9255"/>
                    <a:pt x="43959" y="11263"/>
                    <a:pt x="43988" y="13268"/>
                  </a:cubicBezTo>
                  <a:cubicBezTo>
                    <a:pt x="44007" y="14455"/>
                    <a:pt x="44263" y="15630"/>
                    <a:pt x="44259" y="16817"/>
                  </a:cubicBezTo>
                  <a:cubicBezTo>
                    <a:pt x="44254" y="18004"/>
                    <a:pt x="43934" y="19273"/>
                    <a:pt x="43028" y="20040"/>
                  </a:cubicBezTo>
                  <a:cubicBezTo>
                    <a:pt x="42251" y="20698"/>
                    <a:pt x="41112" y="20932"/>
                    <a:pt x="40552" y="21781"/>
                  </a:cubicBezTo>
                  <a:cubicBezTo>
                    <a:pt x="39937" y="22713"/>
                    <a:pt x="40282" y="23938"/>
                    <a:pt x="40352" y="25052"/>
                  </a:cubicBezTo>
                  <a:cubicBezTo>
                    <a:pt x="40498" y="27399"/>
                    <a:pt x="39052" y="29686"/>
                    <a:pt x="36976" y="30791"/>
                  </a:cubicBezTo>
                  <a:cubicBezTo>
                    <a:pt x="38166" y="29780"/>
                    <a:pt x="38473" y="28057"/>
                    <a:pt x="38374" y="26499"/>
                  </a:cubicBezTo>
                  <a:cubicBezTo>
                    <a:pt x="38275" y="24941"/>
                    <a:pt x="37851" y="23405"/>
                    <a:pt x="37900" y="21844"/>
                  </a:cubicBezTo>
                  <a:cubicBezTo>
                    <a:pt x="37956" y="20117"/>
                    <a:pt x="38589" y="18409"/>
                    <a:pt x="38356" y="16696"/>
                  </a:cubicBezTo>
                  <a:cubicBezTo>
                    <a:pt x="38110" y="14894"/>
                    <a:pt x="36936" y="13356"/>
                    <a:pt x="35651" y="12067"/>
                  </a:cubicBezTo>
                  <a:cubicBezTo>
                    <a:pt x="34978" y="11392"/>
                    <a:pt x="34241" y="10726"/>
                    <a:pt x="33904" y="9835"/>
                  </a:cubicBezTo>
                  <a:cubicBezTo>
                    <a:pt x="33480" y="8712"/>
                    <a:pt x="33772" y="7453"/>
                    <a:pt x="33623" y="6261"/>
                  </a:cubicBezTo>
                  <a:cubicBezTo>
                    <a:pt x="33403" y="4496"/>
                    <a:pt x="32207" y="2968"/>
                    <a:pt x="30753" y="1943"/>
                  </a:cubicBezTo>
                  <a:cubicBezTo>
                    <a:pt x="29299" y="917"/>
                    <a:pt x="27412" y="578"/>
                    <a:pt x="257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2"/>
            <p:cNvSpPr/>
            <p:nvPr/>
          </p:nvSpPr>
          <p:spPr>
            <a:xfrm>
              <a:off x="5848900" y="1551375"/>
              <a:ext cx="217000" cy="560850"/>
            </a:xfrm>
            <a:custGeom>
              <a:avLst/>
              <a:gdLst/>
              <a:ahLst/>
              <a:cxnLst/>
              <a:rect l="l" t="t" r="r" b="b"/>
              <a:pathLst>
                <a:path w="8680" h="22434" extrusionOk="0">
                  <a:moveTo>
                    <a:pt x="8657" y="0"/>
                  </a:moveTo>
                  <a:cubicBezTo>
                    <a:pt x="8139" y="916"/>
                    <a:pt x="7797" y="1931"/>
                    <a:pt x="7656" y="2975"/>
                  </a:cubicBezTo>
                  <a:cubicBezTo>
                    <a:pt x="7582" y="3496"/>
                    <a:pt x="7562" y="4026"/>
                    <a:pt x="7592" y="4553"/>
                  </a:cubicBezTo>
                  <a:cubicBezTo>
                    <a:pt x="7617" y="5082"/>
                    <a:pt x="7710" y="5602"/>
                    <a:pt x="7796" y="6119"/>
                  </a:cubicBezTo>
                  <a:cubicBezTo>
                    <a:pt x="7883" y="6635"/>
                    <a:pt x="7959" y="7153"/>
                    <a:pt x="7945" y="7670"/>
                  </a:cubicBezTo>
                  <a:cubicBezTo>
                    <a:pt x="7932" y="8184"/>
                    <a:pt x="7803" y="8694"/>
                    <a:pt x="7533" y="9129"/>
                  </a:cubicBezTo>
                  <a:cubicBezTo>
                    <a:pt x="7267" y="9568"/>
                    <a:pt x="6903" y="9945"/>
                    <a:pt x="6557" y="10343"/>
                  </a:cubicBezTo>
                  <a:cubicBezTo>
                    <a:pt x="6384" y="10542"/>
                    <a:pt x="6214" y="10747"/>
                    <a:pt x="6064" y="10970"/>
                  </a:cubicBezTo>
                  <a:cubicBezTo>
                    <a:pt x="5915" y="11193"/>
                    <a:pt x="5787" y="11434"/>
                    <a:pt x="5689" y="11683"/>
                  </a:cubicBezTo>
                  <a:cubicBezTo>
                    <a:pt x="5291" y="12693"/>
                    <a:pt x="5289" y="13774"/>
                    <a:pt x="5127" y="14795"/>
                  </a:cubicBezTo>
                  <a:cubicBezTo>
                    <a:pt x="5050" y="15310"/>
                    <a:pt x="4930" y="15802"/>
                    <a:pt x="4725" y="16282"/>
                  </a:cubicBezTo>
                  <a:cubicBezTo>
                    <a:pt x="4531" y="16763"/>
                    <a:pt x="4313" y="17236"/>
                    <a:pt x="4057" y="17688"/>
                  </a:cubicBezTo>
                  <a:cubicBezTo>
                    <a:pt x="3064" y="19521"/>
                    <a:pt x="1591" y="21054"/>
                    <a:pt x="1" y="22413"/>
                  </a:cubicBezTo>
                  <a:lnTo>
                    <a:pt x="16" y="22433"/>
                  </a:lnTo>
                  <a:cubicBezTo>
                    <a:pt x="1697" y="21183"/>
                    <a:pt x="3222" y="19658"/>
                    <a:pt x="4276" y="17810"/>
                  </a:cubicBezTo>
                  <a:cubicBezTo>
                    <a:pt x="4538" y="17350"/>
                    <a:pt x="4759" y="16866"/>
                    <a:pt x="4957" y="16374"/>
                  </a:cubicBezTo>
                  <a:cubicBezTo>
                    <a:pt x="5165" y="15889"/>
                    <a:pt x="5297" y="15354"/>
                    <a:pt x="5373" y="14832"/>
                  </a:cubicBezTo>
                  <a:cubicBezTo>
                    <a:pt x="5520" y="13785"/>
                    <a:pt x="5510" y="12722"/>
                    <a:pt x="5875" y="11757"/>
                  </a:cubicBezTo>
                  <a:cubicBezTo>
                    <a:pt x="5967" y="11517"/>
                    <a:pt x="6084" y="11290"/>
                    <a:pt x="6224" y="11075"/>
                  </a:cubicBezTo>
                  <a:cubicBezTo>
                    <a:pt x="6364" y="10862"/>
                    <a:pt x="6526" y="10659"/>
                    <a:pt x="6695" y="10462"/>
                  </a:cubicBezTo>
                  <a:cubicBezTo>
                    <a:pt x="7031" y="10064"/>
                    <a:pt x="7399" y="9676"/>
                    <a:pt x="7673" y="9212"/>
                  </a:cubicBezTo>
                  <a:cubicBezTo>
                    <a:pt x="7953" y="8750"/>
                    <a:pt x="8083" y="8206"/>
                    <a:pt x="8089" y="7673"/>
                  </a:cubicBezTo>
                  <a:cubicBezTo>
                    <a:pt x="8098" y="7139"/>
                    <a:pt x="8012" y="6614"/>
                    <a:pt x="7920" y="6098"/>
                  </a:cubicBezTo>
                  <a:cubicBezTo>
                    <a:pt x="7826" y="5581"/>
                    <a:pt x="7725" y="5068"/>
                    <a:pt x="7691" y="4547"/>
                  </a:cubicBezTo>
                  <a:cubicBezTo>
                    <a:pt x="7655" y="4027"/>
                    <a:pt x="7665" y="3503"/>
                    <a:pt x="7731" y="2985"/>
                  </a:cubicBezTo>
                  <a:cubicBezTo>
                    <a:pt x="7854" y="1948"/>
                    <a:pt x="8178" y="933"/>
                    <a:pt x="8679" y="13"/>
                  </a:cubicBezTo>
                  <a:lnTo>
                    <a:pt x="86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2"/>
            <p:cNvSpPr/>
            <p:nvPr/>
          </p:nvSpPr>
          <p:spPr>
            <a:xfrm>
              <a:off x="5888975" y="1759975"/>
              <a:ext cx="386250" cy="428450"/>
            </a:xfrm>
            <a:custGeom>
              <a:avLst/>
              <a:gdLst/>
              <a:ahLst/>
              <a:cxnLst/>
              <a:rect l="l" t="t" r="r" b="b"/>
              <a:pathLst>
                <a:path w="15450" h="17138" extrusionOk="0">
                  <a:moveTo>
                    <a:pt x="15293" y="1"/>
                  </a:moveTo>
                  <a:lnTo>
                    <a:pt x="15268" y="2"/>
                  </a:lnTo>
                  <a:cubicBezTo>
                    <a:pt x="15329" y="1051"/>
                    <a:pt x="15389" y="2119"/>
                    <a:pt x="15146" y="3143"/>
                  </a:cubicBezTo>
                  <a:cubicBezTo>
                    <a:pt x="15025" y="3652"/>
                    <a:pt x="14831" y="4145"/>
                    <a:pt x="14540" y="4578"/>
                  </a:cubicBezTo>
                  <a:cubicBezTo>
                    <a:pt x="14251" y="5012"/>
                    <a:pt x="13855" y="5364"/>
                    <a:pt x="13416" y="5642"/>
                  </a:cubicBezTo>
                  <a:cubicBezTo>
                    <a:pt x="12538" y="6210"/>
                    <a:pt x="11515" y="6537"/>
                    <a:pt x="10640" y="7165"/>
                  </a:cubicBezTo>
                  <a:cubicBezTo>
                    <a:pt x="10420" y="7318"/>
                    <a:pt x="10221" y="7502"/>
                    <a:pt x="10034" y="7698"/>
                  </a:cubicBezTo>
                  <a:cubicBezTo>
                    <a:pt x="9859" y="7904"/>
                    <a:pt x="9695" y="8123"/>
                    <a:pt x="9576" y="8367"/>
                  </a:cubicBezTo>
                  <a:cubicBezTo>
                    <a:pt x="9324" y="8848"/>
                    <a:pt x="9195" y="9376"/>
                    <a:pt x="9093" y="9895"/>
                  </a:cubicBezTo>
                  <a:cubicBezTo>
                    <a:pt x="8989" y="10415"/>
                    <a:pt x="8911" y="10936"/>
                    <a:pt x="8780" y="11439"/>
                  </a:cubicBezTo>
                  <a:cubicBezTo>
                    <a:pt x="8652" y="11942"/>
                    <a:pt x="8454" y="12422"/>
                    <a:pt x="8148" y="12826"/>
                  </a:cubicBezTo>
                  <a:cubicBezTo>
                    <a:pt x="7531" y="13643"/>
                    <a:pt x="6557" y="14127"/>
                    <a:pt x="5570" y="14426"/>
                  </a:cubicBezTo>
                  <a:cubicBezTo>
                    <a:pt x="4578" y="14744"/>
                    <a:pt x="3525" y="14905"/>
                    <a:pt x="2520" y="15264"/>
                  </a:cubicBezTo>
                  <a:cubicBezTo>
                    <a:pt x="2018" y="15444"/>
                    <a:pt x="1532" y="15673"/>
                    <a:pt x="1092" y="15976"/>
                  </a:cubicBezTo>
                  <a:cubicBezTo>
                    <a:pt x="655" y="16282"/>
                    <a:pt x="269" y="16667"/>
                    <a:pt x="0" y="17125"/>
                  </a:cubicBezTo>
                  <a:lnTo>
                    <a:pt x="22" y="17138"/>
                  </a:lnTo>
                  <a:cubicBezTo>
                    <a:pt x="312" y="16699"/>
                    <a:pt x="712" y="16345"/>
                    <a:pt x="1155" y="16071"/>
                  </a:cubicBezTo>
                  <a:cubicBezTo>
                    <a:pt x="1596" y="15793"/>
                    <a:pt x="2079" y="15587"/>
                    <a:pt x="2576" y="15429"/>
                  </a:cubicBezTo>
                  <a:cubicBezTo>
                    <a:pt x="3573" y="15113"/>
                    <a:pt x="4619" y="14964"/>
                    <a:pt x="5644" y="14666"/>
                  </a:cubicBezTo>
                  <a:cubicBezTo>
                    <a:pt x="6154" y="14511"/>
                    <a:pt x="6657" y="14309"/>
                    <a:pt x="7122" y="14036"/>
                  </a:cubicBezTo>
                  <a:cubicBezTo>
                    <a:pt x="7588" y="13763"/>
                    <a:pt x="8019" y="13414"/>
                    <a:pt x="8347" y="12975"/>
                  </a:cubicBezTo>
                  <a:cubicBezTo>
                    <a:pt x="8672" y="12532"/>
                    <a:pt x="8874" y="12013"/>
                    <a:pt x="8997" y="11493"/>
                  </a:cubicBezTo>
                  <a:cubicBezTo>
                    <a:pt x="9125" y="10974"/>
                    <a:pt x="9194" y="10447"/>
                    <a:pt x="9289" y="9933"/>
                  </a:cubicBezTo>
                  <a:cubicBezTo>
                    <a:pt x="9386" y="9420"/>
                    <a:pt x="9504" y="8908"/>
                    <a:pt x="9738" y="8449"/>
                  </a:cubicBezTo>
                  <a:cubicBezTo>
                    <a:pt x="9961" y="7985"/>
                    <a:pt x="10318" y="7600"/>
                    <a:pt x="10736" y="7296"/>
                  </a:cubicBezTo>
                  <a:cubicBezTo>
                    <a:pt x="11574" y="6677"/>
                    <a:pt x="12595" y="6335"/>
                    <a:pt x="13485" y="5747"/>
                  </a:cubicBezTo>
                  <a:cubicBezTo>
                    <a:pt x="13929" y="5456"/>
                    <a:pt x="14335" y="5083"/>
                    <a:pt x="14623" y="4633"/>
                  </a:cubicBezTo>
                  <a:cubicBezTo>
                    <a:pt x="14915" y="4184"/>
                    <a:pt x="15106" y="3678"/>
                    <a:pt x="15220" y="3160"/>
                  </a:cubicBezTo>
                  <a:cubicBezTo>
                    <a:pt x="15449" y="2118"/>
                    <a:pt x="15371" y="1048"/>
                    <a:pt x="152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2"/>
            <p:cNvSpPr/>
            <p:nvPr/>
          </p:nvSpPr>
          <p:spPr>
            <a:xfrm>
              <a:off x="5583250" y="1445550"/>
              <a:ext cx="215275" cy="644525"/>
            </a:xfrm>
            <a:custGeom>
              <a:avLst/>
              <a:gdLst/>
              <a:ahLst/>
              <a:cxnLst/>
              <a:rect l="l" t="t" r="r" b="b"/>
              <a:pathLst>
                <a:path w="8611" h="25781" extrusionOk="0">
                  <a:moveTo>
                    <a:pt x="19" y="1"/>
                  </a:moveTo>
                  <a:lnTo>
                    <a:pt x="1" y="18"/>
                  </a:lnTo>
                  <a:cubicBezTo>
                    <a:pt x="401" y="449"/>
                    <a:pt x="668" y="987"/>
                    <a:pt x="837" y="1546"/>
                  </a:cubicBezTo>
                  <a:cubicBezTo>
                    <a:pt x="1009" y="2107"/>
                    <a:pt x="1091" y="2691"/>
                    <a:pt x="1143" y="3275"/>
                  </a:cubicBezTo>
                  <a:cubicBezTo>
                    <a:pt x="1245" y="4439"/>
                    <a:pt x="1239" y="5644"/>
                    <a:pt x="1663" y="6770"/>
                  </a:cubicBezTo>
                  <a:cubicBezTo>
                    <a:pt x="1874" y="7328"/>
                    <a:pt x="2220" y="7834"/>
                    <a:pt x="2635" y="8260"/>
                  </a:cubicBezTo>
                  <a:cubicBezTo>
                    <a:pt x="3052" y="8685"/>
                    <a:pt x="3522" y="9049"/>
                    <a:pt x="3987" y="9409"/>
                  </a:cubicBezTo>
                  <a:cubicBezTo>
                    <a:pt x="4451" y="9769"/>
                    <a:pt x="4915" y="10129"/>
                    <a:pt x="5313" y="10550"/>
                  </a:cubicBezTo>
                  <a:cubicBezTo>
                    <a:pt x="5720" y="10965"/>
                    <a:pt x="6028" y="11459"/>
                    <a:pt x="6238" y="11996"/>
                  </a:cubicBezTo>
                  <a:cubicBezTo>
                    <a:pt x="6652" y="13082"/>
                    <a:pt x="6701" y="14268"/>
                    <a:pt x="6828" y="15438"/>
                  </a:cubicBezTo>
                  <a:cubicBezTo>
                    <a:pt x="6947" y="16620"/>
                    <a:pt x="7256" y="17774"/>
                    <a:pt x="7578" y="18903"/>
                  </a:cubicBezTo>
                  <a:cubicBezTo>
                    <a:pt x="7909" y="20032"/>
                    <a:pt x="8242" y="21159"/>
                    <a:pt x="8381" y="22320"/>
                  </a:cubicBezTo>
                  <a:cubicBezTo>
                    <a:pt x="8520" y="23473"/>
                    <a:pt x="8477" y="24676"/>
                    <a:pt x="8035" y="25771"/>
                  </a:cubicBezTo>
                  <a:lnTo>
                    <a:pt x="8058" y="25781"/>
                  </a:lnTo>
                  <a:cubicBezTo>
                    <a:pt x="8305" y="25245"/>
                    <a:pt x="8463" y="24667"/>
                    <a:pt x="8538" y="24078"/>
                  </a:cubicBezTo>
                  <a:cubicBezTo>
                    <a:pt x="8611" y="23489"/>
                    <a:pt x="8609" y="22892"/>
                    <a:pt x="8554" y="22301"/>
                  </a:cubicBezTo>
                  <a:cubicBezTo>
                    <a:pt x="8449" y="21116"/>
                    <a:pt x="8125" y="19969"/>
                    <a:pt x="7818" y="18835"/>
                  </a:cubicBezTo>
                  <a:cubicBezTo>
                    <a:pt x="7496" y="17704"/>
                    <a:pt x="7193" y="16574"/>
                    <a:pt x="7074" y="15410"/>
                  </a:cubicBezTo>
                  <a:cubicBezTo>
                    <a:pt x="6932" y="14252"/>
                    <a:pt x="6870" y="13046"/>
                    <a:pt x="6426" y="11922"/>
                  </a:cubicBezTo>
                  <a:cubicBezTo>
                    <a:pt x="5538" y="9540"/>
                    <a:pt x="2625" y="8992"/>
                    <a:pt x="1779" y="6724"/>
                  </a:cubicBezTo>
                  <a:cubicBezTo>
                    <a:pt x="1351" y="5634"/>
                    <a:pt x="1334" y="4435"/>
                    <a:pt x="1218" y="3267"/>
                  </a:cubicBezTo>
                  <a:cubicBezTo>
                    <a:pt x="1157" y="2682"/>
                    <a:pt x="1067" y="2094"/>
                    <a:pt x="885" y="1531"/>
                  </a:cubicBezTo>
                  <a:cubicBezTo>
                    <a:pt x="706" y="970"/>
                    <a:pt x="429" y="430"/>
                    <a:pt x="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2"/>
            <p:cNvSpPr/>
            <p:nvPr/>
          </p:nvSpPr>
          <p:spPr>
            <a:xfrm>
              <a:off x="5138650" y="1739750"/>
              <a:ext cx="581525" cy="368325"/>
            </a:xfrm>
            <a:custGeom>
              <a:avLst/>
              <a:gdLst/>
              <a:ahLst/>
              <a:cxnLst/>
              <a:rect l="l" t="t" r="r" b="b"/>
              <a:pathLst>
                <a:path w="23261" h="14733" extrusionOk="0">
                  <a:moveTo>
                    <a:pt x="102" y="0"/>
                  </a:moveTo>
                  <a:cubicBezTo>
                    <a:pt x="68" y="0"/>
                    <a:pt x="35" y="1"/>
                    <a:pt x="1" y="1"/>
                  </a:cubicBezTo>
                  <a:lnTo>
                    <a:pt x="1" y="27"/>
                  </a:lnTo>
                  <a:cubicBezTo>
                    <a:pt x="629" y="44"/>
                    <a:pt x="1249" y="172"/>
                    <a:pt x="1839" y="379"/>
                  </a:cubicBezTo>
                  <a:cubicBezTo>
                    <a:pt x="2429" y="583"/>
                    <a:pt x="2992" y="863"/>
                    <a:pt x="3517" y="1198"/>
                  </a:cubicBezTo>
                  <a:cubicBezTo>
                    <a:pt x="4571" y="1868"/>
                    <a:pt x="5487" y="2735"/>
                    <a:pt x="6336" y="3655"/>
                  </a:cubicBezTo>
                  <a:cubicBezTo>
                    <a:pt x="6766" y="4111"/>
                    <a:pt x="7185" y="4584"/>
                    <a:pt x="7645" y="5025"/>
                  </a:cubicBezTo>
                  <a:cubicBezTo>
                    <a:pt x="8103" y="5465"/>
                    <a:pt x="8606" y="5876"/>
                    <a:pt x="9188" y="6166"/>
                  </a:cubicBezTo>
                  <a:cubicBezTo>
                    <a:pt x="9477" y="6312"/>
                    <a:pt x="9786" y="6415"/>
                    <a:pt x="10102" y="6491"/>
                  </a:cubicBezTo>
                  <a:cubicBezTo>
                    <a:pt x="10419" y="6557"/>
                    <a:pt x="10741" y="6598"/>
                    <a:pt x="11061" y="6603"/>
                  </a:cubicBezTo>
                  <a:cubicBezTo>
                    <a:pt x="11107" y="6604"/>
                    <a:pt x="11153" y="6604"/>
                    <a:pt x="11199" y="6604"/>
                  </a:cubicBezTo>
                  <a:cubicBezTo>
                    <a:pt x="11794" y="6604"/>
                    <a:pt x="12381" y="6523"/>
                    <a:pt x="12959" y="6436"/>
                  </a:cubicBezTo>
                  <a:cubicBezTo>
                    <a:pt x="13582" y="6342"/>
                    <a:pt x="14202" y="6238"/>
                    <a:pt x="14824" y="6205"/>
                  </a:cubicBezTo>
                  <a:cubicBezTo>
                    <a:pt x="14951" y="6196"/>
                    <a:pt x="15078" y="6192"/>
                    <a:pt x="15204" y="6192"/>
                  </a:cubicBezTo>
                  <a:cubicBezTo>
                    <a:pt x="15699" y="6192"/>
                    <a:pt x="16191" y="6255"/>
                    <a:pt x="16673" y="6369"/>
                  </a:cubicBezTo>
                  <a:cubicBezTo>
                    <a:pt x="17886" y="6656"/>
                    <a:pt x="19003" y="7296"/>
                    <a:pt x="19935" y="8124"/>
                  </a:cubicBezTo>
                  <a:cubicBezTo>
                    <a:pt x="20866" y="8959"/>
                    <a:pt x="21600" y="10005"/>
                    <a:pt x="22135" y="11139"/>
                  </a:cubicBezTo>
                  <a:cubicBezTo>
                    <a:pt x="22677" y="12272"/>
                    <a:pt x="23024" y="13493"/>
                    <a:pt x="23236" y="14732"/>
                  </a:cubicBezTo>
                  <a:lnTo>
                    <a:pt x="23236" y="14731"/>
                  </a:lnTo>
                  <a:lnTo>
                    <a:pt x="23261" y="14728"/>
                  </a:lnTo>
                  <a:cubicBezTo>
                    <a:pt x="23064" y="13484"/>
                    <a:pt x="22734" y="12254"/>
                    <a:pt x="22203" y="11107"/>
                  </a:cubicBezTo>
                  <a:cubicBezTo>
                    <a:pt x="21680" y="9958"/>
                    <a:pt x="20954" y="8892"/>
                    <a:pt x="20019" y="8031"/>
                  </a:cubicBezTo>
                  <a:cubicBezTo>
                    <a:pt x="19082" y="7180"/>
                    <a:pt x="17953" y="6517"/>
                    <a:pt x="16712" y="6211"/>
                  </a:cubicBezTo>
                  <a:cubicBezTo>
                    <a:pt x="16202" y="6084"/>
                    <a:pt x="15673" y="6014"/>
                    <a:pt x="15146" y="6014"/>
                  </a:cubicBezTo>
                  <a:cubicBezTo>
                    <a:pt x="15035" y="6014"/>
                    <a:pt x="14925" y="6017"/>
                    <a:pt x="14815" y="6023"/>
                  </a:cubicBezTo>
                  <a:cubicBezTo>
                    <a:pt x="14178" y="6051"/>
                    <a:pt x="13552" y="6149"/>
                    <a:pt x="12930" y="6237"/>
                  </a:cubicBezTo>
                  <a:cubicBezTo>
                    <a:pt x="12381" y="6313"/>
                    <a:pt x="11830" y="6382"/>
                    <a:pt x="11283" y="6382"/>
                  </a:cubicBezTo>
                  <a:cubicBezTo>
                    <a:pt x="11211" y="6382"/>
                    <a:pt x="11139" y="6381"/>
                    <a:pt x="11068" y="6378"/>
                  </a:cubicBezTo>
                  <a:cubicBezTo>
                    <a:pt x="10759" y="6369"/>
                    <a:pt x="10454" y="6326"/>
                    <a:pt x="10155" y="6261"/>
                  </a:cubicBezTo>
                  <a:cubicBezTo>
                    <a:pt x="9859" y="6184"/>
                    <a:pt x="9570" y="6085"/>
                    <a:pt x="9299" y="5944"/>
                  </a:cubicBezTo>
                  <a:cubicBezTo>
                    <a:pt x="8750" y="5671"/>
                    <a:pt x="8266" y="5275"/>
                    <a:pt x="7817" y="4845"/>
                  </a:cubicBezTo>
                  <a:cubicBezTo>
                    <a:pt x="7368" y="4414"/>
                    <a:pt x="6952" y="3944"/>
                    <a:pt x="6519" y="3483"/>
                  </a:cubicBezTo>
                  <a:cubicBezTo>
                    <a:pt x="5644" y="2574"/>
                    <a:pt x="4704" y="1701"/>
                    <a:pt x="3609" y="1048"/>
                  </a:cubicBezTo>
                  <a:cubicBezTo>
                    <a:pt x="3062" y="724"/>
                    <a:pt x="2481" y="457"/>
                    <a:pt x="1874" y="271"/>
                  </a:cubicBezTo>
                  <a:cubicBezTo>
                    <a:pt x="1299" y="99"/>
                    <a:pt x="700" y="0"/>
                    <a:pt x="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2"/>
            <p:cNvSpPr/>
            <p:nvPr/>
          </p:nvSpPr>
          <p:spPr>
            <a:xfrm>
              <a:off x="5066250" y="1986775"/>
              <a:ext cx="617525" cy="169325"/>
            </a:xfrm>
            <a:custGeom>
              <a:avLst/>
              <a:gdLst/>
              <a:ahLst/>
              <a:cxnLst/>
              <a:rect l="l" t="t" r="r" b="b"/>
              <a:pathLst>
                <a:path w="24701" h="6773" extrusionOk="0">
                  <a:moveTo>
                    <a:pt x="1251" y="1"/>
                  </a:moveTo>
                  <a:cubicBezTo>
                    <a:pt x="829" y="1"/>
                    <a:pt x="408" y="48"/>
                    <a:pt x="1" y="151"/>
                  </a:cubicBezTo>
                  <a:lnTo>
                    <a:pt x="6" y="175"/>
                  </a:lnTo>
                  <a:cubicBezTo>
                    <a:pt x="323" y="113"/>
                    <a:pt x="642" y="85"/>
                    <a:pt x="961" y="85"/>
                  </a:cubicBezTo>
                  <a:cubicBezTo>
                    <a:pt x="1744" y="85"/>
                    <a:pt x="2524" y="256"/>
                    <a:pt x="3259" y="517"/>
                  </a:cubicBezTo>
                  <a:cubicBezTo>
                    <a:pt x="4298" y="886"/>
                    <a:pt x="5271" y="1419"/>
                    <a:pt x="6218" y="1997"/>
                  </a:cubicBezTo>
                  <a:cubicBezTo>
                    <a:pt x="7174" y="2559"/>
                    <a:pt x="8129" y="3144"/>
                    <a:pt x="9161" y="3595"/>
                  </a:cubicBezTo>
                  <a:cubicBezTo>
                    <a:pt x="9678" y="3815"/>
                    <a:pt x="10213" y="4001"/>
                    <a:pt x="10765" y="4120"/>
                  </a:cubicBezTo>
                  <a:cubicBezTo>
                    <a:pt x="11244" y="4225"/>
                    <a:pt x="11736" y="4274"/>
                    <a:pt x="12225" y="4274"/>
                  </a:cubicBezTo>
                  <a:cubicBezTo>
                    <a:pt x="12300" y="4274"/>
                    <a:pt x="12374" y="4273"/>
                    <a:pt x="12448" y="4271"/>
                  </a:cubicBezTo>
                  <a:cubicBezTo>
                    <a:pt x="13576" y="4241"/>
                    <a:pt x="14670" y="3987"/>
                    <a:pt x="15760" y="3786"/>
                  </a:cubicBezTo>
                  <a:cubicBezTo>
                    <a:pt x="16544" y="3637"/>
                    <a:pt x="17338" y="3521"/>
                    <a:pt x="18131" y="3521"/>
                  </a:cubicBezTo>
                  <a:cubicBezTo>
                    <a:pt x="18439" y="3521"/>
                    <a:pt x="18747" y="3539"/>
                    <a:pt x="19054" y="3579"/>
                  </a:cubicBezTo>
                  <a:cubicBezTo>
                    <a:pt x="21248" y="3835"/>
                    <a:pt x="23330" y="5004"/>
                    <a:pt x="24680" y="6772"/>
                  </a:cubicBezTo>
                  <a:lnTo>
                    <a:pt x="24700" y="6757"/>
                  </a:lnTo>
                  <a:cubicBezTo>
                    <a:pt x="23372" y="4964"/>
                    <a:pt x="21294" y="3749"/>
                    <a:pt x="19070" y="3454"/>
                  </a:cubicBezTo>
                  <a:cubicBezTo>
                    <a:pt x="18727" y="3405"/>
                    <a:pt x="18383" y="3384"/>
                    <a:pt x="18039" y="3384"/>
                  </a:cubicBezTo>
                  <a:cubicBezTo>
                    <a:pt x="17264" y="3384"/>
                    <a:pt x="16489" y="3490"/>
                    <a:pt x="15732" y="3626"/>
                  </a:cubicBezTo>
                  <a:cubicBezTo>
                    <a:pt x="14634" y="3816"/>
                    <a:pt x="13546" y="4054"/>
                    <a:pt x="12444" y="4071"/>
                  </a:cubicBezTo>
                  <a:cubicBezTo>
                    <a:pt x="12407" y="4071"/>
                    <a:pt x="12370" y="4072"/>
                    <a:pt x="12333" y="4072"/>
                  </a:cubicBezTo>
                  <a:cubicBezTo>
                    <a:pt x="11821" y="4072"/>
                    <a:pt x="11312" y="4016"/>
                    <a:pt x="10815" y="3901"/>
                  </a:cubicBezTo>
                  <a:cubicBezTo>
                    <a:pt x="10281" y="3778"/>
                    <a:pt x="9763" y="3589"/>
                    <a:pt x="9260" y="3367"/>
                  </a:cubicBezTo>
                  <a:cubicBezTo>
                    <a:pt x="8250" y="2926"/>
                    <a:pt x="7304" y="2345"/>
                    <a:pt x="6345" y="1781"/>
                  </a:cubicBezTo>
                  <a:cubicBezTo>
                    <a:pt x="5382" y="1224"/>
                    <a:pt x="4386" y="691"/>
                    <a:pt x="3314" y="351"/>
                  </a:cubicBezTo>
                  <a:cubicBezTo>
                    <a:pt x="2779" y="182"/>
                    <a:pt x="2227" y="60"/>
                    <a:pt x="1667" y="16"/>
                  </a:cubicBezTo>
                  <a:cubicBezTo>
                    <a:pt x="1529" y="6"/>
                    <a:pt x="1390" y="1"/>
                    <a:pt x="12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0" name="Google Shape;1440;p32"/>
          <p:cNvSpPr/>
          <p:nvPr/>
        </p:nvSpPr>
        <p:spPr>
          <a:xfrm>
            <a:off x="134971" y="4109106"/>
            <a:ext cx="1076643" cy="1095766"/>
          </a:xfrm>
          <a:custGeom>
            <a:avLst/>
            <a:gdLst/>
            <a:ahLst/>
            <a:cxnLst/>
            <a:rect l="l" t="t" r="r" b="b"/>
            <a:pathLst>
              <a:path w="38510" h="39194" extrusionOk="0">
                <a:moveTo>
                  <a:pt x="19502" y="0"/>
                </a:moveTo>
                <a:cubicBezTo>
                  <a:pt x="18933" y="2080"/>
                  <a:pt x="17324" y="3882"/>
                  <a:pt x="16690" y="5944"/>
                </a:cubicBezTo>
                <a:cubicBezTo>
                  <a:pt x="16039" y="8060"/>
                  <a:pt x="16535" y="10492"/>
                  <a:pt x="17964" y="12184"/>
                </a:cubicBezTo>
                <a:cubicBezTo>
                  <a:pt x="18970" y="13375"/>
                  <a:pt x="20402" y="14792"/>
                  <a:pt x="21006" y="16237"/>
                </a:cubicBezTo>
                <a:cubicBezTo>
                  <a:pt x="20273" y="17156"/>
                  <a:pt x="19567" y="18097"/>
                  <a:pt x="18887" y="19057"/>
                </a:cubicBezTo>
                <a:cubicBezTo>
                  <a:pt x="18858" y="18649"/>
                  <a:pt x="18719" y="18228"/>
                  <a:pt x="18527" y="17917"/>
                </a:cubicBezTo>
                <a:cubicBezTo>
                  <a:pt x="18218" y="17416"/>
                  <a:pt x="17808" y="16980"/>
                  <a:pt x="17541" y="16455"/>
                </a:cubicBezTo>
                <a:cubicBezTo>
                  <a:pt x="17107" y="15602"/>
                  <a:pt x="17092" y="14605"/>
                  <a:pt x="16862" y="13677"/>
                </a:cubicBezTo>
                <a:cubicBezTo>
                  <a:pt x="16632" y="12749"/>
                  <a:pt x="16026" y="11634"/>
                  <a:pt x="15080" y="11489"/>
                </a:cubicBezTo>
                <a:lnTo>
                  <a:pt x="15080" y="11489"/>
                </a:lnTo>
                <a:cubicBezTo>
                  <a:pt x="15527" y="12391"/>
                  <a:pt x="15490" y="13445"/>
                  <a:pt x="15518" y="14451"/>
                </a:cubicBezTo>
                <a:cubicBezTo>
                  <a:pt x="15547" y="15459"/>
                  <a:pt x="15684" y="16545"/>
                  <a:pt x="16377" y="17276"/>
                </a:cubicBezTo>
                <a:cubicBezTo>
                  <a:pt x="16790" y="17714"/>
                  <a:pt x="17353" y="17970"/>
                  <a:pt x="17847" y="18314"/>
                </a:cubicBezTo>
                <a:cubicBezTo>
                  <a:pt x="18210" y="18566"/>
                  <a:pt x="18552" y="18903"/>
                  <a:pt x="18712" y="19303"/>
                </a:cubicBezTo>
                <a:cubicBezTo>
                  <a:pt x="18181" y="20062"/>
                  <a:pt x="17667" y="20835"/>
                  <a:pt x="17170" y="21616"/>
                </a:cubicBezTo>
                <a:cubicBezTo>
                  <a:pt x="17129" y="21161"/>
                  <a:pt x="16881" y="20704"/>
                  <a:pt x="16563" y="20358"/>
                </a:cubicBezTo>
                <a:cubicBezTo>
                  <a:pt x="16096" y="19853"/>
                  <a:pt x="15494" y="19485"/>
                  <a:pt x="15040" y="18969"/>
                </a:cubicBezTo>
                <a:cubicBezTo>
                  <a:pt x="14302" y="18132"/>
                  <a:pt x="14023" y="16985"/>
                  <a:pt x="13908" y="15875"/>
                </a:cubicBezTo>
                <a:cubicBezTo>
                  <a:pt x="13792" y="14765"/>
                  <a:pt x="13813" y="13635"/>
                  <a:pt x="13559" y="12548"/>
                </a:cubicBezTo>
                <a:cubicBezTo>
                  <a:pt x="13089" y="10526"/>
                  <a:pt x="11628" y="8761"/>
                  <a:pt x="9731" y="7920"/>
                </a:cubicBezTo>
                <a:lnTo>
                  <a:pt x="9731" y="7920"/>
                </a:lnTo>
                <a:cubicBezTo>
                  <a:pt x="10608" y="8722"/>
                  <a:pt x="10850" y="10155"/>
                  <a:pt x="10821" y="11343"/>
                </a:cubicBezTo>
                <a:cubicBezTo>
                  <a:pt x="10792" y="12533"/>
                  <a:pt x="10542" y="13718"/>
                  <a:pt x="10647" y="14902"/>
                </a:cubicBezTo>
                <a:cubicBezTo>
                  <a:pt x="10797" y="16617"/>
                  <a:pt x="11729" y="18249"/>
                  <a:pt x="13130" y="19251"/>
                </a:cubicBezTo>
                <a:cubicBezTo>
                  <a:pt x="14458" y="20198"/>
                  <a:pt x="15993" y="20711"/>
                  <a:pt x="16925" y="22003"/>
                </a:cubicBezTo>
                <a:cubicBezTo>
                  <a:pt x="16737" y="22303"/>
                  <a:pt x="16551" y="22605"/>
                  <a:pt x="16368" y="22909"/>
                </a:cubicBezTo>
                <a:lnTo>
                  <a:pt x="15265" y="24805"/>
                </a:lnTo>
                <a:lnTo>
                  <a:pt x="15061" y="25184"/>
                </a:lnTo>
                <a:cubicBezTo>
                  <a:pt x="15041" y="24660"/>
                  <a:pt x="14861" y="24100"/>
                  <a:pt x="14601" y="23760"/>
                </a:cubicBezTo>
                <a:cubicBezTo>
                  <a:pt x="14181" y="23209"/>
                  <a:pt x="13604" y="22797"/>
                  <a:pt x="13149" y="22275"/>
                </a:cubicBezTo>
                <a:cubicBezTo>
                  <a:pt x="12405" y="21422"/>
                  <a:pt x="12024" y="20322"/>
                  <a:pt x="11480" y="19330"/>
                </a:cubicBezTo>
                <a:cubicBezTo>
                  <a:pt x="10935" y="18338"/>
                  <a:pt x="10314" y="17239"/>
                  <a:pt x="9196" y="17062"/>
                </a:cubicBezTo>
                <a:lnTo>
                  <a:pt x="9196" y="17062"/>
                </a:lnTo>
                <a:cubicBezTo>
                  <a:pt x="9488" y="18233"/>
                  <a:pt x="9782" y="19411"/>
                  <a:pt x="10274" y="20513"/>
                </a:cubicBezTo>
                <a:cubicBezTo>
                  <a:pt x="10766" y="21615"/>
                  <a:pt x="11471" y="22648"/>
                  <a:pt x="12452" y="23351"/>
                </a:cubicBezTo>
                <a:cubicBezTo>
                  <a:pt x="12971" y="23725"/>
                  <a:pt x="13559" y="23999"/>
                  <a:pt x="14051" y="24407"/>
                </a:cubicBezTo>
                <a:cubicBezTo>
                  <a:pt x="14418" y="24711"/>
                  <a:pt x="14735" y="25117"/>
                  <a:pt x="14855" y="25567"/>
                </a:cubicBezTo>
                <a:lnTo>
                  <a:pt x="14223" y="26737"/>
                </a:lnTo>
                <a:lnTo>
                  <a:pt x="13380" y="28481"/>
                </a:lnTo>
                <a:cubicBezTo>
                  <a:pt x="13380" y="27763"/>
                  <a:pt x="12986" y="27025"/>
                  <a:pt x="12478" y="26481"/>
                </a:cubicBezTo>
                <a:cubicBezTo>
                  <a:pt x="11798" y="25751"/>
                  <a:pt x="10920" y="25219"/>
                  <a:pt x="10278" y="24455"/>
                </a:cubicBezTo>
                <a:cubicBezTo>
                  <a:pt x="9517" y="23549"/>
                  <a:pt x="9144" y="22389"/>
                  <a:pt x="8824" y="21252"/>
                </a:cubicBezTo>
                <a:cubicBezTo>
                  <a:pt x="8504" y="20114"/>
                  <a:pt x="8211" y="18945"/>
                  <a:pt x="7572" y="17951"/>
                </a:cubicBezTo>
                <a:cubicBezTo>
                  <a:pt x="6941" y="16973"/>
                  <a:pt x="5894" y="16178"/>
                  <a:pt x="4734" y="16178"/>
                </a:cubicBezTo>
                <a:cubicBezTo>
                  <a:pt x="4715" y="16178"/>
                  <a:pt x="4697" y="16178"/>
                  <a:pt x="4679" y="16179"/>
                </a:cubicBezTo>
                <a:cubicBezTo>
                  <a:pt x="5687" y="16937"/>
                  <a:pt x="6070" y="18394"/>
                  <a:pt x="6223" y="19646"/>
                </a:cubicBezTo>
                <a:cubicBezTo>
                  <a:pt x="6377" y="20899"/>
                  <a:pt x="6329" y="22185"/>
                  <a:pt x="6676" y="23398"/>
                </a:cubicBezTo>
                <a:cubicBezTo>
                  <a:pt x="7085" y="24836"/>
                  <a:pt x="8057" y="26104"/>
                  <a:pt x="9339" y="26872"/>
                </a:cubicBezTo>
                <a:cubicBezTo>
                  <a:pt x="9992" y="27264"/>
                  <a:pt x="10715" y="27528"/>
                  <a:pt x="11375" y="27908"/>
                </a:cubicBezTo>
                <a:cubicBezTo>
                  <a:pt x="11972" y="28252"/>
                  <a:pt x="12803" y="28447"/>
                  <a:pt x="13140" y="29015"/>
                </a:cubicBezTo>
                <a:lnTo>
                  <a:pt x="12413" y="30735"/>
                </a:lnTo>
                <a:lnTo>
                  <a:pt x="11978" y="31918"/>
                </a:lnTo>
                <a:cubicBezTo>
                  <a:pt x="12123" y="31024"/>
                  <a:pt x="11916" y="30104"/>
                  <a:pt x="11258" y="29471"/>
                </a:cubicBezTo>
                <a:cubicBezTo>
                  <a:pt x="10684" y="28921"/>
                  <a:pt x="9910" y="28623"/>
                  <a:pt x="9315" y="28097"/>
                </a:cubicBezTo>
                <a:cubicBezTo>
                  <a:pt x="8665" y="27519"/>
                  <a:pt x="8271" y="26706"/>
                  <a:pt x="7671" y="26074"/>
                </a:cubicBezTo>
                <a:cubicBezTo>
                  <a:pt x="7236" y="25616"/>
                  <a:pt x="6620" y="25239"/>
                  <a:pt x="6029" y="25239"/>
                </a:cubicBezTo>
                <a:cubicBezTo>
                  <a:pt x="5806" y="25239"/>
                  <a:pt x="5588" y="25293"/>
                  <a:pt x="5383" y="25416"/>
                </a:cubicBezTo>
                <a:cubicBezTo>
                  <a:pt x="6360" y="25450"/>
                  <a:pt x="7089" y="26324"/>
                  <a:pt x="7544" y="27189"/>
                </a:cubicBezTo>
                <a:cubicBezTo>
                  <a:pt x="7999" y="28054"/>
                  <a:pt x="8350" y="29031"/>
                  <a:pt x="9126" y="29625"/>
                </a:cubicBezTo>
                <a:cubicBezTo>
                  <a:pt x="9693" y="30061"/>
                  <a:pt x="10418" y="30233"/>
                  <a:pt x="11027" y="30607"/>
                </a:cubicBezTo>
                <a:cubicBezTo>
                  <a:pt x="11520" y="30911"/>
                  <a:pt x="11948" y="31455"/>
                  <a:pt x="11946" y="32003"/>
                </a:cubicBezTo>
                <a:lnTo>
                  <a:pt x="11655" y="32795"/>
                </a:lnTo>
                <a:cubicBezTo>
                  <a:pt x="11436" y="33490"/>
                  <a:pt x="11209" y="34182"/>
                  <a:pt x="10998" y="34878"/>
                </a:cubicBezTo>
                <a:cubicBezTo>
                  <a:pt x="10958" y="33692"/>
                  <a:pt x="10400" y="32524"/>
                  <a:pt x="9481" y="31769"/>
                </a:cubicBezTo>
                <a:cubicBezTo>
                  <a:pt x="8680" y="31110"/>
                  <a:pt x="7655" y="30767"/>
                  <a:pt x="6858" y="30102"/>
                </a:cubicBezTo>
                <a:cubicBezTo>
                  <a:pt x="5957" y="29352"/>
                  <a:pt x="5423" y="28257"/>
                  <a:pt x="4945" y="27187"/>
                </a:cubicBezTo>
                <a:cubicBezTo>
                  <a:pt x="4467" y="26115"/>
                  <a:pt x="4001" y="25004"/>
                  <a:pt x="3184" y="24161"/>
                </a:cubicBezTo>
                <a:cubicBezTo>
                  <a:pt x="2561" y="23516"/>
                  <a:pt x="1675" y="23059"/>
                  <a:pt x="800" y="23059"/>
                </a:cubicBezTo>
                <a:cubicBezTo>
                  <a:pt x="530" y="23059"/>
                  <a:pt x="260" y="23103"/>
                  <a:pt x="0" y="23198"/>
                </a:cubicBezTo>
                <a:cubicBezTo>
                  <a:pt x="1381" y="24462"/>
                  <a:pt x="2712" y="25866"/>
                  <a:pt x="3395" y="27608"/>
                </a:cubicBezTo>
                <a:cubicBezTo>
                  <a:pt x="3980" y="29100"/>
                  <a:pt x="4073" y="30846"/>
                  <a:pt x="5128" y="32052"/>
                </a:cubicBezTo>
                <a:cubicBezTo>
                  <a:pt x="6542" y="33670"/>
                  <a:pt x="9501" y="33674"/>
                  <a:pt x="10886" y="35298"/>
                </a:cubicBezTo>
                <a:cubicBezTo>
                  <a:pt x="10732" y="35867"/>
                  <a:pt x="10582" y="36437"/>
                  <a:pt x="10434" y="37006"/>
                </a:cubicBezTo>
                <a:cubicBezTo>
                  <a:pt x="10286" y="37721"/>
                  <a:pt x="10125" y="38433"/>
                  <a:pt x="9990" y="39149"/>
                </a:cubicBezTo>
                <a:cubicBezTo>
                  <a:pt x="9987" y="39167"/>
                  <a:pt x="9997" y="39185"/>
                  <a:pt x="10015" y="39192"/>
                </a:cubicBezTo>
                <a:cubicBezTo>
                  <a:pt x="10019" y="39193"/>
                  <a:pt x="10023" y="39194"/>
                  <a:pt x="10027" y="39194"/>
                </a:cubicBezTo>
                <a:cubicBezTo>
                  <a:pt x="10042" y="39194"/>
                  <a:pt x="10057" y="39185"/>
                  <a:pt x="10062" y="39169"/>
                </a:cubicBezTo>
                <a:lnTo>
                  <a:pt x="10062" y="39167"/>
                </a:lnTo>
                <a:cubicBezTo>
                  <a:pt x="10307" y="38479"/>
                  <a:pt x="10526" y="37787"/>
                  <a:pt x="10758" y="37100"/>
                </a:cubicBezTo>
                <a:cubicBezTo>
                  <a:pt x="11007" y="36416"/>
                  <a:pt x="11252" y="35734"/>
                  <a:pt x="11490" y="35049"/>
                </a:cubicBezTo>
                <a:cubicBezTo>
                  <a:pt x="11757" y="34375"/>
                  <a:pt x="12009" y="33697"/>
                  <a:pt x="12269" y="33021"/>
                </a:cubicBezTo>
                <a:lnTo>
                  <a:pt x="12407" y="32687"/>
                </a:lnTo>
                <a:cubicBezTo>
                  <a:pt x="12662" y="32599"/>
                  <a:pt x="12938" y="32557"/>
                  <a:pt x="13216" y="32557"/>
                </a:cubicBezTo>
                <a:cubicBezTo>
                  <a:pt x="13688" y="32557"/>
                  <a:pt x="14168" y="32677"/>
                  <a:pt x="14566" y="32898"/>
                </a:cubicBezTo>
                <a:cubicBezTo>
                  <a:pt x="15211" y="33257"/>
                  <a:pt x="15752" y="33770"/>
                  <a:pt x="16337" y="34220"/>
                </a:cubicBezTo>
                <a:cubicBezTo>
                  <a:pt x="16921" y="34671"/>
                  <a:pt x="17582" y="35071"/>
                  <a:pt x="18317" y="35139"/>
                </a:cubicBezTo>
                <a:cubicBezTo>
                  <a:pt x="18366" y="35144"/>
                  <a:pt x="18417" y="35146"/>
                  <a:pt x="18468" y="35146"/>
                </a:cubicBezTo>
                <a:cubicBezTo>
                  <a:pt x="19177" y="35146"/>
                  <a:pt x="20021" y="34720"/>
                  <a:pt x="20282" y="34082"/>
                </a:cubicBezTo>
                <a:lnTo>
                  <a:pt x="20282" y="34082"/>
                </a:lnTo>
                <a:cubicBezTo>
                  <a:pt x="20001" y="34215"/>
                  <a:pt x="19703" y="34272"/>
                  <a:pt x="19400" y="34272"/>
                </a:cubicBezTo>
                <a:cubicBezTo>
                  <a:pt x="18749" y="34272"/>
                  <a:pt x="18076" y="34009"/>
                  <a:pt x="17506" y="33666"/>
                </a:cubicBezTo>
                <a:cubicBezTo>
                  <a:pt x="16671" y="33163"/>
                  <a:pt x="15929" y="32488"/>
                  <a:pt x="15018" y="32141"/>
                </a:cubicBezTo>
                <a:cubicBezTo>
                  <a:pt x="14696" y="32019"/>
                  <a:pt x="14340" y="31952"/>
                  <a:pt x="13989" y="31952"/>
                </a:cubicBezTo>
                <a:cubicBezTo>
                  <a:pt x="13389" y="31952"/>
                  <a:pt x="12806" y="32148"/>
                  <a:pt x="12444" y="32598"/>
                </a:cubicBezTo>
                <a:lnTo>
                  <a:pt x="13098" y="31016"/>
                </a:lnTo>
                <a:lnTo>
                  <a:pt x="13850" y="29304"/>
                </a:lnTo>
                <a:cubicBezTo>
                  <a:pt x="13872" y="29303"/>
                  <a:pt x="13893" y="29303"/>
                  <a:pt x="13914" y="29303"/>
                </a:cubicBezTo>
                <a:cubicBezTo>
                  <a:pt x="15294" y="29303"/>
                  <a:pt x="16432" y="30216"/>
                  <a:pt x="17525" y="31118"/>
                </a:cubicBezTo>
                <a:cubicBezTo>
                  <a:pt x="18689" y="32077"/>
                  <a:pt x="19777" y="33192"/>
                  <a:pt x="21179" y="33745"/>
                </a:cubicBezTo>
                <a:cubicBezTo>
                  <a:pt x="21789" y="33986"/>
                  <a:pt x="22445" y="34105"/>
                  <a:pt x="23101" y="34105"/>
                </a:cubicBezTo>
                <a:cubicBezTo>
                  <a:pt x="23876" y="34105"/>
                  <a:pt x="24650" y="33939"/>
                  <a:pt x="25351" y="33609"/>
                </a:cubicBezTo>
                <a:cubicBezTo>
                  <a:pt x="26442" y="33094"/>
                  <a:pt x="27318" y="32226"/>
                  <a:pt x="28274" y="31491"/>
                </a:cubicBezTo>
                <a:cubicBezTo>
                  <a:pt x="29170" y="30801"/>
                  <a:pt x="30195" y="30195"/>
                  <a:pt x="31309" y="30195"/>
                </a:cubicBezTo>
                <a:cubicBezTo>
                  <a:pt x="31384" y="30195"/>
                  <a:pt x="31460" y="30197"/>
                  <a:pt x="31536" y="30203"/>
                </a:cubicBezTo>
                <a:cubicBezTo>
                  <a:pt x="30804" y="29494"/>
                  <a:pt x="29761" y="29216"/>
                  <a:pt x="28730" y="29216"/>
                </a:cubicBezTo>
                <a:cubicBezTo>
                  <a:pt x="28532" y="29216"/>
                  <a:pt x="28335" y="29226"/>
                  <a:pt x="28140" y="29246"/>
                </a:cubicBezTo>
                <a:cubicBezTo>
                  <a:pt x="26931" y="29367"/>
                  <a:pt x="25777" y="29794"/>
                  <a:pt x="24603" y="30105"/>
                </a:cubicBezTo>
                <a:cubicBezTo>
                  <a:pt x="23875" y="30297"/>
                  <a:pt x="23117" y="30443"/>
                  <a:pt x="22369" y="30443"/>
                </a:cubicBezTo>
                <a:cubicBezTo>
                  <a:pt x="21909" y="30443"/>
                  <a:pt x="21452" y="30388"/>
                  <a:pt x="21010" y="30253"/>
                </a:cubicBezTo>
                <a:cubicBezTo>
                  <a:pt x="19904" y="29919"/>
                  <a:pt x="18991" y="29124"/>
                  <a:pt x="17906" y="28728"/>
                </a:cubicBezTo>
                <a:cubicBezTo>
                  <a:pt x="17410" y="28547"/>
                  <a:pt x="16883" y="28459"/>
                  <a:pt x="16355" y="28459"/>
                </a:cubicBezTo>
                <a:cubicBezTo>
                  <a:pt x="15505" y="28459"/>
                  <a:pt x="14653" y="28688"/>
                  <a:pt x="13926" y="29129"/>
                </a:cubicBezTo>
                <a:lnTo>
                  <a:pt x="13970" y="29030"/>
                </a:lnTo>
                <a:lnTo>
                  <a:pt x="14881" y="27062"/>
                </a:lnTo>
                <a:lnTo>
                  <a:pt x="15294" y="26228"/>
                </a:lnTo>
                <a:cubicBezTo>
                  <a:pt x="15656" y="25997"/>
                  <a:pt x="16076" y="25898"/>
                  <a:pt x="16509" y="25898"/>
                </a:cubicBezTo>
                <a:cubicBezTo>
                  <a:pt x="17064" y="25898"/>
                  <a:pt x="17640" y="26061"/>
                  <a:pt x="18140" y="26318"/>
                </a:cubicBezTo>
                <a:cubicBezTo>
                  <a:pt x="19090" y="26807"/>
                  <a:pt x="19915" y="27537"/>
                  <a:pt x="20918" y="27901"/>
                </a:cubicBezTo>
                <a:cubicBezTo>
                  <a:pt x="21276" y="28032"/>
                  <a:pt x="21663" y="28091"/>
                  <a:pt x="22058" y="28091"/>
                </a:cubicBezTo>
                <a:cubicBezTo>
                  <a:pt x="22967" y="28091"/>
                  <a:pt x="23918" y="27780"/>
                  <a:pt x="24667" y="27323"/>
                </a:cubicBezTo>
                <a:cubicBezTo>
                  <a:pt x="23088" y="27067"/>
                  <a:pt x="21494" y="26808"/>
                  <a:pt x="20008" y="26219"/>
                </a:cubicBezTo>
                <a:cubicBezTo>
                  <a:pt x="19168" y="25886"/>
                  <a:pt x="18353" y="25447"/>
                  <a:pt x="17458" y="25332"/>
                </a:cubicBezTo>
                <a:cubicBezTo>
                  <a:pt x="17340" y="25317"/>
                  <a:pt x="17221" y="25310"/>
                  <a:pt x="17101" y="25310"/>
                </a:cubicBezTo>
                <a:cubicBezTo>
                  <a:pt x="16492" y="25310"/>
                  <a:pt x="15869" y="25502"/>
                  <a:pt x="15453" y="25904"/>
                </a:cubicBezTo>
                <a:lnTo>
                  <a:pt x="15844" y="25116"/>
                </a:lnTo>
                <a:lnTo>
                  <a:pt x="16879" y="23208"/>
                </a:lnTo>
                <a:cubicBezTo>
                  <a:pt x="17032" y="22938"/>
                  <a:pt x="17188" y="22671"/>
                  <a:pt x="17346" y="22404"/>
                </a:cubicBezTo>
                <a:cubicBezTo>
                  <a:pt x="17442" y="22388"/>
                  <a:pt x="17539" y="22381"/>
                  <a:pt x="17635" y="22381"/>
                </a:cubicBezTo>
                <a:cubicBezTo>
                  <a:pt x="18511" y="22381"/>
                  <a:pt x="19371" y="22976"/>
                  <a:pt x="20222" y="23427"/>
                </a:cubicBezTo>
                <a:cubicBezTo>
                  <a:pt x="21302" y="24001"/>
                  <a:pt x="22261" y="24795"/>
                  <a:pt x="23378" y="25296"/>
                </a:cubicBezTo>
                <a:cubicBezTo>
                  <a:pt x="24239" y="25682"/>
                  <a:pt x="25181" y="25873"/>
                  <a:pt x="26123" y="25873"/>
                </a:cubicBezTo>
                <a:cubicBezTo>
                  <a:pt x="27336" y="25873"/>
                  <a:pt x="28550" y="25557"/>
                  <a:pt x="29593" y="24935"/>
                </a:cubicBezTo>
                <a:cubicBezTo>
                  <a:pt x="30491" y="24401"/>
                  <a:pt x="31250" y="23665"/>
                  <a:pt x="32093" y="23047"/>
                </a:cubicBezTo>
                <a:cubicBezTo>
                  <a:pt x="32928" y="22432"/>
                  <a:pt x="33822" y="21944"/>
                  <a:pt x="34856" y="21944"/>
                </a:cubicBezTo>
                <a:cubicBezTo>
                  <a:pt x="34864" y="21944"/>
                  <a:pt x="34872" y="21944"/>
                  <a:pt x="34880" y="21944"/>
                </a:cubicBezTo>
                <a:cubicBezTo>
                  <a:pt x="34135" y="21128"/>
                  <a:pt x="33000" y="20784"/>
                  <a:pt x="31883" y="20784"/>
                </a:cubicBezTo>
                <a:cubicBezTo>
                  <a:pt x="31703" y="20784"/>
                  <a:pt x="31524" y="20793"/>
                  <a:pt x="31346" y="20810"/>
                </a:cubicBezTo>
                <a:cubicBezTo>
                  <a:pt x="30069" y="20935"/>
                  <a:pt x="28865" y="21435"/>
                  <a:pt x="27665" y="21889"/>
                </a:cubicBezTo>
                <a:cubicBezTo>
                  <a:pt x="26532" y="22317"/>
                  <a:pt x="25354" y="22713"/>
                  <a:pt x="24147" y="22713"/>
                </a:cubicBezTo>
                <a:cubicBezTo>
                  <a:pt x="24075" y="22713"/>
                  <a:pt x="24003" y="22711"/>
                  <a:pt x="23931" y="22709"/>
                </a:cubicBezTo>
                <a:cubicBezTo>
                  <a:pt x="22720" y="22659"/>
                  <a:pt x="21569" y="22196"/>
                  <a:pt x="20381" y="21956"/>
                </a:cubicBezTo>
                <a:cubicBezTo>
                  <a:pt x="19974" y="21873"/>
                  <a:pt x="19548" y="21822"/>
                  <a:pt x="19126" y="21822"/>
                </a:cubicBezTo>
                <a:cubicBezTo>
                  <a:pt x="18553" y="21822"/>
                  <a:pt x="17989" y="21916"/>
                  <a:pt x="17493" y="22154"/>
                </a:cubicBezTo>
                <a:cubicBezTo>
                  <a:pt x="17977" y="21342"/>
                  <a:pt x="18479" y="20540"/>
                  <a:pt x="18999" y="19750"/>
                </a:cubicBezTo>
                <a:cubicBezTo>
                  <a:pt x="19143" y="19725"/>
                  <a:pt x="19303" y="19713"/>
                  <a:pt x="19468" y="19713"/>
                </a:cubicBezTo>
                <a:cubicBezTo>
                  <a:pt x="19939" y="19713"/>
                  <a:pt x="20457" y="19808"/>
                  <a:pt x="20795" y="19956"/>
                </a:cubicBezTo>
                <a:cubicBezTo>
                  <a:pt x="21322" y="20186"/>
                  <a:pt x="21825" y="20490"/>
                  <a:pt x="22387" y="20609"/>
                </a:cubicBezTo>
                <a:cubicBezTo>
                  <a:pt x="22578" y="20649"/>
                  <a:pt x="22768" y="20666"/>
                  <a:pt x="22958" y="20666"/>
                </a:cubicBezTo>
                <a:cubicBezTo>
                  <a:pt x="24173" y="20666"/>
                  <a:pt x="25376" y="19958"/>
                  <a:pt x="26583" y="19958"/>
                </a:cubicBezTo>
                <a:cubicBezTo>
                  <a:pt x="26799" y="19958"/>
                  <a:pt x="27016" y="19981"/>
                  <a:pt x="27233" y="20035"/>
                </a:cubicBezTo>
                <a:cubicBezTo>
                  <a:pt x="26843" y="19485"/>
                  <a:pt x="26146" y="19236"/>
                  <a:pt x="25476" y="19174"/>
                </a:cubicBezTo>
                <a:cubicBezTo>
                  <a:pt x="25306" y="19158"/>
                  <a:pt x="25135" y="19152"/>
                  <a:pt x="24963" y="19152"/>
                </a:cubicBezTo>
                <a:cubicBezTo>
                  <a:pt x="24531" y="19152"/>
                  <a:pt x="24096" y="19188"/>
                  <a:pt x="23663" y="19188"/>
                </a:cubicBezTo>
                <a:cubicBezTo>
                  <a:pt x="23595" y="19188"/>
                  <a:pt x="23527" y="19187"/>
                  <a:pt x="23459" y="19185"/>
                </a:cubicBezTo>
                <a:cubicBezTo>
                  <a:pt x="22635" y="19161"/>
                  <a:pt x="21821" y="18966"/>
                  <a:pt x="20996" y="18959"/>
                </a:cubicBezTo>
                <a:cubicBezTo>
                  <a:pt x="20983" y="18958"/>
                  <a:pt x="20970" y="18958"/>
                  <a:pt x="20957" y="18958"/>
                </a:cubicBezTo>
                <a:cubicBezTo>
                  <a:pt x="20358" y="18958"/>
                  <a:pt x="19730" y="19080"/>
                  <a:pt x="19234" y="19394"/>
                </a:cubicBezTo>
                <a:cubicBezTo>
                  <a:pt x="19886" y="18418"/>
                  <a:pt x="20566" y="17462"/>
                  <a:pt x="21272" y="16524"/>
                </a:cubicBezTo>
                <a:cubicBezTo>
                  <a:pt x="21531" y="16465"/>
                  <a:pt x="21790" y="16439"/>
                  <a:pt x="22049" y="16439"/>
                </a:cubicBezTo>
                <a:cubicBezTo>
                  <a:pt x="22707" y="16439"/>
                  <a:pt x="23366" y="16604"/>
                  <a:pt x="24041" y="16797"/>
                </a:cubicBezTo>
                <a:cubicBezTo>
                  <a:pt x="25100" y="17100"/>
                  <a:pt x="26120" y="17542"/>
                  <a:pt x="27203" y="17749"/>
                </a:cubicBezTo>
                <a:cubicBezTo>
                  <a:pt x="27651" y="17835"/>
                  <a:pt x="28108" y="17877"/>
                  <a:pt x="28564" y="17877"/>
                </a:cubicBezTo>
                <a:cubicBezTo>
                  <a:pt x="30192" y="17877"/>
                  <a:pt x="31821" y="17342"/>
                  <a:pt x="33116" y="16354"/>
                </a:cubicBezTo>
                <a:cubicBezTo>
                  <a:pt x="34062" y="15632"/>
                  <a:pt x="34818" y="14698"/>
                  <a:pt x="35645" y="13843"/>
                </a:cubicBezTo>
                <a:cubicBezTo>
                  <a:pt x="36471" y="12988"/>
                  <a:pt x="37371" y="12228"/>
                  <a:pt x="38509" y="11881"/>
                </a:cubicBezTo>
                <a:cubicBezTo>
                  <a:pt x="37921" y="11616"/>
                  <a:pt x="37285" y="11502"/>
                  <a:pt x="36641" y="11502"/>
                </a:cubicBezTo>
                <a:cubicBezTo>
                  <a:pt x="35881" y="11502"/>
                  <a:pt x="35111" y="11661"/>
                  <a:pt x="34394" y="11919"/>
                </a:cubicBezTo>
                <a:cubicBezTo>
                  <a:pt x="33071" y="12395"/>
                  <a:pt x="31886" y="13181"/>
                  <a:pt x="30682" y="13907"/>
                </a:cubicBezTo>
                <a:cubicBezTo>
                  <a:pt x="29478" y="14633"/>
                  <a:pt x="28212" y="15318"/>
                  <a:pt x="26825" y="15554"/>
                </a:cubicBezTo>
                <a:cubicBezTo>
                  <a:pt x="25824" y="15725"/>
                  <a:pt x="24797" y="15656"/>
                  <a:pt x="23782" y="15716"/>
                </a:cubicBezTo>
                <a:cubicBezTo>
                  <a:pt x="22982" y="15763"/>
                  <a:pt x="22161" y="15906"/>
                  <a:pt x="21460" y="16277"/>
                </a:cubicBezTo>
                <a:cubicBezTo>
                  <a:pt x="21537" y="16176"/>
                  <a:pt x="21612" y="16073"/>
                  <a:pt x="21690" y="15972"/>
                </a:cubicBezTo>
                <a:cubicBezTo>
                  <a:pt x="22135" y="15390"/>
                  <a:pt x="22591" y="14816"/>
                  <a:pt x="23056" y="14250"/>
                </a:cubicBezTo>
                <a:cubicBezTo>
                  <a:pt x="23655" y="14370"/>
                  <a:pt x="24333" y="14445"/>
                  <a:pt x="25009" y="14445"/>
                </a:cubicBezTo>
                <a:cubicBezTo>
                  <a:pt x="25805" y="14445"/>
                  <a:pt x="26597" y="14341"/>
                  <a:pt x="27254" y="14083"/>
                </a:cubicBezTo>
                <a:cubicBezTo>
                  <a:pt x="28446" y="13616"/>
                  <a:pt x="29360" y="12493"/>
                  <a:pt x="30572" y="12080"/>
                </a:cubicBezTo>
                <a:cubicBezTo>
                  <a:pt x="30247" y="11984"/>
                  <a:pt x="29918" y="11943"/>
                  <a:pt x="29587" y="11943"/>
                </a:cubicBezTo>
                <a:cubicBezTo>
                  <a:pt x="28544" y="11943"/>
                  <a:pt x="27484" y="12353"/>
                  <a:pt x="26497" y="12757"/>
                </a:cubicBezTo>
                <a:cubicBezTo>
                  <a:pt x="25384" y="13214"/>
                  <a:pt x="24272" y="13671"/>
                  <a:pt x="23160" y="14126"/>
                </a:cubicBezTo>
                <a:cubicBezTo>
                  <a:pt x="23572" y="13629"/>
                  <a:pt x="23990" y="13137"/>
                  <a:pt x="24418" y="12652"/>
                </a:cubicBezTo>
                <a:cubicBezTo>
                  <a:pt x="26865" y="11596"/>
                  <a:pt x="29169" y="10606"/>
                  <a:pt x="30883" y="8558"/>
                </a:cubicBezTo>
                <a:cubicBezTo>
                  <a:pt x="32520" y="6605"/>
                  <a:pt x="33268" y="3960"/>
                  <a:pt x="35346" y="2486"/>
                </a:cubicBezTo>
                <a:lnTo>
                  <a:pt x="35346" y="2486"/>
                </a:lnTo>
                <a:cubicBezTo>
                  <a:pt x="32413" y="2575"/>
                  <a:pt x="29553" y="4077"/>
                  <a:pt x="27814" y="6442"/>
                </a:cubicBezTo>
                <a:cubicBezTo>
                  <a:pt x="26589" y="8110"/>
                  <a:pt x="25922" y="10128"/>
                  <a:pt x="24842" y="11885"/>
                </a:cubicBezTo>
                <a:cubicBezTo>
                  <a:pt x="24172" y="12576"/>
                  <a:pt x="23516" y="13282"/>
                  <a:pt x="22878" y="14005"/>
                </a:cubicBezTo>
                <a:cubicBezTo>
                  <a:pt x="22769" y="12932"/>
                  <a:pt x="23447" y="11964"/>
                  <a:pt x="23649" y="10891"/>
                </a:cubicBezTo>
                <a:cubicBezTo>
                  <a:pt x="23995" y="9046"/>
                  <a:pt x="23673" y="7032"/>
                  <a:pt x="22657" y="5453"/>
                </a:cubicBezTo>
                <a:cubicBezTo>
                  <a:pt x="22516" y="5642"/>
                  <a:pt x="22474" y="6005"/>
                  <a:pt x="22432" y="6220"/>
                </a:cubicBezTo>
                <a:cubicBezTo>
                  <a:pt x="22340" y="6703"/>
                  <a:pt x="22296" y="7248"/>
                  <a:pt x="22349" y="7740"/>
                </a:cubicBezTo>
                <a:cubicBezTo>
                  <a:pt x="22409" y="8282"/>
                  <a:pt x="22515" y="8816"/>
                  <a:pt x="22543" y="9362"/>
                </a:cubicBezTo>
                <a:cubicBezTo>
                  <a:pt x="22554" y="9603"/>
                  <a:pt x="22528" y="9838"/>
                  <a:pt x="22530" y="10079"/>
                </a:cubicBezTo>
                <a:cubicBezTo>
                  <a:pt x="22531" y="10311"/>
                  <a:pt x="22540" y="10526"/>
                  <a:pt x="22515" y="10757"/>
                </a:cubicBezTo>
                <a:cubicBezTo>
                  <a:pt x="22428" y="11560"/>
                  <a:pt x="22156" y="12448"/>
                  <a:pt x="22440" y="13240"/>
                </a:cubicBezTo>
                <a:cubicBezTo>
                  <a:pt x="22540" y="13522"/>
                  <a:pt x="22750" y="13755"/>
                  <a:pt x="22860" y="14026"/>
                </a:cubicBezTo>
                <a:cubicBezTo>
                  <a:pt x="22363" y="14589"/>
                  <a:pt x="21876" y="15161"/>
                  <a:pt x="21399" y="15742"/>
                </a:cubicBezTo>
                <a:cubicBezTo>
                  <a:pt x="21324" y="15834"/>
                  <a:pt x="21252" y="15928"/>
                  <a:pt x="21177" y="16020"/>
                </a:cubicBezTo>
                <a:cubicBezTo>
                  <a:pt x="21555" y="15322"/>
                  <a:pt x="21552" y="14445"/>
                  <a:pt x="21337" y="13668"/>
                </a:cubicBezTo>
                <a:cubicBezTo>
                  <a:pt x="21095" y="12798"/>
                  <a:pt x="20619" y="12013"/>
                  <a:pt x="20209" y="11207"/>
                </a:cubicBezTo>
                <a:cubicBezTo>
                  <a:pt x="19150" y="9137"/>
                  <a:pt x="18490" y="6712"/>
                  <a:pt x="19148" y="4481"/>
                </a:cubicBezTo>
                <a:cubicBezTo>
                  <a:pt x="19370" y="3724"/>
                  <a:pt x="19739" y="3011"/>
                  <a:pt x="19914" y="2240"/>
                </a:cubicBezTo>
                <a:cubicBezTo>
                  <a:pt x="20089" y="1470"/>
                  <a:pt x="20033" y="583"/>
                  <a:pt x="195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32"/>
          <p:cNvSpPr/>
          <p:nvPr/>
        </p:nvSpPr>
        <p:spPr>
          <a:xfrm>
            <a:off x="8618700" y="1606400"/>
            <a:ext cx="650475" cy="100775"/>
          </a:xfrm>
          <a:custGeom>
            <a:avLst/>
            <a:gdLst/>
            <a:ahLst/>
            <a:cxnLst/>
            <a:rect l="l" t="t" r="r" b="b"/>
            <a:pathLst>
              <a:path w="26019" h="4031" extrusionOk="0">
                <a:moveTo>
                  <a:pt x="12866" y="1"/>
                </a:moveTo>
                <a:cubicBezTo>
                  <a:pt x="12142" y="1"/>
                  <a:pt x="11403" y="147"/>
                  <a:pt x="10711" y="363"/>
                </a:cubicBezTo>
                <a:cubicBezTo>
                  <a:pt x="9388" y="777"/>
                  <a:pt x="8143" y="1428"/>
                  <a:pt x="6797" y="1763"/>
                </a:cubicBezTo>
                <a:cubicBezTo>
                  <a:pt x="4415" y="2360"/>
                  <a:pt x="1631" y="2193"/>
                  <a:pt x="1" y="4030"/>
                </a:cubicBezTo>
                <a:lnTo>
                  <a:pt x="26019" y="4030"/>
                </a:lnTo>
                <a:cubicBezTo>
                  <a:pt x="25190" y="2969"/>
                  <a:pt x="24069" y="1978"/>
                  <a:pt x="22726" y="1906"/>
                </a:cubicBezTo>
                <a:cubicBezTo>
                  <a:pt x="22632" y="1901"/>
                  <a:pt x="22538" y="1898"/>
                  <a:pt x="22444" y="1898"/>
                </a:cubicBezTo>
                <a:cubicBezTo>
                  <a:pt x="21183" y="1898"/>
                  <a:pt x="19889" y="2328"/>
                  <a:pt x="18661" y="2328"/>
                </a:cubicBezTo>
                <a:cubicBezTo>
                  <a:pt x="18163" y="2328"/>
                  <a:pt x="17675" y="2257"/>
                  <a:pt x="17205" y="2058"/>
                </a:cubicBezTo>
                <a:cubicBezTo>
                  <a:pt x="16301" y="1674"/>
                  <a:pt x="15637" y="870"/>
                  <a:pt x="14763" y="423"/>
                </a:cubicBezTo>
                <a:cubicBezTo>
                  <a:pt x="14174" y="122"/>
                  <a:pt x="13526" y="1"/>
                  <a:pt x="128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32"/>
          <p:cNvSpPr/>
          <p:nvPr/>
        </p:nvSpPr>
        <p:spPr>
          <a:xfrm>
            <a:off x="8214950" y="367375"/>
            <a:ext cx="884374" cy="151850"/>
          </a:xfrm>
          <a:custGeom>
            <a:avLst/>
            <a:gdLst/>
            <a:ahLst/>
            <a:cxnLst/>
            <a:rect l="l" t="t" r="r" b="b"/>
            <a:pathLst>
              <a:path w="49670" h="6074" extrusionOk="0">
                <a:moveTo>
                  <a:pt x="27224" y="1"/>
                </a:moveTo>
                <a:cubicBezTo>
                  <a:pt x="26106" y="1"/>
                  <a:pt x="24988" y="157"/>
                  <a:pt x="23915" y="474"/>
                </a:cubicBezTo>
                <a:cubicBezTo>
                  <a:pt x="21770" y="1108"/>
                  <a:pt x="19826" y="2349"/>
                  <a:pt x="17641" y="2833"/>
                </a:cubicBezTo>
                <a:cubicBezTo>
                  <a:pt x="16625" y="3058"/>
                  <a:pt x="15589" y="3111"/>
                  <a:pt x="14547" y="3111"/>
                </a:cubicBezTo>
                <a:cubicBezTo>
                  <a:pt x="13586" y="3111"/>
                  <a:pt x="12619" y="3066"/>
                  <a:pt x="11658" y="3066"/>
                </a:cubicBezTo>
                <a:cubicBezTo>
                  <a:pt x="11511" y="3066"/>
                  <a:pt x="11364" y="3067"/>
                  <a:pt x="11218" y="3069"/>
                </a:cubicBezTo>
                <a:cubicBezTo>
                  <a:pt x="7408" y="3131"/>
                  <a:pt x="3811" y="6073"/>
                  <a:pt x="1" y="6073"/>
                </a:cubicBezTo>
                <a:lnTo>
                  <a:pt x="49670" y="6073"/>
                </a:lnTo>
                <a:cubicBezTo>
                  <a:pt x="47898" y="4220"/>
                  <a:pt x="45430" y="3075"/>
                  <a:pt x="42886" y="3075"/>
                </a:cubicBezTo>
                <a:cubicBezTo>
                  <a:pt x="42628" y="3075"/>
                  <a:pt x="42368" y="3087"/>
                  <a:pt x="42108" y="3111"/>
                </a:cubicBezTo>
                <a:cubicBezTo>
                  <a:pt x="40885" y="3225"/>
                  <a:pt x="39675" y="3579"/>
                  <a:pt x="38454" y="3579"/>
                </a:cubicBezTo>
                <a:cubicBezTo>
                  <a:pt x="38290" y="3579"/>
                  <a:pt x="38125" y="3572"/>
                  <a:pt x="37960" y="3558"/>
                </a:cubicBezTo>
                <a:cubicBezTo>
                  <a:pt x="35828" y="3374"/>
                  <a:pt x="34049" y="1934"/>
                  <a:pt x="32101" y="1047"/>
                </a:cubicBezTo>
                <a:cubicBezTo>
                  <a:pt x="30576" y="353"/>
                  <a:pt x="28900" y="1"/>
                  <a:pt x="272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32"/>
          <p:cNvSpPr/>
          <p:nvPr/>
        </p:nvSpPr>
        <p:spPr>
          <a:xfrm>
            <a:off x="780825" y="441688"/>
            <a:ext cx="1259237" cy="186625"/>
          </a:xfrm>
          <a:custGeom>
            <a:avLst/>
            <a:gdLst/>
            <a:ahLst/>
            <a:cxnLst/>
            <a:rect l="l" t="t" r="r" b="b"/>
            <a:pathLst>
              <a:path w="56348" h="7465" extrusionOk="0">
                <a:moveTo>
                  <a:pt x="32541" y="0"/>
                </a:moveTo>
                <a:cubicBezTo>
                  <a:pt x="31430" y="0"/>
                  <a:pt x="30321" y="135"/>
                  <a:pt x="29244" y="413"/>
                </a:cubicBezTo>
                <a:cubicBezTo>
                  <a:pt x="25756" y="1314"/>
                  <a:pt x="22625" y="3601"/>
                  <a:pt x="19029" y="3787"/>
                </a:cubicBezTo>
                <a:cubicBezTo>
                  <a:pt x="18862" y="3796"/>
                  <a:pt x="18695" y="3800"/>
                  <a:pt x="18529" y="3800"/>
                </a:cubicBezTo>
                <a:cubicBezTo>
                  <a:pt x="16605" y="3800"/>
                  <a:pt x="14704" y="3266"/>
                  <a:pt x="12778" y="3172"/>
                </a:cubicBezTo>
                <a:cubicBezTo>
                  <a:pt x="12683" y="3168"/>
                  <a:pt x="12587" y="3165"/>
                  <a:pt x="12491" y="3165"/>
                </a:cubicBezTo>
                <a:cubicBezTo>
                  <a:pt x="8341" y="3165"/>
                  <a:pt x="4154" y="7465"/>
                  <a:pt x="1" y="7465"/>
                </a:cubicBezTo>
                <a:lnTo>
                  <a:pt x="56347" y="7465"/>
                </a:lnTo>
                <a:cubicBezTo>
                  <a:pt x="55943" y="6067"/>
                  <a:pt x="53869" y="5241"/>
                  <a:pt x="52418" y="5116"/>
                </a:cubicBezTo>
                <a:cubicBezTo>
                  <a:pt x="51421" y="5029"/>
                  <a:pt x="50421" y="4986"/>
                  <a:pt x="49421" y="4986"/>
                </a:cubicBezTo>
                <a:cubicBezTo>
                  <a:pt x="48692" y="4986"/>
                  <a:pt x="47963" y="5009"/>
                  <a:pt x="47236" y="5055"/>
                </a:cubicBezTo>
                <a:cubicBezTo>
                  <a:pt x="46705" y="5089"/>
                  <a:pt x="46164" y="5133"/>
                  <a:pt x="45629" y="5133"/>
                </a:cubicBezTo>
                <a:cubicBezTo>
                  <a:pt x="44977" y="5133"/>
                  <a:pt x="44333" y="5067"/>
                  <a:pt x="43726" y="4834"/>
                </a:cubicBezTo>
                <a:cubicBezTo>
                  <a:pt x="42740" y="4453"/>
                  <a:pt x="41972" y="3674"/>
                  <a:pt x="41151" y="3008"/>
                </a:cubicBezTo>
                <a:cubicBezTo>
                  <a:pt x="38742" y="1054"/>
                  <a:pt x="35639" y="0"/>
                  <a:pt x="3254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32"/>
          <p:cNvSpPr txBox="1">
            <a:spLocks noGrp="1"/>
          </p:cNvSpPr>
          <p:nvPr>
            <p:ph type="ctrTitle"/>
          </p:nvPr>
        </p:nvSpPr>
        <p:spPr>
          <a:xfrm>
            <a:off x="2714863" y="535000"/>
            <a:ext cx="3718500" cy="9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45" name="Google Shape;1445;p32"/>
          <p:cNvSpPr txBox="1">
            <a:spLocks noGrp="1"/>
          </p:cNvSpPr>
          <p:nvPr>
            <p:ph type="subTitle" idx="1"/>
          </p:nvPr>
        </p:nvSpPr>
        <p:spPr>
          <a:xfrm>
            <a:off x="2710638" y="1569725"/>
            <a:ext cx="3718500" cy="13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7" name="Google Shape;1447;p33"/>
          <p:cNvGrpSpPr/>
          <p:nvPr/>
        </p:nvGrpSpPr>
        <p:grpSpPr>
          <a:xfrm flipH="1">
            <a:off x="3" y="4705323"/>
            <a:ext cx="9143872" cy="438097"/>
            <a:chOff x="0" y="4608350"/>
            <a:chExt cx="9143872" cy="535112"/>
          </a:xfrm>
        </p:grpSpPr>
        <p:sp>
          <p:nvSpPr>
            <p:cNvPr id="1448" name="Google Shape;1448;p33"/>
            <p:cNvSpPr/>
            <p:nvPr/>
          </p:nvSpPr>
          <p:spPr>
            <a:xfrm>
              <a:off x="0" y="4619477"/>
              <a:ext cx="9143747" cy="523986"/>
            </a:xfrm>
            <a:custGeom>
              <a:avLst/>
              <a:gdLst/>
              <a:ahLst/>
              <a:cxnLst/>
              <a:rect l="l" t="t" r="r" b="b"/>
              <a:pathLst>
                <a:path w="264423" h="35871" extrusionOk="0">
                  <a:moveTo>
                    <a:pt x="246751" y="0"/>
                  </a:moveTo>
                  <a:cubicBezTo>
                    <a:pt x="236921" y="0"/>
                    <a:pt x="227088" y="2729"/>
                    <a:pt x="218890" y="8166"/>
                  </a:cubicBezTo>
                  <a:cubicBezTo>
                    <a:pt x="209602" y="14319"/>
                    <a:pt x="201921" y="23749"/>
                    <a:pt x="191030" y="26080"/>
                  </a:cubicBezTo>
                  <a:cubicBezTo>
                    <a:pt x="189177" y="26476"/>
                    <a:pt x="187323" y="26646"/>
                    <a:pt x="185469" y="26646"/>
                  </a:cubicBezTo>
                  <a:cubicBezTo>
                    <a:pt x="174154" y="26646"/>
                    <a:pt x="162810" y="20312"/>
                    <a:pt x="151378" y="20312"/>
                  </a:cubicBezTo>
                  <a:cubicBezTo>
                    <a:pt x="150088" y="20312"/>
                    <a:pt x="148798" y="20393"/>
                    <a:pt x="147506" y="20572"/>
                  </a:cubicBezTo>
                  <a:cubicBezTo>
                    <a:pt x="137422" y="21972"/>
                    <a:pt x="128616" y="29270"/>
                    <a:pt x="118436" y="29362"/>
                  </a:cubicBezTo>
                  <a:cubicBezTo>
                    <a:pt x="118372" y="29362"/>
                    <a:pt x="118307" y="29363"/>
                    <a:pt x="118242" y="29363"/>
                  </a:cubicBezTo>
                  <a:cubicBezTo>
                    <a:pt x="109826" y="29363"/>
                    <a:pt x="102102" y="24445"/>
                    <a:pt x="93712" y="23597"/>
                  </a:cubicBezTo>
                  <a:cubicBezTo>
                    <a:pt x="92763" y="23502"/>
                    <a:pt x="91817" y="23459"/>
                    <a:pt x="90872" y="23459"/>
                  </a:cubicBezTo>
                  <a:cubicBezTo>
                    <a:pt x="83590" y="23459"/>
                    <a:pt x="76395" y="26003"/>
                    <a:pt x="69071" y="26583"/>
                  </a:cubicBezTo>
                  <a:cubicBezTo>
                    <a:pt x="67929" y="26673"/>
                    <a:pt x="66791" y="26716"/>
                    <a:pt x="65657" y="26716"/>
                  </a:cubicBezTo>
                  <a:cubicBezTo>
                    <a:pt x="53102" y="26716"/>
                    <a:pt x="40965" y="21529"/>
                    <a:pt x="28724" y="18260"/>
                  </a:cubicBezTo>
                  <a:cubicBezTo>
                    <a:pt x="23218" y="16787"/>
                    <a:pt x="17286" y="15795"/>
                    <a:pt x="11503" y="15795"/>
                  </a:cubicBezTo>
                  <a:cubicBezTo>
                    <a:pt x="7537" y="15795"/>
                    <a:pt x="3641" y="16262"/>
                    <a:pt x="0" y="17360"/>
                  </a:cubicBezTo>
                  <a:lnTo>
                    <a:pt x="0" y="35871"/>
                  </a:lnTo>
                  <a:lnTo>
                    <a:pt x="264422" y="35871"/>
                  </a:lnTo>
                  <a:lnTo>
                    <a:pt x="264422" y="3072"/>
                  </a:lnTo>
                  <a:cubicBezTo>
                    <a:pt x="258783" y="1023"/>
                    <a:pt x="252767" y="0"/>
                    <a:pt x="2467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9" name="Google Shape;1449;p33"/>
            <p:cNvGrpSpPr/>
            <p:nvPr/>
          </p:nvGrpSpPr>
          <p:grpSpPr>
            <a:xfrm>
              <a:off x="122" y="4608350"/>
              <a:ext cx="9143750" cy="499449"/>
              <a:chOff x="-2" y="3403953"/>
              <a:chExt cx="6610577" cy="575667"/>
            </a:xfrm>
          </p:grpSpPr>
          <p:sp>
            <p:nvSpPr>
              <p:cNvPr id="1450" name="Google Shape;1450;p33"/>
              <p:cNvSpPr/>
              <p:nvPr/>
            </p:nvSpPr>
            <p:spPr>
              <a:xfrm>
                <a:off x="-2" y="3403953"/>
                <a:ext cx="6610575" cy="575667"/>
              </a:xfrm>
              <a:custGeom>
                <a:avLst/>
                <a:gdLst/>
                <a:ahLst/>
                <a:cxnLst/>
                <a:rect l="l" t="t" r="r" b="b"/>
                <a:pathLst>
                  <a:path w="264423" h="43267" extrusionOk="0">
                    <a:moveTo>
                      <a:pt x="0" y="1"/>
                    </a:moveTo>
                    <a:lnTo>
                      <a:pt x="0" y="37157"/>
                    </a:lnTo>
                    <a:cubicBezTo>
                      <a:pt x="21957" y="36199"/>
                      <a:pt x="37192" y="35240"/>
                      <a:pt x="59149" y="34281"/>
                    </a:cubicBezTo>
                    <a:cubicBezTo>
                      <a:pt x="62621" y="34129"/>
                      <a:pt x="66107" y="33979"/>
                      <a:pt x="69585" y="33979"/>
                    </a:cubicBezTo>
                    <a:cubicBezTo>
                      <a:pt x="73711" y="33979"/>
                      <a:pt x="77826" y="34191"/>
                      <a:pt x="81893" y="34866"/>
                    </a:cubicBezTo>
                    <a:cubicBezTo>
                      <a:pt x="86392" y="35617"/>
                      <a:pt x="90810" y="36928"/>
                      <a:pt x="95361" y="37256"/>
                    </a:cubicBezTo>
                    <a:cubicBezTo>
                      <a:pt x="96225" y="37318"/>
                      <a:pt x="97091" y="37345"/>
                      <a:pt x="97959" y="37345"/>
                    </a:cubicBezTo>
                    <a:cubicBezTo>
                      <a:pt x="103045" y="37345"/>
                      <a:pt x="108189" y="36434"/>
                      <a:pt x="113225" y="36434"/>
                    </a:cubicBezTo>
                    <a:cubicBezTo>
                      <a:pt x="115718" y="36434"/>
                      <a:pt x="118184" y="36657"/>
                      <a:pt x="120604" y="37324"/>
                    </a:cubicBezTo>
                    <a:cubicBezTo>
                      <a:pt x="123954" y="38247"/>
                      <a:pt x="127092" y="39999"/>
                      <a:pt x="130547" y="40394"/>
                    </a:cubicBezTo>
                    <a:cubicBezTo>
                      <a:pt x="131106" y="40459"/>
                      <a:pt x="131663" y="40487"/>
                      <a:pt x="132221" y="40487"/>
                    </a:cubicBezTo>
                    <a:cubicBezTo>
                      <a:pt x="135717" y="40487"/>
                      <a:pt x="139200" y="39380"/>
                      <a:pt x="142722" y="39203"/>
                    </a:cubicBezTo>
                    <a:cubicBezTo>
                      <a:pt x="143075" y="39186"/>
                      <a:pt x="143427" y="39177"/>
                      <a:pt x="143778" y="39177"/>
                    </a:cubicBezTo>
                    <a:cubicBezTo>
                      <a:pt x="150531" y="39177"/>
                      <a:pt x="156984" y="42331"/>
                      <a:pt x="163737" y="43081"/>
                    </a:cubicBezTo>
                    <a:cubicBezTo>
                      <a:pt x="164877" y="43208"/>
                      <a:pt x="166013" y="43267"/>
                      <a:pt x="167147" y="43267"/>
                    </a:cubicBezTo>
                    <a:cubicBezTo>
                      <a:pt x="175662" y="43267"/>
                      <a:pt x="184005" y="39964"/>
                      <a:pt x="192307" y="37659"/>
                    </a:cubicBezTo>
                    <a:cubicBezTo>
                      <a:pt x="205763" y="33921"/>
                      <a:pt x="218666" y="32758"/>
                      <a:pt x="231773" y="32758"/>
                    </a:cubicBezTo>
                    <a:cubicBezTo>
                      <a:pt x="242388" y="32758"/>
                      <a:pt x="253137" y="33521"/>
                      <a:pt x="264422" y="34296"/>
                    </a:cubicBezTo>
                    <a:lnTo>
                      <a:pt x="26442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33"/>
              <p:cNvSpPr/>
              <p:nvPr/>
            </p:nvSpPr>
            <p:spPr>
              <a:xfrm>
                <a:off x="-2" y="3533909"/>
                <a:ext cx="6610575" cy="445701"/>
              </a:xfrm>
              <a:custGeom>
                <a:avLst/>
                <a:gdLst/>
                <a:ahLst/>
                <a:cxnLst/>
                <a:rect l="l" t="t" r="r" b="b"/>
                <a:pathLst>
                  <a:path w="264423" h="18633" extrusionOk="0">
                    <a:moveTo>
                      <a:pt x="3731" y="0"/>
                    </a:moveTo>
                    <a:cubicBezTo>
                      <a:pt x="2485" y="0"/>
                      <a:pt x="1239" y="68"/>
                      <a:pt x="0" y="201"/>
                    </a:cubicBezTo>
                    <a:lnTo>
                      <a:pt x="0" y="12523"/>
                    </a:lnTo>
                    <a:cubicBezTo>
                      <a:pt x="21957" y="11565"/>
                      <a:pt x="37192" y="10606"/>
                      <a:pt x="59149" y="9647"/>
                    </a:cubicBezTo>
                    <a:cubicBezTo>
                      <a:pt x="62621" y="9495"/>
                      <a:pt x="66107" y="9345"/>
                      <a:pt x="69585" y="9345"/>
                    </a:cubicBezTo>
                    <a:cubicBezTo>
                      <a:pt x="73711" y="9345"/>
                      <a:pt x="77826" y="9557"/>
                      <a:pt x="81893" y="10232"/>
                    </a:cubicBezTo>
                    <a:cubicBezTo>
                      <a:pt x="86392" y="10983"/>
                      <a:pt x="90810" y="12294"/>
                      <a:pt x="95361" y="12622"/>
                    </a:cubicBezTo>
                    <a:cubicBezTo>
                      <a:pt x="96225" y="12684"/>
                      <a:pt x="97091" y="12711"/>
                      <a:pt x="97959" y="12711"/>
                    </a:cubicBezTo>
                    <a:cubicBezTo>
                      <a:pt x="103045" y="12711"/>
                      <a:pt x="108189" y="11800"/>
                      <a:pt x="113225" y="11800"/>
                    </a:cubicBezTo>
                    <a:cubicBezTo>
                      <a:pt x="115718" y="11800"/>
                      <a:pt x="118184" y="12023"/>
                      <a:pt x="120604" y="12690"/>
                    </a:cubicBezTo>
                    <a:cubicBezTo>
                      <a:pt x="123954" y="13613"/>
                      <a:pt x="127092" y="15365"/>
                      <a:pt x="130547" y="15760"/>
                    </a:cubicBezTo>
                    <a:cubicBezTo>
                      <a:pt x="131106" y="15825"/>
                      <a:pt x="131663" y="15853"/>
                      <a:pt x="132221" y="15853"/>
                    </a:cubicBezTo>
                    <a:cubicBezTo>
                      <a:pt x="135717" y="15853"/>
                      <a:pt x="139200" y="14746"/>
                      <a:pt x="142722" y="14569"/>
                    </a:cubicBezTo>
                    <a:cubicBezTo>
                      <a:pt x="143075" y="14552"/>
                      <a:pt x="143427" y="14543"/>
                      <a:pt x="143778" y="14543"/>
                    </a:cubicBezTo>
                    <a:cubicBezTo>
                      <a:pt x="150531" y="14543"/>
                      <a:pt x="156984" y="17697"/>
                      <a:pt x="163737" y="18447"/>
                    </a:cubicBezTo>
                    <a:cubicBezTo>
                      <a:pt x="164877" y="18574"/>
                      <a:pt x="166013" y="18633"/>
                      <a:pt x="167147" y="18633"/>
                    </a:cubicBezTo>
                    <a:cubicBezTo>
                      <a:pt x="175662" y="18633"/>
                      <a:pt x="184005" y="15330"/>
                      <a:pt x="192307" y="13025"/>
                    </a:cubicBezTo>
                    <a:cubicBezTo>
                      <a:pt x="205763" y="9287"/>
                      <a:pt x="218666" y="8124"/>
                      <a:pt x="231773" y="8124"/>
                    </a:cubicBezTo>
                    <a:cubicBezTo>
                      <a:pt x="242388" y="8124"/>
                      <a:pt x="253137" y="8887"/>
                      <a:pt x="264422" y="9662"/>
                    </a:cubicBezTo>
                    <a:lnTo>
                      <a:pt x="264422" y="6083"/>
                    </a:lnTo>
                    <a:lnTo>
                      <a:pt x="264422" y="6082"/>
                    </a:lnTo>
                    <a:cubicBezTo>
                      <a:pt x="256431" y="4149"/>
                      <a:pt x="248207" y="3175"/>
                      <a:pt x="239984" y="3175"/>
                    </a:cubicBezTo>
                    <a:cubicBezTo>
                      <a:pt x="234143" y="3175"/>
                      <a:pt x="228302" y="3666"/>
                      <a:pt x="222545" y="4655"/>
                    </a:cubicBezTo>
                    <a:cubicBezTo>
                      <a:pt x="219916" y="5106"/>
                      <a:pt x="217211" y="5654"/>
                      <a:pt x="214566" y="5654"/>
                    </a:cubicBezTo>
                    <a:cubicBezTo>
                      <a:pt x="213040" y="5654"/>
                      <a:pt x="211535" y="5472"/>
                      <a:pt x="210076" y="4983"/>
                    </a:cubicBezTo>
                    <a:cubicBezTo>
                      <a:pt x="207945" y="4267"/>
                      <a:pt x="206073" y="2941"/>
                      <a:pt x="203989" y="2091"/>
                    </a:cubicBezTo>
                    <a:cubicBezTo>
                      <a:pt x="202019" y="1286"/>
                      <a:pt x="199953" y="942"/>
                      <a:pt x="197858" y="942"/>
                    </a:cubicBezTo>
                    <a:cubicBezTo>
                      <a:pt x="193514" y="942"/>
                      <a:pt x="189048" y="2422"/>
                      <a:pt x="185071" y="4338"/>
                    </a:cubicBezTo>
                    <a:cubicBezTo>
                      <a:pt x="180925" y="6335"/>
                      <a:pt x="176534" y="8862"/>
                      <a:pt x="172098" y="8862"/>
                    </a:cubicBezTo>
                    <a:cubicBezTo>
                      <a:pt x="171178" y="8862"/>
                      <a:pt x="170256" y="8753"/>
                      <a:pt x="169334" y="8508"/>
                    </a:cubicBezTo>
                    <a:cubicBezTo>
                      <a:pt x="167164" y="7933"/>
                      <a:pt x="165239" y="6636"/>
                      <a:pt x="163068" y="6076"/>
                    </a:cubicBezTo>
                    <a:cubicBezTo>
                      <a:pt x="162166" y="5843"/>
                      <a:pt x="161261" y="5743"/>
                      <a:pt x="160354" y="5743"/>
                    </a:cubicBezTo>
                    <a:cubicBezTo>
                      <a:pt x="154722" y="5743"/>
                      <a:pt x="149009" y="9608"/>
                      <a:pt x="143405" y="9608"/>
                    </a:cubicBezTo>
                    <a:cubicBezTo>
                      <a:pt x="142419" y="9608"/>
                      <a:pt x="141436" y="9488"/>
                      <a:pt x="140457" y="9206"/>
                    </a:cubicBezTo>
                    <a:cubicBezTo>
                      <a:pt x="137810" y="8444"/>
                      <a:pt x="135550" y="6551"/>
                      <a:pt x="132836" y="6082"/>
                    </a:cubicBezTo>
                    <a:cubicBezTo>
                      <a:pt x="132364" y="6000"/>
                      <a:pt x="131895" y="5964"/>
                      <a:pt x="131427" y="5964"/>
                    </a:cubicBezTo>
                    <a:cubicBezTo>
                      <a:pt x="127376" y="5964"/>
                      <a:pt x="123466" y="8700"/>
                      <a:pt x="119325" y="8700"/>
                    </a:cubicBezTo>
                    <a:cubicBezTo>
                      <a:pt x="119266" y="8700"/>
                      <a:pt x="119208" y="8699"/>
                      <a:pt x="119149" y="8698"/>
                    </a:cubicBezTo>
                    <a:cubicBezTo>
                      <a:pt x="114583" y="8611"/>
                      <a:pt x="110773" y="5187"/>
                      <a:pt x="106326" y="4150"/>
                    </a:cubicBezTo>
                    <a:cubicBezTo>
                      <a:pt x="105224" y="3892"/>
                      <a:pt x="104105" y="3785"/>
                      <a:pt x="102976" y="3785"/>
                    </a:cubicBezTo>
                    <a:cubicBezTo>
                      <a:pt x="97204" y="3785"/>
                      <a:pt x="91163" y="6596"/>
                      <a:pt x="85615" y="6596"/>
                    </a:cubicBezTo>
                    <a:cubicBezTo>
                      <a:pt x="83622" y="6596"/>
                      <a:pt x="81692" y="6233"/>
                      <a:pt x="79862" y="5247"/>
                    </a:cubicBezTo>
                    <a:cubicBezTo>
                      <a:pt x="77741" y="4101"/>
                      <a:pt x="76069" y="2222"/>
                      <a:pt x="73894" y="1192"/>
                    </a:cubicBezTo>
                    <a:cubicBezTo>
                      <a:pt x="72513" y="537"/>
                      <a:pt x="71113" y="268"/>
                      <a:pt x="69696" y="268"/>
                    </a:cubicBezTo>
                    <a:cubicBezTo>
                      <a:pt x="63285" y="268"/>
                      <a:pt x="56532" y="5771"/>
                      <a:pt x="49613" y="5850"/>
                    </a:cubicBezTo>
                    <a:cubicBezTo>
                      <a:pt x="49565" y="5851"/>
                      <a:pt x="49516" y="5851"/>
                      <a:pt x="49468" y="5851"/>
                    </a:cubicBezTo>
                    <a:cubicBezTo>
                      <a:pt x="45379" y="5851"/>
                      <a:pt x="41443" y="3958"/>
                      <a:pt x="37368" y="3958"/>
                    </a:cubicBezTo>
                    <a:cubicBezTo>
                      <a:pt x="37177" y="3958"/>
                      <a:pt x="36986" y="3962"/>
                      <a:pt x="36794" y="3971"/>
                    </a:cubicBezTo>
                    <a:cubicBezTo>
                      <a:pt x="33868" y="4101"/>
                      <a:pt x="31068" y="5289"/>
                      <a:pt x="28145" y="5447"/>
                    </a:cubicBezTo>
                    <a:cubicBezTo>
                      <a:pt x="27909" y="5460"/>
                      <a:pt x="27674" y="5466"/>
                      <a:pt x="27439" y="5466"/>
                    </a:cubicBezTo>
                    <a:cubicBezTo>
                      <a:pt x="22856" y="5466"/>
                      <a:pt x="18581" y="3093"/>
                      <a:pt x="14194" y="1654"/>
                    </a:cubicBezTo>
                    <a:cubicBezTo>
                      <a:pt x="10823" y="545"/>
                      <a:pt x="7278" y="0"/>
                      <a:pt x="37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33"/>
              <p:cNvSpPr/>
              <p:nvPr/>
            </p:nvSpPr>
            <p:spPr>
              <a:xfrm>
                <a:off x="4153250" y="3758838"/>
                <a:ext cx="660675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26427" h="8059" extrusionOk="0">
                    <a:moveTo>
                      <a:pt x="24311" y="0"/>
                    </a:moveTo>
                    <a:cubicBezTo>
                      <a:pt x="23247" y="0"/>
                      <a:pt x="22110" y="375"/>
                      <a:pt x="21075" y="710"/>
                    </a:cubicBezTo>
                    <a:cubicBezTo>
                      <a:pt x="17630" y="1823"/>
                      <a:pt x="14012" y="2393"/>
                      <a:pt x="10392" y="2393"/>
                    </a:cubicBezTo>
                    <a:cubicBezTo>
                      <a:pt x="10097" y="2393"/>
                      <a:pt x="9802" y="2389"/>
                      <a:pt x="9507" y="2382"/>
                    </a:cubicBezTo>
                    <a:cubicBezTo>
                      <a:pt x="8696" y="2361"/>
                      <a:pt x="7861" y="2318"/>
                      <a:pt x="7034" y="2318"/>
                    </a:cubicBezTo>
                    <a:cubicBezTo>
                      <a:pt x="5321" y="2318"/>
                      <a:pt x="3638" y="2503"/>
                      <a:pt x="2255" y="3452"/>
                    </a:cubicBezTo>
                    <a:cubicBezTo>
                      <a:pt x="1118" y="4233"/>
                      <a:pt x="1" y="6082"/>
                      <a:pt x="1103" y="7351"/>
                    </a:cubicBezTo>
                    <a:cubicBezTo>
                      <a:pt x="1568" y="7886"/>
                      <a:pt x="2254" y="8058"/>
                      <a:pt x="2974" y="8058"/>
                    </a:cubicBezTo>
                    <a:cubicBezTo>
                      <a:pt x="3724" y="8058"/>
                      <a:pt x="4510" y="7871"/>
                      <a:pt x="5119" y="7712"/>
                    </a:cubicBezTo>
                    <a:cubicBezTo>
                      <a:pt x="9370" y="6605"/>
                      <a:pt x="13566" y="5219"/>
                      <a:pt x="17778" y="3968"/>
                    </a:cubicBezTo>
                    <a:cubicBezTo>
                      <a:pt x="20162" y="3260"/>
                      <a:pt x="22547" y="2552"/>
                      <a:pt x="24932" y="1843"/>
                    </a:cubicBezTo>
                    <a:cubicBezTo>
                      <a:pt x="25595" y="1647"/>
                      <a:pt x="26426" y="1071"/>
                      <a:pt x="26079" y="474"/>
                    </a:cubicBezTo>
                    <a:cubicBezTo>
                      <a:pt x="25538" y="130"/>
                      <a:pt x="24937" y="0"/>
                      <a:pt x="24311" y="0"/>
                    </a:cubicBezTo>
                    <a:close/>
                  </a:path>
                </a:pathLst>
              </a:custGeom>
              <a:solidFill>
                <a:srgbClr val="7FBD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33"/>
              <p:cNvSpPr/>
              <p:nvPr/>
            </p:nvSpPr>
            <p:spPr>
              <a:xfrm>
                <a:off x="4560700" y="3632738"/>
                <a:ext cx="660500" cy="132375"/>
              </a:xfrm>
              <a:custGeom>
                <a:avLst/>
                <a:gdLst/>
                <a:ahLst/>
                <a:cxnLst/>
                <a:rect l="l" t="t" r="r" b="b"/>
                <a:pathLst>
                  <a:path w="26420" h="5295" extrusionOk="0">
                    <a:moveTo>
                      <a:pt x="15002" y="0"/>
                    </a:moveTo>
                    <a:cubicBezTo>
                      <a:pt x="14555" y="0"/>
                      <a:pt x="14108" y="13"/>
                      <a:pt x="13663" y="37"/>
                    </a:cubicBezTo>
                    <a:cubicBezTo>
                      <a:pt x="10172" y="228"/>
                      <a:pt x="6759" y="1100"/>
                      <a:pt x="3445" y="2175"/>
                    </a:cubicBezTo>
                    <a:cubicBezTo>
                      <a:pt x="2645" y="2434"/>
                      <a:pt x="1833" y="2683"/>
                      <a:pt x="1053" y="2999"/>
                    </a:cubicBezTo>
                    <a:cubicBezTo>
                      <a:pt x="517" y="3214"/>
                      <a:pt x="0" y="3432"/>
                      <a:pt x="0" y="4089"/>
                    </a:cubicBezTo>
                    <a:cubicBezTo>
                      <a:pt x="0" y="4711"/>
                      <a:pt x="377" y="4908"/>
                      <a:pt x="879" y="4908"/>
                    </a:cubicBezTo>
                    <a:cubicBezTo>
                      <a:pt x="1618" y="4908"/>
                      <a:pt x="2628" y="4479"/>
                      <a:pt x="3094" y="4354"/>
                    </a:cubicBezTo>
                    <a:cubicBezTo>
                      <a:pt x="4918" y="3861"/>
                      <a:pt x="6750" y="3310"/>
                      <a:pt x="8649" y="3220"/>
                    </a:cubicBezTo>
                    <a:cubicBezTo>
                      <a:pt x="8842" y="3211"/>
                      <a:pt x="9035" y="3207"/>
                      <a:pt x="9228" y="3207"/>
                    </a:cubicBezTo>
                    <a:cubicBezTo>
                      <a:pt x="12023" y="3207"/>
                      <a:pt x="14748" y="4132"/>
                      <a:pt x="17487" y="4754"/>
                    </a:cubicBezTo>
                    <a:cubicBezTo>
                      <a:pt x="18866" y="5067"/>
                      <a:pt x="20313" y="5295"/>
                      <a:pt x="21732" y="5295"/>
                    </a:cubicBezTo>
                    <a:cubicBezTo>
                      <a:pt x="23326" y="5295"/>
                      <a:pt x="24883" y="5008"/>
                      <a:pt x="26268" y="4231"/>
                    </a:cubicBezTo>
                    <a:cubicBezTo>
                      <a:pt x="26419" y="3685"/>
                      <a:pt x="25910" y="3195"/>
                      <a:pt x="25439" y="2879"/>
                    </a:cubicBezTo>
                    <a:cubicBezTo>
                      <a:pt x="22393" y="843"/>
                      <a:pt x="18680" y="0"/>
                      <a:pt x="15002" y="0"/>
                    </a:cubicBezTo>
                    <a:close/>
                  </a:path>
                </a:pathLst>
              </a:custGeom>
              <a:solidFill>
                <a:srgbClr val="7FBD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33"/>
              <p:cNvSpPr/>
              <p:nvPr/>
            </p:nvSpPr>
            <p:spPr>
              <a:xfrm>
                <a:off x="5339300" y="3655163"/>
                <a:ext cx="1112150" cy="70025"/>
              </a:xfrm>
              <a:custGeom>
                <a:avLst/>
                <a:gdLst/>
                <a:ahLst/>
                <a:cxnLst/>
                <a:rect l="l" t="t" r="r" b="b"/>
                <a:pathLst>
                  <a:path w="44486" h="2801" extrusionOk="0">
                    <a:moveTo>
                      <a:pt x="29578" y="1"/>
                    </a:moveTo>
                    <a:cubicBezTo>
                      <a:pt x="23693" y="1"/>
                      <a:pt x="17784" y="487"/>
                      <a:pt x="11914" y="975"/>
                    </a:cubicBezTo>
                    <a:cubicBezTo>
                      <a:pt x="8465" y="1260"/>
                      <a:pt x="5016" y="1546"/>
                      <a:pt x="1568" y="1833"/>
                    </a:cubicBezTo>
                    <a:cubicBezTo>
                      <a:pt x="1508" y="1838"/>
                      <a:pt x="1413" y="1838"/>
                      <a:pt x="1299" y="1838"/>
                    </a:cubicBezTo>
                    <a:cubicBezTo>
                      <a:pt x="1294" y="1838"/>
                      <a:pt x="1288" y="1838"/>
                      <a:pt x="1283" y="1838"/>
                    </a:cubicBezTo>
                    <a:cubicBezTo>
                      <a:pt x="799" y="1838"/>
                      <a:pt x="0" y="1840"/>
                      <a:pt x="106" y="2186"/>
                    </a:cubicBezTo>
                    <a:cubicBezTo>
                      <a:pt x="230" y="2594"/>
                      <a:pt x="889" y="2659"/>
                      <a:pt x="1311" y="2659"/>
                    </a:cubicBezTo>
                    <a:cubicBezTo>
                      <a:pt x="1392" y="2659"/>
                      <a:pt x="1465" y="2657"/>
                      <a:pt x="1523" y="2654"/>
                    </a:cubicBezTo>
                    <a:cubicBezTo>
                      <a:pt x="3253" y="2571"/>
                      <a:pt x="4984" y="2499"/>
                      <a:pt x="6715" y="2441"/>
                    </a:cubicBezTo>
                    <a:cubicBezTo>
                      <a:pt x="10177" y="2322"/>
                      <a:pt x="13640" y="2251"/>
                      <a:pt x="17104" y="2229"/>
                    </a:cubicBezTo>
                    <a:cubicBezTo>
                      <a:pt x="17916" y="2223"/>
                      <a:pt x="18727" y="2221"/>
                      <a:pt x="19538" y="2221"/>
                    </a:cubicBezTo>
                    <a:cubicBezTo>
                      <a:pt x="22176" y="2221"/>
                      <a:pt x="24814" y="2249"/>
                      <a:pt x="27452" y="2304"/>
                    </a:cubicBezTo>
                    <a:cubicBezTo>
                      <a:pt x="30915" y="2377"/>
                      <a:pt x="34376" y="2499"/>
                      <a:pt x="37837" y="2668"/>
                    </a:cubicBezTo>
                    <a:cubicBezTo>
                      <a:pt x="38265" y="2689"/>
                      <a:pt x="38694" y="2711"/>
                      <a:pt x="39122" y="2734"/>
                    </a:cubicBezTo>
                    <a:cubicBezTo>
                      <a:pt x="39756" y="2767"/>
                      <a:pt x="40398" y="2800"/>
                      <a:pt x="41037" y="2800"/>
                    </a:cubicBezTo>
                    <a:cubicBezTo>
                      <a:pt x="42223" y="2800"/>
                      <a:pt x="43397" y="2685"/>
                      <a:pt x="44486" y="2238"/>
                    </a:cubicBezTo>
                    <a:cubicBezTo>
                      <a:pt x="44059" y="1334"/>
                      <a:pt x="42933" y="1048"/>
                      <a:pt x="41945" y="892"/>
                    </a:cubicBezTo>
                    <a:cubicBezTo>
                      <a:pt x="37850" y="241"/>
                      <a:pt x="33720" y="1"/>
                      <a:pt x="29578" y="1"/>
                    </a:cubicBezTo>
                    <a:close/>
                  </a:path>
                </a:pathLst>
              </a:custGeom>
              <a:solidFill>
                <a:srgbClr val="7FBD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33"/>
              <p:cNvSpPr/>
              <p:nvPr/>
            </p:nvSpPr>
            <p:spPr>
              <a:xfrm>
                <a:off x="3294900" y="3733313"/>
                <a:ext cx="858725" cy="191150"/>
              </a:xfrm>
              <a:custGeom>
                <a:avLst/>
                <a:gdLst/>
                <a:ahLst/>
                <a:cxnLst/>
                <a:rect l="l" t="t" r="r" b="b"/>
                <a:pathLst>
                  <a:path w="34349" h="7646" extrusionOk="0">
                    <a:moveTo>
                      <a:pt x="28732" y="1"/>
                    </a:moveTo>
                    <a:cubicBezTo>
                      <a:pt x="27601" y="1"/>
                      <a:pt x="26453" y="214"/>
                      <a:pt x="25489" y="538"/>
                    </a:cubicBezTo>
                    <a:cubicBezTo>
                      <a:pt x="24150" y="990"/>
                      <a:pt x="22924" y="1726"/>
                      <a:pt x="21613" y="2256"/>
                    </a:cubicBezTo>
                    <a:cubicBezTo>
                      <a:pt x="19712" y="3024"/>
                      <a:pt x="17704" y="3333"/>
                      <a:pt x="15665" y="3333"/>
                    </a:cubicBezTo>
                    <a:cubicBezTo>
                      <a:pt x="12673" y="3333"/>
                      <a:pt x="9615" y="2667"/>
                      <a:pt x="6731" y="1804"/>
                    </a:cubicBezTo>
                    <a:cubicBezTo>
                      <a:pt x="5442" y="1419"/>
                      <a:pt x="4106" y="992"/>
                      <a:pt x="2780" y="992"/>
                    </a:cubicBezTo>
                    <a:cubicBezTo>
                      <a:pt x="2400" y="992"/>
                      <a:pt x="2021" y="1027"/>
                      <a:pt x="1644" y="1108"/>
                    </a:cubicBezTo>
                    <a:cubicBezTo>
                      <a:pt x="1050" y="1236"/>
                      <a:pt x="411" y="1552"/>
                      <a:pt x="257" y="2138"/>
                    </a:cubicBezTo>
                    <a:cubicBezTo>
                      <a:pt x="1" y="3101"/>
                      <a:pt x="1169" y="3803"/>
                      <a:pt x="2144" y="4006"/>
                    </a:cubicBezTo>
                    <a:cubicBezTo>
                      <a:pt x="3187" y="4224"/>
                      <a:pt x="4244" y="4294"/>
                      <a:pt x="5307" y="4294"/>
                    </a:cubicBezTo>
                    <a:cubicBezTo>
                      <a:pt x="7045" y="4294"/>
                      <a:pt x="8799" y="4106"/>
                      <a:pt x="10539" y="4063"/>
                    </a:cubicBezTo>
                    <a:cubicBezTo>
                      <a:pt x="10790" y="4057"/>
                      <a:pt x="11041" y="4054"/>
                      <a:pt x="11292" y="4054"/>
                    </a:cubicBezTo>
                    <a:cubicBezTo>
                      <a:pt x="14650" y="4054"/>
                      <a:pt x="18008" y="4605"/>
                      <a:pt x="21189" y="5678"/>
                    </a:cubicBezTo>
                    <a:cubicBezTo>
                      <a:pt x="23446" y="6440"/>
                      <a:pt x="26102" y="7646"/>
                      <a:pt x="28611" y="7646"/>
                    </a:cubicBezTo>
                    <a:cubicBezTo>
                      <a:pt x="29897" y="7646"/>
                      <a:pt x="31144" y="7329"/>
                      <a:pt x="32280" y="6475"/>
                    </a:cubicBezTo>
                    <a:cubicBezTo>
                      <a:pt x="34348" y="4915"/>
                      <a:pt x="33893" y="1740"/>
                      <a:pt x="31636" y="606"/>
                    </a:cubicBezTo>
                    <a:cubicBezTo>
                      <a:pt x="30782" y="177"/>
                      <a:pt x="29763" y="1"/>
                      <a:pt x="28732" y="1"/>
                    </a:cubicBezTo>
                    <a:close/>
                  </a:path>
                </a:pathLst>
              </a:custGeom>
              <a:solidFill>
                <a:srgbClr val="7FBD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33"/>
              <p:cNvSpPr/>
              <p:nvPr/>
            </p:nvSpPr>
            <p:spPr>
              <a:xfrm>
                <a:off x="2953975" y="3756188"/>
                <a:ext cx="335950" cy="122825"/>
              </a:xfrm>
              <a:custGeom>
                <a:avLst/>
                <a:gdLst/>
                <a:ahLst/>
                <a:cxnLst/>
                <a:rect l="l" t="t" r="r" b="b"/>
                <a:pathLst>
                  <a:path w="13438" h="4913" extrusionOk="0">
                    <a:moveTo>
                      <a:pt x="7786" y="0"/>
                    </a:moveTo>
                    <a:cubicBezTo>
                      <a:pt x="7265" y="0"/>
                      <a:pt x="6742" y="68"/>
                      <a:pt x="6295" y="129"/>
                    </a:cubicBezTo>
                    <a:cubicBezTo>
                      <a:pt x="4459" y="375"/>
                      <a:pt x="2641" y="763"/>
                      <a:pt x="865" y="1286"/>
                    </a:cubicBezTo>
                    <a:cubicBezTo>
                      <a:pt x="480" y="1401"/>
                      <a:pt x="1" y="1712"/>
                      <a:pt x="167" y="2077"/>
                    </a:cubicBezTo>
                    <a:cubicBezTo>
                      <a:pt x="267" y="2296"/>
                      <a:pt x="531" y="2345"/>
                      <a:pt x="784" y="2345"/>
                    </a:cubicBezTo>
                    <a:cubicBezTo>
                      <a:pt x="841" y="2345"/>
                      <a:pt x="897" y="2342"/>
                      <a:pt x="951" y="2339"/>
                    </a:cubicBezTo>
                    <a:cubicBezTo>
                      <a:pt x="1270" y="2318"/>
                      <a:pt x="1589" y="2308"/>
                      <a:pt x="1908" y="2308"/>
                    </a:cubicBezTo>
                    <a:cubicBezTo>
                      <a:pt x="5271" y="2308"/>
                      <a:pt x="8566" y="3442"/>
                      <a:pt x="11701" y="4710"/>
                    </a:cubicBezTo>
                    <a:cubicBezTo>
                      <a:pt x="11949" y="4811"/>
                      <a:pt x="12217" y="4913"/>
                      <a:pt x="12478" y="4913"/>
                    </a:cubicBezTo>
                    <a:cubicBezTo>
                      <a:pt x="12572" y="4913"/>
                      <a:pt x="12666" y="4899"/>
                      <a:pt x="12757" y="4868"/>
                    </a:cubicBezTo>
                    <a:cubicBezTo>
                      <a:pt x="13286" y="4683"/>
                      <a:pt x="13438" y="3952"/>
                      <a:pt x="13202" y="3444"/>
                    </a:cubicBezTo>
                    <a:cubicBezTo>
                      <a:pt x="12966" y="2936"/>
                      <a:pt x="12473" y="2604"/>
                      <a:pt x="12004" y="2297"/>
                    </a:cubicBezTo>
                    <a:cubicBezTo>
                      <a:pt x="11476" y="1951"/>
                      <a:pt x="10918" y="1628"/>
                      <a:pt x="10410" y="1252"/>
                    </a:cubicBezTo>
                    <a:cubicBezTo>
                      <a:pt x="10106" y="1025"/>
                      <a:pt x="9893" y="708"/>
                      <a:pt x="9593" y="482"/>
                    </a:cubicBezTo>
                    <a:cubicBezTo>
                      <a:pt x="9102" y="110"/>
                      <a:pt x="8446" y="0"/>
                      <a:pt x="7786" y="0"/>
                    </a:cubicBezTo>
                    <a:close/>
                  </a:path>
                </a:pathLst>
              </a:custGeom>
              <a:solidFill>
                <a:srgbClr val="7FBD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3"/>
              <p:cNvSpPr/>
              <p:nvPr/>
            </p:nvSpPr>
            <p:spPr>
              <a:xfrm>
                <a:off x="2141775" y="3681538"/>
                <a:ext cx="71422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28569" h="5344" extrusionOk="0">
                    <a:moveTo>
                      <a:pt x="17283" y="1"/>
                    </a:moveTo>
                    <a:cubicBezTo>
                      <a:pt x="16056" y="1"/>
                      <a:pt x="14826" y="178"/>
                      <a:pt x="13584" y="477"/>
                    </a:cubicBezTo>
                    <a:cubicBezTo>
                      <a:pt x="10752" y="1160"/>
                      <a:pt x="7968" y="2264"/>
                      <a:pt x="5056" y="2264"/>
                    </a:cubicBezTo>
                    <a:cubicBezTo>
                      <a:pt x="5039" y="2264"/>
                      <a:pt x="5021" y="2264"/>
                      <a:pt x="5003" y="2264"/>
                    </a:cubicBezTo>
                    <a:cubicBezTo>
                      <a:pt x="4339" y="2260"/>
                      <a:pt x="3658" y="2201"/>
                      <a:pt x="2990" y="2201"/>
                    </a:cubicBezTo>
                    <a:cubicBezTo>
                      <a:pt x="2228" y="2201"/>
                      <a:pt x="1482" y="2278"/>
                      <a:pt x="796" y="2599"/>
                    </a:cubicBezTo>
                    <a:cubicBezTo>
                      <a:pt x="580" y="2701"/>
                      <a:pt x="365" y="2833"/>
                      <a:pt x="240" y="3039"/>
                    </a:cubicBezTo>
                    <a:cubicBezTo>
                      <a:pt x="1" y="3435"/>
                      <a:pt x="184" y="3976"/>
                      <a:pt x="532" y="4278"/>
                    </a:cubicBezTo>
                    <a:cubicBezTo>
                      <a:pt x="881" y="4581"/>
                      <a:pt x="1348" y="4699"/>
                      <a:pt x="1799" y="4794"/>
                    </a:cubicBezTo>
                    <a:cubicBezTo>
                      <a:pt x="3767" y="5207"/>
                      <a:pt x="5770" y="5343"/>
                      <a:pt x="7781" y="5343"/>
                    </a:cubicBezTo>
                    <a:cubicBezTo>
                      <a:pt x="9729" y="5343"/>
                      <a:pt x="11685" y="5215"/>
                      <a:pt x="13626" y="5086"/>
                    </a:cubicBezTo>
                    <a:cubicBezTo>
                      <a:pt x="16912" y="4868"/>
                      <a:pt x="20195" y="4650"/>
                      <a:pt x="23481" y="4432"/>
                    </a:cubicBezTo>
                    <a:cubicBezTo>
                      <a:pt x="25178" y="4319"/>
                      <a:pt x="26874" y="4206"/>
                      <a:pt x="28569" y="4062"/>
                    </a:cubicBezTo>
                    <a:cubicBezTo>
                      <a:pt x="27964" y="3055"/>
                      <a:pt x="27082" y="2225"/>
                      <a:pt x="26059" y="1649"/>
                    </a:cubicBezTo>
                    <a:cubicBezTo>
                      <a:pt x="25156" y="1140"/>
                      <a:pt x="24123" y="814"/>
                      <a:pt x="23085" y="754"/>
                    </a:cubicBezTo>
                    <a:cubicBezTo>
                      <a:pt x="22267" y="707"/>
                      <a:pt x="21526" y="765"/>
                      <a:pt x="20726" y="515"/>
                    </a:cubicBezTo>
                    <a:cubicBezTo>
                      <a:pt x="19577" y="157"/>
                      <a:pt x="18432" y="1"/>
                      <a:pt x="17283" y="1"/>
                    </a:cubicBezTo>
                    <a:close/>
                  </a:path>
                </a:pathLst>
              </a:custGeom>
              <a:solidFill>
                <a:srgbClr val="7FBD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3"/>
              <p:cNvSpPr/>
              <p:nvPr/>
            </p:nvSpPr>
            <p:spPr>
              <a:xfrm>
                <a:off x="1563775" y="3597463"/>
                <a:ext cx="426375" cy="138975"/>
              </a:xfrm>
              <a:custGeom>
                <a:avLst/>
                <a:gdLst/>
                <a:ahLst/>
                <a:cxnLst/>
                <a:rect l="l" t="t" r="r" b="b"/>
                <a:pathLst>
                  <a:path w="17055" h="5559" extrusionOk="0">
                    <a:moveTo>
                      <a:pt x="7571" y="0"/>
                    </a:moveTo>
                    <a:cubicBezTo>
                      <a:pt x="7418" y="0"/>
                      <a:pt x="7265" y="6"/>
                      <a:pt x="7111" y="17"/>
                    </a:cubicBezTo>
                    <a:cubicBezTo>
                      <a:pt x="4809" y="185"/>
                      <a:pt x="2797" y="1567"/>
                      <a:pt x="940" y="2938"/>
                    </a:cubicBezTo>
                    <a:cubicBezTo>
                      <a:pt x="497" y="3265"/>
                      <a:pt x="1" y="3756"/>
                      <a:pt x="185" y="4275"/>
                    </a:cubicBezTo>
                    <a:cubicBezTo>
                      <a:pt x="315" y="4637"/>
                      <a:pt x="725" y="4807"/>
                      <a:pt x="1098" y="4900"/>
                    </a:cubicBezTo>
                    <a:cubicBezTo>
                      <a:pt x="1738" y="5059"/>
                      <a:pt x="2390" y="5111"/>
                      <a:pt x="3047" y="5111"/>
                    </a:cubicBezTo>
                    <a:cubicBezTo>
                      <a:pt x="3974" y="5111"/>
                      <a:pt x="4912" y="5007"/>
                      <a:pt x="5839" y="4950"/>
                    </a:cubicBezTo>
                    <a:cubicBezTo>
                      <a:pt x="6390" y="4916"/>
                      <a:pt x="6942" y="4899"/>
                      <a:pt x="7494" y="4899"/>
                    </a:cubicBezTo>
                    <a:cubicBezTo>
                      <a:pt x="8930" y="4899"/>
                      <a:pt x="10367" y="5014"/>
                      <a:pt x="11784" y="5242"/>
                    </a:cubicBezTo>
                    <a:cubicBezTo>
                      <a:pt x="12645" y="5381"/>
                      <a:pt x="13532" y="5559"/>
                      <a:pt x="14397" y="5559"/>
                    </a:cubicBezTo>
                    <a:cubicBezTo>
                      <a:pt x="14919" y="5559"/>
                      <a:pt x="15432" y="5494"/>
                      <a:pt x="15928" y="5317"/>
                    </a:cubicBezTo>
                    <a:lnTo>
                      <a:pt x="15928" y="5315"/>
                    </a:lnTo>
                    <a:cubicBezTo>
                      <a:pt x="17054" y="4912"/>
                      <a:pt x="16630" y="3916"/>
                      <a:pt x="15871" y="3385"/>
                    </a:cubicBezTo>
                    <a:cubicBezTo>
                      <a:pt x="15358" y="3024"/>
                      <a:pt x="14809" y="2896"/>
                      <a:pt x="14227" y="2699"/>
                    </a:cubicBezTo>
                    <a:cubicBezTo>
                      <a:pt x="13447" y="2435"/>
                      <a:pt x="12832" y="1893"/>
                      <a:pt x="12142" y="1465"/>
                    </a:cubicBezTo>
                    <a:cubicBezTo>
                      <a:pt x="10769" y="613"/>
                      <a:pt x="9198" y="0"/>
                      <a:pt x="7571" y="0"/>
                    </a:cubicBezTo>
                    <a:close/>
                  </a:path>
                </a:pathLst>
              </a:custGeom>
              <a:solidFill>
                <a:srgbClr val="7FBD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3"/>
              <p:cNvSpPr/>
              <p:nvPr/>
            </p:nvSpPr>
            <p:spPr>
              <a:xfrm>
                <a:off x="953850" y="3669138"/>
                <a:ext cx="575400" cy="96500"/>
              </a:xfrm>
              <a:custGeom>
                <a:avLst/>
                <a:gdLst/>
                <a:ahLst/>
                <a:cxnLst/>
                <a:rect l="l" t="t" r="r" b="b"/>
                <a:pathLst>
                  <a:path w="23016" h="3860" extrusionOk="0">
                    <a:moveTo>
                      <a:pt x="21037" y="1"/>
                    </a:moveTo>
                    <a:cubicBezTo>
                      <a:pt x="19411" y="1"/>
                      <a:pt x="17861" y="694"/>
                      <a:pt x="16325" y="1255"/>
                    </a:cubicBezTo>
                    <a:cubicBezTo>
                      <a:pt x="14367" y="1970"/>
                      <a:pt x="12274" y="2482"/>
                      <a:pt x="10207" y="2482"/>
                    </a:cubicBezTo>
                    <a:cubicBezTo>
                      <a:pt x="9214" y="2482"/>
                      <a:pt x="8228" y="2364"/>
                      <a:pt x="7264" y="2094"/>
                    </a:cubicBezTo>
                    <a:cubicBezTo>
                      <a:pt x="6052" y="1754"/>
                      <a:pt x="4904" y="1179"/>
                      <a:pt x="3662" y="981"/>
                    </a:cubicBezTo>
                    <a:cubicBezTo>
                      <a:pt x="3417" y="942"/>
                      <a:pt x="3166" y="921"/>
                      <a:pt x="2913" y="921"/>
                    </a:cubicBezTo>
                    <a:cubicBezTo>
                      <a:pt x="1881" y="921"/>
                      <a:pt x="839" y="1265"/>
                      <a:pt x="259" y="2094"/>
                    </a:cubicBezTo>
                    <a:cubicBezTo>
                      <a:pt x="137" y="2266"/>
                      <a:pt x="38" y="2465"/>
                      <a:pt x="31" y="2675"/>
                    </a:cubicBezTo>
                    <a:cubicBezTo>
                      <a:pt x="1" y="3432"/>
                      <a:pt x="996" y="3719"/>
                      <a:pt x="1751" y="3753"/>
                    </a:cubicBezTo>
                    <a:cubicBezTo>
                      <a:pt x="3304" y="3824"/>
                      <a:pt x="4859" y="3859"/>
                      <a:pt x="6413" y="3859"/>
                    </a:cubicBezTo>
                    <a:cubicBezTo>
                      <a:pt x="7685" y="3859"/>
                      <a:pt x="8957" y="3835"/>
                      <a:pt x="10228" y="3788"/>
                    </a:cubicBezTo>
                    <a:cubicBezTo>
                      <a:pt x="12958" y="3687"/>
                      <a:pt x="15665" y="3417"/>
                      <a:pt x="18385" y="3175"/>
                    </a:cubicBezTo>
                    <a:cubicBezTo>
                      <a:pt x="19523" y="3074"/>
                      <a:pt x="20715" y="3002"/>
                      <a:pt x="21766" y="2515"/>
                    </a:cubicBezTo>
                    <a:cubicBezTo>
                      <a:pt x="22378" y="2239"/>
                      <a:pt x="23016" y="1701"/>
                      <a:pt x="22913" y="1038"/>
                    </a:cubicBezTo>
                    <a:cubicBezTo>
                      <a:pt x="22807" y="342"/>
                      <a:pt x="21969" y="34"/>
                      <a:pt x="21264" y="5"/>
                    </a:cubicBezTo>
                    <a:cubicBezTo>
                      <a:pt x="21188" y="2"/>
                      <a:pt x="21113" y="1"/>
                      <a:pt x="21037" y="1"/>
                    </a:cubicBezTo>
                    <a:close/>
                  </a:path>
                </a:pathLst>
              </a:custGeom>
              <a:solidFill>
                <a:srgbClr val="7FBD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3"/>
              <p:cNvSpPr/>
              <p:nvPr/>
            </p:nvSpPr>
            <p:spPr>
              <a:xfrm>
                <a:off x="35050" y="3587788"/>
                <a:ext cx="871400" cy="214350"/>
              </a:xfrm>
              <a:custGeom>
                <a:avLst/>
                <a:gdLst/>
                <a:ahLst/>
                <a:cxnLst/>
                <a:rect l="l" t="t" r="r" b="b"/>
                <a:pathLst>
                  <a:path w="34856" h="8574" extrusionOk="0">
                    <a:moveTo>
                      <a:pt x="5818" y="1"/>
                    </a:moveTo>
                    <a:cubicBezTo>
                      <a:pt x="5660" y="1"/>
                      <a:pt x="5502" y="15"/>
                      <a:pt x="5345" y="46"/>
                    </a:cubicBezTo>
                    <a:cubicBezTo>
                      <a:pt x="4429" y="225"/>
                      <a:pt x="3633" y="1262"/>
                      <a:pt x="4062" y="2092"/>
                    </a:cubicBezTo>
                    <a:cubicBezTo>
                      <a:pt x="2930" y="2438"/>
                      <a:pt x="1837" y="2906"/>
                      <a:pt x="805" y="3485"/>
                    </a:cubicBezTo>
                    <a:cubicBezTo>
                      <a:pt x="542" y="3632"/>
                      <a:pt x="270" y="3802"/>
                      <a:pt x="141" y="4074"/>
                    </a:cubicBezTo>
                    <a:cubicBezTo>
                      <a:pt x="1" y="4369"/>
                      <a:pt x="61" y="4721"/>
                      <a:pt x="165" y="5030"/>
                    </a:cubicBezTo>
                    <a:cubicBezTo>
                      <a:pt x="706" y="6654"/>
                      <a:pt x="2282" y="7758"/>
                      <a:pt x="3931" y="8216"/>
                    </a:cubicBezTo>
                    <a:cubicBezTo>
                      <a:pt x="4915" y="8490"/>
                      <a:pt x="5932" y="8573"/>
                      <a:pt x="6955" y="8573"/>
                    </a:cubicBezTo>
                    <a:cubicBezTo>
                      <a:pt x="7744" y="8573"/>
                      <a:pt x="8536" y="8524"/>
                      <a:pt x="9321" y="8473"/>
                    </a:cubicBezTo>
                    <a:cubicBezTo>
                      <a:pt x="16728" y="8000"/>
                      <a:pt x="24133" y="7526"/>
                      <a:pt x="31540" y="7053"/>
                    </a:cubicBezTo>
                    <a:cubicBezTo>
                      <a:pt x="32388" y="6998"/>
                      <a:pt x="33291" y="6923"/>
                      <a:pt x="33959" y="6397"/>
                    </a:cubicBezTo>
                    <a:cubicBezTo>
                      <a:pt x="34625" y="5871"/>
                      <a:pt x="34855" y="4719"/>
                      <a:pt x="34183" y="4199"/>
                    </a:cubicBezTo>
                    <a:cubicBezTo>
                      <a:pt x="33944" y="4014"/>
                      <a:pt x="33636" y="3940"/>
                      <a:pt x="33333" y="3909"/>
                    </a:cubicBezTo>
                    <a:cubicBezTo>
                      <a:pt x="33204" y="3896"/>
                      <a:pt x="33075" y="3890"/>
                      <a:pt x="32946" y="3890"/>
                    </a:cubicBezTo>
                    <a:cubicBezTo>
                      <a:pt x="32017" y="3890"/>
                      <a:pt x="31100" y="4201"/>
                      <a:pt x="30197" y="4456"/>
                    </a:cubicBezTo>
                    <a:cubicBezTo>
                      <a:pt x="28555" y="4918"/>
                      <a:pt x="26862" y="5191"/>
                      <a:pt x="25159" y="5280"/>
                    </a:cubicBezTo>
                    <a:cubicBezTo>
                      <a:pt x="24748" y="5301"/>
                      <a:pt x="24338" y="5312"/>
                      <a:pt x="23927" y="5312"/>
                    </a:cubicBezTo>
                    <a:cubicBezTo>
                      <a:pt x="21297" y="5312"/>
                      <a:pt x="18668" y="4872"/>
                      <a:pt x="16185" y="4003"/>
                    </a:cubicBezTo>
                    <a:cubicBezTo>
                      <a:pt x="14990" y="3585"/>
                      <a:pt x="13801" y="3247"/>
                      <a:pt x="12644" y="2725"/>
                    </a:cubicBezTo>
                    <a:cubicBezTo>
                      <a:pt x="11108" y="2031"/>
                      <a:pt x="9571" y="1338"/>
                      <a:pt x="8034" y="644"/>
                    </a:cubicBezTo>
                    <a:cubicBezTo>
                      <a:pt x="7330" y="326"/>
                      <a:pt x="6577" y="1"/>
                      <a:pt x="5818" y="1"/>
                    </a:cubicBezTo>
                    <a:close/>
                  </a:path>
                </a:pathLst>
              </a:custGeom>
              <a:solidFill>
                <a:srgbClr val="7FBD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3"/>
              <p:cNvSpPr/>
              <p:nvPr/>
            </p:nvSpPr>
            <p:spPr>
              <a:xfrm>
                <a:off x="0" y="3439563"/>
                <a:ext cx="66105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264423" h="13382" extrusionOk="0">
                    <a:moveTo>
                      <a:pt x="67258" y="1"/>
                    </a:moveTo>
                    <a:cubicBezTo>
                      <a:pt x="66015" y="1"/>
                      <a:pt x="64773" y="115"/>
                      <a:pt x="63529" y="383"/>
                    </a:cubicBezTo>
                    <a:cubicBezTo>
                      <a:pt x="59877" y="1170"/>
                      <a:pt x="56608" y="3235"/>
                      <a:pt x="52990" y="4174"/>
                    </a:cubicBezTo>
                    <a:cubicBezTo>
                      <a:pt x="51273" y="4618"/>
                      <a:pt x="49535" y="4799"/>
                      <a:pt x="47786" y="4799"/>
                    </a:cubicBezTo>
                    <a:cubicBezTo>
                      <a:pt x="43044" y="4799"/>
                      <a:pt x="38222" y="3471"/>
                      <a:pt x="33522" y="2467"/>
                    </a:cubicBezTo>
                    <a:cubicBezTo>
                      <a:pt x="26271" y="917"/>
                      <a:pt x="18857" y="142"/>
                      <a:pt x="11443" y="142"/>
                    </a:cubicBezTo>
                    <a:cubicBezTo>
                      <a:pt x="7621" y="142"/>
                      <a:pt x="3799" y="348"/>
                      <a:pt x="0" y="761"/>
                    </a:cubicBezTo>
                    <a:lnTo>
                      <a:pt x="0" y="3975"/>
                    </a:lnTo>
                    <a:cubicBezTo>
                      <a:pt x="1239" y="3842"/>
                      <a:pt x="2484" y="3774"/>
                      <a:pt x="3730" y="3774"/>
                    </a:cubicBezTo>
                    <a:cubicBezTo>
                      <a:pt x="7277" y="3774"/>
                      <a:pt x="10823" y="4320"/>
                      <a:pt x="14194" y="5429"/>
                    </a:cubicBezTo>
                    <a:cubicBezTo>
                      <a:pt x="18582" y="6867"/>
                      <a:pt x="22858" y="9242"/>
                      <a:pt x="27443" y="9242"/>
                    </a:cubicBezTo>
                    <a:cubicBezTo>
                      <a:pt x="27676" y="9242"/>
                      <a:pt x="27910" y="9235"/>
                      <a:pt x="28145" y="9223"/>
                    </a:cubicBezTo>
                    <a:cubicBezTo>
                      <a:pt x="31068" y="9063"/>
                      <a:pt x="33868" y="7875"/>
                      <a:pt x="36794" y="7745"/>
                    </a:cubicBezTo>
                    <a:cubicBezTo>
                      <a:pt x="36986" y="7736"/>
                      <a:pt x="37177" y="7732"/>
                      <a:pt x="37368" y="7732"/>
                    </a:cubicBezTo>
                    <a:cubicBezTo>
                      <a:pt x="41441" y="7732"/>
                      <a:pt x="45376" y="9625"/>
                      <a:pt x="49463" y="9625"/>
                    </a:cubicBezTo>
                    <a:cubicBezTo>
                      <a:pt x="49513" y="9625"/>
                      <a:pt x="49563" y="9625"/>
                      <a:pt x="49613" y="9624"/>
                    </a:cubicBezTo>
                    <a:cubicBezTo>
                      <a:pt x="56532" y="9547"/>
                      <a:pt x="63285" y="4042"/>
                      <a:pt x="69697" y="4042"/>
                    </a:cubicBezTo>
                    <a:cubicBezTo>
                      <a:pt x="71113" y="4042"/>
                      <a:pt x="72513" y="4311"/>
                      <a:pt x="73894" y="4966"/>
                    </a:cubicBezTo>
                    <a:cubicBezTo>
                      <a:pt x="76069" y="5996"/>
                      <a:pt x="77741" y="7875"/>
                      <a:pt x="79862" y="9021"/>
                    </a:cubicBezTo>
                    <a:cubicBezTo>
                      <a:pt x="81693" y="10008"/>
                      <a:pt x="83623" y="10371"/>
                      <a:pt x="85616" y="10371"/>
                    </a:cubicBezTo>
                    <a:cubicBezTo>
                      <a:pt x="91164" y="10371"/>
                      <a:pt x="97205" y="7560"/>
                      <a:pt x="102976" y="7560"/>
                    </a:cubicBezTo>
                    <a:cubicBezTo>
                      <a:pt x="104105" y="7560"/>
                      <a:pt x="105224" y="7668"/>
                      <a:pt x="106326" y="7925"/>
                    </a:cubicBezTo>
                    <a:cubicBezTo>
                      <a:pt x="110773" y="8961"/>
                      <a:pt x="114583" y="12385"/>
                      <a:pt x="119149" y="12473"/>
                    </a:cubicBezTo>
                    <a:cubicBezTo>
                      <a:pt x="119207" y="12474"/>
                      <a:pt x="119264" y="12475"/>
                      <a:pt x="119322" y="12475"/>
                    </a:cubicBezTo>
                    <a:cubicBezTo>
                      <a:pt x="123463" y="12475"/>
                      <a:pt x="127373" y="9739"/>
                      <a:pt x="131425" y="9739"/>
                    </a:cubicBezTo>
                    <a:cubicBezTo>
                      <a:pt x="131893" y="9739"/>
                      <a:pt x="132363" y="9776"/>
                      <a:pt x="132836" y="9857"/>
                    </a:cubicBezTo>
                    <a:cubicBezTo>
                      <a:pt x="135550" y="10326"/>
                      <a:pt x="137810" y="12219"/>
                      <a:pt x="140457" y="12980"/>
                    </a:cubicBezTo>
                    <a:cubicBezTo>
                      <a:pt x="141436" y="13262"/>
                      <a:pt x="142420" y="13382"/>
                      <a:pt x="143407" y="13382"/>
                    </a:cubicBezTo>
                    <a:cubicBezTo>
                      <a:pt x="149010" y="13382"/>
                      <a:pt x="154723" y="9517"/>
                      <a:pt x="160355" y="9517"/>
                    </a:cubicBezTo>
                    <a:cubicBezTo>
                      <a:pt x="161262" y="9517"/>
                      <a:pt x="162166" y="9617"/>
                      <a:pt x="163068" y="9850"/>
                    </a:cubicBezTo>
                    <a:cubicBezTo>
                      <a:pt x="165239" y="10410"/>
                      <a:pt x="167165" y="11708"/>
                      <a:pt x="169334" y="12282"/>
                    </a:cubicBezTo>
                    <a:cubicBezTo>
                      <a:pt x="170256" y="12527"/>
                      <a:pt x="171178" y="12636"/>
                      <a:pt x="172098" y="12636"/>
                    </a:cubicBezTo>
                    <a:cubicBezTo>
                      <a:pt x="176534" y="12636"/>
                      <a:pt x="180925" y="10109"/>
                      <a:pt x="185071" y="8112"/>
                    </a:cubicBezTo>
                    <a:cubicBezTo>
                      <a:pt x="189049" y="6196"/>
                      <a:pt x="193514" y="4716"/>
                      <a:pt x="197859" y="4716"/>
                    </a:cubicBezTo>
                    <a:cubicBezTo>
                      <a:pt x="199953" y="4716"/>
                      <a:pt x="202019" y="5060"/>
                      <a:pt x="203989" y="5865"/>
                    </a:cubicBezTo>
                    <a:cubicBezTo>
                      <a:pt x="206073" y="6715"/>
                      <a:pt x="207945" y="8041"/>
                      <a:pt x="210076" y="8757"/>
                    </a:cubicBezTo>
                    <a:cubicBezTo>
                      <a:pt x="211535" y="9246"/>
                      <a:pt x="213042" y="9429"/>
                      <a:pt x="214568" y="9429"/>
                    </a:cubicBezTo>
                    <a:cubicBezTo>
                      <a:pt x="217212" y="9429"/>
                      <a:pt x="219917" y="8881"/>
                      <a:pt x="222545" y="8429"/>
                    </a:cubicBezTo>
                    <a:cubicBezTo>
                      <a:pt x="228301" y="7440"/>
                      <a:pt x="234141" y="6949"/>
                      <a:pt x="239982" y="6949"/>
                    </a:cubicBezTo>
                    <a:cubicBezTo>
                      <a:pt x="248206" y="6949"/>
                      <a:pt x="256430" y="7923"/>
                      <a:pt x="264422" y="9857"/>
                    </a:cubicBezTo>
                    <a:lnTo>
                      <a:pt x="264422" y="2512"/>
                    </a:lnTo>
                    <a:cubicBezTo>
                      <a:pt x="260384" y="2147"/>
                      <a:pt x="256328" y="1965"/>
                      <a:pt x="252273" y="1965"/>
                    </a:cubicBezTo>
                    <a:cubicBezTo>
                      <a:pt x="245636" y="1965"/>
                      <a:pt x="238998" y="2453"/>
                      <a:pt x="232431" y="3429"/>
                    </a:cubicBezTo>
                    <a:cubicBezTo>
                      <a:pt x="229779" y="3825"/>
                      <a:pt x="227098" y="4300"/>
                      <a:pt x="224429" y="4300"/>
                    </a:cubicBezTo>
                    <a:cubicBezTo>
                      <a:pt x="223553" y="4300"/>
                      <a:pt x="222679" y="4249"/>
                      <a:pt x="221808" y="4127"/>
                    </a:cubicBezTo>
                    <a:cubicBezTo>
                      <a:pt x="218491" y="3665"/>
                      <a:pt x="215398" y="2202"/>
                      <a:pt x="212142" y="1403"/>
                    </a:cubicBezTo>
                    <a:cubicBezTo>
                      <a:pt x="209865" y="842"/>
                      <a:pt x="207579" y="613"/>
                      <a:pt x="205284" y="613"/>
                    </a:cubicBezTo>
                    <a:cubicBezTo>
                      <a:pt x="194996" y="613"/>
                      <a:pt x="184541" y="5217"/>
                      <a:pt x="174038" y="5217"/>
                    </a:cubicBezTo>
                    <a:cubicBezTo>
                      <a:pt x="173589" y="5217"/>
                      <a:pt x="173141" y="5209"/>
                      <a:pt x="172693" y="5192"/>
                    </a:cubicBezTo>
                    <a:cubicBezTo>
                      <a:pt x="167424" y="4986"/>
                      <a:pt x="162243" y="3518"/>
                      <a:pt x="156973" y="3518"/>
                    </a:cubicBezTo>
                    <a:cubicBezTo>
                      <a:pt x="156928" y="3518"/>
                      <a:pt x="156883" y="3518"/>
                      <a:pt x="156837" y="3518"/>
                    </a:cubicBezTo>
                    <a:cubicBezTo>
                      <a:pt x="150810" y="3545"/>
                      <a:pt x="144922" y="5516"/>
                      <a:pt x="138897" y="5563"/>
                    </a:cubicBezTo>
                    <a:cubicBezTo>
                      <a:pt x="138827" y="5563"/>
                      <a:pt x="138757" y="5564"/>
                      <a:pt x="138687" y="5564"/>
                    </a:cubicBezTo>
                    <a:cubicBezTo>
                      <a:pt x="130579" y="5564"/>
                      <a:pt x="122802" y="2139"/>
                      <a:pt x="114703" y="1733"/>
                    </a:cubicBezTo>
                    <a:cubicBezTo>
                      <a:pt x="114128" y="1705"/>
                      <a:pt x="113553" y="1691"/>
                      <a:pt x="112978" y="1691"/>
                    </a:cubicBezTo>
                    <a:cubicBezTo>
                      <a:pt x="105386" y="1691"/>
                      <a:pt x="97830" y="4013"/>
                      <a:pt x="90275" y="4013"/>
                    </a:cubicBezTo>
                    <a:cubicBezTo>
                      <a:pt x="89028" y="4013"/>
                      <a:pt x="87781" y="3950"/>
                      <a:pt x="86533" y="3802"/>
                    </a:cubicBezTo>
                    <a:cubicBezTo>
                      <a:pt x="80034" y="3032"/>
                      <a:pt x="73649" y="1"/>
                      <a:pt x="672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33"/>
              <p:cNvSpPr/>
              <p:nvPr/>
            </p:nvSpPr>
            <p:spPr>
              <a:xfrm>
                <a:off x="4027000" y="3591888"/>
                <a:ext cx="543750" cy="127700"/>
              </a:xfrm>
              <a:custGeom>
                <a:avLst/>
                <a:gdLst/>
                <a:ahLst/>
                <a:cxnLst/>
                <a:rect l="l" t="t" r="r" b="b"/>
                <a:pathLst>
                  <a:path w="21750" h="5108" extrusionOk="0">
                    <a:moveTo>
                      <a:pt x="1991" y="1"/>
                    </a:moveTo>
                    <a:cubicBezTo>
                      <a:pt x="1564" y="1"/>
                      <a:pt x="1140" y="48"/>
                      <a:pt x="719" y="163"/>
                    </a:cubicBezTo>
                    <a:cubicBezTo>
                      <a:pt x="388" y="253"/>
                      <a:pt x="0" y="503"/>
                      <a:pt x="85" y="835"/>
                    </a:cubicBezTo>
                    <a:cubicBezTo>
                      <a:pt x="127" y="998"/>
                      <a:pt x="271" y="1109"/>
                      <a:pt x="406" y="1205"/>
                    </a:cubicBezTo>
                    <a:cubicBezTo>
                      <a:pt x="3399" y="3325"/>
                      <a:pt x="6903" y="4808"/>
                      <a:pt x="10562" y="5068"/>
                    </a:cubicBezTo>
                    <a:cubicBezTo>
                      <a:pt x="10931" y="5094"/>
                      <a:pt x="11301" y="5107"/>
                      <a:pt x="11671" y="5107"/>
                    </a:cubicBezTo>
                    <a:cubicBezTo>
                      <a:pt x="12270" y="5107"/>
                      <a:pt x="12868" y="5073"/>
                      <a:pt x="13462" y="5003"/>
                    </a:cubicBezTo>
                    <a:cubicBezTo>
                      <a:pt x="15167" y="4806"/>
                      <a:pt x="16843" y="4322"/>
                      <a:pt x="18371" y="3539"/>
                    </a:cubicBezTo>
                    <a:cubicBezTo>
                      <a:pt x="19150" y="3139"/>
                      <a:pt x="19845" y="2647"/>
                      <a:pt x="20545" y="2130"/>
                    </a:cubicBezTo>
                    <a:cubicBezTo>
                      <a:pt x="20966" y="1819"/>
                      <a:pt x="21750" y="1222"/>
                      <a:pt x="21132" y="652"/>
                    </a:cubicBezTo>
                    <a:cubicBezTo>
                      <a:pt x="20884" y="422"/>
                      <a:pt x="20552" y="353"/>
                      <a:pt x="20207" y="353"/>
                    </a:cubicBezTo>
                    <a:cubicBezTo>
                      <a:pt x="19984" y="353"/>
                      <a:pt x="19756" y="382"/>
                      <a:pt x="19541" y="414"/>
                    </a:cubicBezTo>
                    <a:cubicBezTo>
                      <a:pt x="16664" y="847"/>
                      <a:pt x="13734" y="1315"/>
                      <a:pt x="10839" y="1315"/>
                    </a:cubicBezTo>
                    <a:cubicBezTo>
                      <a:pt x="9255" y="1315"/>
                      <a:pt x="7682" y="1175"/>
                      <a:pt x="6134" y="813"/>
                    </a:cubicBezTo>
                    <a:cubicBezTo>
                      <a:pt x="4766" y="493"/>
                      <a:pt x="3366" y="1"/>
                      <a:pt x="1991" y="1"/>
                    </a:cubicBezTo>
                    <a:close/>
                  </a:path>
                </a:pathLst>
              </a:custGeom>
              <a:solidFill>
                <a:srgbClr val="6EAB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33"/>
              <p:cNvSpPr/>
              <p:nvPr/>
            </p:nvSpPr>
            <p:spPr>
              <a:xfrm>
                <a:off x="4689150" y="3496463"/>
                <a:ext cx="732200" cy="155250"/>
              </a:xfrm>
              <a:custGeom>
                <a:avLst/>
                <a:gdLst/>
                <a:ahLst/>
                <a:cxnLst/>
                <a:rect l="l" t="t" r="r" b="b"/>
                <a:pathLst>
                  <a:path w="29288" h="6210" extrusionOk="0">
                    <a:moveTo>
                      <a:pt x="17018" y="1"/>
                    </a:moveTo>
                    <a:cubicBezTo>
                      <a:pt x="16267" y="1"/>
                      <a:pt x="15517" y="18"/>
                      <a:pt x="14769" y="48"/>
                    </a:cubicBezTo>
                    <a:cubicBezTo>
                      <a:pt x="11880" y="164"/>
                      <a:pt x="8997" y="460"/>
                      <a:pt x="6145" y="932"/>
                    </a:cubicBezTo>
                    <a:cubicBezTo>
                      <a:pt x="4703" y="1171"/>
                      <a:pt x="3269" y="1456"/>
                      <a:pt x="1845" y="1785"/>
                    </a:cubicBezTo>
                    <a:cubicBezTo>
                      <a:pt x="1400" y="1887"/>
                      <a:pt x="422" y="1919"/>
                      <a:pt x="198" y="2391"/>
                    </a:cubicBezTo>
                    <a:cubicBezTo>
                      <a:pt x="1" y="2809"/>
                      <a:pt x="319" y="2909"/>
                      <a:pt x="665" y="2909"/>
                    </a:cubicBezTo>
                    <a:cubicBezTo>
                      <a:pt x="866" y="2909"/>
                      <a:pt x="1077" y="2875"/>
                      <a:pt x="1201" y="2851"/>
                    </a:cubicBezTo>
                    <a:cubicBezTo>
                      <a:pt x="2798" y="2535"/>
                      <a:pt x="4359" y="2066"/>
                      <a:pt x="5960" y="1777"/>
                    </a:cubicBezTo>
                    <a:cubicBezTo>
                      <a:pt x="7218" y="1550"/>
                      <a:pt x="8497" y="1438"/>
                      <a:pt x="9775" y="1438"/>
                    </a:cubicBezTo>
                    <a:cubicBezTo>
                      <a:pt x="13335" y="1438"/>
                      <a:pt x="16897" y="2309"/>
                      <a:pt x="20039" y="3985"/>
                    </a:cubicBezTo>
                    <a:cubicBezTo>
                      <a:pt x="21357" y="4688"/>
                      <a:pt x="22618" y="5533"/>
                      <a:pt x="24049" y="5960"/>
                    </a:cubicBezTo>
                    <a:cubicBezTo>
                      <a:pt x="24581" y="6119"/>
                      <a:pt x="25149" y="6209"/>
                      <a:pt x="25709" y="6209"/>
                    </a:cubicBezTo>
                    <a:cubicBezTo>
                      <a:pt x="26658" y="6209"/>
                      <a:pt x="27587" y="5951"/>
                      <a:pt x="28291" y="5330"/>
                    </a:cubicBezTo>
                    <a:cubicBezTo>
                      <a:pt x="28628" y="5034"/>
                      <a:pt x="28906" y="4652"/>
                      <a:pt x="28998" y="4213"/>
                    </a:cubicBezTo>
                    <a:cubicBezTo>
                      <a:pt x="29288" y="2834"/>
                      <a:pt x="27754" y="1803"/>
                      <a:pt x="26421" y="1347"/>
                    </a:cubicBezTo>
                    <a:cubicBezTo>
                      <a:pt x="23409" y="319"/>
                      <a:pt x="20211" y="1"/>
                      <a:pt x="17018" y="1"/>
                    </a:cubicBezTo>
                    <a:close/>
                  </a:path>
                </a:pathLst>
              </a:custGeom>
              <a:solidFill>
                <a:srgbClr val="6EAB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33"/>
              <p:cNvSpPr/>
              <p:nvPr/>
            </p:nvSpPr>
            <p:spPr>
              <a:xfrm>
                <a:off x="5465850" y="3567213"/>
                <a:ext cx="311750" cy="70850"/>
              </a:xfrm>
              <a:custGeom>
                <a:avLst/>
                <a:gdLst/>
                <a:ahLst/>
                <a:cxnLst/>
                <a:rect l="l" t="t" r="r" b="b"/>
                <a:pathLst>
                  <a:path w="12470" h="2834" extrusionOk="0">
                    <a:moveTo>
                      <a:pt x="5500" y="0"/>
                    </a:moveTo>
                    <a:cubicBezTo>
                      <a:pt x="5202" y="0"/>
                      <a:pt x="4904" y="8"/>
                      <a:pt x="4607" y="28"/>
                    </a:cubicBezTo>
                    <a:cubicBezTo>
                      <a:pt x="3576" y="99"/>
                      <a:pt x="2630" y="412"/>
                      <a:pt x="1627" y="615"/>
                    </a:cubicBezTo>
                    <a:cubicBezTo>
                      <a:pt x="991" y="744"/>
                      <a:pt x="552" y="867"/>
                      <a:pt x="244" y="1491"/>
                    </a:cubicBezTo>
                    <a:cubicBezTo>
                      <a:pt x="54" y="1876"/>
                      <a:pt x="0" y="2443"/>
                      <a:pt x="423" y="2705"/>
                    </a:cubicBezTo>
                    <a:cubicBezTo>
                      <a:pt x="588" y="2807"/>
                      <a:pt x="789" y="2827"/>
                      <a:pt x="983" y="2833"/>
                    </a:cubicBezTo>
                    <a:cubicBezTo>
                      <a:pt x="1019" y="2833"/>
                      <a:pt x="1054" y="2834"/>
                      <a:pt x="1089" y="2834"/>
                    </a:cubicBezTo>
                    <a:cubicBezTo>
                      <a:pt x="2515" y="2834"/>
                      <a:pt x="3855" y="2159"/>
                      <a:pt x="5254" y="1860"/>
                    </a:cubicBezTo>
                    <a:cubicBezTo>
                      <a:pt x="7336" y="1413"/>
                      <a:pt x="9524" y="1804"/>
                      <a:pt x="11618" y="1415"/>
                    </a:cubicBezTo>
                    <a:cubicBezTo>
                      <a:pt x="11999" y="1343"/>
                      <a:pt x="12469" y="1116"/>
                      <a:pt x="12409" y="734"/>
                    </a:cubicBezTo>
                    <a:cubicBezTo>
                      <a:pt x="12352" y="380"/>
                      <a:pt x="11899" y="283"/>
                      <a:pt x="11542" y="265"/>
                    </a:cubicBezTo>
                    <a:cubicBezTo>
                      <a:pt x="10064" y="194"/>
                      <a:pt x="8586" y="123"/>
                      <a:pt x="7107" y="51"/>
                    </a:cubicBezTo>
                    <a:cubicBezTo>
                      <a:pt x="6572" y="26"/>
                      <a:pt x="6036" y="0"/>
                      <a:pt x="5500" y="0"/>
                    </a:cubicBezTo>
                    <a:close/>
                  </a:path>
                </a:pathLst>
              </a:custGeom>
              <a:solidFill>
                <a:srgbClr val="6EAB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33"/>
              <p:cNvSpPr/>
              <p:nvPr/>
            </p:nvSpPr>
            <p:spPr>
              <a:xfrm>
                <a:off x="5857225" y="3517088"/>
                <a:ext cx="717550" cy="100750"/>
              </a:xfrm>
              <a:custGeom>
                <a:avLst/>
                <a:gdLst/>
                <a:ahLst/>
                <a:cxnLst/>
                <a:rect l="l" t="t" r="r" b="b"/>
                <a:pathLst>
                  <a:path w="28702" h="4030" extrusionOk="0">
                    <a:moveTo>
                      <a:pt x="18855" y="0"/>
                    </a:moveTo>
                    <a:cubicBezTo>
                      <a:pt x="15656" y="0"/>
                      <a:pt x="12457" y="147"/>
                      <a:pt x="9270" y="440"/>
                    </a:cubicBezTo>
                    <a:cubicBezTo>
                      <a:pt x="6945" y="653"/>
                      <a:pt x="4628" y="945"/>
                      <a:pt x="2322" y="1315"/>
                    </a:cubicBezTo>
                    <a:lnTo>
                      <a:pt x="2323" y="1315"/>
                    </a:lnTo>
                    <a:cubicBezTo>
                      <a:pt x="1496" y="1447"/>
                      <a:pt x="626" y="1611"/>
                      <a:pt x="0" y="2167"/>
                    </a:cubicBezTo>
                    <a:cubicBezTo>
                      <a:pt x="832" y="2818"/>
                      <a:pt x="1911" y="2948"/>
                      <a:pt x="2989" y="2948"/>
                    </a:cubicBezTo>
                    <a:cubicBezTo>
                      <a:pt x="3327" y="2948"/>
                      <a:pt x="3664" y="2936"/>
                      <a:pt x="3994" y="2922"/>
                    </a:cubicBezTo>
                    <a:cubicBezTo>
                      <a:pt x="5455" y="2863"/>
                      <a:pt x="6918" y="2834"/>
                      <a:pt x="8380" y="2834"/>
                    </a:cubicBezTo>
                    <a:cubicBezTo>
                      <a:pt x="13399" y="2834"/>
                      <a:pt x="18418" y="3181"/>
                      <a:pt x="23390" y="3872"/>
                    </a:cubicBezTo>
                    <a:cubicBezTo>
                      <a:pt x="23951" y="3951"/>
                      <a:pt x="24533" y="4030"/>
                      <a:pt x="25102" y="4030"/>
                    </a:cubicBezTo>
                    <a:cubicBezTo>
                      <a:pt x="25702" y="4030"/>
                      <a:pt x="26288" y="3942"/>
                      <a:pt x="26821" y="3671"/>
                    </a:cubicBezTo>
                    <a:cubicBezTo>
                      <a:pt x="27861" y="3142"/>
                      <a:pt x="28702" y="1059"/>
                      <a:pt x="27290" y="453"/>
                    </a:cubicBezTo>
                    <a:cubicBezTo>
                      <a:pt x="26531" y="127"/>
                      <a:pt x="25534" y="213"/>
                      <a:pt x="24727" y="166"/>
                    </a:cubicBezTo>
                    <a:cubicBezTo>
                      <a:pt x="23710" y="109"/>
                      <a:pt x="22692" y="67"/>
                      <a:pt x="21673" y="38"/>
                    </a:cubicBezTo>
                    <a:cubicBezTo>
                      <a:pt x="20734" y="13"/>
                      <a:pt x="19795" y="0"/>
                      <a:pt x="18855" y="0"/>
                    </a:cubicBezTo>
                    <a:close/>
                  </a:path>
                </a:pathLst>
              </a:custGeom>
              <a:solidFill>
                <a:srgbClr val="6EAB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33"/>
              <p:cNvSpPr/>
              <p:nvPr/>
            </p:nvSpPr>
            <p:spPr>
              <a:xfrm>
                <a:off x="3686300" y="3568063"/>
                <a:ext cx="257550" cy="144025"/>
              </a:xfrm>
              <a:custGeom>
                <a:avLst/>
                <a:gdLst/>
                <a:ahLst/>
                <a:cxnLst/>
                <a:rect l="l" t="t" r="r" b="b"/>
                <a:pathLst>
                  <a:path w="10302" h="5761" extrusionOk="0">
                    <a:moveTo>
                      <a:pt x="6894" y="0"/>
                    </a:moveTo>
                    <a:cubicBezTo>
                      <a:pt x="5574" y="0"/>
                      <a:pt x="4245" y="246"/>
                      <a:pt x="3075" y="842"/>
                    </a:cubicBezTo>
                    <a:cubicBezTo>
                      <a:pt x="1424" y="1683"/>
                      <a:pt x="113" y="3326"/>
                      <a:pt x="8" y="5176"/>
                    </a:cubicBezTo>
                    <a:cubicBezTo>
                      <a:pt x="0" y="5305"/>
                      <a:pt x="2" y="5445"/>
                      <a:pt x="80" y="5549"/>
                    </a:cubicBezTo>
                    <a:cubicBezTo>
                      <a:pt x="143" y="5633"/>
                      <a:pt x="248" y="5678"/>
                      <a:pt x="350" y="5707"/>
                    </a:cubicBezTo>
                    <a:cubicBezTo>
                      <a:pt x="484" y="5744"/>
                      <a:pt x="616" y="5761"/>
                      <a:pt x="747" y="5761"/>
                    </a:cubicBezTo>
                    <a:cubicBezTo>
                      <a:pt x="1516" y="5761"/>
                      <a:pt x="2249" y="5179"/>
                      <a:pt x="2914" y="4716"/>
                    </a:cubicBezTo>
                    <a:cubicBezTo>
                      <a:pt x="3906" y="4024"/>
                      <a:pt x="5036" y="3526"/>
                      <a:pt x="6216" y="3262"/>
                    </a:cubicBezTo>
                    <a:cubicBezTo>
                      <a:pt x="7318" y="3014"/>
                      <a:pt x="8527" y="2994"/>
                      <a:pt x="9564" y="2508"/>
                    </a:cubicBezTo>
                    <a:cubicBezTo>
                      <a:pt x="10131" y="2244"/>
                      <a:pt x="10301" y="1716"/>
                      <a:pt x="10033" y="1149"/>
                    </a:cubicBezTo>
                    <a:cubicBezTo>
                      <a:pt x="9752" y="557"/>
                      <a:pt x="9181" y="215"/>
                      <a:pt x="8549" y="124"/>
                    </a:cubicBezTo>
                    <a:cubicBezTo>
                      <a:pt x="8008" y="44"/>
                      <a:pt x="7452" y="0"/>
                      <a:pt x="6894" y="0"/>
                    </a:cubicBezTo>
                    <a:close/>
                  </a:path>
                </a:pathLst>
              </a:custGeom>
              <a:solidFill>
                <a:srgbClr val="6EAB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33"/>
              <p:cNvSpPr/>
              <p:nvPr/>
            </p:nvSpPr>
            <p:spPr>
              <a:xfrm>
                <a:off x="3032625" y="3592138"/>
                <a:ext cx="579675" cy="135225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5409" extrusionOk="0">
                    <a:moveTo>
                      <a:pt x="4994" y="1"/>
                    </a:moveTo>
                    <a:cubicBezTo>
                      <a:pt x="3379" y="1"/>
                      <a:pt x="1689" y="493"/>
                      <a:pt x="668" y="1733"/>
                    </a:cubicBezTo>
                    <a:cubicBezTo>
                      <a:pt x="283" y="2199"/>
                      <a:pt x="0" y="2813"/>
                      <a:pt x="140" y="3401"/>
                    </a:cubicBezTo>
                    <a:cubicBezTo>
                      <a:pt x="325" y="4174"/>
                      <a:pt x="1179" y="4608"/>
                      <a:pt x="1983" y="4608"/>
                    </a:cubicBezTo>
                    <a:cubicBezTo>
                      <a:pt x="2042" y="4608"/>
                      <a:pt x="2101" y="4605"/>
                      <a:pt x="2159" y="4601"/>
                    </a:cubicBezTo>
                    <a:cubicBezTo>
                      <a:pt x="3009" y="4532"/>
                      <a:pt x="3778" y="4097"/>
                      <a:pt x="4553" y="3741"/>
                    </a:cubicBezTo>
                    <a:cubicBezTo>
                      <a:pt x="6359" y="2912"/>
                      <a:pt x="8345" y="2500"/>
                      <a:pt x="10331" y="2500"/>
                    </a:cubicBezTo>
                    <a:cubicBezTo>
                      <a:pt x="12495" y="2500"/>
                      <a:pt x="14658" y="2989"/>
                      <a:pt x="16590" y="3963"/>
                    </a:cubicBezTo>
                    <a:cubicBezTo>
                      <a:pt x="17677" y="4512"/>
                      <a:pt x="18728" y="5216"/>
                      <a:pt x="19934" y="5381"/>
                    </a:cubicBezTo>
                    <a:cubicBezTo>
                      <a:pt x="20069" y="5400"/>
                      <a:pt x="20205" y="5409"/>
                      <a:pt x="20343" y="5409"/>
                    </a:cubicBezTo>
                    <a:cubicBezTo>
                      <a:pt x="20955" y="5409"/>
                      <a:pt x="21583" y="5226"/>
                      <a:pt x="22069" y="4861"/>
                    </a:cubicBezTo>
                    <a:cubicBezTo>
                      <a:pt x="22990" y="4172"/>
                      <a:pt x="23187" y="2377"/>
                      <a:pt x="22402" y="1493"/>
                    </a:cubicBezTo>
                    <a:cubicBezTo>
                      <a:pt x="21903" y="930"/>
                      <a:pt x="21100" y="766"/>
                      <a:pt x="20264" y="766"/>
                    </a:cubicBezTo>
                    <a:cubicBezTo>
                      <a:pt x="19439" y="766"/>
                      <a:pt x="18581" y="927"/>
                      <a:pt x="17954" y="1021"/>
                    </a:cubicBezTo>
                    <a:cubicBezTo>
                      <a:pt x="16819" y="1192"/>
                      <a:pt x="15671" y="1277"/>
                      <a:pt x="14523" y="1277"/>
                    </a:cubicBezTo>
                    <a:cubicBezTo>
                      <a:pt x="13077" y="1277"/>
                      <a:pt x="11632" y="1142"/>
                      <a:pt x="10212" y="872"/>
                    </a:cubicBezTo>
                    <a:cubicBezTo>
                      <a:pt x="8555" y="556"/>
                      <a:pt x="6921" y="57"/>
                      <a:pt x="5235" y="4"/>
                    </a:cubicBezTo>
                    <a:cubicBezTo>
                      <a:pt x="5155" y="2"/>
                      <a:pt x="5075" y="1"/>
                      <a:pt x="4994" y="1"/>
                    </a:cubicBezTo>
                    <a:close/>
                  </a:path>
                </a:pathLst>
              </a:custGeom>
              <a:solidFill>
                <a:srgbClr val="6EAB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33"/>
              <p:cNvSpPr/>
              <p:nvPr/>
            </p:nvSpPr>
            <p:spPr>
              <a:xfrm>
                <a:off x="2397050" y="3526163"/>
                <a:ext cx="580700" cy="146975"/>
              </a:xfrm>
              <a:custGeom>
                <a:avLst/>
                <a:gdLst/>
                <a:ahLst/>
                <a:cxnLst/>
                <a:rect l="l" t="t" r="r" b="b"/>
                <a:pathLst>
                  <a:path w="23228" h="5879" extrusionOk="0">
                    <a:moveTo>
                      <a:pt x="16448" y="1"/>
                    </a:moveTo>
                    <a:cubicBezTo>
                      <a:pt x="14195" y="1"/>
                      <a:pt x="11940" y="309"/>
                      <a:pt x="9717" y="603"/>
                    </a:cubicBezTo>
                    <a:cubicBezTo>
                      <a:pt x="7064" y="955"/>
                      <a:pt x="4423" y="1401"/>
                      <a:pt x="1821" y="2031"/>
                    </a:cubicBezTo>
                    <a:cubicBezTo>
                      <a:pt x="1600" y="2085"/>
                      <a:pt x="1379" y="2146"/>
                      <a:pt x="1164" y="2216"/>
                    </a:cubicBezTo>
                    <a:cubicBezTo>
                      <a:pt x="1" y="2597"/>
                      <a:pt x="316" y="4327"/>
                      <a:pt x="1490" y="4327"/>
                    </a:cubicBezTo>
                    <a:cubicBezTo>
                      <a:pt x="1523" y="4327"/>
                      <a:pt x="1555" y="4325"/>
                      <a:pt x="1588" y="4323"/>
                    </a:cubicBezTo>
                    <a:cubicBezTo>
                      <a:pt x="1597" y="4323"/>
                      <a:pt x="1606" y="4321"/>
                      <a:pt x="1615" y="4321"/>
                    </a:cubicBezTo>
                    <a:cubicBezTo>
                      <a:pt x="3594" y="4153"/>
                      <a:pt x="5486" y="3449"/>
                      <a:pt x="7436" y="3067"/>
                    </a:cubicBezTo>
                    <a:lnTo>
                      <a:pt x="7436" y="3066"/>
                    </a:lnTo>
                    <a:cubicBezTo>
                      <a:pt x="8562" y="2846"/>
                      <a:pt x="9710" y="2737"/>
                      <a:pt x="10858" y="2737"/>
                    </a:cubicBezTo>
                    <a:cubicBezTo>
                      <a:pt x="11246" y="2737"/>
                      <a:pt x="11634" y="2749"/>
                      <a:pt x="12022" y="2774"/>
                    </a:cubicBezTo>
                    <a:cubicBezTo>
                      <a:pt x="14740" y="2945"/>
                      <a:pt x="17423" y="3721"/>
                      <a:pt x="19807" y="5041"/>
                    </a:cubicBezTo>
                    <a:cubicBezTo>
                      <a:pt x="20293" y="5311"/>
                      <a:pt x="20876" y="5853"/>
                      <a:pt x="21451" y="5877"/>
                    </a:cubicBezTo>
                    <a:cubicBezTo>
                      <a:pt x="21461" y="5878"/>
                      <a:pt x="21472" y="5878"/>
                      <a:pt x="21482" y="5878"/>
                    </a:cubicBezTo>
                    <a:cubicBezTo>
                      <a:pt x="21985" y="5878"/>
                      <a:pt x="22416" y="5393"/>
                      <a:pt x="22655" y="4998"/>
                    </a:cubicBezTo>
                    <a:cubicBezTo>
                      <a:pt x="23228" y="4055"/>
                      <a:pt x="23123" y="2697"/>
                      <a:pt x="22437" y="1840"/>
                    </a:cubicBezTo>
                    <a:cubicBezTo>
                      <a:pt x="21431" y="580"/>
                      <a:pt x="19699" y="180"/>
                      <a:pt x="18092" y="60"/>
                    </a:cubicBezTo>
                    <a:cubicBezTo>
                      <a:pt x="17544" y="19"/>
                      <a:pt x="16996" y="1"/>
                      <a:pt x="16448" y="1"/>
                    </a:cubicBezTo>
                    <a:close/>
                  </a:path>
                </a:pathLst>
              </a:custGeom>
              <a:solidFill>
                <a:srgbClr val="6EAB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33"/>
              <p:cNvSpPr/>
              <p:nvPr/>
            </p:nvSpPr>
            <p:spPr>
              <a:xfrm>
                <a:off x="1785100" y="3495013"/>
                <a:ext cx="511775" cy="163025"/>
              </a:xfrm>
              <a:custGeom>
                <a:avLst/>
                <a:gdLst/>
                <a:ahLst/>
                <a:cxnLst/>
                <a:rect l="l" t="t" r="r" b="b"/>
                <a:pathLst>
                  <a:path w="20471" h="6521" extrusionOk="0">
                    <a:moveTo>
                      <a:pt x="1062" y="1"/>
                    </a:moveTo>
                    <a:cubicBezTo>
                      <a:pt x="284" y="1"/>
                      <a:pt x="0" y="1049"/>
                      <a:pt x="686" y="1435"/>
                    </a:cubicBezTo>
                    <a:cubicBezTo>
                      <a:pt x="2036" y="2192"/>
                      <a:pt x="3495" y="2757"/>
                      <a:pt x="5006" y="3100"/>
                    </a:cubicBezTo>
                    <a:cubicBezTo>
                      <a:pt x="6281" y="3392"/>
                      <a:pt x="7610" y="3533"/>
                      <a:pt x="8796" y="4086"/>
                    </a:cubicBezTo>
                    <a:cubicBezTo>
                      <a:pt x="9506" y="4417"/>
                      <a:pt x="10141" y="4888"/>
                      <a:pt x="10820" y="5274"/>
                    </a:cubicBezTo>
                    <a:lnTo>
                      <a:pt x="10822" y="5274"/>
                    </a:lnTo>
                    <a:cubicBezTo>
                      <a:pt x="11767" y="5812"/>
                      <a:pt x="12808" y="6175"/>
                      <a:pt x="13878" y="6363"/>
                    </a:cubicBezTo>
                    <a:cubicBezTo>
                      <a:pt x="14468" y="6466"/>
                      <a:pt x="15083" y="6520"/>
                      <a:pt x="15703" y="6520"/>
                    </a:cubicBezTo>
                    <a:cubicBezTo>
                      <a:pt x="17035" y="6520"/>
                      <a:pt x="18391" y="6269"/>
                      <a:pt x="19566" y="5712"/>
                    </a:cubicBezTo>
                    <a:cubicBezTo>
                      <a:pt x="20384" y="5322"/>
                      <a:pt x="20470" y="4512"/>
                      <a:pt x="19875" y="3861"/>
                    </a:cubicBezTo>
                    <a:cubicBezTo>
                      <a:pt x="19170" y="3089"/>
                      <a:pt x="18064" y="2986"/>
                      <a:pt x="17089" y="2885"/>
                    </a:cubicBezTo>
                    <a:cubicBezTo>
                      <a:pt x="12446" y="2413"/>
                      <a:pt x="7840" y="1580"/>
                      <a:pt x="3328" y="393"/>
                    </a:cubicBezTo>
                    <a:cubicBezTo>
                      <a:pt x="2606" y="204"/>
                      <a:pt x="1827" y="16"/>
                      <a:pt x="1082" y="1"/>
                    </a:cubicBezTo>
                    <a:cubicBezTo>
                      <a:pt x="1075" y="1"/>
                      <a:pt x="1068" y="1"/>
                      <a:pt x="1062" y="1"/>
                    </a:cubicBezTo>
                    <a:close/>
                  </a:path>
                </a:pathLst>
              </a:custGeom>
              <a:solidFill>
                <a:srgbClr val="6EAB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33"/>
              <p:cNvSpPr/>
              <p:nvPr/>
            </p:nvSpPr>
            <p:spPr>
              <a:xfrm>
                <a:off x="1132100" y="3481263"/>
                <a:ext cx="494825" cy="176400"/>
              </a:xfrm>
              <a:custGeom>
                <a:avLst/>
                <a:gdLst/>
                <a:ahLst/>
                <a:cxnLst/>
                <a:rect l="l" t="t" r="r" b="b"/>
                <a:pathLst>
                  <a:path w="19793" h="7056" extrusionOk="0">
                    <a:moveTo>
                      <a:pt x="18254" y="1"/>
                    </a:moveTo>
                    <a:cubicBezTo>
                      <a:pt x="17832" y="1"/>
                      <a:pt x="17384" y="105"/>
                      <a:pt x="17048" y="172"/>
                    </a:cubicBezTo>
                    <a:cubicBezTo>
                      <a:pt x="16039" y="371"/>
                      <a:pt x="15072" y="751"/>
                      <a:pt x="14154" y="1204"/>
                    </a:cubicBezTo>
                    <a:cubicBezTo>
                      <a:pt x="12361" y="2089"/>
                      <a:pt x="10686" y="3239"/>
                      <a:pt x="8786" y="3863"/>
                    </a:cubicBezTo>
                    <a:cubicBezTo>
                      <a:pt x="6306" y="4677"/>
                      <a:pt x="3630" y="4534"/>
                      <a:pt x="1038" y="4836"/>
                    </a:cubicBezTo>
                    <a:cubicBezTo>
                      <a:pt x="643" y="4883"/>
                      <a:pt x="164" y="5014"/>
                      <a:pt x="79" y="5402"/>
                    </a:cubicBezTo>
                    <a:cubicBezTo>
                      <a:pt x="1" y="5762"/>
                      <a:pt x="331" y="6077"/>
                      <a:pt x="647" y="6268"/>
                    </a:cubicBezTo>
                    <a:cubicBezTo>
                      <a:pt x="1571" y="6827"/>
                      <a:pt x="2630" y="7055"/>
                      <a:pt x="3712" y="7055"/>
                    </a:cubicBezTo>
                    <a:cubicBezTo>
                      <a:pt x="4736" y="7055"/>
                      <a:pt x="5781" y="6850"/>
                      <a:pt x="6752" y="6528"/>
                    </a:cubicBezTo>
                    <a:cubicBezTo>
                      <a:pt x="8747" y="5863"/>
                      <a:pt x="10563" y="4752"/>
                      <a:pt x="12522" y="3987"/>
                    </a:cubicBezTo>
                    <a:lnTo>
                      <a:pt x="12522" y="3987"/>
                    </a:lnTo>
                    <a:lnTo>
                      <a:pt x="12521" y="3988"/>
                    </a:lnTo>
                    <a:cubicBezTo>
                      <a:pt x="13522" y="3597"/>
                      <a:pt x="14552" y="3297"/>
                      <a:pt x="15573" y="2964"/>
                    </a:cubicBezTo>
                    <a:cubicBezTo>
                      <a:pt x="16475" y="2671"/>
                      <a:pt x="17376" y="2355"/>
                      <a:pt x="18228" y="1933"/>
                    </a:cubicBezTo>
                    <a:cubicBezTo>
                      <a:pt x="18789" y="1655"/>
                      <a:pt x="19792" y="1256"/>
                      <a:pt x="19306" y="471"/>
                    </a:cubicBezTo>
                    <a:cubicBezTo>
                      <a:pt x="19082" y="108"/>
                      <a:pt x="18682" y="1"/>
                      <a:pt x="18254" y="1"/>
                    </a:cubicBezTo>
                    <a:close/>
                  </a:path>
                </a:pathLst>
              </a:custGeom>
              <a:solidFill>
                <a:srgbClr val="6EAB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33"/>
              <p:cNvSpPr/>
              <p:nvPr/>
            </p:nvSpPr>
            <p:spPr>
              <a:xfrm>
                <a:off x="147450" y="3469363"/>
                <a:ext cx="890600" cy="153550"/>
              </a:xfrm>
              <a:custGeom>
                <a:avLst/>
                <a:gdLst/>
                <a:ahLst/>
                <a:cxnLst/>
                <a:rect l="l" t="t" r="r" b="b"/>
                <a:pathLst>
                  <a:path w="35624" h="6142" extrusionOk="0">
                    <a:moveTo>
                      <a:pt x="4324" y="0"/>
                    </a:moveTo>
                    <a:cubicBezTo>
                      <a:pt x="2759" y="0"/>
                      <a:pt x="1212" y="244"/>
                      <a:pt x="1" y="1185"/>
                    </a:cubicBezTo>
                    <a:cubicBezTo>
                      <a:pt x="533" y="1738"/>
                      <a:pt x="1350" y="1813"/>
                      <a:pt x="2141" y="1813"/>
                    </a:cubicBezTo>
                    <a:cubicBezTo>
                      <a:pt x="2294" y="1813"/>
                      <a:pt x="2446" y="1810"/>
                      <a:pt x="2594" y="1807"/>
                    </a:cubicBezTo>
                    <a:cubicBezTo>
                      <a:pt x="2723" y="1805"/>
                      <a:pt x="2852" y="1804"/>
                      <a:pt x="2981" y="1804"/>
                    </a:cubicBezTo>
                    <a:cubicBezTo>
                      <a:pt x="6154" y="1804"/>
                      <a:pt x="9326" y="2444"/>
                      <a:pt x="12249" y="3678"/>
                    </a:cubicBezTo>
                    <a:cubicBezTo>
                      <a:pt x="14432" y="4600"/>
                      <a:pt x="16540" y="5864"/>
                      <a:pt x="18897" y="6100"/>
                    </a:cubicBezTo>
                    <a:cubicBezTo>
                      <a:pt x="19184" y="6129"/>
                      <a:pt x="19471" y="6141"/>
                      <a:pt x="19757" y="6141"/>
                    </a:cubicBezTo>
                    <a:cubicBezTo>
                      <a:pt x="22343" y="6141"/>
                      <a:pt x="24911" y="5092"/>
                      <a:pt x="27493" y="5092"/>
                    </a:cubicBezTo>
                    <a:cubicBezTo>
                      <a:pt x="27815" y="5092"/>
                      <a:pt x="28137" y="5109"/>
                      <a:pt x="28460" y="5145"/>
                    </a:cubicBezTo>
                    <a:cubicBezTo>
                      <a:pt x="29328" y="5245"/>
                      <a:pt x="30171" y="5476"/>
                      <a:pt x="31018" y="5672"/>
                    </a:cubicBezTo>
                    <a:cubicBezTo>
                      <a:pt x="31740" y="5836"/>
                      <a:pt x="32478" y="5987"/>
                      <a:pt x="33222" y="5987"/>
                    </a:cubicBezTo>
                    <a:cubicBezTo>
                      <a:pt x="33254" y="5987"/>
                      <a:pt x="33285" y="5986"/>
                      <a:pt x="33317" y="5986"/>
                    </a:cubicBezTo>
                    <a:cubicBezTo>
                      <a:pt x="33841" y="5975"/>
                      <a:pt x="35118" y="5890"/>
                      <a:pt x="35319" y="5267"/>
                    </a:cubicBezTo>
                    <a:cubicBezTo>
                      <a:pt x="35623" y="4327"/>
                      <a:pt x="31687" y="3878"/>
                      <a:pt x="31076" y="3767"/>
                    </a:cubicBezTo>
                    <a:cubicBezTo>
                      <a:pt x="22832" y="2263"/>
                      <a:pt x="14570" y="758"/>
                      <a:pt x="6215" y="90"/>
                    </a:cubicBezTo>
                    <a:cubicBezTo>
                      <a:pt x="5595" y="40"/>
                      <a:pt x="4958" y="0"/>
                      <a:pt x="4324" y="0"/>
                    </a:cubicBezTo>
                    <a:close/>
                  </a:path>
                </a:pathLst>
              </a:custGeom>
              <a:solidFill>
                <a:srgbClr val="6EAB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72" name="Google Shape;1472;p33"/>
          <p:cNvGrpSpPr/>
          <p:nvPr/>
        </p:nvGrpSpPr>
        <p:grpSpPr>
          <a:xfrm>
            <a:off x="8315658" y="204535"/>
            <a:ext cx="602172" cy="602117"/>
            <a:chOff x="8374650" y="330550"/>
            <a:chExt cx="552350" cy="552300"/>
          </a:xfrm>
        </p:grpSpPr>
        <p:sp>
          <p:nvSpPr>
            <p:cNvPr id="1473" name="Google Shape;1473;p33"/>
            <p:cNvSpPr/>
            <p:nvPr/>
          </p:nvSpPr>
          <p:spPr>
            <a:xfrm>
              <a:off x="8374650" y="330550"/>
              <a:ext cx="552350" cy="552300"/>
            </a:xfrm>
            <a:custGeom>
              <a:avLst/>
              <a:gdLst/>
              <a:ahLst/>
              <a:cxnLst/>
              <a:rect l="l" t="t" r="r" b="b"/>
              <a:pathLst>
                <a:path w="22094" h="22092" extrusionOk="0">
                  <a:moveTo>
                    <a:pt x="11046" y="1"/>
                  </a:moveTo>
                  <a:cubicBezTo>
                    <a:pt x="10608" y="1"/>
                    <a:pt x="10178" y="28"/>
                    <a:pt x="9752" y="75"/>
                  </a:cubicBezTo>
                  <a:cubicBezTo>
                    <a:pt x="13981" y="629"/>
                    <a:pt x="17244" y="4243"/>
                    <a:pt x="17244" y="8624"/>
                  </a:cubicBezTo>
                  <a:cubicBezTo>
                    <a:pt x="17244" y="13386"/>
                    <a:pt x="13384" y="17243"/>
                    <a:pt x="8622" y="17243"/>
                  </a:cubicBezTo>
                  <a:cubicBezTo>
                    <a:pt x="4243" y="17243"/>
                    <a:pt x="628" y="13980"/>
                    <a:pt x="74" y="9754"/>
                  </a:cubicBezTo>
                  <a:cubicBezTo>
                    <a:pt x="27" y="10178"/>
                    <a:pt x="0" y="10608"/>
                    <a:pt x="0" y="11044"/>
                  </a:cubicBezTo>
                  <a:cubicBezTo>
                    <a:pt x="0" y="17145"/>
                    <a:pt x="4946" y="22091"/>
                    <a:pt x="11046" y="22091"/>
                  </a:cubicBezTo>
                  <a:cubicBezTo>
                    <a:pt x="17146" y="22091"/>
                    <a:pt x="22093" y="17144"/>
                    <a:pt x="22093" y="11044"/>
                  </a:cubicBezTo>
                  <a:cubicBezTo>
                    <a:pt x="22093" y="4944"/>
                    <a:pt x="17146" y="1"/>
                    <a:pt x="110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3"/>
            <p:cNvSpPr/>
            <p:nvPr/>
          </p:nvSpPr>
          <p:spPr>
            <a:xfrm>
              <a:off x="8374650" y="330575"/>
              <a:ext cx="552350" cy="552275"/>
            </a:xfrm>
            <a:custGeom>
              <a:avLst/>
              <a:gdLst/>
              <a:ahLst/>
              <a:cxnLst/>
              <a:rect l="l" t="t" r="r" b="b"/>
              <a:pathLst>
                <a:path w="22094" h="22091" extrusionOk="0">
                  <a:moveTo>
                    <a:pt x="11046" y="1"/>
                  </a:moveTo>
                  <a:cubicBezTo>
                    <a:pt x="10909" y="1"/>
                    <a:pt x="10773" y="3"/>
                    <a:pt x="10639" y="9"/>
                  </a:cubicBezTo>
                  <a:cubicBezTo>
                    <a:pt x="16070" y="238"/>
                    <a:pt x="20401" y="4566"/>
                    <a:pt x="20401" y="10199"/>
                  </a:cubicBezTo>
                  <a:cubicBezTo>
                    <a:pt x="20401" y="15833"/>
                    <a:pt x="15686" y="20401"/>
                    <a:pt x="10201" y="20401"/>
                  </a:cubicBezTo>
                  <a:cubicBezTo>
                    <a:pt x="4717" y="20401"/>
                    <a:pt x="243" y="16073"/>
                    <a:pt x="9" y="10645"/>
                  </a:cubicBezTo>
                  <a:cubicBezTo>
                    <a:pt x="3" y="10778"/>
                    <a:pt x="0" y="10910"/>
                    <a:pt x="0" y="11043"/>
                  </a:cubicBezTo>
                  <a:cubicBezTo>
                    <a:pt x="0" y="17144"/>
                    <a:pt x="4946" y="22090"/>
                    <a:pt x="11046" y="22090"/>
                  </a:cubicBezTo>
                  <a:cubicBezTo>
                    <a:pt x="17146" y="22090"/>
                    <a:pt x="22093" y="17144"/>
                    <a:pt x="22093" y="11044"/>
                  </a:cubicBezTo>
                  <a:lnTo>
                    <a:pt x="22093" y="11044"/>
                  </a:lnTo>
                  <a:cubicBezTo>
                    <a:pt x="22093" y="11044"/>
                    <a:pt x="22093" y="11044"/>
                    <a:pt x="22093" y="11044"/>
                  </a:cubicBezTo>
                  <a:lnTo>
                    <a:pt x="22093" y="11043"/>
                  </a:lnTo>
                  <a:cubicBezTo>
                    <a:pt x="22093" y="11043"/>
                    <a:pt x="22093" y="11043"/>
                    <a:pt x="22093" y="11044"/>
                  </a:cubicBezTo>
                  <a:cubicBezTo>
                    <a:pt x="22093" y="4944"/>
                    <a:pt x="17146" y="1"/>
                    <a:pt x="11046" y="1"/>
                  </a:cubicBezTo>
                  <a:close/>
                </a:path>
              </a:pathLst>
            </a:custGeom>
            <a:solidFill>
              <a:srgbClr val="4F92B2">
                <a:alpha val="42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5" name="Google Shape;1475;p33"/>
          <p:cNvSpPr/>
          <p:nvPr/>
        </p:nvSpPr>
        <p:spPr>
          <a:xfrm>
            <a:off x="651275" y="304795"/>
            <a:ext cx="1076671" cy="143569"/>
          </a:xfrm>
          <a:custGeom>
            <a:avLst/>
            <a:gdLst/>
            <a:ahLst/>
            <a:cxnLst/>
            <a:rect l="l" t="t" r="r" b="b"/>
            <a:pathLst>
              <a:path w="47083" h="6279" extrusionOk="0">
                <a:moveTo>
                  <a:pt x="28431" y="0"/>
                </a:moveTo>
                <a:cubicBezTo>
                  <a:pt x="28184" y="0"/>
                  <a:pt x="27937" y="12"/>
                  <a:pt x="27691" y="34"/>
                </a:cubicBezTo>
                <a:cubicBezTo>
                  <a:pt x="24551" y="321"/>
                  <a:pt x="21768" y="2350"/>
                  <a:pt x="18627" y="2614"/>
                </a:cubicBezTo>
                <a:cubicBezTo>
                  <a:pt x="18367" y="2637"/>
                  <a:pt x="18107" y="2646"/>
                  <a:pt x="17847" y="2646"/>
                </a:cubicBezTo>
                <a:cubicBezTo>
                  <a:pt x="16355" y="2646"/>
                  <a:pt x="14866" y="2327"/>
                  <a:pt x="13372" y="2196"/>
                </a:cubicBezTo>
                <a:cubicBezTo>
                  <a:pt x="12984" y="2163"/>
                  <a:pt x="12586" y="2146"/>
                  <a:pt x="12181" y="2146"/>
                </a:cubicBezTo>
                <a:cubicBezTo>
                  <a:pt x="8042" y="2146"/>
                  <a:pt x="3165" y="3855"/>
                  <a:pt x="1" y="6279"/>
                </a:cubicBezTo>
                <a:lnTo>
                  <a:pt x="47082" y="6279"/>
                </a:lnTo>
                <a:cubicBezTo>
                  <a:pt x="45780" y="4314"/>
                  <a:pt x="43323" y="3675"/>
                  <a:pt x="40898" y="3675"/>
                </a:cubicBezTo>
                <a:cubicBezTo>
                  <a:pt x="40320" y="3675"/>
                  <a:pt x="39743" y="3712"/>
                  <a:pt x="39184" y="3775"/>
                </a:cubicBezTo>
                <a:cubicBezTo>
                  <a:pt x="38631" y="3837"/>
                  <a:pt x="38061" y="3912"/>
                  <a:pt x="37504" y="3912"/>
                </a:cubicBezTo>
                <a:cubicBezTo>
                  <a:pt x="36957" y="3912"/>
                  <a:pt x="36423" y="3841"/>
                  <a:pt x="35926" y="3617"/>
                </a:cubicBezTo>
                <a:cubicBezTo>
                  <a:pt x="35157" y="3273"/>
                  <a:pt x="34589" y="2613"/>
                  <a:pt x="33954" y="2060"/>
                </a:cubicBezTo>
                <a:cubicBezTo>
                  <a:pt x="32441" y="740"/>
                  <a:pt x="30437" y="0"/>
                  <a:pt x="284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p33"/>
          <p:cNvSpPr/>
          <p:nvPr/>
        </p:nvSpPr>
        <p:spPr>
          <a:xfrm>
            <a:off x="155975" y="854450"/>
            <a:ext cx="650475" cy="100800"/>
          </a:xfrm>
          <a:custGeom>
            <a:avLst/>
            <a:gdLst/>
            <a:ahLst/>
            <a:cxnLst/>
            <a:rect l="l" t="t" r="r" b="b"/>
            <a:pathLst>
              <a:path w="26019" h="4032" extrusionOk="0">
                <a:moveTo>
                  <a:pt x="12867" y="0"/>
                </a:moveTo>
                <a:cubicBezTo>
                  <a:pt x="12142" y="0"/>
                  <a:pt x="11402" y="147"/>
                  <a:pt x="10709" y="364"/>
                </a:cubicBezTo>
                <a:cubicBezTo>
                  <a:pt x="9387" y="777"/>
                  <a:pt x="8141" y="1427"/>
                  <a:pt x="6797" y="1764"/>
                </a:cubicBezTo>
                <a:cubicBezTo>
                  <a:pt x="4414" y="2361"/>
                  <a:pt x="1629" y="2192"/>
                  <a:pt x="1" y="4031"/>
                </a:cubicBezTo>
                <a:lnTo>
                  <a:pt x="26018" y="4031"/>
                </a:lnTo>
                <a:cubicBezTo>
                  <a:pt x="25190" y="2970"/>
                  <a:pt x="24068" y="1979"/>
                  <a:pt x="22724" y="1905"/>
                </a:cubicBezTo>
                <a:cubicBezTo>
                  <a:pt x="22632" y="1900"/>
                  <a:pt x="22539" y="1898"/>
                  <a:pt x="22446" y="1898"/>
                </a:cubicBezTo>
                <a:cubicBezTo>
                  <a:pt x="21185" y="1898"/>
                  <a:pt x="19890" y="2329"/>
                  <a:pt x="18661" y="2329"/>
                </a:cubicBezTo>
                <a:cubicBezTo>
                  <a:pt x="18162" y="2329"/>
                  <a:pt x="17675" y="2258"/>
                  <a:pt x="17204" y="2059"/>
                </a:cubicBezTo>
                <a:cubicBezTo>
                  <a:pt x="16299" y="1675"/>
                  <a:pt x="15636" y="871"/>
                  <a:pt x="14763" y="423"/>
                </a:cubicBezTo>
                <a:cubicBezTo>
                  <a:pt x="14174" y="122"/>
                  <a:pt x="13527" y="0"/>
                  <a:pt x="1286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33"/>
          <p:cNvSpPr/>
          <p:nvPr/>
        </p:nvSpPr>
        <p:spPr>
          <a:xfrm>
            <a:off x="8128400" y="1140038"/>
            <a:ext cx="844198" cy="143569"/>
          </a:xfrm>
          <a:custGeom>
            <a:avLst/>
            <a:gdLst/>
            <a:ahLst/>
            <a:cxnLst/>
            <a:rect l="l" t="t" r="r" b="b"/>
            <a:pathLst>
              <a:path w="47083" h="6279" extrusionOk="0">
                <a:moveTo>
                  <a:pt x="28431" y="0"/>
                </a:moveTo>
                <a:cubicBezTo>
                  <a:pt x="28184" y="0"/>
                  <a:pt x="27937" y="12"/>
                  <a:pt x="27691" y="34"/>
                </a:cubicBezTo>
                <a:cubicBezTo>
                  <a:pt x="24551" y="321"/>
                  <a:pt x="21768" y="2350"/>
                  <a:pt x="18627" y="2614"/>
                </a:cubicBezTo>
                <a:cubicBezTo>
                  <a:pt x="18367" y="2637"/>
                  <a:pt x="18107" y="2646"/>
                  <a:pt x="17847" y="2646"/>
                </a:cubicBezTo>
                <a:cubicBezTo>
                  <a:pt x="16355" y="2646"/>
                  <a:pt x="14866" y="2327"/>
                  <a:pt x="13372" y="2196"/>
                </a:cubicBezTo>
                <a:cubicBezTo>
                  <a:pt x="12984" y="2163"/>
                  <a:pt x="12586" y="2146"/>
                  <a:pt x="12181" y="2146"/>
                </a:cubicBezTo>
                <a:cubicBezTo>
                  <a:pt x="8042" y="2146"/>
                  <a:pt x="3165" y="3855"/>
                  <a:pt x="1" y="6279"/>
                </a:cubicBezTo>
                <a:lnTo>
                  <a:pt x="47082" y="6279"/>
                </a:lnTo>
                <a:cubicBezTo>
                  <a:pt x="45780" y="4314"/>
                  <a:pt x="43323" y="3675"/>
                  <a:pt x="40898" y="3675"/>
                </a:cubicBezTo>
                <a:cubicBezTo>
                  <a:pt x="40320" y="3675"/>
                  <a:pt x="39743" y="3712"/>
                  <a:pt x="39184" y="3775"/>
                </a:cubicBezTo>
                <a:cubicBezTo>
                  <a:pt x="38631" y="3837"/>
                  <a:pt x="38061" y="3912"/>
                  <a:pt x="37504" y="3912"/>
                </a:cubicBezTo>
                <a:cubicBezTo>
                  <a:pt x="36957" y="3912"/>
                  <a:pt x="36423" y="3841"/>
                  <a:pt x="35926" y="3617"/>
                </a:cubicBezTo>
                <a:cubicBezTo>
                  <a:pt x="35157" y="3273"/>
                  <a:pt x="34589" y="2613"/>
                  <a:pt x="33954" y="2060"/>
                </a:cubicBezTo>
                <a:cubicBezTo>
                  <a:pt x="32441" y="740"/>
                  <a:pt x="30437" y="0"/>
                  <a:pt x="284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33"/>
          <p:cNvSpPr/>
          <p:nvPr/>
        </p:nvSpPr>
        <p:spPr>
          <a:xfrm>
            <a:off x="8671325" y="1617000"/>
            <a:ext cx="650475" cy="100800"/>
          </a:xfrm>
          <a:custGeom>
            <a:avLst/>
            <a:gdLst/>
            <a:ahLst/>
            <a:cxnLst/>
            <a:rect l="l" t="t" r="r" b="b"/>
            <a:pathLst>
              <a:path w="26019" h="4032" extrusionOk="0">
                <a:moveTo>
                  <a:pt x="12867" y="0"/>
                </a:moveTo>
                <a:cubicBezTo>
                  <a:pt x="12142" y="0"/>
                  <a:pt x="11402" y="147"/>
                  <a:pt x="10709" y="364"/>
                </a:cubicBezTo>
                <a:cubicBezTo>
                  <a:pt x="9387" y="777"/>
                  <a:pt x="8141" y="1427"/>
                  <a:pt x="6797" y="1764"/>
                </a:cubicBezTo>
                <a:cubicBezTo>
                  <a:pt x="4414" y="2361"/>
                  <a:pt x="1629" y="2192"/>
                  <a:pt x="1" y="4031"/>
                </a:cubicBezTo>
                <a:lnTo>
                  <a:pt x="26018" y="4031"/>
                </a:lnTo>
                <a:cubicBezTo>
                  <a:pt x="25190" y="2970"/>
                  <a:pt x="24068" y="1979"/>
                  <a:pt x="22724" y="1905"/>
                </a:cubicBezTo>
                <a:cubicBezTo>
                  <a:pt x="22632" y="1900"/>
                  <a:pt x="22539" y="1898"/>
                  <a:pt x="22446" y="1898"/>
                </a:cubicBezTo>
                <a:cubicBezTo>
                  <a:pt x="21185" y="1898"/>
                  <a:pt x="19890" y="2329"/>
                  <a:pt x="18661" y="2329"/>
                </a:cubicBezTo>
                <a:cubicBezTo>
                  <a:pt x="18162" y="2329"/>
                  <a:pt x="17675" y="2258"/>
                  <a:pt x="17204" y="2059"/>
                </a:cubicBezTo>
                <a:cubicBezTo>
                  <a:pt x="16299" y="1675"/>
                  <a:pt x="15636" y="871"/>
                  <a:pt x="14763" y="423"/>
                </a:cubicBezTo>
                <a:cubicBezTo>
                  <a:pt x="14174" y="122"/>
                  <a:pt x="13527" y="0"/>
                  <a:pt x="1286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9" name="Google Shape;1479;p33"/>
          <p:cNvGrpSpPr/>
          <p:nvPr/>
        </p:nvGrpSpPr>
        <p:grpSpPr>
          <a:xfrm>
            <a:off x="4727877" y="4548978"/>
            <a:ext cx="685313" cy="723319"/>
            <a:chOff x="4929025" y="894250"/>
            <a:chExt cx="565300" cy="596650"/>
          </a:xfrm>
        </p:grpSpPr>
        <p:sp>
          <p:nvSpPr>
            <p:cNvPr id="1480" name="Google Shape;1480;p33"/>
            <p:cNvSpPr/>
            <p:nvPr/>
          </p:nvSpPr>
          <p:spPr>
            <a:xfrm>
              <a:off x="4929025" y="894250"/>
              <a:ext cx="565300" cy="596650"/>
            </a:xfrm>
            <a:custGeom>
              <a:avLst/>
              <a:gdLst/>
              <a:ahLst/>
              <a:cxnLst/>
              <a:rect l="l" t="t" r="r" b="b"/>
              <a:pathLst>
                <a:path w="22612" h="23866" extrusionOk="0">
                  <a:moveTo>
                    <a:pt x="14015" y="1"/>
                  </a:moveTo>
                  <a:cubicBezTo>
                    <a:pt x="13886" y="1"/>
                    <a:pt x="13758" y="4"/>
                    <a:pt x="13631" y="10"/>
                  </a:cubicBezTo>
                  <a:cubicBezTo>
                    <a:pt x="13710" y="470"/>
                    <a:pt x="13710" y="960"/>
                    <a:pt x="13485" y="1369"/>
                  </a:cubicBezTo>
                  <a:cubicBezTo>
                    <a:pt x="13258" y="1780"/>
                    <a:pt x="12823" y="2012"/>
                    <a:pt x="12368" y="2012"/>
                  </a:cubicBezTo>
                  <a:cubicBezTo>
                    <a:pt x="12305" y="2012"/>
                    <a:pt x="12242" y="2007"/>
                    <a:pt x="12179" y="1998"/>
                  </a:cubicBezTo>
                  <a:cubicBezTo>
                    <a:pt x="11606" y="1917"/>
                    <a:pt x="11094" y="1564"/>
                    <a:pt x="10656" y="1209"/>
                  </a:cubicBezTo>
                  <a:cubicBezTo>
                    <a:pt x="10537" y="1112"/>
                    <a:pt x="10421" y="1011"/>
                    <a:pt x="10308" y="908"/>
                  </a:cubicBezTo>
                  <a:cubicBezTo>
                    <a:pt x="9211" y="1473"/>
                    <a:pt x="8214" y="2277"/>
                    <a:pt x="7311" y="3249"/>
                  </a:cubicBezTo>
                  <a:cubicBezTo>
                    <a:pt x="7362" y="3308"/>
                    <a:pt x="7414" y="3367"/>
                    <a:pt x="7464" y="3425"/>
                  </a:cubicBezTo>
                  <a:cubicBezTo>
                    <a:pt x="7784" y="3792"/>
                    <a:pt x="8131" y="4133"/>
                    <a:pt x="8434" y="4514"/>
                  </a:cubicBezTo>
                  <a:cubicBezTo>
                    <a:pt x="8913" y="5118"/>
                    <a:pt x="9532" y="6038"/>
                    <a:pt x="9126" y="6831"/>
                  </a:cubicBezTo>
                  <a:cubicBezTo>
                    <a:pt x="8916" y="7241"/>
                    <a:pt x="8536" y="7395"/>
                    <a:pt x="8128" y="7395"/>
                  </a:cubicBezTo>
                  <a:cubicBezTo>
                    <a:pt x="7967" y="7395"/>
                    <a:pt x="7801" y="7371"/>
                    <a:pt x="7639" y="7329"/>
                  </a:cubicBezTo>
                  <a:cubicBezTo>
                    <a:pt x="6899" y="7140"/>
                    <a:pt x="6221" y="6706"/>
                    <a:pt x="5600" y="6274"/>
                  </a:cubicBezTo>
                  <a:cubicBezTo>
                    <a:pt x="5477" y="6189"/>
                    <a:pt x="5354" y="6102"/>
                    <a:pt x="5231" y="6013"/>
                  </a:cubicBezTo>
                  <a:cubicBezTo>
                    <a:pt x="4668" y="6920"/>
                    <a:pt x="4156" y="7889"/>
                    <a:pt x="3692" y="8891"/>
                  </a:cubicBezTo>
                  <a:cubicBezTo>
                    <a:pt x="4107" y="9171"/>
                    <a:pt x="4517" y="9455"/>
                    <a:pt x="4867" y="9819"/>
                  </a:cubicBezTo>
                  <a:cubicBezTo>
                    <a:pt x="5243" y="10210"/>
                    <a:pt x="5570" y="10762"/>
                    <a:pt x="5343" y="11314"/>
                  </a:cubicBezTo>
                  <a:cubicBezTo>
                    <a:pt x="5175" y="11722"/>
                    <a:pt x="4731" y="11849"/>
                    <a:pt x="4328" y="11865"/>
                  </a:cubicBezTo>
                  <a:cubicBezTo>
                    <a:pt x="4291" y="11866"/>
                    <a:pt x="4253" y="11867"/>
                    <a:pt x="4215" y="11867"/>
                  </a:cubicBezTo>
                  <a:cubicBezTo>
                    <a:pt x="3720" y="11867"/>
                    <a:pt x="3220" y="11746"/>
                    <a:pt x="2749" y="11602"/>
                  </a:cubicBezTo>
                  <a:cubicBezTo>
                    <a:pt x="2697" y="11585"/>
                    <a:pt x="2645" y="11568"/>
                    <a:pt x="2591" y="11551"/>
                  </a:cubicBezTo>
                  <a:cubicBezTo>
                    <a:pt x="881" y="16176"/>
                    <a:pt x="90" y="20922"/>
                    <a:pt x="1" y="23105"/>
                  </a:cubicBezTo>
                  <a:lnTo>
                    <a:pt x="3861" y="23866"/>
                  </a:lnTo>
                  <a:cubicBezTo>
                    <a:pt x="6573" y="22468"/>
                    <a:pt x="9983" y="20321"/>
                    <a:pt x="13123" y="17863"/>
                  </a:cubicBezTo>
                  <a:cubicBezTo>
                    <a:pt x="13085" y="17841"/>
                    <a:pt x="13046" y="17817"/>
                    <a:pt x="13008" y="17795"/>
                  </a:cubicBezTo>
                  <a:cubicBezTo>
                    <a:pt x="12507" y="17518"/>
                    <a:pt x="12012" y="17195"/>
                    <a:pt x="11617" y="16777"/>
                  </a:cubicBezTo>
                  <a:cubicBezTo>
                    <a:pt x="11305" y="16445"/>
                    <a:pt x="11055" y="16030"/>
                    <a:pt x="11117" y="15559"/>
                  </a:cubicBezTo>
                  <a:cubicBezTo>
                    <a:pt x="11145" y="15336"/>
                    <a:pt x="11235" y="15111"/>
                    <a:pt x="11436" y="14991"/>
                  </a:cubicBezTo>
                  <a:cubicBezTo>
                    <a:pt x="11564" y="14916"/>
                    <a:pt x="11707" y="14886"/>
                    <a:pt x="11856" y="14886"/>
                  </a:cubicBezTo>
                  <a:cubicBezTo>
                    <a:pt x="12255" y="14886"/>
                    <a:pt x="12700" y="15101"/>
                    <a:pt x="13010" y="15252"/>
                  </a:cubicBezTo>
                  <a:cubicBezTo>
                    <a:pt x="13676" y="15578"/>
                    <a:pt x="14289" y="15988"/>
                    <a:pt x="14881" y="16429"/>
                  </a:cubicBezTo>
                  <a:cubicBezTo>
                    <a:pt x="15377" y="16005"/>
                    <a:pt x="15861" y="15575"/>
                    <a:pt x="16328" y="15142"/>
                  </a:cubicBezTo>
                  <a:cubicBezTo>
                    <a:pt x="15955" y="14650"/>
                    <a:pt x="15629" y="14045"/>
                    <a:pt x="15677" y="13413"/>
                  </a:cubicBezTo>
                  <a:cubicBezTo>
                    <a:pt x="15723" y="12792"/>
                    <a:pt x="16160" y="12259"/>
                    <a:pt x="16734" y="12038"/>
                  </a:cubicBezTo>
                  <a:cubicBezTo>
                    <a:pt x="16979" y="11945"/>
                    <a:pt x="17237" y="11906"/>
                    <a:pt x="17498" y="11906"/>
                  </a:cubicBezTo>
                  <a:cubicBezTo>
                    <a:pt x="17900" y="11906"/>
                    <a:pt x="18308" y="11998"/>
                    <a:pt x="18678" y="12128"/>
                  </a:cubicBezTo>
                  <a:cubicBezTo>
                    <a:pt x="18812" y="12174"/>
                    <a:pt x="18944" y="12229"/>
                    <a:pt x="19073" y="12286"/>
                  </a:cubicBezTo>
                  <a:cubicBezTo>
                    <a:pt x="19756" y="11477"/>
                    <a:pt x="20351" y="10666"/>
                    <a:pt x="20832" y="9867"/>
                  </a:cubicBezTo>
                  <a:cubicBezTo>
                    <a:pt x="20598" y="9755"/>
                    <a:pt x="20369" y="9634"/>
                    <a:pt x="20144" y="9504"/>
                  </a:cubicBezTo>
                  <a:cubicBezTo>
                    <a:pt x="19486" y="9129"/>
                    <a:pt x="18797" y="8653"/>
                    <a:pt x="18379" y="8008"/>
                  </a:cubicBezTo>
                  <a:cubicBezTo>
                    <a:pt x="18197" y="7727"/>
                    <a:pt x="18075" y="7394"/>
                    <a:pt x="18124" y="7056"/>
                  </a:cubicBezTo>
                  <a:cubicBezTo>
                    <a:pt x="18169" y="6745"/>
                    <a:pt x="18360" y="6478"/>
                    <a:pt x="18638" y="6331"/>
                  </a:cubicBezTo>
                  <a:cubicBezTo>
                    <a:pt x="18877" y="6206"/>
                    <a:pt x="19149" y="6157"/>
                    <a:pt x="19427" y="6157"/>
                  </a:cubicBezTo>
                  <a:cubicBezTo>
                    <a:pt x="19837" y="6157"/>
                    <a:pt x="20261" y="6262"/>
                    <a:pt x="20619" y="6381"/>
                  </a:cubicBezTo>
                  <a:cubicBezTo>
                    <a:pt x="21134" y="6554"/>
                    <a:pt x="21583" y="6829"/>
                    <a:pt x="21993" y="7162"/>
                  </a:cubicBezTo>
                  <a:cubicBezTo>
                    <a:pt x="22611" y="4564"/>
                    <a:pt x="21522" y="2261"/>
                    <a:pt x="17642" y="737"/>
                  </a:cubicBezTo>
                  <a:cubicBezTo>
                    <a:pt x="16351" y="230"/>
                    <a:pt x="15144" y="1"/>
                    <a:pt x="14015" y="1"/>
                  </a:cubicBezTo>
                  <a:close/>
                </a:path>
              </a:pathLst>
            </a:custGeom>
            <a:solidFill>
              <a:srgbClr val="024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3"/>
            <p:cNvSpPr/>
            <p:nvPr/>
          </p:nvSpPr>
          <p:spPr>
            <a:xfrm>
              <a:off x="5000225" y="973725"/>
              <a:ext cx="351350" cy="478625"/>
            </a:xfrm>
            <a:custGeom>
              <a:avLst/>
              <a:gdLst/>
              <a:ahLst/>
              <a:cxnLst/>
              <a:rect l="l" t="t" r="r" b="b"/>
              <a:pathLst>
                <a:path w="14054" h="19145" extrusionOk="0">
                  <a:moveTo>
                    <a:pt x="14054" y="0"/>
                  </a:moveTo>
                  <a:cubicBezTo>
                    <a:pt x="12461" y="1210"/>
                    <a:pt x="10958" y="2545"/>
                    <a:pt x="9563" y="3986"/>
                  </a:cubicBezTo>
                  <a:cubicBezTo>
                    <a:pt x="8164" y="5424"/>
                    <a:pt x="6871" y="6966"/>
                    <a:pt x="5679" y="8582"/>
                  </a:cubicBezTo>
                  <a:cubicBezTo>
                    <a:pt x="3311" y="11820"/>
                    <a:pt x="1353" y="15372"/>
                    <a:pt x="2" y="19140"/>
                  </a:cubicBezTo>
                  <a:lnTo>
                    <a:pt x="2" y="19140"/>
                  </a:lnTo>
                  <a:cubicBezTo>
                    <a:pt x="1717" y="15528"/>
                    <a:pt x="3724" y="12080"/>
                    <a:pt x="6083" y="8879"/>
                  </a:cubicBezTo>
                  <a:cubicBezTo>
                    <a:pt x="7256" y="7273"/>
                    <a:pt x="8519" y="5734"/>
                    <a:pt x="9849" y="4254"/>
                  </a:cubicBezTo>
                  <a:cubicBezTo>
                    <a:pt x="11185" y="2779"/>
                    <a:pt x="12586" y="1358"/>
                    <a:pt x="14054" y="0"/>
                  </a:cubicBezTo>
                  <a:close/>
                  <a:moveTo>
                    <a:pt x="2" y="19140"/>
                  </a:moveTo>
                  <a:lnTo>
                    <a:pt x="2" y="19140"/>
                  </a:lnTo>
                  <a:cubicBezTo>
                    <a:pt x="2" y="19141"/>
                    <a:pt x="1" y="19142"/>
                    <a:pt x="1" y="19143"/>
                  </a:cubicBezTo>
                  <a:lnTo>
                    <a:pt x="1" y="19144"/>
                  </a:lnTo>
                  <a:cubicBezTo>
                    <a:pt x="1" y="19143"/>
                    <a:pt x="2" y="19141"/>
                    <a:pt x="2" y="191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3"/>
            <p:cNvSpPr/>
            <p:nvPr/>
          </p:nvSpPr>
          <p:spPr>
            <a:xfrm>
              <a:off x="5200775" y="1006700"/>
              <a:ext cx="140575" cy="121275"/>
            </a:xfrm>
            <a:custGeom>
              <a:avLst/>
              <a:gdLst/>
              <a:ahLst/>
              <a:cxnLst/>
              <a:rect l="l" t="t" r="r" b="b"/>
              <a:pathLst>
                <a:path w="5623" h="4851" extrusionOk="0">
                  <a:moveTo>
                    <a:pt x="270" y="1"/>
                  </a:moveTo>
                  <a:cubicBezTo>
                    <a:pt x="292" y="375"/>
                    <a:pt x="310" y="745"/>
                    <a:pt x="316" y="1115"/>
                  </a:cubicBezTo>
                  <a:cubicBezTo>
                    <a:pt x="325" y="1484"/>
                    <a:pt x="318" y="1852"/>
                    <a:pt x="305" y="2219"/>
                  </a:cubicBezTo>
                  <a:cubicBezTo>
                    <a:pt x="275" y="2952"/>
                    <a:pt x="201" y="3678"/>
                    <a:pt x="79" y="4397"/>
                  </a:cubicBezTo>
                  <a:lnTo>
                    <a:pt x="1" y="4850"/>
                  </a:lnTo>
                  <a:lnTo>
                    <a:pt x="425" y="4659"/>
                  </a:lnTo>
                  <a:cubicBezTo>
                    <a:pt x="830" y="4478"/>
                    <a:pt x="1239" y="4310"/>
                    <a:pt x="1661" y="4173"/>
                  </a:cubicBezTo>
                  <a:cubicBezTo>
                    <a:pt x="2082" y="4037"/>
                    <a:pt x="2510" y="3914"/>
                    <a:pt x="2945" y="3826"/>
                  </a:cubicBezTo>
                  <a:cubicBezTo>
                    <a:pt x="3816" y="3636"/>
                    <a:pt x="4709" y="3549"/>
                    <a:pt x="5622" y="3529"/>
                  </a:cubicBezTo>
                  <a:cubicBezTo>
                    <a:pt x="5084" y="3402"/>
                    <a:pt x="4529" y="3344"/>
                    <a:pt x="3971" y="3344"/>
                  </a:cubicBezTo>
                  <a:cubicBezTo>
                    <a:pt x="3605" y="3344"/>
                    <a:pt x="3238" y="3369"/>
                    <a:pt x="2875" y="3416"/>
                  </a:cubicBezTo>
                  <a:cubicBezTo>
                    <a:pt x="2416" y="3481"/>
                    <a:pt x="1959" y="3573"/>
                    <a:pt x="1515" y="3710"/>
                  </a:cubicBezTo>
                  <a:cubicBezTo>
                    <a:pt x="1213" y="3802"/>
                    <a:pt x="915" y="3907"/>
                    <a:pt x="625" y="4029"/>
                  </a:cubicBezTo>
                  <a:lnTo>
                    <a:pt x="625" y="4029"/>
                  </a:lnTo>
                  <a:cubicBezTo>
                    <a:pt x="694" y="3426"/>
                    <a:pt x="710" y="2818"/>
                    <a:pt x="672" y="2215"/>
                  </a:cubicBezTo>
                  <a:cubicBezTo>
                    <a:pt x="652" y="1838"/>
                    <a:pt x="604" y="1463"/>
                    <a:pt x="540" y="1093"/>
                  </a:cubicBezTo>
                  <a:cubicBezTo>
                    <a:pt x="473" y="723"/>
                    <a:pt x="387" y="357"/>
                    <a:pt x="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3"/>
            <p:cNvSpPr/>
            <p:nvPr/>
          </p:nvSpPr>
          <p:spPr>
            <a:xfrm>
              <a:off x="5090325" y="1133075"/>
              <a:ext cx="145125" cy="128725"/>
            </a:xfrm>
            <a:custGeom>
              <a:avLst/>
              <a:gdLst/>
              <a:ahLst/>
              <a:cxnLst/>
              <a:rect l="l" t="t" r="r" b="b"/>
              <a:pathLst>
                <a:path w="5805" h="5149" extrusionOk="0">
                  <a:moveTo>
                    <a:pt x="0" y="1"/>
                  </a:moveTo>
                  <a:lnTo>
                    <a:pt x="0" y="1"/>
                  </a:lnTo>
                  <a:cubicBezTo>
                    <a:pt x="195" y="783"/>
                    <a:pt x="336" y="1563"/>
                    <a:pt x="398" y="2347"/>
                  </a:cubicBezTo>
                  <a:cubicBezTo>
                    <a:pt x="428" y="2740"/>
                    <a:pt x="444" y="3131"/>
                    <a:pt x="437" y="3523"/>
                  </a:cubicBezTo>
                  <a:cubicBezTo>
                    <a:pt x="426" y="3914"/>
                    <a:pt x="410" y="4305"/>
                    <a:pt x="362" y="4692"/>
                  </a:cubicBezTo>
                  <a:lnTo>
                    <a:pt x="304" y="5149"/>
                  </a:lnTo>
                  <a:lnTo>
                    <a:pt x="722" y="4939"/>
                  </a:lnTo>
                  <a:cubicBezTo>
                    <a:pt x="1109" y="4745"/>
                    <a:pt x="1504" y="4566"/>
                    <a:pt x="1916" y="4427"/>
                  </a:cubicBezTo>
                  <a:cubicBezTo>
                    <a:pt x="2324" y="4280"/>
                    <a:pt x="2745" y="4163"/>
                    <a:pt x="3171" y="4070"/>
                  </a:cubicBezTo>
                  <a:cubicBezTo>
                    <a:pt x="3598" y="3977"/>
                    <a:pt x="4032" y="3909"/>
                    <a:pt x="4472" y="3865"/>
                  </a:cubicBezTo>
                  <a:cubicBezTo>
                    <a:pt x="4911" y="3817"/>
                    <a:pt x="5354" y="3801"/>
                    <a:pt x="5805" y="3792"/>
                  </a:cubicBezTo>
                  <a:cubicBezTo>
                    <a:pt x="5367" y="3684"/>
                    <a:pt x="4917" y="3631"/>
                    <a:pt x="4465" y="3608"/>
                  </a:cubicBezTo>
                  <a:cubicBezTo>
                    <a:pt x="4360" y="3604"/>
                    <a:pt x="4255" y="3602"/>
                    <a:pt x="4151" y="3602"/>
                  </a:cubicBezTo>
                  <a:cubicBezTo>
                    <a:pt x="3801" y="3602"/>
                    <a:pt x="3450" y="3625"/>
                    <a:pt x="3102" y="3671"/>
                  </a:cubicBezTo>
                  <a:cubicBezTo>
                    <a:pt x="2650" y="3731"/>
                    <a:pt x="2201" y="3833"/>
                    <a:pt x="1763" y="3970"/>
                  </a:cubicBezTo>
                  <a:cubicBezTo>
                    <a:pt x="1467" y="4067"/>
                    <a:pt x="1174" y="4176"/>
                    <a:pt x="889" y="4304"/>
                  </a:cubicBezTo>
                  <a:lnTo>
                    <a:pt x="889" y="4304"/>
                  </a:lnTo>
                  <a:cubicBezTo>
                    <a:pt x="905" y="4043"/>
                    <a:pt x="911" y="3781"/>
                    <a:pt x="899" y="3518"/>
                  </a:cubicBezTo>
                  <a:cubicBezTo>
                    <a:pt x="885" y="3109"/>
                    <a:pt x="845" y="2701"/>
                    <a:pt x="772" y="2299"/>
                  </a:cubicBezTo>
                  <a:cubicBezTo>
                    <a:pt x="631" y="1496"/>
                    <a:pt x="380" y="71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3"/>
            <p:cNvSpPr/>
            <p:nvPr/>
          </p:nvSpPr>
          <p:spPr>
            <a:xfrm>
              <a:off x="5013125" y="1258650"/>
              <a:ext cx="155900" cy="113125"/>
            </a:xfrm>
            <a:custGeom>
              <a:avLst/>
              <a:gdLst/>
              <a:ahLst/>
              <a:cxnLst/>
              <a:rect l="l" t="t" r="r" b="b"/>
              <a:pathLst>
                <a:path w="6236" h="4525" extrusionOk="0">
                  <a:moveTo>
                    <a:pt x="0" y="0"/>
                  </a:moveTo>
                  <a:lnTo>
                    <a:pt x="0" y="1"/>
                  </a:lnTo>
                  <a:cubicBezTo>
                    <a:pt x="1" y="2"/>
                    <a:pt x="1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130" y="346"/>
                    <a:pt x="255" y="687"/>
                    <a:pt x="365" y="1030"/>
                  </a:cubicBezTo>
                  <a:cubicBezTo>
                    <a:pt x="478" y="1374"/>
                    <a:pt x="573" y="1721"/>
                    <a:pt x="661" y="2068"/>
                  </a:cubicBezTo>
                  <a:cubicBezTo>
                    <a:pt x="830" y="2765"/>
                    <a:pt x="952" y="3469"/>
                    <a:pt x="1012" y="4178"/>
                  </a:cubicBezTo>
                  <a:lnTo>
                    <a:pt x="1041" y="4525"/>
                  </a:lnTo>
                  <a:lnTo>
                    <a:pt x="1364" y="4378"/>
                  </a:lnTo>
                  <a:cubicBezTo>
                    <a:pt x="1739" y="4209"/>
                    <a:pt x="2121" y="4051"/>
                    <a:pt x="2517" y="3932"/>
                  </a:cubicBezTo>
                  <a:cubicBezTo>
                    <a:pt x="2911" y="3809"/>
                    <a:pt x="3313" y="3709"/>
                    <a:pt x="3721" y="3639"/>
                  </a:cubicBezTo>
                  <a:cubicBezTo>
                    <a:pt x="4342" y="3529"/>
                    <a:pt x="4975" y="3481"/>
                    <a:pt x="5619" y="3481"/>
                  </a:cubicBezTo>
                  <a:cubicBezTo>
                    <a:pt x="5824" y="3481"/>
                    <a:pt x="6029" y="3485"/>
                    <a:pt x="6236" y="3495"/>
                  </a:cubicBezTo>
                  <a:cubicBezTo>
                    <a:pt x="5616" y="3298"/>
                    <a:pt x="4959" y="3205"/>
                    <a:pt x="4300" y="3205"/>
                  </a:cubicBezTo>
                  <a:cubicBezTo>
                    <a:pt x="4089" y="3205"/>
                    <a:pt x="3878" y="3214"/>
                    <a:pt x="3668" y="3233"/>
                  </a:cubicBezTo>
                  <a:cubicBezTo>
                    <a:pt x="3234" y="3273"/>
                    <a:pt x="2802" y="3350"/>
                    <a:pt x="2380" y="3468"/>
                  </a:cubicBezTo>
                  <a:cubicBezTo>
                    <a:pt x="2069" y="3558"/>
                    <a:pt x="1762" y="3662"/>
                    <a:pt x="1464" y="3789"/>
                  </a:cubicBezTo>
                  <a:lnTo>
                    <a:pt x="1464" y="3789"/>
                  </a:lnTo>
                  <a:cubicBezTo>
                    <a:pt x="1378" y="3165"/>
                    <a:pt x="1231" y="2550"/>
                    <a:pt x="1018" y="1961"/>
                  </a:cubicBezTo>
                  <a:cubicBezTo>
                    <a:pt x="895" y="1611"/>
                    <a:pt x="744" y="1272"/>
                    <a:pt x="577" y="943"/>
                  </a:cubicBezTo>
                  <a:cubicBezTo>
                    <a:pt x="407" y="616"/>
                    <a:pt x="218" y="299"/>
                    <a:pt x="1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5" name="Google Shape;1485;p33"/>
          <p:cNvGrpSpPr/>
          <p:nvPr/>
        </p:nvGrpSpPr>
        <p:grpSpPr>
          <a:xfrm>
            <a:off x="4432443" y="4625180"/>
            <a:ext cx="339171" cy="646368"/>
            <a:chOff x="4714650" y="926625"/>
            <a:chExt cx="279775" cy="533175"/>
          </a:xfrm>
        </p:grpSpPr>
        <p:sp>
          <p:nvSpPr>
            <p:cNvPr id="1486" name="Google Shape;1486;p33"/>
            <p:cNvSpPr/>
            <p:nvPr/>
          </p:nvSpPr>
          <p:spPr>
            <a:xfrm>
              <a:off x="4714650" y="926625"/>
              <a:ext cx="279775" cy="533175"/>
            </a:xfrm>
            <a:custGeom>
              <a:avLst/>
              <a:gdLst/>
              <a:ahLst/>
              <a:cxnLst/>
              <a:rect l="l" t="t" r="r" b="b"/>
              <a:pathLst>
                <a:path w="11191" h="21327" extrusionOk="0">
                  <a:moveTo>
                    <a:pt x="6364" y="1"/>
                  </a:moveTo>
                  <a:cubicBezTo>
                    <a:pt x="2852" y="1"/>
                    <a:pt x="1020" y="2310"/>
                    <a:pt x="351" y="5572"/>
                  </a:cubicBezTo>
                  <a:cubicBezTo>
                    <a:pt x="588" y="5590"/>
                    <a:pt x="824" y="5623"/>
                    <a:pt x="1056" y="5677"/>
                  </a:cubicBezTo>
                  <a:cubicBezTo>
                    <a:pt x="1556" y="5792"/>
                    <a:pt x="2233" y="6034"/>
                    <a:pt x="2372" y="6598"/>
                  </a:cubicBezTo>
                  <a:cubicBezTo>
                    <a:pt x="2485" y="7061"/>
                    <a:pt x="2105" y="7352"/>
                    <a:pt x="1719" y="7499"/>
                  </a:cubicBezTo>
                  <a:cubicBezTo>
                    <a:pt x="1203" y="7696"/>
                    <a:pt x="628" y="7745"/>
                    <a:pt x="77" y="7763"/>
                  </a:cubicBezTo>
                  <a:cubicBezTo>
                    <a:pt x="1" y="9133"/>
                    <a:pt x="78" y="10597"/>
                    <a:pt x="278" y="12085"/>
                  </a:cubicBezTo>
                  <a:cubicBezTo>
                    <a:pt x="353" y="12063"/>
                    <a:pt x="429" y="12045"/>
                    <a:pt x="502" y="12031"/>
                  </a:cubicBezTo>
                  <a:cubicBezTo>
                    <a:pt x="711" y="11991"/>
                    <a:pt x="926" y="11971"/>
                    <a:pt x="1139" y="11971"/>
                  </a:cubicBezTo>
                  <a:cubicBezTo>
                    <a:pt x="1202" y="11971"/>
                    <a:pt x="1264" y="11973"/>
                    <a:pt x="1326" y="11977"/>
                  </a:cubicBezTo>
                  <a:cubicBezTo>
                    <a:pt x="1675" y="11997"/>
                    <a:pt x="2208" y="12071"/>
                    <a:pt x="2344" y="12456"/>
                  </a:cubicBezTo>
                  <a:cubicBezTo>
                    <a:pt x="2461" y="12792"/>
                    <a:pt x="2234" y="13056"/>
                    <a:pt x="1954" y="13210"/>
                  </a:cubicBezTo>
                  <a:cubicBezTo>
                    <a:pt x="1581" y="13417"/>
                    <a:pt x="1140" y="13504"/>
                    <a:pt x="721" y="13565"/>
                  </a:cubicBezTo>
                  <a:cubicBezTo>
                    <a:pt x="655" y="13574"/>
                    <a:pt x="589" y="13583"/>
                    <a:pt x="523" y="13590"/>
                  </a:cubicBezTo>
                  <a:cubicBezTo>
                    <a:pt x="1036" y="16330"/>
                    <a:pt x="1931" y="19060"/>
                    <a:pt x="3041" y="21327"/>
                  </a:cubicBezTo>
                  <a:lnTo>
                    <a:pt x="5916" y="21327"/>
                  </a:lnTo>
                  <a:cubicBezTo>
                    <a:pt x="5916" y="21327"/>
                    <a:pt x="7747" y="17869"/>
                    <a:pt x="9238" y="13739"/>
                  </a:cubicBezTo>
                  <a:cubicBezTo>
                    <a:pt x="9171" y="13731"/>
                    <a:pt x="9106" y="13722"/>
                    <a:pt x="9041" y="13712"/>
                  </a:cubicBezTo>
                  <a:cubicBezTo>
                    <a:pt x="8677" y="13658"/>
                    <a:pt x="8306" y="13589"/>
                    <a:pt x="7965" y="13448"/>
                  </a:cubicBezTo>
                  <a:cubicBezTo>
                    <a:pt x="7761" y="13365"/>
                    <a:pt x="7471" y="13217"/>
                    <a:pt x="7480" y="12956"/>
                  </a:cubicBezTo>
                  <a:cubicBezTo>
                    <a:pt x="7485" y="12823"/>
                    <a:pt x="7573" y="12706"/>
                    <a:pt x="7665" y="12616"/>
                  </a:cubicBezTo>
                  <a:cubicBezTo>
                    <a:pt x="7844" y="12442"/>
                    <a:pt x="8071" y="12324"/>
                    <a:pt x="8307" y="12247"/>
                  </a:cubicBezTo>
                  <a:cubicBezTo>
                    <a:pt x="8596" y="12154"/>
                    <a:pt x="8905" y="12119"/>
                    <a:pt x="9208" y="12116"/>
                  </a:cubicBezTo>
                  <a:cubicBezTo>
                    <a:pt x="9218" y="12115"/>
                    <a:pt x="9228" y="12115"/>
                    <a:pt x="9238" y="12115"/>
                  </a:cubicBezTo>
                  <a:cubicBezTo>
                    <a:pt x="9415" y="12115"/>
                    <a:pt x="9601" y="12125"/>
                    <a:pt x="9781" y="12151"/>
                  </a:cubicBezTo>
                  <a:cubicBezTo>
                    <a:pt x="10089" y="11193"/>
                    <a:pt x="10367" y="10218"/>
                    <a:pt x="10588" y="9259"/>
                  </a:cubicBezTo>
                  <a:cubicBezTo>
                    <a:pt x="10454" y="9257"/>
                    <a:pt x="10319" y="9257"/>
                    <a:pt x="10183" y="9250"/>
                  </a:cubicBezTo>
                  <a:cubicBezTo>
                    <a:pt x="9564" y="9220"/>
                    <a:pt x="8930" y="9170"/>
                    <a:pt x="8330" y="9007"/>
                  </a:cubicBezTo>
                  <a:cubicBezTo>
                    <a:pt x="8001" y="8919"/>
                    <a:pt x="7456" y="8750"/>
                    <a:pt x="7420" y="8337"/>
                  </a:cubicBezTo>
                  <a:cubicBezTo>
                    <a:pt x="7403" y="8134"/>
                    <a:pt x="7527" y="7946"/>
                    <a:pt x="7656" y="7800"/>
                  </a:cubicBezTo>
                  <a:cubicBezTo>
                    <a:pt x="7965" y="7446"/>
                    <a:pt x="8391" y="7214"/>
                    <a:pt x="8844" y="7102"/>
                  </a:cubicBezTo>
                  <a:cubicBezTo>
                    <a:pt x="9310" y="6988"/>
                    <a:pt x="9786" y="6984"/>
                    <a:pt x="10263" y="6984"/>
                  </a:cubicBezTo>
                  <a:cubicBezTo>
                    <a:pt x="10298" y="6984"/>
                    <a:pt x="10333" y="6984"/>
                    <a:pt x="10368" y="6984"/>
                  </a:cubicBezTo>
                  <a:cubicBezTo>
                    <a:pt x="10580" y="6984"/>
                    <a:pt x="10792" y="6983"/>
                    <a:pt x="11003" y="6972"/>
                  </a:cubicBezTo>
                  <a:cubicBezTo>
                    <a:pt x="11191" y="5471"/>
                    <a:pt x="11172" y="4081"/>
                    <a:pt x="10838" y="2945"/>
                  </a:cubicBezTo>
                  <a:cubicBezTo>
                    <a:pt x="10741" y="2954"/>
                    <a:pt x="10645" y="2963"/>
                    <a:pt x="10549" y="2970"/>
                  </a:cubicBezTo>
                  <a:cubicBezTo>
                    <a:pt x="10232" y="2991"/>
                    <a:pt x="9910" y="3010"/>
                    <a:pt x="9589" y="3010"/>
                  </a:cubicBezTo>
                  <a:cubicBezTo>
                    <a:pt x="9294" y="3010"/>
                    <a:pt x="8999" y="2994"/>
                    <a:pt x="8709" y="2949"/>
                  </a:cubicBezTo>
                  <a:cubicBezTo>
                    <a:pt x="8403" y="2902"/>
                    <a:pt x="7879" y="2782"/>
                    <a:pt x="7928" y="2371"/>
                  </a:cubicBezTo>
                  <a:cubicBezTo>
                    <a:pt x="7955" y="2144"/>
                    <a:pt x="8133" y="1973"/>
                    <a:pt x="8309" y="1847"/>
                  </a:cubicBezTo>
                  <a:cubicBezTo>
                    <a:pt x="8571" y="1659"/>
                    <a:pt x="8880" y="1535"/>
                    <a:pt x="9184" y="1432"/>
                  </a:cubicBezTo>
                  <a:cubicBezTo>
                    <a:pt x="9418" y="1352"/>
                    <a:pt x="9659" y="1289"/>
                    <a:pt x="9902" y="1235"/>
                  </a:cubicBezTo>
                  <a:cubicBezTo>
                    <a:pt x="9292" y="588"/>
                    <a:pt x="8427" y="165"/>
                    <a:pt x="7246" y="46"/>
                  </a:cubicBezTo>
                  <a:cubicBezTo>
                    <a:pt x="6941" y="16"/>
                    <a:pt x="6647" y="1"/>
                    <a:pt x="63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3"/>
            <p:cNvSpPr/>
            <p:nvPr/>
          </p:nvSpPr>
          <p:spPr>
            <a:xfrm>
              <a:off x="4816450" y="999225"/>
              <a:ext cx="39850" cy="440175"/>
            </a:xfrm>
            <a:custGeom>
              <a:avLst/>
              <a:gdLst/>
              <a:ahLst/>
              <a:cxnLst/>
              <a:rect l="l" t="t" r="r" b="b"/>
              <a:pathLst>
                <a:path w="1594" h="17607" extrusionOk="0">
                  <a:moveTo>
                    <a:pt x="1593" y="0"/>
                  </a:moveTo>
                  <a:lnTo>
                    <a:pt x="1593" y="0"/>
                  </a:lnTo>
                  <a:cubicBezTo>
                    <a:pt x="1161" y="1416"/>
                    <a:pt x="821" y="2863"/>
                    <a:pt x="578" y="4325"/>
                  </a:cubicBezTo>
                  <a:cubicBezTo>
                    <a:pt x="328" y="5787"/>
                    <a:pt x="171" y="7265"/>
                    <a:pt x="84" y="8747"/>
                  </a:cubicBezTo>
                  <a:cubicBezTo>
                    <a:pt x="7" y="10229"/>
                    <a:pt x="1" y="11715"/>
                    <a:pt x="88" y="13196"/>
                  </a:cubicBezTo>
                  <a:cubicBezTo>
                    <a:pt x="170" y="14677"/>
                    <a:pt x="347" y="16152"/>
                    <a:pt x="621" y="17607"/>
                  </a:cubicBezTo>
                  <a:cubicBezTo>
                    <a:pt x="540" y="16128"/>
                    <a:pt x="493" y="14655"/>
                    <a:pt x="479" y="13184"/>
                  </a:cubicBezTo>
                  <a:cubicBezTo>
                    <a:pt x="471" y="11712"/>
                    <a:pt x="499" y="10242"/>
                    <a:pt x="585" y="8774"/>
                  </a:cubicBezTo>
                  <a:cubicBezTo>
                    <a:pt x="662" y="7307"/>
                    <a:pt x="796" y="5842"/>
                    <a:pt x="965" y="4380"/>
                  </a:cubicBezTo>
                  <a:cubicBezTo>
                    <a:pt x="1142" y="2920"/>
                    <a:pt x="1350" y="1460"/>
                    <a:pt x="15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3"/>
            <p:cNvSpPr/>
            <p:nvPr/>
          </p:nvSpPr>
          <p:spPr>
            <a:xfrm>
              <a:off x="4772875" y="1035050"/>
              <a:ext cx="148100" cy="80525"/>
            </a:xfrm>
            <a:custGeom>
              <a:avLst/>
              <a:gdLst/>
              <a:ahLst/>
              <a:cxnLst/>
              <a:rect l="l" t="t" r="r" b="b"/>
              <a:pathLst>
                <a:path w="5924" h="3221" extrusionOk="0">
                  <a:moveTo>
                    <a:pt x="0" y="1"/>
                  </a:moveTo>
                  <a:lnTo>
                    <a:pt x="0" y="1"/>
                  </a:lnTo>
                  <a:cubicBezTo>
                    <a:pt x="442" y="468"/>
                    <a:pt x="862" y="935"/>
                    <a:pt x="1255" y="1424"/>
                  </a:cubicBezTo>
                  <a:cubicBezTo>
                    <a:pt x="1448" y="1670"/>
                    <a:pt x="1642" y="1915"/>
                    <a:pt x="1824" y="2169"/>
                  </a:cubicBezTo>
                  <a:cubicBezTo>
                    <a:pt x="2006" y="2423"/>
                    <a:pt x="2190" y="2675"/>
                    <a:pt x="2359" y="2938"/>
                  </a:cubicBezTo>
                  <a:lnTo>
                    <a:pt x="2539" y="3220"/>
                  </a:lnTo>
                  <a:lnTo>
                    <a:pt x="2758" y="2958"/>
                  </a:lnTo>
                  <a:cubicBezTo>
                    <a:pt x="3181" y="2448"/>
                    <a:pt x="3667" y="1989"/>
                    <a:pt x="4196" y="1580"/>
                  </a:cubicBezTo>
                  <a:cubicBezTo>
                    <a:pt x="4463" y="1377"/>
                    <a:pt x="4738" y="1185"/>
                    <a:pt x="5028" y="1008"/>
                  </a:cubicBezTo>
                  <a:cubicBezTo>
                    <a:pt x="5315" y="826"/>
                    <a:pt x="5616" y="666"/>
                    <a:pt x="5924" y="503"/>
                  </a:cubicBezTo>
                  <a:lnTo>
                    <a:pt x="5924" y="503"/>
                  </a:lnTo>
                  <a:cubicBezTo>
                    <a:pt x="5579" y="556"/>
                    <a:pt x="5243" y="658"/>
                    <a:pt x="4915" y="781"/>
                  </a:cubicBezTo>
                  <a:cubicBezTo>
                    <a:pt x="4589" y="911"/>
                    <a:pt x="4272" y="1066"/>
                    <a:pt x="3971" y="1251"/>
                  </a:cubicBezTo>
                  <a:cubicBezTo>
                    <a:pt x="3459" y="1562"/>
                    <a:pt x="2992" y="1950"/>
                    <a:pt x="2586" y="2395"/>
                  </a:cubicBezTo>
                  <a:lnTo>
                    <a:pt x="2586" y="2395"/>
                  </a:lnTo>
                  <a:cubicBezTo>
                    <a:pt x="2461" y="2220"/>
                    <a:pt x="2332" y="2047"/>
                    <a:pt x="2193" y="1883"/>
                  </a:cubicBezTo>
                  <a:cubicBezTo>
                    <a:pt x="1985" y="1634"/>
                    <a:pt x="1771" y="1391"/>
                    <a:pt x="1538" y="1166"/>
                  </a:cubicBezTo>
                  <a:cubicBezTo>
                    <a:pt x="1076" y="714"/>
                    <a:pt x="566" y="310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3"/>
            <p:cNvSpPr/>
            <p:nvPr/>
          </p:nvSpPr>
          <p:spPr>
            <a:xfrm>
              <a:off x="4747050" y="1140950"/>
              <a:ext cx="172975" cy="120600"/>
            </a:xfrm>
            <a:custGeom>
              <a:avLst/>
              <a:gdLst/>
              <a:ahLst/>
              <a:cxnLst/>
              <a:rect l="l" t="t" r="r" b="b"/>
              <a:pathLst>
                <a:path w="6919" h="4824" extrusionOk="0">
                  <a:moveTo>
                    <a:pt x="0" y="0"/>
                  </a:moveTo>
                  <a:lnTo>
                    <a:pt x="0" y="0"/>
                  </a:lnTo>
                  <a:cubicBezTo>
                    <a:pt x="352" y="280"/>
                    <a:pt x="685" y="573"/>
                    <a:pt x="984" y="896"/>
                  </a:cubicBezTo>
                  <a:cubicBezTo>
                    <a:pt x="1287" y="1215"/>
                    <a:pt x="1560" y="1558"/>
                    <a:pt x="1803" y="1919"/>
                  </a:cubicBezTo>
                  <a:cubicBezTo>
                    <a:pt x="2288" y="2639"/>
                    <a:pt x="2654" y="3435"/>
                    <a:pt x="2864" y="4268"/>
                  </a:cubicBezTo>
                  <a:lnTo>
                    <a:pt x="3004" y="4824"/>
                  </a:lnTo>
                  <a:lnTo>
                    <a:pt x="3313" y="4346"/>
                  </a:lnTo>
                  <a:cubicBezTo>
                    <a:pt x="3526" y="4013"/>
                    <a:pt x="3776" y="3703"/>
                    <a:pt x="4034" y="3404"/>
                  </a:cubicBezTo>
                  <a:cubicBezTo>
                    <a:pt x="4297" y="3105"/>
                    <a:pt x="4583" y="2828"/>
                    <a:pt x="4884" y="2566"/>
                  </a:cubicBezTo>
                  <a:cubicBezTo>
                    <a:pt x="5490" y="2045"/>
                    <a:pt x="6170" y="1607"/>
                    <a:pt x="6918" y="1261"/>
                  </a:cubicBezTo>
                  <a:lnTo>
                    <a:pt x="6918" y="1261"/>
                  </a:lnTo>
                  <a:cubicBezTo>
                    <a:pt x="6106" y="1416"/>
                    <a:pt x="5332" y="1779"/>
                    <a:pt x="4649" y="2265"/>
                  </a:cubicBezTo>
                  <a:cubicBezTo>
                    <a:pt x="4305" y="2506"/>
                    <a:pt x="3988" y="2786"/>
                    <a:pt x="3693" y="3087"/>
                  </a:cubicBezTo>
                  <a:cubicBezTo>
                    <a:pt x="3518" y="3265"/>
                    <a:pt x="3355" y="3455"/>
                    <a:pt x="3203" y="3652"/>
                  </a:cubicBezTo>
                  <a:lnTo>
                    <a:pt x="3203" y="3652"/>
                  </a:lnTo>
                  <a:cubicBezTo>
                    <a:pt x="2962" y="2936"/>
                    <a:pt x="2595" y="2265"/>
                    <a:pt x="2125" y="1681"/>
                  </a:cubicBezTo>
                  <a:cubicBezTo>
                    <a:pt x="1839" y="1321"/>
                    <a:pt x="1511" y="996"/>
                    <a:pt x="1156" y="710"/>
                  </a:cubicBezTo>
                  <a:cubicBezTo>
                    <a:pt x="797" y="429"/>
                    <a:pt x="413" y="18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3"/>
            <p:cNvSpPr/>
            <p:nvPr/>
          </p:nvSpPr>
          <p:spPr>
            <a:xfrm>
              <a:off x="4762825" y="1289575"/>
              <a:ext cx="133775" cy="87100"/>
            </a:xfrm>
            <a:custGeom>
              <a:avLst/>
              <a:gdLst/>
              <a:ahLst/>
              <a:cxnLst/>
              <a:rect l="l" t="t" r="r" b="b"/>
              <a:pathLst>
                <a:path w="5351" h="3484" extrusionOk="0">
                  <a:moveTo>
                    <a:pt x="0" y="1"/>
                  </a:moveTo>
                  <a:lnTo>
                    <a:pt x="0" y="1"/>
                  </a:lnTo>
                  <a:cubicBezTo>
                    <a:pt x="517" y="413"/>
                    <a:pt x="978" y="862"/>
                    <a:pt x="1370" y="1358"/>
                  </a:cubicBezTo>
                  <a:cubicBezTo>
                    <a:pt x="1760" y="1858"/>
                    <a:pt x="2089" y="2398"/>
                    <a:pt x="2325" y="2976"/>
                  </a:cubicBezTo>
                  <a:lnTo>
                    <a:pt x="2533" y="3483"/>
                  </a:lnTo>
                  <a:lnTo>
                    <a:pt x="2780" y="2995"/>
                  </a:lnTo>
                  <a:cubicBezTo>
                    <a:pt x="3057" y="2446"/>
                    <a:pt x="3424" y="1942"/>
                    <a:pt x="3852" y="1492"/>
                  </a:cubicBezTo>
                  <a:cubicBezTo>
                    <a:pt x="4284" y="1043"/>
                    <a:pt x="4782" y="655"/>
                    <a:pt x="5350" y="336"/>
                  </a:cubicBezTo>
                  <a:lnTo>
                    <a:pt x="5350" y="336"/>
                  </a:lnTo>
                  <a:cubicBezTo>
                    <a:pt x="4708" y="460"/>
                    <a:pt x="4100" y="780"/>
                    <a:pt x="3587" y="1205"/>
                  </a:cubicBezTo>
                  <a:cubicBezTo>
                    <a:pt x="3195" y="1527"/>
                    <a:pt x="2856" y="1915"/>
                    <a:pt x="2579" y="2345"/>
                  </a:cubicBezTo>
                  <a:lnTo>
                    <a:pt x="2579" y="2345"/>
                  </a:lnTo>
                  <a:cubicBezTo>
                    <a:pt x="2335" y="1886"/>
                    <a:pt x="2028" y="1464"/>
                    <a:pt x="1663" y="1099"/>
                  </a:cubicBezTo>
                  <a:cubicBezTo>
                    <a:pt x="1189" y="619"/>
                    <a:pt x="622" y="23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1" name="Google Shape;1491;p33"/>
          <p:cNvSpPr/>
          <p:nvPr/>
        </p:nvSpPr>
        <p:spPr>
          <a:xfrm>
            <a:off x="-347822" y="4118631"/>
            <a:ext cx="1076643" cy="1095766"/>
          </a:xfrm>
          <a:custGeom>
            <a:avLst/>
            <a:gdLst/>
            <a:ahLst/>
            <a:cxnLst/>
            <a:rect l="l" t="t" r="r" b="b"/>
            <a:pathLst>
              <a:path w="38510" h="39194" extrusionOk="0">
                <a:moveTo>
                  <a:pt x="19502" y="0"/>
                </a:moveTo>
                <a:cubicBezTo>
                  <a:pt x="18933" y="2080"/>
                  <a:pt x="17324" y="3882"/>
                  <a:pt x="16690" y="5944"/>
                </a:cubicBezTo>
                <a:cubicBezTo>
                  <a:pt x="16039" y="8060"/>
                  <a:pt x="16535" y="10492"/>
                  <a:pt x="17964" y="12184"/>
                </a:cubicBezTo>
                <a:cubicBezTo>
                  <a:pt x="18970" y="13375"/>
                  <a:pt x="20402" y="14792"/>
                  <a:pt x="21006" y="16237"/>
                </a:cubicBezTo>
                <a:cubicBezTo>
                  <a:pt x="20273" y="17156"/>
                  <a:pt x="19567" y="18097"/>
                  <a:pt x="18887" y="19057"/>
                </a:cubicBezTo>
                <a:cubicBezTo>
                  <a:pt x="18858" y="18649"/>
                  <a:pt x="18719" y="18228"/>
                  <a:pt x="18527" y="17917"/>
                </a:cubicBezTo>
                <a:cubicBezTo>
                  <a:pt x="18218" y="17416"/>
                  <a:pt x="17808" y="16980"/>
                  <a:pt x="17541" y="16455"/>
                </a:cubicBezTo>
                <a:cubicBezTo>
                  <a:pt x="17107" y="15602"/>
                  <a:pt x="17092" y="14605"/>
                  <a:pt x="16862" y="13677"/>
                </a:cubicBezTo>
                <a:cubicBezTo>
                  <a:pt x="16632" y="12749"/>
                  <a:pt x="16026" y="11634"/>
                  <a:pt x="15080" y="11489"/>
                </a:cubicBezTo>
                <a:lnTo>
                  <a:pt x="15080" y="11489"/>
                </a:lnTo>
                <a:cubicBezTo>
                  <a:pt x="15527" y="12391"/>
                  <a:pt x="15490" y="13445"/>
                  <a:pt x="15518" y="14451"/>
                </a:cubicBezTo>
                <a:cubicBezTo>
                  <a:pt x="15547" y="15459"/>
                  <a:pt x="15684" y="16545"/>
                  <a:pt x="16377" y="17276"/>
                </a:cubicBezTo>
                <a:cubicBezTo>
                  <a:pt x="16790" y="17714"/>
                  <a:pt x="17353" y="17970"/>
                  <a:pt x="17847" y="18314"/>
                </a:cubicBezTo>
                <a:cubicBezTo>
                  <a:pt x="18210" y="18566"/>
                  <a:pt x="18552" y="18903"/>
                  <a:pt x="18712" y="19303"/>
                </a:cubicBezTo>
                <a:cubicBezTo>
                  <a:pt x="18181" y="20062"/>
                  <a:pt x="17667" y="20835"/>
                  <a:pt x="17170" y="21616"/>
                </a:cubicBezTo>
                <a:cubicBezTo>
                  <a:pt x="17129" y="21161"/>
                  <a:pt x="16881" y="20704"/>
                  <a:pt x="16563" y="20358"/>
                </a:cubicBezTo>
                <a:cubicBezTo>
                  <a:pt x="16096" y="19853"/>
                  <a:pt x="15494" y="19485"/>
                  <a:pt x="15040" y="18969"/>
                </a:cubicBezTo>
                <a:cubicBezTo>
                  <a:pt x="14302" y="18132"/>
                  <a:pt x="14023" y="16985"/>
                  <a:pt x="13908" y="15875"/>
                </a:cubicBezTo>
                <a:cubicBezTo>
                  <a:pt x="13792" y="14765"/>
                  <a:pt x="13813" y="13635"/>
                  <a:pt x="13559" y="12548"/>
                </a:cubicBezTo>
                <a:cubicBezTo>
                  <a:pt x="13089" y="10526"/>
                  <a:pt x="11628" y="8761"/>
                  <a:pt x="9731" y="7920"/>
                </a:cubicBezTo>
                <a:lnTo>
                  <a:pt x="9731" y="7920"/>
                </a:lnTo>
                <a:cubicBezTo>
                  <a:pt x="10608" y="8722"/>
                  <a:pt x="10850" y="10155"/>
                  <a:pt x="10821" y="11343"/>
                </a:cubicBezTo>
                <a:cubicBezTo>
                  <a:pt x="10792" y="12533"/>
                  <a:pt x="10542" y="13718"/>
                  <a:pt x="10647" y="14902"/>
                </a:cubicBezTo>
                <a:cubicBezTo>
                  <a:pt x="10797" y="16617"/>
                  <a:pt x="11729" y="18249"/>
                  <a:pt x="13130" y="19251"/>
                </a:cubicBezTo>
                <a:cubicBezTo>
                  <a:pt x="14458" y="20198"/>
                  <a:pt x="15993" y="20711"/>
                  <a:pt x="16925" y="22003"/>
                </a:cubicBezTo>
                <a:cubicBezTo>
                  <a:pt x="16737" y="22303"/>
                  <a:pt x="16551" y="22605"/>
                  <a:pt x="16368" y="22909"/>
                </a:cubicBezTo>
                <a:lnTo>
                  <a:pt x="15265" y="24805"/>
                </a:lnTo>
                <a:lnTo>
                  <a:pt x="15061" y="25184"/>
                </a:lnTo>
                <a:cubicBezTo>
                  <a:pt x="15041" y="24660"/>
                  <a:pt x="14861" y="24100"/>
                  <a:pt x="14601" y="23760"/>
                </a:cubicBezTo>
                <a:cubicBezTo>
                  <a:pt x="14181" y="23209"/>
                  <a:pt x="13604" y="22797"/>
                  <a:pt x="13149" y="22275"/>
                </a:cubicBezTo>
                <a:cubicBezTo>
                  <a:pt x="12405" y="21422"/>
                  <a:pt x="12024" y="20322"/>
                  <a:pt x="11480" y="19330"/>
                </a:cubicBezTo>
                <a:cubicBezTo>
                  <a:pt x="10935" y="18338"/>
                  <a:pt x="10314" y="17239"/>
                  <a:pt x="9196" y="17062"/>
                </a:cubicBezTo>
                <a:lnTo>
                  <a:pt x="9196" y="17062"/>
                </a:lnTo>
                <a:cubicBezTo>
                  <a:pt x="9488" y="18233"/>
                  <a:pt x="9782" y="19411"/>
                  <a:pt x="10274" y="20513"/>
                </a:cubicBezTo>
                <a:cubicBezTo>
                  <a:pt x="10766" y="21615"/>
                  <a:pt x="11471" y="22648"/>
                  <a:pt x="12452" y="23351"/>
                </a:cubicBezTo>
                <a:cubicBezTo>
                  <a:pt x="12971" y="23725"/>
                  <a:pt x="13559" y="23999"/>
                  <a:pt x="14051" y="24407"/>
                </a:cubicBezTo>
                <a:cubicBezTo>
                  <a:pt x="14418" y="24711"/>
                  <a:pt x="14735" y="25117"/>
                  <a:pt x="14855" y="25567"/>
                </a:cubicBezTo>
                <a:lnTo>
                  <a:pt x="14223" y="26737"/>
                </a:lnTo>
                <a:lnTo>
                  <a:pt x="13380" y="28481"/>
                </a:lnTo>
                <a:cubicBezTo>
                  <a:pt x="13380" y="27763"/>
                  <a:pt x="12986" y="27025"/>
                  <a:pt x="12478" y="26481"/>
                </a:cubicBezTo>
                <a:cubicBezTo>
                  <a:pt x="11798" y="25751"/>
                  <a:pt x="10920" y="25219"/>
                  <a:pt x="10278" y="24455"/>
                </a:cubicBezTo>
                <a:cubicBezTo>
                  <a:pt x="9517" y="23549"/>
                  <a:pt x="9144" y="22389"/>
                  <a:pt x="8824" y="21252"/>
                </a:cubicBezTo>
                <a:cubicBezTo>
                  <a:pt x="8504" y="20114"/>
                  <a:pt x="8211" y="18945"/>
                  <a:pt x="7572" y="17951"/>
                </a:cubicBezTo>
                <a:cubicBezTo>
                  <a:pt x="6941" y="16973"/>
                  <a:pt x="5894" y="16178"/>
                  <a:pt x="4734" y="16178"/>
                </a:cubicBezTo>
                <a:cubicBezTo>
                  <a:pt x="4715" y="16178"/>
                  <a:pt x="4697" y="16178"/>
                  <a:pt x="4679" y="16179"/>
                </a:cubicBezTo>
                <a:cubicBezTo>
                  <a:pt x="5687" y="16937"/>
                  <a:pt x="6070" y="18394"/>
                  <a:pt x="6223" y="19646"/>
                </a:cubicBezTo>
                <a:cubicBezTo>
                  <a:pt x="6377" y="20899"/>
                  <a:pt x="6329" y="22185"/>
                  <a:pt x="6676" y="23398"/>
                </a:cubicBezTo>
                <a:cubicBezTo>
                  <a:pt x="7085" y="24836"/>
                  <a:pt x="8057" y="26104"/>
                  <a:pt x="9339" y="26872"/>
                </a:cubicBezTo>
                <a:cubicBezTo>
                  <a:pt x="9992" y="27264"/>
                  <a:pt x="10715" y="27528"/>
                  <a:pt x="11375" y="27908"/>
                </a:cubicBezTo>
                <a:cubicBezTo>
                  <a:pt x="11972" y="28252"/>
                  <a:pt x="12803" y="28447"/>
                  <a:pt x="13140" y="29015"/>
                </a:cubicBezTo>
                <a:lnTo>
                  <a:pt x="12413" y="30735"/>
                </a:lnTo>
                <a:lnTo>
                  <a:pt x="11978" y="31918"/>
                </a:lnTo>
                <a:cubicBezTo>
                  <a:pt x="12123" y="31024"/>
                  <a:pt x="11916" y="30104"/>
                  <a:pt x="11258" y="29471"/>
                </a:cubicBezTo>
                <a:cubicBezTo>
                  <a:pt x="10684" y="28921"/>
                  <a:pt x="9910" y="28623"/>
                  <a:pt x="9315" y="28097"/>
                </a:cubicBezTo>
                <a:cubicBezTo>
                  <a:pt x="8665" y="27519"/>
                  <a:pt x="8271" y="26706"/>
                  <a:pt x="7671" y="26074"/>
                </a:cubicBezTo>
                <a:cubicBezTo>
                  <a:pt x="7236" y="25616"/>
                  <a:pt x="6620" y="25239"/>
                  <a:pt x="6029" y="25239"/>
                </a:cubicBezTo>
                <a:cubicBezTo>
                  <a:pt x="5806" y="25239"/>
                  <a:pt x="5588" y="25293"/>
                  <a:pt x="5383" y="25416"/>
                </a:cubicBezTo>
                <a:cubicBezTo>
                  <a:pt x="6360" y="25450"/>
                  <a:pt x="7089" y="26324"/>
                  <a:pt x="7544" y="27189"/>
                </a:cubicBezTo>
                <a:cubicBezTo>
                  <a:pt x="7999" y="28054"/>
                  <a:pt x="8350" y="29031"/>
                  <a:pt x="9126" y="29625"/>
                </a:cubicBezTo>
                <a:cubicBezTo>
                  <a:pt x="9693" y="30061"/>
                  <a:pt x="10418" y="30233"/>
                  <a:pt x="11027" y="30607"/>
                </a:cubicBezTo>
                <a:cubicBezTo>
                  <a:pt x="11520" y="30911"/>
                  <a:pt x="11948" y="31455"/>
                  <a:pt x="11946" y="32003"/>
                </a:cubicBezTo>
                <a:lnTo>
                  <a:pt x="11655" y="32795"/>
                </a:lnTo>
                <a:cubicBezTo>
                  <a:pt x="11436" y="33490"/>
                  <a:pt x="11209" y="34182"/>
                  <a:pt x="10998" y="34878"/>
                </a:cubicBezTo>
                <a:cubicBezTo>
                  <a:pt x="10958" y="33692"/>
                  <a:pt x="10400" y="32524"/>
                  <a:pt x="9481" y="31769"/>
                </a:cubicBezTo>
                <a:cubicBezTo>
                  <a:pt x="8680" y="31110"/>
                  <a:pt x="7655" y="30767"/>
                  <a:pt x="6858" y="30102"/>
                </a:cubicBezTo>
                <a:cubicBezTo>
                  <a:pt x="5957" y="29352"/>
                  <a:pt x="5423" y="28257"/>
                  <a:pt x="4945" y="27187"/>
                </a:cubicBezTo>
                <a:cubicBezTo>
                  <a:pt x="4467" y="26115"/>
                  <a:pt x="4001" y="25004"/>
                  <a:pt x="3184" y="24161"/>
                </a:cubicBezTo>
                <a:cubicBezTo>
                  <a:pt x="2561" y="23516"/>
                  <a:pt x="1675" y="23059"/>
                  <a:pt x="800" y="23059"/>
                </a:cubicBezTo>
                <a:cubicBezTo>
                  <a:pt x="530" y="23059"/>
                  <a:pt x="260" y="23103"/>
                  <a:pt x="0" y="23198"/>
                </a:cubicBezTo>
                <a:cubicBezTo>
                  <a:pt x="1381" y="24462"/>
                  <a:pt x="2712" y="25866"/>
                  <a:pt x="3395" y="27608"/>
                </a:cubicBezTo>
                <a:cubicBezTo>
                  <a:pt x="3980" y="29100"/>
                  <a:pt x="4073" y="30846"/>
                  <a:pt x="5128" y="32052"/>
                </a:cubicBezTo>
                <a:cubicBezTo>
                  <a:pt x="6542" y="33670"/>
                  <a:pt x="9501" y="33674"/>
                  <a:pt x="10886" y="35298"/>
                </a:cubicBezTo>
                <a:cubicBezTo>
                  <a:pt x="10732" y="35867"/>
                  <a:pt x="10582" y="36437"/>
                  <a:pt x="10434" y="37006"/>
                </a:cubicBezTo>
                <a:cubicBezTo>
                  <a:pt x="10286" y="37721"/>
                  <a:pt x="10125" y="38433"/>
                  <a:pt x="9990" y="39149"/>
                </a:cubicBezTo>
                <a:cubicBezTo>
                  <a:pt x="9987" y="39167"/>
                  <a:pt x="9997" y="39185"/>
                  <a:pt x="10015" y="39192"/>
                </a:cubicBezTo>
                <a:cubicBezTo>
                  <a:pt x="10019" y="39193"/>
                  <a:pt x="10023" y="39194"/>
                  <a:pt x="10027" y="39194"/>
                </a:cubicBezTo>
                <a:cubicBezTo>
                  <a:pt x="10042" y="39194"/>
                  <a:pt x="10057" y="39185"/>
                  <a:pt x="10062" y="39169"/>
                </a:cubicBezTo>
                <a:lnTo>
                  <a:pt x="10062" y="39167"/>
                </a:lnTo>
                <a:cubicBezTo>
                  <a:pt x="10307" y="38479"/>
                  <a:pt x="10526" y="37787"/>
                  <a:pt x="10758" y="37100"/>
                </a:cubicBezTo>
                <a:cubicBezTo>
                  <a:pt x="11007" y="36416"/>
                  <a:pt x="11252" y="35734"/>
                  <a:pt x="11490" y="35049"/>
                </a:cubicBezTo>
                <a:cubicBezTo>
                  <a:pt x="11757" y="34375"/>
                  <a:pt x="12009" y="33697"/>
                  <a:pt x="12269" y="33021"/>
                </a:cubicBezTo>
                <a:lnTo>
                  <a:pt x="12407" y="32687"/>
                </a:lnTo>
                <a:cubicBezTo>
                  <a:pt x="12662" y="32599"/>
                  <a:pt x="12938" y="32557"/>
                  <a:pt x="13216" y="32557"/>
                </a:cubicBezTo>
                <a:cubicBezTo>
                  <a:pt x="13688" y="32557"/>
                  <a:pt x="14168" y="32677"/>
                  <a:pt x="14566" y="32898"/>
                </a:cubicBezTo>
                <a:cubicBezTo>
                  <a:pt x="15211" y="33257"/>
                  <a:pt x="15752" y="33770"/>
                  <a:pt x="16337" y="34220"/>
                </a:cubicBezTo>
                <a:cubicBezTo>
                  <a:pt x="16921" y="34671"/>
                  <a:pt x="17582" y="35071"/>
                  <a:pt x="18317" y="35139"/>
                </a:cubicBezTo>
                <a:cubicBezTo>
                  <a:pt x="18366" y="35144"/>
                  <a:pt x="18417" y="35146"/>
                  <a:pt x="18468" y="35146"/>
                </a:cubicBezTo>
                <a:cubicBezTo>
                  <a:pt x="19177" y="35146"/>
                  <a:pt x="20021" y="34720"/>
                  <a:pt x="20282" y="34082"/>
                </a:cubicBezTo>
                <a:lnTo>
                  <a:pt x="20282" y="34082"/>
                </a:lnTo>
                <a:cubicBezTo>
                  <a:pt x="20001" y="34215"/>
                  <a:pt x="19703" y="34272"/>
                  <a:pt x="19400" y="34272"/>
                </a:cubicBezTo>
                <a:cubicBezTo>
                  <a:pt x="18749" y="34272"/>
                  <a:pt x="18076" y="34009"/>
                  <a:pt x="17506" y="33666"/>
                </a:cubicBezTo>
                <a:cubicBezTo>
                  <a:pt x="16671" y="33163"/>
                  <a:pt x="15929" y="32488"/>
                  <a:pt x="15018" y="32141"/>
                </a:cubicBezTo>
                <a:cubicBezTo>
                  <a:pt x="14696" y="32019"/>
                  <a:pt x="14340" y="31952"/>
                  <a:pt x="13989" y="31952"/>
                </a:cubicBezTo>
                <a:cubicBezTo>
                  <a:pt x="13389" y="31952"/>
                  <a:pt x="12806" y="32148"/>
                  <a:pt x="12444" y="32598"/>
                </a:cubicBezTo>
                <a:lnTo>
                  <a:pt x="13098" y="31016"/>
                </a:lnTo>
                <a:lnTo>
                  <a:pt x="13850" y="29304"/>
                </a:lnTo>
                <a:cubicBezTo>
                  <a:pt x="13872" y="29303"/>
                  <a:pt x="13893" y="29303"/>
                  <a:pt x="13914" y="29303"/>
                </a:cubicBezTo>
                <a:cubicBezTo>
                  <a:pt x="15294" y="29303"/>
                  <a:pt x="16432" y="30216"/>
                  <a:pt x="17525" y="31118"/>
                </a:cubicBezTo>
                <a:cubicBezTo>
                  <a:pt x="18689" y="32077"/>
                  <a:pt x="19777" y="33192"/>
                  <a:pt x="21179" y="33745"/>
                </a:cubicBezTo>
                <a:cubicBezTo>
                  <a:pt x="21789" y="33986"/>
                  <a:pt x="22445" y="34105"/>
                  <a:pt x="23101" y="34105"/>
                </a:cubicBezTo>
                <a:cubicBezTo>
                  <a:pt x="23876" y="34105"/>
                  <a:pt x="24650" y="33939"/>
                  <a:pt x="25351" y="33609"/>
                </a:cubicBezTo>
                <a:cubicBezTo>
                  <a:pt x="26442" y="33094"/>
                  <a:pt x="27318" y="32226"/>
                  <a:pt x="28274" y="31491"/>
                </a:cubicBezTo>
                <a:cubicBezTo>
                  <a:pt x="29170" y="30801"/>
                  <a:pt x="30195" y="30195"/>
                  <a:pt x="31309" y="30195"/>
                </a:cubicBezTo>
                <a:cubicBezTo>
                  <a:pt x="31384" y="30195"/>
                  <a:pt x="31460" y="30197"/>
                  <a:pt x="31536" y="30203"/>
                </a:cubicBezTo>
                <a:cubicBezTo>
                  <a:pt x="30804" y="29494"/>
                  <a:pt x="29761" y="29216"/>
                  <a:pt x="28730" y="29216"/>
                </a:cubicBezTo>
                <a:cubicBezTo>
                  <a:pt x="28532" y="29216"/>
                  <a:pt x="28335" y="29226"/>
                  <a:pt x="28140" y="29246"/>
                </a:cubicBezTo>
                <a:cubicBezTo>
                  <a:pt x="26931" y="29367"/>
                  <a:pt x="25777" y="29794"/>
                  <a:pt x="24603" y="30105"/>
                </a:cubicBezTo>
                <a:cubicBezTo>
                  <a:pt x="23875" y="30297"/>
                  <a:pt x="23117" y="30443"/>
                  <a:pt x="22369" y="30443"/>
                </a:cubicBezTo>
                <a:cubicBezTo>
                  <a:pt x="21909" y="30443"/>
                  <a:pt x="21452" y="30388"/>
                  <a:pt x="21010" y="30253"/>
                </a:cubicBezTo>
                <a:cubicBezTo>
                  <a:pt x="19904" y="29919"/>
                  <a:pt x="18991" y="29124"/>
                  <a:pt x="17906" y="28728"/>
                </a:cubicBezTo>
                <a:cubicBezTo>
                  <a:pt x="17410" y="28547"/>
                  <a:pt x="16883" y="28459"/>
                  <a:pt x="16355" y="28459"/>
                </a:cubicBezTo>
                <a:cubicBezTo>
                  <a:pt x="15505" y="28459"/>
                  <a:pt x="14653" y="28688"/>
                  <a:pt x="13926" y="29129"/>
                </a:cubicBezTo>
                <a:lnTo>
                  <a:pt x="13970" y="29030"/>
                </a:lnTo>
                <a:lnTo>
                  <a:pt x="14881" y="27062"/>
                </a:lnTo>
                <a:lnTo>
                  <a:pt x="15294" y="26228"/>
                </a:lnTo>
                <a:cubicBezTo>
                  <a:pt x="15656" y="25997"/>
                  <a:pt x="16076" y="25898"/>
                  <a:pt x="16509" y="25898"/>
                </a:cubicBezTo>
                <a:cubicBezTo>
                  <a:pt x="17064" y="25898"/>
                  <a:pt x="17640" y="26061"/>
                  <a:pt x="18140" y="26318"/>
                </a:cubicBezTo>
                <a:cubicBezTo>
                  <a:pt x="19090" y="26807"/>
                  <a:pt x="19915" y="27537"/>
                  <a:pt x="20918" y="27901"/>
                </a:cubicBezTo>
                <a:cubicBezTo>
                  <a:pt x="21276" y="28032"/>
                  <a:pt x="21663" y="28091"/>
                  <a:pt x="22058" y="28091"/>
                </a:cubicBezTo>
                <a:cubicBezTo>
                  <a:pt x="22967" y="28091"/>
                  <a:pt x="23918" y="27780"/>
                  <a:pt x="24667" y="27323"/>
                </a:cubicBezTo>
                <a:cubicBezTo>
                  <a:pt x="23088" y="27067"/>
                  <a:pt x="21494" y="26808"/>
                  <a:pt x="20008" y="26219"/>
                </a:cubicBezTo>
                <a:cubicBezTo>
                  <a:pt x="19168" y="25886"/>
                  <a:pt x="18353" y="25447"/>
                  <a:pt x="17458" y="25332"/>
                </a:cubicBezTo>
                <a:cubicBezTo>
                  <a:pt x="17340" y="25317"/>
                  <a:pt x="17221" y="25310"/>
                  <a:pt x="17101" y="25310"/>
                </a:cubicBezTo>
                <a:cubicBezTo>
                  <a:pt x="16492" y="25310"/>
                  <a:pt x="15869" y="25502"/>
                  <a:pt x="15453" y="25904"/>
                </a:cubicBezTo>
                <a:lnTo>
                  <a:pt x="15844" y="25116"/>
                </a:lnTo>
                <a:lnTo>
                  <a:pt x="16879" y="23208"/>
                </a:lnTo>
                <a:cubicBezTo>
                  <a:pt x="17032" y="22938"/>
                  <a:pt x="17188" y="22671"/>
                  <a:pt x="17346" y="22404"/>
                </a:cubicBezTo>
                <a:cubicBezTo>
                  <a:pt x="17442" y="22388"/>
                  <a:pt x="17539" y="22381"/>
                  <a:pt x="17635" y="22381"/>
                </a:cubicBezTo>
                <a:cubicBezTo>
                  <a:pt x="18511" y="22381"/>
                  <a:pt x="19371" y="22976"/>
                  <a:pt x="20222" y="23427"/>
                </a:cubicBezTo>
                <a:cubicBezTo>
                  <a:pt x="21302" y="24001"/>
                  <a:pt x="22261" y="24795"/>
                  <a:pt x="23378" y="25296"/>
                </a:cubicBezTo>
                <a:cubicBezTo>
                  <a:pt x="24239" y="25682"/>
                  <a:pt x="25181" y="25873"/>
                  <a:pt x="26123" y="25873"/>
                </a:cubicBezTo>
                <a:cubicBezTo>
                  <a:pt x="27336" y="25873"/>
                  <a:pt x="28550" y="25557"/>
                  <a:pt x="29593" y="24935"/>
                </a:cubicBezTo>
                <a:cubicBezTo>
                  <a:pt x="30491" y="24401"/>
                  <a:pt x="31250" y="23665"/>
                  <a:pt x="32093" y="23047"/>
                </a:cubicBezTo>
                <a:cubicBezTo>
                  <a:pt x="32928" y="22432"/>
                  <a:pt x="33822" y="21944"/>
                  <a:pt x="34856" y="21944"/>
                </a:cubicBezTo>
                <a:cubicBezTo>
                  <a:pt x="34864" y="21944"/>
                  <a:pt x="34872" y="21944"/>
                  <a:pt x="34880" y="21944"/>
                </a:cubicBezTo>
                <a:cubicBezTo>
                  <a:pt x="34135" y="21128"/>
                  <a:pt x="33000" y="20784"/>
                  <a:pt x="31883" y="20784"/>
                </a:cubicBezTo>
                <a:cubicBezTo>
                  <a:pt x="31703" y="20784"/>
                  <a:pt x="31524" y="20793"/>
                  <a:pt x="31346" y="20810"/>
                </a:cubicBezTo>
                <a:cubicBezTo>
                  <a:pt x="30069" y="20935"/>
                  <a:pt x="28865" y="21435"/>
                  <a:pt x="27665" y="21889"/>
                </a:cubicBezTo>
                <a:cubicBezTo>
                  <a:pt x="26532" y="22317"/>
                  <a:pt x="25354" y="22713"/>
                  <a:pt x="24147" y="22713"/>
                </a:cubicBezTo>
                <a:cubicBezTo>
                  <a:pt x="24075" y="22713"/>
                  <a:pt x="24003" y="22711"/>
                  <a:pt x="23931" y="22709"/>
                </a:cubicBezTo>
                <a:cubicBezTo>
                  <a:pt x="22720" y="22659"/>
                  <a:pt x="21569" y="22196"/>
                  <a:pt x="20381" y="21956"/>
                </a:cubicBezTo>
                <a:cubicBezTo>
                  <a:pt x="19974" y="21873"/>
                  <a:pt x="19548" y="21822"/>
                  <a:pt x="19126" y="21822"/>
                </a:cubicBezTo>
                <a:cubicBezTo>
                  <a:pt x="18553" y="21822"/>
                  <a:pt x="17989" y="21916"/>
                  <a:pt x="17493" y="22154"/>
                </a:cubicBezTo>
                <a:cubicBezTo>
                  <a:pt x="17977" y="21342"/>
                  <a:pt x="18479" y="20540"/>
                  <a:pt x="18999" y="19750"/>
                </a:cubicBezTo>
                <a:cubicBezTo>
                  <a:pt x="19143" y="19725"/>
                  <a:pt x="19303" y="19713"/>
                  <a:pt x="19468" y="19713"/>
                </a:cubicBezTo>
                <a:cubicBezTo>
                  <a:pt x="19939" y="19713"/>
                  <a:pt x="20457" y="19808"/>
                  <a:pt x="20795" y="19956"/>
                </a:cubicBezTo>
                <a:cubicBezTo>
                  <a:pt x="21322" y="20186"/>
                  <a:pt x="21825" y="20490"/>
                  <a:pt x="22387" y="20609"/>
                </a:cubicBezTo>
                <a:cubicBezTo>
                  <a:pt x="22578" y="20649"/>
                  <a:pt x="22768" y="20666"/>
                  <a:pt x="22958" y="20666"/>
                </a:cubicBezTo>
                <a:cubicBezTo>
                  <a:pt x="24173" y="20666"/>
                  <a:pt x="25376" y="19958"/>
                  <a:pt x="26583" y="19958"/>
                </a:cubicBezTo>
                <a:cubicBezTo>
                  <a:pt x="26799" y="19958"/>
                  <a:pt x="27016" y="19981"/>
                  <a:pt x="27233" y="20035"/>
                </a:cubicBezTo>
                <a:cubicBezTo>
                  <a:pt x="26843" y="19485"/>
                  <a:pt x="26146" y="19236"/>
                  <a:pt x="25476" y="19174"/>
                </a:cubicBezTo>
                <a:cubicBezTo>
                  <a:pt x="25306" y="19158"/>
                  <a:pt x="25135" y="19152"/>
                  <a:pt x="24963" y="19152"/>
                </a:cubicBezTo>
                <a:cubicBezTo>
                  <a:pt x="24531" y="19152"/>
                  <a:pt x="24096" y="19188"/>
                  <a:pt x="23663" y="19188"/>
                </a:cubicBezTo>
                <a:cubicBezTo>
                  <a:pt x="23595" y="19188"/>
                  <a:pt x="23527" y="19187"/>
                  <a:pt x="23459" y="19185"/>
                </a:cubicBezTo>
                <a:cubicBezTo>
                  <a:pt x="22635" y="19161"/>
                  <a:pt x="21821" y="18966"/>
                  <a:pt x="20996" y="18959"/>
                </a:cubicBezTo>
                <a:cubicBezTo>
                  <a:pt x="20983" y="18958"/>
                  <a:pt x="20970" y="18958"/>
                  <a:pt x="20957" y="18958"/>
                </a:cubicBezTo>
                <a:cubicBezTo>
                  <a:pt x="20358" y="18958"/>
                  <a:pt x="19730" y="19080"/>
                  <a:pt x="19234" y="19394"/>
                </a:cubicBezTo>
                <a:cubicBezTo>
                  <a:pt x="19886" y="18418"/>
                  <a:pt x="20566" y="17462"/>
                  <a:pt x="21272" y="16524"/>
                </a:cubicBezTo>
                <a:cubicBezTo>
                  <a:pt x="21531" y="16465"/>
                  <a:pt x="21790" y="16439"/>
                  <a:pt x="22049" y="16439"/>
                </a:cubicBezTo>
                <a:cubicBezTo>
                  <a:pt x="22707" y="16439"/>
                  <a:pt x="23366" y="16604"/>
                  <a:pt x="24041" y="16797"/>
                </a:cubicBezTo>
                <a:cubicBezTo>
                  <a:pt x="25100" y="17100"/>
                  <a:pt x="26120" y="17542"/>
                  <a:pt x="27203" y="17749"/>
                </a:cubicBezTo>
                <a:cubicBezTo>
                  <a:pt x="27651" y="17835"/>
                  <a:pt x="28108" y="17877"/>
                  <a:pt x="28564" y="17877"/>
                </a:cubicBezTo>
                <a:cubicBezTo>
                  <a:pt x="30192" y="17877"/>
                  <a:pt x="31821" y="17342"/>
                  <a:pt x="33116" y="16354"/>
                </a:cubicBezTo>
                <a:cubicBezTo>
                  <a:pt x="34062" y="15632"/>
                  <a:pt x="34818" y="14698"/>
                  <a:pt x="35645" y="13843"/>
                </a:cubicBezTo>
                <a:cubicBezTo>
                  <a:pt x="36471" y="12988"/>
                  <a:pt x="37371" y="12228"/>
                  <a:pt x="38509" y="11881"/>
                </a:cubicBezTo>
                <a:cubicBezTo>
                  <a:pt x="37921" y="11616"/>
                  <a:pt x="37285" y="11502"/>
                  <a:pt x="36641" y="11502"/>
                </a:cubicBezTo>
                <a:cubicBezTo>
                  <a:pt x="35881" y="11502"/>
                  <a:pt x="35111" y="11661"/>
                  <a:pt x="34394" y="11919"/>
                </a:cubicBezTo>
                <a:cubicBezTo>
                  <a:pt x="33071" y="12395"/>
                  <a:pt x="31886" y="13181"/>
                  <a:pt x="30682" y="13907"/>
                </a:cubicBezTo>
                <a:cubicBezTo>
                  <a:pt x="29478" y="14633"/>
                  <a:pt x="28212" y="15318"/>
                  <a:pt x="26825" y="15554"/>
                </a:cubicBezTo>
                <a:cubicBezTo>
                  <a:pt x="25824" y="15725"/>
                  <a:pt x="24797" y="15656"/>
                  <a:pt x="23782" y="15716"/>
                </a:cubicBezTo>
                <a:cubicBezTo>
                  <a:pt x="22982" y="15763"/>
                  <a:pt x="22161" y="15906"/>
                  <a:pt x="21460" y="16277"/>
                </a:cubicBezTo>
                <a:cubicBezTo>
                  <a:pt x="21537" y="16176"/>
                  <a:pt x="21612" y="16073"/>
                  <a:pt x="21690" y="15972"/>
                </a:cubicBezTo>
                <a:cubicBezTo>
                  <a:pt x="22135" y="15390"/>
                  <a:pt x="22591" y="14816"/>
                  <a:pt x="23056" y="14250"/>
                </a:cubicBezTo>
                <a:cubicBezTo>
                  <a:pt x="23655" y="14370"/>
                  <a:pt x="24333" y="14445"/>
                  <a:pt x="25009" y="14445"/>
                </a:cubicBezTo>
                <a:cubicBezTo>
                  <a:pt x="25805" y="14445"/>
                  <a:pt x="26597" y="14341"/>
                  <a:pt x="27254" y="14083"/>
                </a:cubicBezTo>
                <a:cubicBezTo>
                  <a:pt x="28446" y="13616"/>
                  <a:pt x="29360" y="12493"/>
                  <a:pt x="30572" y="12080"/>
                </a:cubicBezTo>
                <a:cubicBezTo>
                  <a:pt x="30247" y="11984"/>
                  <a:pt x="29918" y="11943"/>
                  <a:pt x="29587" y="11943"/>
                </a:cubicBezTo>
                <a:cubicBezTo>
                  <a:pt x="28544" y="11943"/>
                  <a:pt x="27484" y="12353"/>
                  <a:pt x="26497" y="12757"/>
                </a:cubicBezTo>
                <a:cubicBezTo>
                  <a:pt x="25384" y="13214"/>
                  <a:pt x="24272" y="13671"/>
                  <a:pt x="23160" y="14126"/>
                </a:cubicBezTo>
                <a:cubicBezTo>
                  <a:pt x="23572" y="13629"/>
                  <a:pt x="23990" y="13137"/>
                  <a:pt x="24418" y="12652"/>
                </a:cubicBezTo>
                <a:cubicBezTo>
                  <a:pt x="26865" y="11596"/>
                  <a:pt x="29169" y="10606"/>
                  <a:pt x="30883" y="8558"/>
                </a:cubicBezTo>
                <a:cubicBezTo>
                  <a:pt x="32520" y="6605"/>
                  <a:pt x="33268" y="3960"/>
                  <a:pt x="35346" y="2486"/>
                </a:cubicBezTo>
                <a:lnTo>
                  <a:pt x="35346" y="2486"/>
                </a:lnTo>
                <a:cubicBezTo>
                  <a:pt x="32413" y="2575"/>
                  <a:pt x="29553" y="4077"/>
                  <a:pt x="27814" y="6442"/>
                </a:cubicBezTo>
                <a:cubicBezTo>
                  <a:pt x="26589" y="8110"/>
                  <a:pt x="25922" y="10128"/>
                  <a:pt x="24842" y="11885"/>
                </a:cubicBezTo>
                <a:cubicBezTo>
                  <a:pt x="24172" y="12576"/>
                  <a:pt x="23516" y="13282"/>
                  <a:pt x="22878" y="14005"/>
                </a:cubicBezTo>
                <a:cubicBezTo>
                  <a:pt x="22769" y="12932"/>
                  <a:pt x="23447" y="11964"/>
                  <a:pt x="23649" y="10891"/>
                </a:cubicBezTo>
                <a:cubicBezTo>
                  <a:pt x="23995" y="9046"/>
                  <a:pt x="23673" y="7032"/>
                  <a:pt x="22657" y="5453"/>
                </a:cubicBezTo>
                <a:cubicBezTo>
                  <a:pt x="22516" y="5642"/>
                  <a:pt x="22474" y="6005"/>
                  <a:pt x="22432" y="6220"/>
                </a:cubicBezTo>
                <a:cubicBezTo>
                  <a:pt x="22340" y="6703"/>
                  <a:pt x="22296" y="7248"/>
                  <a:pt x="22349" y="7740"/>
                </a:cubicBezTo>
                <a:cubicBezTo>
                  <a:pt x="22409" y="8282"/>
                  <a:pt x="22515" y="8816"/>
                  <a:pt x="22543" y="9362"/>
                </a:cubicBezTo>
                <a:cubicBezTo>
                  <a:pt x="22554" y="9603"/>
                  <a:pt x="22528" y="9838"/>
                  <a:pt x="22530" y="10079"/>
                </a:cubicBezTo>
                <a:cubicBezTo>
                  <a:pt x="22531" y="10311"/>
                  <a:pt x="22540" y="10526"/>
                  <a:pt x="22515" y="10757"/>
                </a:cubicBezTo>
                <a:cubicBezTo>
                  <a:pt x="22428" y="11560"/>
                  <a:pt x="22156" y="12448"/>
                  <a:pt x="22440" y="13240"/>
                </a:cubicBezTo>
                <a:cubicBezTo>
                  <a:pt x="22540" y="13522"/>
                  <a:pt x="22750" y="13755"/>
                  <a:pt x="22860" y="14026"/>
                </a:cubicBezTo>
                <a:cubicBezTo>
                  <a:pt x="22363" y="14589"/>
                  <a:pt x="21876" y="15161"/>
                  <a:pt x="21399" y="15742"/>
                </a:cubicBezTo>
                <a:cubicBezTo>
                  <a:pt x="21324" y="15834"/>
                  <a:pt x="21252" y="15928"/>
                  <a:pt x="21177" y="16020"/>
                </a:cubicBezTo>
                <a:cubicBezTo>
                  <a:pt x="21555" y="15322"/>
                  <a:pt x="21552" y="14445"/>
                  <a:pt x="21337" y="13668"/>
                </a:cubicBezTo>
                <a:cubicBezTo>
                  <a:pt x="21095" y="12798"/>
                  <a:pt x="20619" y="12013"/>
                  <a:pt x="20209" y="11207"/>
                </a:cubicBezTo>
                <a:cubicBezTo>
                  <a:pt x="19150" y="9137"/>
                  <a:pt x="18490" y="6712"/>
                  <a:pt x="19148" y="4481"/>
                </a:cubicBezTo>
                <a:cubicBezTo>
                  <a:pt x="19370" y="3724"/>
                  <a:pt x="19739" y="3011"/>
                  <a:pt x="19914" y="2240"/>
                </a:cubicBezTo>
                <a:cubicBezTo>
                  <a:pt x="20089" y="1470"/>
                  <a:pt x="20033" y="583"/>
                  <a:pt x="195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2" name="Google Shape;1492;p33"/>
          <p:cNvGrpSpPr/>
          <p:nvPr/>
        </p:nvGrpSpPr>
        <p:grpSpPr>
          <a:xfrm flipH="1">
            <a:off x="3730810" y="4548978"/>
            <a:ext cx="685313" cy="723319"/>
            <a:chOff x="4929025" y="894250"/>
            <a:chExt cx="565300" cy="596650"/>
          </a:xfrm>
        </p:grpSpPr>
        <p:sp>
          <p:nvSpPr>
            <p:cNvPr id="1493" name="Google Shape;1493;p33"/>
            <p:cNvSpPr/>
            <p:nvPr/>
          </p:nvSpPr>
          <p:spPr>
            <a:xfrm>
              <a:off x="4929025" y="894250"/>
              <a:ext cx="565300" cy="596650"/>
            </a:xfrm>
            <a:custGeom>
              <a:avLst/>
              <a:gdLst/>
              <a:ahLst/>
              <a:cxnLst/>
              <a:rect l="l" t="t" r="r" b="b"/>
              <a:pathLst>
                <a:path w="22612" h="23866" extrusionOk="0">
                  <a:moveTo>
                    <a:pt x="14015" y="1"/>
                  </a:moveTo>
                  <a:cubicBezTo>
                    <a:pt x="13886" y="1"/>
                    <a:pt x="13758" y="4"/>
                    <a:pt x="13631" y="10"/>
                  </a:cubicBezTo>
                  <a:cubicBezTo>
                    <a:pt x="13710" y="470"/>
                    <a:pt x="13710" y="960"/>
                    <a:pt x="13485" y="1369"/>
                  </a:cubicBezTo>
                  <a:cubicBezTo>
                    <a:pt x="13258" y="1780"/>
                    <a:pt x="12823" y="2012"/>
                    <a:pt x="12368" y="2012"/>
                  </a:cubicBezTo>
                  <a:cubicBezTo>
                    <a:pt x="12305" y="2012"/>
                    <a:pt x="12242" y="2007"/>
                    <a:pt x="12179" y="1998"/>
                  </a:cubicBezTo>
                  <a:cubicBezTo>
                    <a:pt x="11606" y="1917"/>
                    <a:pt x="11094" y="1564"/>
                    <a:pt x="10656" y="1209"/>
                  </a:cubicBezTo>
                  <a:cubicBezTo>
                    <a:pt x="10537" y="1112"/>
                    <a:pt x="10421" y="1011"/>
                    <a:pt x="10308" y="908"/>
                  </a:cubicBezTo>
                  <a:cubicBezTo>
                    <a:pt x="9211" y="1473"/>
                    <a:pt x="8214" y="2277"/>
                    <a:pt x="7311" y="3249"/>
                  </a:cubicBezTo>
                  <a:cubicBezTo>
                    <a:pt x="7362" y="3308"/>
                    <a:pt x="7414" y="3367"/>
                    <a:pt x="7464" y="3425"/>
                  </a:cubicBezTo>
                  <a:cubicBezTo>
                    <a:pt x="7784" y="3792"/>
                    <a:pt x="8131" y="4133"/>
                    <a:pt x="8434" y="4514"/>
                  </a:cubicBezTo>
                  <a:cubicBezTo>
                    <a:pt x="8913" y="5118"/>
                    <a:pt x="9532" y="6038"/>
                    <a:pt x="9126" y="6831"/>
                  </a:cubicBezTo>
                  <a:cubicBezTo>
                    <a:pt x="8916" y="7241"/>
                    <a:pt x="8536" y="7395"/>
                    <a:pt x="8128" y="7395"/>
                  </a:cubicBezTo>
                  <a:cubicBezTo>
                    <a:pt x="7967" y="7395"/>
                    <a:pt x="7801" y="7371"/>
                    <a:pt x="7639" y="7329"/>
                  </a:cubicBezTo>
                  <a:cubicBezTo>
                    <a:pt x="6899" y="7140"/>
                    <a:pt x="6221" y="6706"/>
                    <a:pt x="5600" y="6274"/>
                  </a:cubicBezTo>
                  <a:cubicBezTo>
                    <a:pt x="5477" y="6189"/>
                    <a:pt x="5354" y="6102"/>
                    <a:pt x="5231" y="6013"/>
                  </a:cubicBezTo>
                  <a:cubicBezTo>
                    <a:pt x="4668" y="6920"/>
                    <a:pt x="4156" y="7889"/>
                    <a:pt x="3692" y="8891"/>
                  </a:cubicBezTo>
                  <a:cubicBezTo>
                    <a:pt x="4107" y="9171"/>
                    <a:pt x="4517" y="9455"/>
                    <a:pt x="4867" y="9819"/>
                  </a:cubicBezTo>
                  <a:cubicBezTo>
                    <a:pt x="5243" y="10210"/>
                    <a:pt x="5570" y="10762"/>
                    <a:pt x="5343" y="11314"/>
                  </a:cubicBezTo>
                  <a:cubicBezTo>
                    <a:pt x="5175" y="11722"/>
                    <a:pt x="4731" y="11849"/>
                    <a:pt x="4328" y="11865"/>
                  </a:cubicBezTo>
                  <a:cubicBezTo>
                    <a:pt x="4291" y="11866"/>
                    <a:pt x="4253" y="11867"/>
                    <a:pt x="4215" y="11867"/>
                  </a:cubicBezTo>
                  <a:cubicBezTo>
                    <a:pt x="3720" y="11867"/>
                    <a:pt x="3220" y="11746"/>
                    <a:pt x="2749" y="11602"/>
                  </a:cubicBezTo>
                  <a:cubicBezTo>
                    <a:pt x="2697" y="11585"/>
                    <a:pt x="2645" y="11568"/>
                    <a:pt x="2591" y="11551"/>
                  </a:cubicBezTo>
                  <a:cubicBezTo>
                    <a:pt x="881" y="16176"/>
                    <a:pt x="90" y="20922"/>
                    <a:pt x="1" y="23105"/>
                  </a:cubicBezTo>
                  <a:lnTo>
                    <a:pt x="3861" y="23866"/>
                  </a:lnTo>
                  <a:cubicBezTo>
                    <a:pt x="6573" y="22468"/>
                    <a:pt x="9983" y="20321"/>
                    <a:pt x="13123" y="17863"/>
                  </a:cubicBezTo>
                  <a:cubicBezTo>
                    <a:pt x="13085" y="17841"/>
                    <a:pt x="13046" y="17817"/>
                    <a:pt x="13008" y="17795"/>
                  </a:cubicBezTo>
                  <a:cubicBezTo>
                    <a:pt x="12507" y="17518"/>
                    <a:pt x="12012" y="17195"/>
                    <a:pt x="11617" y="16777"/>
                  </a:cubicBezTo>
                  <a:cubicBezTo>
                    <a:pt x="11305" y="16445"/>
                    <a:pt x="11055" y="16030"/>
                    <a:pt x="11117" y="15559"/>
                  </a:cubicBezTo>
                  <a:cubicBezTo>
                    <a:pt x="11145" y="15336"/>
                    <a:pt x="11235" y="15111"/>
                    <a:pt x="11436" y="14991"/>
                  </a:cubicBezTo>
                  <a:cubicBezTo>
                    <a:pt x="11564" y="14916"/>
                    <a:pt x="11707" y="14886"/>
                    <a:pt x="11856" y="14886"/>
                  </a:cubicBezTo>
                  <a:cubicBezTo>
                    <a:pt x="12255" y="14886"/>
                    <a:pt x="12700" y="15101"/>
                    <a:pt x="13010" y="15252"/>
                  </a:cubicBezTo>
                  <a:cubicBezTo>
                    <a:pt x="13676" y="15578"/>
                    <a:pt x="14289" y="15988"/>
                    <a:pt x="14881" y="16429"/>
                  </a:cubicBezTo>
                  <a:cubicBezTo>
                    <a:pt x="15377" y="16005"/>
                    <a:pt x="15861" y="15575"/>
                    <a:pt x="16328" y="15142"/>
                  </a:cubicBezTo>
                  <a:cubicBezTo>
                    <a:pt x="15955" y="14650"/>
                    <a:pt x="15629" y="14045"/>
                    <a:pt x="15677" y="13413"/>
                  </a:cubicBezTo>
                  <a:cubicBezTo>
                    <a:pt x="15723" y="12792"/>
                    <a:pt x="16160" y="12259"/>
                    <a:pt x="16734" y="12038"/>
                  </a:cubicBezTo>
                  <a:cubicBezTo>
                    <a:pt x="16979" y="11945"/>
                    <a:pt x="17237" y="11906"/>
                    <a:pt x="17498" y="11906"/>
                  </a:cubicBezTo>
                  <a:cubicBezTo>
                    <a:pt x="17900" y="11906"/>
                    <a:pt x="18308" y="11998"/>
                    <a:pt x="18678" y="12128"/>
                  </a:cubicBezTo>
                  <a:cubicBezTo>
                    <a:pt x="18812" y="12174"/>
                    <a:pt x="18944" y="12229"/>
                    <a:pt x="19073" y="12286"/>
                  </a:cubicBezTo>
                  <a:cubicBezTo>
                    <a:pt x="19756" y="11477"/>
                    <a:pt x="20351" y="10666"/>
                    <a:pt x="20832" y="9867"/>
                  </a:cubicBezTo>
                  <a:cubicBezTo>
                    <a:pt x="20598" y="9755"/>
                    <a:pt x="20369" y="9634"/>
                    <a:pt x="20144" y="9504"/>
                  </a:cubicBezTo>
                  <a:cubicBezTo>
                    <a:pt x="19486" y="9129"/>
                    <a:pt x="18797" y="8653"/>
                    <a:pt x="18379" y="8008"/>
                  </a:cubicBezTo>
                  <a:cubicBezTo>
                    <a:pt x="18197" y="7727"/>
                    <a:pt x="18075" y="7394"/>
                    <a:pt x="18124" y="7056"/>
                  </a:cubicBezTo>
                  <a:cubicBezTo>
                    <a:pt x="18169" y="6745"/>
                    <a:pt x="18360" y="6478"/>
                    <a:pt x="18638" y="6331"/>
                  </a:cubicBezTo>
                  <a:cubicBezTo>
                    <a:pt x="18877" y="6206"/>
                    <a:pt x="19149" y="6157"/>
                    <a:pt x="19427" y="6157"/>
                  </a:cubicBezTo>
                  <a:cubicBezTo>
                    <a:pt x="19837" y="6157"/>
                    <a:pt x="20261" y="6262"/>
                    <a:pt x="20619" y="6381"/>
                  </a:cubicBezTo>
                  <a:cubicBezTo>
                    <a:pt x="21134" y="6554"/>
                    <a:pt x="21583" y="6829"/>
                    <a:pt x="21993" y="7162"/>
                  </a:cubicBezTo>
                  <a:cubicBezTo>
                    <a:pt x="22611" y="4564"/>
                    <a:pt x="21522" y="2261"/>
                    <a:pt x="17642" y="737"/>
                  </a:cubicBezTo>
                  <a:cubicBezTo>
                    <a:pt x="16351" y="230"/>
                    <a:pt x="15144" y="1"/>
                    <a:pt x="14015" y="1"/>
                  </a:cubicBezTo>
                  <a:close/>
                </a:path>
              </a:pathLst>
            </a:custGeom>
            <a:solidFill>
              <a:srgbClr val="024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3"/>
            <p:cNvSpPr/>
            <p:nvPr/>
          </p:nvSpPr>
          <p:spPr>
            <a:xfrm>
              <a:off x="5000225" y="973725"/>
              <a:ext cx="351350" cy="478625"/>
            </a:xfrm>
            <a:custGeom>
              <a:avLst/>
              <a:gdLst/>
              <a:ahLst/>
              <a:cxnLst/>
              <a:rect l="l" t="t" r="r" b="b"/>
              <a:pathLst>
                <a:path w="14054" h="19145" extrusionOk="0">
                  <a:moveTo>
                    <a:pt x="14054" y="0"/>
                  </a:moveTo>
                  <a:cubicBezTo>
                    <a:pt x="12461" y="1210"/>
                    <a:pt x="10958" y="2545"/>
                    <a:pt x="9563" y="3986"/>
                  </a:cubicBezTo>
                  <a:cubicBezTo>
                    <a:pt x="8164" y="5424"/>
                    <a:pt x="6871" y="6966"/>
                    <a:pt x="5679" y="8582"/>
                  </a:cubicBezTo>
                  <a:cubicBezTo>
                    <a:pt x="3311" y="11820"/>
                    <a:pt x="1353" y="15372"/>
                    <a:pt x="2" y="19140"/>
                  </a:cubicBezTo>
                  <a:lnTo>
                    <a:pt x="2" y="19140"/>
                  </a:lnTo>
                  <a:cubicBezTo>
                    <a:pt x="1717" y="15528"/>
                    <a:pt x="3724" y="12080"/>
                    <a:pt x="6083" y="8879"/>
                  </a:cubicBezTo>
                  <a:cubicBezTo>
                    <a:pt x="7256" y="7273"/>
                    <a:pt x="8519" y="5734"/>
                    <a:pt x="9849" y="4254"/>
                  </a:cubicBezTo>
                  <a:cubicBezTo>
                    <a:pt x="11185" y="2779"/>
                    <a:pt x="12586" y="1358"/>
                    <a:pt x="14054" y="0"/>
                  </a:cubicBezTo>
                  <a:close/>
                  <a:moveTo>
                    <a:pt x="2" y="19140"/>
                  </a:moveTo>
                  <a:lnTo>
                    <a:pt x="2" y="19140"/>
                  </a:lnTo>
                  <a:cubicBezTo>
                    <a:pt x="2" y="19141"/>
                    <a:pt x="1" y="19142"/>
                    <a:pt x="1" y="19143"/>
                  </a:cubicBezTo>
                  <a:lnTo>
                    <a:pt x="1" y="19144"/>
                  </a:lnTo>
                  <a:cubicBezTo>
                    <a:pt x="1" y="19143"/>
                    <a:pt x="2" y="19141"/>
                    <a:pt x="2" y="191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3"/>
            <p:cNvSpPr/>
            <p:nvPr/>
          </p:nvSpPr>
          <p:spPr>
            <a:xfrm>
              <a:off x="5200775" y="1006700"/>
              <a:ext cx="140575" cy="121275"/>
            </a:xfrm>
            <a:custGeom>
              <a:avLst/>
              <a:gdLst/>
              <a:ahLst/>
              <a:cxnLst/>
              <a:rect l="l" t="t" r="r" b="b"/>
              <a:pathLst>
                <a:path w="5623" h="4851" extrusionOk="0">
                  <a:moveTo>
                    <a:pt x="270" y="1"/>
                  </a:moveTo>
                  <a:cubicBezTo>
                    <a:pt x="292" y="375"/>
                    <a:pt x="310" y="745"/>
                    <a:pt x="316" y="1115"/>
                  </a:cubicBezTo>
                  <a:cubicBezTo>
                    <a:pt x="325" y="1484"/>
                    <a:pt x="318" y="1852"/>
                    <a:pt x="305" y="2219"/>
                  </a:cubicBezTo>
                  <a:cubicBezTo>
                    <a:pt x="275" y="2952"/>
                    <a:pt x="201" y="3678"/>
                    <a:pt x="79" y="4397"/>
                  </a:cubicBezTo>
                  <a:lnTo>
                    <a:pt x="1" y="4850"/>
                  </a:lnTo>
                  <a:lnTo>
                    <a:pt x="425" y="4659"/>
                  </a:lnTo>
                  <a:cubicBezTo>
                    <a:pt x="830" y="4478"/>
                    <a:pt x="1239" y="4310"/>
                    <a:pt x="1661" y="4173"/>
                  </a:cubicBezTo>
                  <a:cubicBezTo>
                    <a:pt x="2082" y="4037"/>
                    <a:pt x="2510" y="3914"/>
                    <a:pt x="2945" y="3826"/>
                  </a:cubicBezTo>
                  <a:cubicBezTo>
                    <a:pt x="3816" y="3636"/>
                    <a:pt x="4709" y="3549"/>
                    <a:pt x="5622" y="3529"/>
                  </a:cubicBezTo>
                  <a:cubicBezTo>
                    <a:pt x="5084" y="3402"/>
                    <a:pt x="4529" y="3344"/>
                    <a:pt x="3971" y="3344"/>
                  </a:cubicBezTo>
                  <a:cubicBezTo>
                    <a:pt x="3605" y="3344"/>
                    <a:pt x="3238" y="3369"/>
                    <a:pt x="2875" y="3416"/>
                  </a:cubicBezTo>
                  <a:cubicBezTo>
                    <a:pt x="2416" y="3481"/>
                    <a:pt x="1959" y="3573"/>
                    <a:pt x="1515" y="3710"/>
                  </a:cubicBezTo>
                  <a:cubicBezTo>
                    <a:pt x="1213" y="3802"/>
                    <a:pt x="915" y="3907"/>
                    <a:pt x="625" y="4029"/>
                  </a:cubicBezTo>
                  <a:lnTo>
                    <a:pt x="625" y="4029"/>
                  </a:lnTo>
                  <a:cubicBezTo>
                    <a:pt x="694" y="3426"/>
                    <a:pt x="710" y="2818"/>
                    <a:pt x="672" y="2215"/>
                  </a:cubicBezTo>
                  <a:cubicBezTo>
                    <a:pt x="652" y="1838"/>
                    <a:pt x="604" y="1463"/>
                    <a:pt x="540" y="1093"/>
                  </a:cubicBezTo>
                  <a:cubicBezTo>
                    <a:pt x="473" y="723"/>
                    <a:pt x="387" y="357"/>
                    <a:pt x="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3"/>
            <p:cNvSpPr/>
            <p:nvPr/>
          </p:nvSpPr>
          <p:spPr>
            <a:xfrm>
              <a:off x="5090325" y="1133075"/>
              <a:ext cx="145125" cy="128725"/>
            </a:xfrm>
            <a:custGeom>
              <a:avLst/>
              <a:gdLst/>
              <a:ahLst/>
              <a:cxnLst/>
              <a:rect l="l" t="t" r="r" b="b"/>
              <a:pathLst>
                <a:path w="5805" h="5149" extrusionOk="0">
                  <a:moveTo>
                    <a:pt x="0" y="1"/>
                  </a:moveTo>
                  <a:lnTo>
                    <a:pt x="0" y="1"/>
                  </a:lnTo>
                  <a:cubicBezTo>
                    <a:pt x="195" y="783"/>
                    <a:pt x="336" y="1563"/>
                    <a:pt x="398" y="2347"/>
                  </a:cubicBezTo>
                  <a:cubicBezTo>
                    <a:pt x="428" y="2740"/>
                    <a:pt x="444" y="3131"/>
                    <a:pt x="437" y="3523"/>
                  </a:cubicBezTo>
                  <a:cubicBezTo>
                    <a:pt x="426" y="3914"/>
                    <a:pt x="410" y="4305"/>
                    <a:pt x="362" y="4692"/>
                  </a:cubicBezTo>
                  <a:lnTo>
                    <a:pt x="304" y="5149"/>
                  </a:lnTo>
                  <a:lnTo>
                    <a:pt x="722" y="4939"/>
                  </a:lnTo>
                  <a:cubicBezTo>
                    <a:pt x="1109" y="4745"/>
                    <a:pt x="1504" y="4566"/>
                    <a:pt x="1916" y="4427"/>
                  </a:cubicBezTo>
                  <a:cubicBezTo>
                    <a:pt x="2324" y="4280"/>
                    <a:pt x="2745" y="4163"/>
                    <a:pt x="3171" y="4070"/>
                  </a:cubicBezTo>
                  <a:cubicBezTo>
                    <a:pt x="3598" y="3977"/>
                    <a:pt x="4032" y="3909"/>
                    <a:pt x="4472" y="3865"/>
                  </a:cubicBezTo>
                  <a:cubicBezTo>
                    <a:pt x="4911" y="3817"/>
                    <a:pt x="5354" y="3801"/>
                    <a:pt x="5805" y="3792"/>
                  </a:cubicBezTo>
                  <a:cubicBezTo>
                    <a:pt x="5367" y="3684"/>
                    <a:pt x="4917" y="3631"/>
                    <a:pt x="4465" y="3608"/>
                  </a:cubicBezTo>
                  <a:cubicBezTo>
                    <a:pt x="4360" y="3604"/>
                    <a:pt x="4255" y="3602"/>
                    <a:pt x="4151" y="3602"/>
                  </a:cubicBezTo>
                  <a:cubicBezTo>
                    <a:pt x="3801" y="3602"/>
                    <a:pt x="3450" y="3625"/>
                    <a:pt x="3102" y="3671"/>
                  </a:cubicBezTo>
                  <a:cubicBezTo>
                    <a:pt x="2650" y="3731"/>
                    <a:pt x="2201" y="3833"/>
                    <a:pt x="1763" y="3970"/>
                  </a:cubicBezTo>
                  <a:cubicBezTo>
                    <a:pt x="1467" y="4067"/>
                    <a:pt x="1174" y="4176"/>
                    <a:pt x="889" y="4304"/>
                  </a:cubicBezTo>
                  <a:lnTo>
                    <a:pt x="889" y="4304"/>
                  </a:lnTo>
                  <a:cubicBezTo>
                    <a:pt x="905" y="4043"/>
                    <a:pt x="911" y="3781"/>
                    <a:pt x="899" y="3518"/>
                  </a:cubicBezTo>
                  <a:cubicBezTo>
                    <a:pt x="885" y="3109"/>
                    <a:pt x="845" y="2701"/>
                    <a:pt x="772" y="2299"/>
                  </a:cubicBezTo>
                  <a:cubicBezTo>
                    <a:pt x="631" y="1496"/>
                    <a:pt x="380" y="71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3"/>
            <p:cNvSpPr/>
            <p:nvPr/>
          </p:nvSpPr>
          <p:spPr>
            <a:xfrm>
              <a:off x="5013125" y="1258650"/>
              <a:ext cx="155900" cy="113125"/>
            </a:xfrm>
            <a:custGeom>
              <a:avLst/>
              <a:gdLst/>
              <a:ahLst/>
              <a:cxnLst/>
              <a:rect l="l" t="t" r="r" b="b"/>
              <a:pathLst>
                <a:path w="6236" h="4525" extrusionOk="0">
                  <a:moveTo>
                    <a:pt x="0" y="0"/>
                  </a:moveTo>
                  <a:lnTo>
                    <a:pt x="0" y="1"/>
                  </a:lnTo>
                  <a:cubicBezTo>
                    <a:pt x="1" y="2"/>
                    <a:pt x="1" y="2"/>
                    <a:pt x="1" y="3"/>
                  </a:cubicBez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  <a:moveTo>
                    <a:pt x="1" y="3"/>
                  </a:moveTo>
                  <a:lnTo>
                    <a:pt x="1" y="3"/>
                  </a:lnTo>
                  <a:cubicBezTo>
                    <a:pt x="130" y="346"/>
                    <a:pt x="255" y="687"/>
                    <a:pt x="365" y="1030"/>
                  </a:cubicBezTo>
                  <a:cubicBezTo>
                    <a:pt x="478" y="1374"/>
                    <a:pt x="573" y="1721"/>
                    <a:pt x="661" y="2068"/>
                  </a:cubicBezTo>
                  <a:cubicBezTo>
                    <a:pt x="830" y="2765"/>
                    <a:pt x="952" y="3469"/>
                    <a:pt x="1012" y="4178"/>
                  </a:cubicBezTo>
                  <a:lnTo>
                    <a:pt x="1041" y="4525"/>
                  </a:lnTo>
                  <a:lnTo>
                    <a:pt x="1364" y="4378"/>
                  </a:lnTo>
                  <a:cubicBezTo>
                    <a:pt x="1739" y="4209"/>
                    <a:pt x="2121" y="4051"/>
                    <a:pt x="2517" y="3932"/>
                  </a:cubicBezTo>
                  <a:cubicBezTo>
                    <a:pt x="2911" y="3809"/>
                    <a:pt x="3313" y="3709"/>
                    <a:pt x="3721" y="3639"/>
                  </a:cubicBezTo>
                  <a:cubicBezTo>
                    <a:pt x="4342" y="3529"/>
                    <a:pt x="4975" y="3481"/>
                    <a:pt x="5619" y="3481"/>
                  </a:cubicBezTo>
                  <a:cubicBezTo>
                    <a:pt x="5824" y="3481"/>
                    <a:pt x="6029" y="3485"/>
                    <a:pt x="6236" y="3495"/>
                  </a:cubicBezTo>
                  <a:cubicBezTo>
                    <a:pt x="5616" y="3298"/>
                    <a:pt x="4959" y="3205"/>
                    <a:pt x="4300" y="3205"/>
                  </a:cubicBezTo>
                  <a:cubicBezTo>
                    <a:pt x="4089" y="3205"/>
                    <a:pt x="3878" y="3214"/>
                    <a:pt x="3668" y="3233"/>
                  </a:cubicBezTo>
                  <a:cubicBezTo>
                    <a:pt x="3234" y="3273"/>
                    <a:pt x="2802" y="3350"/>
                    <a:pt x="2380" y="3468"/>
                  </a:cubicBezTo>
                  <a:cubicBezTo>
                    <a:pt x="2069" y="3558"/>
                    <a:pt x="1762" y="3662"/>
                    <a:pt x="1464" y="3789"/>
                  </a:cubicBezTo>
                  <a:lnTo>
                    <a:pt x="1464" y="3789"/>
                  </a:lnTo>
                  <a:cubicBezTo>
                    <a:pt x="1378" y="3165"/>
                    <a:pt x="1231" y="2550"/>
                    <a:pt x="1018" y="1961"/>
                  </a:cubicBezTo>
                  <a:cubicBezTo>
                    <a:pt x="895" y="1611"/>
                    <a:pt x="744" y="1272"/>
                    <a:pt x="577" y="943"/>
                  </a:cubicBezTo>
                  <a:cubicBezTo>
                    <a:pt x="407" y="616"/>
                    <a:pt x="218" y="299"/>
                    <a:pt x="1" y="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8" name="Google Shape;1498;p33"/>
          <p:cNvSpPr/>
          <p:nvPr/>
        </p:nvSpPr>
        <p:spPr>
          <a:xfrm flipH="1">
            <a:off x="8415178" y="4118631"/>
            <a:ext cx="1076643" cy="1095766"/>
          </a:xfrm>
          <a:custGeom>
            <a:avLst/>
            <a:gdLst/>
            <a:ahLst/>
            <a:cxnLst/>
            <a:rect l="l" t="t" r="r" b="b"/>
            <a:pathLst>
              <a:path w="38510" h="39194" extrusionOk="0">
                <a:moveTo>
                  <a:pt x="19502" y="0"/>
                </a:moveTo>
                <a:cubicBezTo>
                  <a:pt x="18933" y="2080"/>
                  <a:pt x="17324" y="3882"/>
                  <a:pt x="16690" y="5944"/>
                </a:cubicBezTo>
                <a:cubicBezTo>
                  <a:pt x="16039" y="8060"/>
                  <a:pt x="16535" y="10492"/>
                  <a:pt x="17964" y="12184"/>
                </a:cubicBezTo>
                <a:cubicBezTo>
                  <a:pt x="18970" y="13375"/>
                  <a:pt x="20402" y="14792"/>
                  <a:pt x="21006" y="16237"/>
                </a:cubicBezTo>
                <a:cubicBezTo>
                  <a:pt x="20273" y="17156"/>
                  <a:pt x="19567" y="18097"/>
                  <a:pt x="18887" y="19057"/>
                </a:cubicBezTo>
                <a:cubicBezTo>
                  <a:pt x="18858" y="18649"/>
                  <a:pt x="18719" y="18228"/>
                  <a:pt x="18527" y="17917"/>
                </a:cubicBezTo>
                <a:cubicBezTo>
                  <a:pt x="18218" y="17416"/>
                  <a:pt x="17808" y="16980"/>
                  <a:pt x="17541" y="16455"/>
                </a:cubicBezTo>
                <a:cubicBezTo>
                  <a:pt x="17107" y="15602"/>
                  <a:pt x="17092" y="14605"/>
                  <a:pt x="16862" y="13677"/>
                </a:cubicBezTo>
                <a:cubicBezTo>
                  <a:pt x="16632" y="12749"/>
                  <a:pt x="16026" y="11634"/>
                  <a:pt x="15080" y="11489"/>
                </a:cubicBezTo>
                <a:lnTo>
                  <a:pt x="15080" y="11489"/>
                </a:lnTo>
                <a:cubicBezTo>
                  <a:pt x="15527" y="12391"/>
                  <a:pt x="15490" y="13445"/>
                  <a:pt x="15518" y="14451"/>
                </a:cubicBezTo>
                <a:cubicBezTo>
                  <a:pt x="15547" y="15459"/>
                  <a:pt x="15684" y="16545"/>
                  <a:pt x="16377" y="17276"/>
                </a:cubicBezTo>
                <a:cubicBezTo>
                  <a:pt x="16790" y="17714"/>
                  <a:pt x="17353" y="17970"/>
                  <a:pt x="17847" y="18314"/>
                </a:cubicBezTo>
                <a:cubicBezTo>
                  <a:pt x="18210" y="18566"/>
                  <a:pt x="18552" y="18903"/>
                  <a:pt x="18712" y="19303"/>
                </a:cubicBezTo>
                <a:cubicBezTo>
                  <a:pt x="18181" y="20062"/>
                  <a:pt x="17667" y="20835"/>
                  <a:pt x="17170" y="21616"/>
                </a:cubicBezTo>
                <a:cubicBezTo>
                  <a:pt x="17129" y="21161"/>
                  <a:pt x="16881" y="20704"/>
                  <a:pt x="16563" y="20358"/>
                </a:cubicBezTo>
                <a:cubicBezTo>
                  <a:pt x="16096" y="19853"/>
                  <a:pt x="15494" y="19485"/>
                  <a:pt x="15040" y="18969"/>
                </a:cubicBezTo>
                <a:cubicBezTo>
                  <a:pt x="14302" y="18132"/>
                  <a:pt x="14023" y="16985"/>
                  <a:pt x="13908" y="15875"/>
                </a:cubicBezTo>
                <a:cubicBezTo>
                  <a:pt x="13792" y="14765"/>
                  <a:pt x="13813" y="13635"/>
                  <a:pt x="13559" y="12548"/>
                </a:cubicBezTo>
                <a:cubicBezTo>
                  <a:pt x="13089" y="10526"/>
                  <a:pt x="11628" y="8761"/>
                  <a:pt x="9731" y="7920"/>
                </a:cubicBezTo>
                <a:lnTo>
                  <a:pt x="9731" y="7920"/>
                </a:lnTo>
                <a:cubicBezTo>
                  <a:pt x="10608" y="8722"/>
                  <a:pt x="10850" y="10155"/>
                  <a:pt x="10821" y="11343"/>
                </a:cubicBezTo>
                <a:cubicBezTo>
                  <a:pt x="10792" y="12533"/>
                  <a:pt x="10542" y="13718"/>
                  <a:pt x="10647" y="14902"/>
                </a:cubicBezTo>
                <a:cubicBezTo>
                  <a:pt x="10797" y="16617"/>
                  <a:pt x="11729" y="18249"/>
                  <a:pt x="13130" y="19251"/>
                </a:cubicBezTo>
                <a:cubicBezTo>
                  <a:pt x="14458" y="20198"/>
                  <a:pt x="15993" y="20711"/>
                  <a:pt x="16925" y="22003"/>
                </a:cubicBezTo>
                <a:cubicBezTo>
                  <a:pt x="16737" y="22303"/>
                  <a:pt x="16551" y="22605"/>
                  <a:pt x="16368" y="22909"/>
                </a:cubicBezTo>
                <a:lnTo>
                  <a:pt x="15265" y="24805"/>
                </a:lnTo>
                <a:lnTo>
                  <a:pt x="15061" y="25184"/>
                </a:lnTo>
                <a:cubicBezTo>
                  <a:pt x="15041" y="24660"/>
                  <a:pt x="14861" y="24100"/>
                  <a:pt x="14601" y="23760"/>
                </a:cubicBezTo>
                <a:cubicBezTo>
                  <a:pt x="14181" y="23209"/>
                  <a:pt x="13604" y="22797"/>
                  <a:pt x="13149" y="22275"/>
                </a:cubicBezTo>
                <a:cubicBezTo>
                  <a:pt x="12405" y="21422"/>
                  <a:pt x="12024" y="20322"/>
                  <a:pt x="11480" y="19330"/>
                </a:cubicBezTo>
                <a:cubicBezTo>
                  <a:pt x="10935" y="18338"/>
                  <a:pt x="10314" y="17239"/>
                  <a:pt x="9196" y="17062"/>
                </a:cubicBezTo>
                <a:lnTo>
                  <a:pt x="9196" y="17062"/>
                </a:lnTo>
                <a:cubicBezTo>
                  <a:pt x="9488" y="18233"/>
                  <a:pt x="9782" y="19411"/>
                  <a:pt x="10274" y="20513"/>
                </a:cubicBezTo>
                <a:cubicBezTo>
                  <a:pt x="10766" y="21615"/>
                  <a:pt x="11471" y="22648"/>
                  <a:pt x="12452" y="23351"/>
                </a:cubicBezTo>
                <a:cubicBezTo>
                  <a:pt x="12971" y="23725"/>
                  <a:pt x="13559" y="23999"/>
                  <a:pt x="14051" y="24407"/>
                </a:cubicBezTo>
                <a:cubicBezTo>
                  <a:pt x="14418" y="24711"/>
                  <a:pt x="14735" y="25117"/>
                  <a:pt x="14855" y="25567"/>
                </a:cubicBezTo>
                <a:lnTo>
                  <a:pt x="14223" y="26737"/>
                </a:lnTo>
                <a:lnTo>
                  <a:pt x="13380" y="28481"/>
                </a:lnTo>
                <a:cubicBezTo>
                  <a:pt x="13380" y="27763"/>
                  <a:pt x="12986" y="27025"/>
                  <a:pt x="12478" y="26481"/>
                </a:cubicBezTo>
                <a:cubicBezTo>
                  <a:pt x="11798" y="25751"/>
                  <a:pt x="10920" y="25219"/>
                  <a:pt x="10278" y="24455"/>
                </a:cubicBezTo>
                <a:cubicBezTo>
                  <a:pt x="9517" y="23549"/>
                  <a:pt x="9144" y="22389"/>
                  <a:pt x="8824" y="21252"/>
                </a:cubicBezTo>
                <a:cubicBezTo>
                  <a:pt x="8504" y="20114"/>
                  <a:pt x="8211" y="18945"/>
                  <a:pt x="7572" y="17951"/>
                </a:cubicBezTo>
                <a:cubicBezTo>
                  <a:pt x="6941" y="16973"/>
                  <a:pt x="5894" y="16178"/>
                  <a:pt x="4734" y="16178"/>
                </a:cubicBezTo>
                <a:cubicBezTo>
                  <a:pt x="4715" y="16178"/>
                  <a:pt x="4697" y="16178"/>
                  <a:pt x="4679" y="16179"/>
                </a:cubicBezTo>
                <a:cubicBezTo>
                  <a:pt x="5687" y="16937"/>
                  <a:pt x="6070" y="18394"/>
                  <a:pt x="6223" y="19646"/>
                </a:cubicBezTo>
                <a:cubicBezTo>
                  <a:pt x="6377" y="20899"/>
                  <a:pt x="6329" y="22185"/>
                  <a:pt x="6676" y="23398"/>
                </a:cubicBezTo>
                <a:cubicBezTo>
                  <a:pt x="7085" y="24836"/>
                  <a:pt x="8057" y="26104"/>
                  <a:pt x="9339" y="26872"/>
                </a:cubicBezTo>
                <a:cubicBezTo>
                  <a:pt x="9992" y="27264"/>
                  <a:pt x="10715" y="27528"/>
                  <a:pt x="11375" y="27908"/>
                </a:cubicBezTo>
                <a:cubicBezTo>
                  <a:pt x="11972" y="28252"/>
                  <a:pt x="12803" y="28447"/>
                  <a:pt x="13140" y="29015"/>
                </a:cubicBezTo>
                <a:lnTo>
                  <a:pt x="12413" y="30735"/>
                </a:lnTo>
                <a:lnTo>
                  <a:pt x="11978" y="31918"/>
                </a:lnTo>
                <a:cubicBezTo>
                  <a:pt x="12123" y="31024"/>
                  <a:pt x="11916" y="30104"/>
                  <a:pt x="11258" y="29471"/>
                </a:cubicBezTo>
                <a:cubicBezTo>
                  <a:pt x="10684" y="28921"/>
                  <a:pt x="9910" y="28623"/>
                  <a:pt x="9315" y="28097"/>
                </a:cubicBezTo>
                <a:cubicBezTo>
                  <a:pt x="8665" y="27519"/>
                  <a:pt x="8271" y="26706"/>
                  <a:pt x="7671" y="26074"/>
                </a:cubicBezTo>
                <a:cubicBezTo>
                  <a:pt x="7236" y="25616"/>
                  <a:pt x="6620" y="25239"/>
                  <a:pt x="6029" y="25239"/>
                </a:cubicBezTo>
                <a:cubicBezTo>
                  <a:pt x="5806" y="25239"/>
                  <a:pt x="5588" y="25293"/>
                  <a:pt x="5383" y="25416"/>
                </a:cubicBezTo>
                <a:cubicBezTo>
                  <a:pt x="6360" y="25450"/>
                  <a:pt x="7089" y="26324"/>
                  <a:pt x="7544" y="27189"/>
                </a:cubicBezTo>
                <a:cubicBezTo>
                  <a:pt x="7999" y="28054"/>
                  <a:pt x="8350" y="29031"/>
                  <a:pt x="9126" y="29625"/>
                </a:cubicBezTo>
                <a:cubicBezTo>
                  <a:pt x="9693" y="30061"/>
                  <a:pt x="10418" y="30233"/>
                  <a:pt x="11027" y="30607"/>
                </a:cubicBezTo>
                <a:cubicBezTo>
                  <a:pt x="11520" y="30911"/>
                  <a:pt x="11948" y="31455"/>
                  <a:pt x="11946" y="32003"/>
                </a:cubicBezTo>
                <a:lnTo>
                  <a:pt x="11655" y="32795"/>
                </a:lnTo>
                <a:cubicBezTo>
                  <a:pt x="11436" y="33490"/>
                  <a:pt x="11209" y="34182"/>
                  <a:pt x="10998" y="34878"/>
                </a:cubicBezTo>
                <a:cubicBezTo>
                  <a:pt x="10958" y="33692"/>
                  <a:pt x="10400" y="32524"/>
                  <a:pt x="9481" y="31769"/>
                </a:cubicBezTo>
                <a:cubicBezTo>
                  <a:pt x="8680" y="31110"/>
                  <a:pt x="7655" y="30767"/>
                  <a:pt x="6858" y="30102"/>
                </a:cubicBezTo>
                <a:cubicBezTo>
                  <a:pt x="5957" y="29352"/>
                  <a:pt x="5423" y="28257"/>
                  <a:pt x="4945" y="27187"/>
                </a:cubicBezTo>
                <a:cubicBezTo>
                  <a:pt x="4467" y="26115"/>
                  <a:pt x="4001" y="25004"/>
                  <a:pt x="3184" y="24161"/>
                </a:cubicBezTo>
                <a:cubicBezTo>
                  <a:pt x="2561" y="23516"/>
                  <a:pt x="1675" y="23059"/>
                  <a:pt x="800" y="23059"/>
                </a:cubicBezTo>
                <a:cubicBezTo>
                  <a:pt x="530" y="23059"/>
                  <a:pt x="260" y="23103"/>
                  <a:pt x="0" y="23198"/>
                </a:cubicBezTo>
                <a:cubicBezTo>
                  <a:pt x="1381" y="24462"/>
                  <a:pt x="2712" y="25866"/>
                  <a:pt x="3395" y="27608"/>
                </a:cubicBezTo>
                <a:cubicBezTo>
                  <a:pt x="3980" y="29100"/>
                  <a:pt x="4073" y="30846"/>
                  <a:pt x="5128" y="32052"/>
                </a:cubicBezTo>
                <a:cubicBezTo>
                  <a:pt x="6542" y="33670"/>
                  <a:pt x="9501" y="33674"/>
                  <a:pt x="10886" y="35298"/>
                </a:cubicBezTo>
                <a:cubicBezTo>
                  <a:pt x="10732" y="35867"/>
                  <a:pt x="10582" y="36437"/>
                  <a:pt x="10434" y="37006"/>
                </a:cubicBezTo>
                <a:cubicBezTo>
                  <a:pt x="10286" y="37721"/>
                  <a:pt x="10125" y="38433"/>
                  <a:pt x="9990" y="39149"/>
                </a:cubicBezTo>
                <a:cubicBezTo>
                  <a:pt x="9987" y="39167"/>
                  <a:pt x="9997" y="39185"/>
                  <a:pt x="10015" y="39192"/>
                </a:cubicBezTo>
                <a:cubicBezTo>
                  <a:pt x="10019" y="39193"/>
                  <a:pt x="10023" y="39194"/>
                  <a:pt x="10027" y="39194"/>
                </a:cubicBezTo>
                <a:cubicBezTo>
                  <a:pt x="10042" y="39194"/>
                  <a:pt x="10057" y="39185"/>
                  <a:pt x="10062" y="39169"/>
                </a:cubicBezTo>
                <a:lnTo>
                  <a:pt x="10062" y="39167"/>
                </a:lnTo>
                <a:cubicBezTo>
                  <a:pt x="10307" y="38479"/>
                  <a:pt x="10526" y="37787"/>
                  <a:pt x="10758" y="37100"/>
                </a:cubicBezTo>
                <a:cubicBezTo>
                  <a:pt x="11007" y="36416"/>
                  <a:pt x="11252" y="35734"/>
                  <a:pt x="11490" y="35049"/>
                </a:cubicBezTo>
                <a:cubicBezTo>
                  <a:pt x="11757" y="34375"/>
                  <a:pt x="12009" y="33697"/>
                  <a:pt x="12269" y="33021"/>
                </a:cubicBezTo>
                <a:lnTo>
                  <a:pt x="12407" y="32687"/>
                </a:lnTo>
                <a:cubicBezTo>
                  <a:pt x="12662" y="32599"/>
                  <a:pt x="12938" y="32557"/>
                  <a:pt x="13216" y="32557"/>
                </a:cubicBezTo>
                <a:cubicBezTo>
                  <a:pt x="13688" y="32557"/>
                  <a:pt x="14168" y="32677"/>
                  <a:pt x="14566" y="32898"/>
                </a:cubicBezTo>
                <a:cubicBezTo>
                  <a:pt x="15211" y="33257"/>
                  <a:pt x="15752" y="33770"/>
                  <a:pt x="16337" y="34220"/>
                </a:cubicBezTo>
                <a:cubicBezTo>
                  <a:pt x="16921" y="34671"/>
                  <a:pt x="17582" y="35071"/>
                  <a:pt x="18317" y="35139"/>
                </a:cubicBezTo>
                <a:cubicBezTo>
                  <a:pt x="18366" y="35144"/>
                  <a:pt x="18417" y="35146"/>
                  <a:pt x="18468" y="35146"/>
                </a:cubicBezTo>
                <a:cubicBezTo>
                  <a:pt x="19177" y="35146"/>
                  <a:pt x="20021" y="34720"/>
                  <a:pt x="20282" y="34082"/>
                </a:cubicBezTo>
                <a:lnTo>
                  <a:pt x="20282" y="34082"/>
                </a:lnTo>
                <a:cubicBezTo>
                  <a:pt x="20001" y="34215"/>
                  <a:pt x="19703" y="34272"/>
                  <a:pt x="19400" y="34272"/>
                </a:cubicBezTo>
                <a:cubicBezTo>
                  <a:pt x="18749" y="34272"/>
                  <a:pt x="18076" y="34009"/>
                  <a:pt x="17506" y="33666"/>
                </a:cubicBezTo>
                <a:cubicBezTo>
                  <a:pt x="16671" y="33163"/>
                  <a:pt x="15929" y="32488"/>
                  <a:pt x="15018" y="32141"/>
                </a:cubicBezTo>
                <a:cubicBezTo>
                  <a:pt x="14696" y="32019"/>
                  <a:pt x="14340" y="31952"/>
                  <a:pt x="13989" y="31952"/>
                </a:cubicBezTo>
                <a:cubicBezTo>
                  <a:pt x="13389" y="31952"/>
                  <a:pt x="12806" y="32148"/>
                  <a:pt x="12444" y="32598"/>
                </a:cubicBezTo>
                <a:lnTo>
                  <a:pt x="13098" y="31016"/>
                </a:lnTo>
                <a:lnTo>
                  <a:pt x="13850" y="29304"/>
                </a:lnTo>
                <a:cubicBezTo>
                  <a:pt x="13872" y="29303"/>
                  <a:pt x="13893" y="29303"/>
                  <a:pt x="13914" y="29303"/>
                </a:cubicBezTo>
                <a:cubicBezTo>
                  <a:pt x="15294" y="29303"/>
                  <a:pt x="16432" y="30216"/>
                  <a:pt x="17525" y="31118"/>
                </a:cubicBezTo>
                <a:cubicBezTo>
                  <a:pt x="18689" y="32077"/>
                  <a:pt x="19777" y="33192"/>
                  <a:pt x="21179" y="33745"/>
                </a:cubicBezTo>
                <a:cubicBezTo>
                  <a:pt x="21789" y="33986"/>
                  <a:pt x="22445" y="34105"/>
                  <a:pt x="23101" y="34105"/>
                </a:cubicBezTo>
                <a:cubicBezTo>
                  <a:pt x="23876" y="34105"/>
                  <a:pt x="24650" y="33939"/>
                  <a:pt x="25351" y="33609"/>
                </a:cubicBezTo>
                <a:cubicBezTo>
                  <a:pt x="26442" y="33094"/>
                  <a:pt x="27318" y="32226"/>
                  <a:pt x="28274" y="31491"/>
                </a:cubicBezTo>
                <a:cubicBezTo>
                  <a:pt x="29170" y="30801"/>
                  <a:pt x="30195" y="30195"/>
                  <a:pt x="31309" y="30195"/>
                </a:cubicBezTo>
                <a:cubicBezTo>
                  <a:pt x="31384" y="30195"/>
                  <a:pt x="31460" y="30197"/>
                  <a:pt x="31536" y="30203"/>
                </a:cubicBezTo>
                <a:cubicBezTo>
                  <a:pt x="30804" y="29494"/>
                  <a:pt x="29761" y="29216"/>
                  <a:pt x="28730" y="29216"/>
                </a:cubicBezTo>
                <a:cubicBezTo>
                  <a:pt x="28532" y="29216"/>
                  <a:pt x="28335" y="29226"/>
                  <a:pt x="28140" y="29246"/>
                </a:cubicBezTo>
                <a:cubicBezTo>
                  <a:pt x="26931" y="29367"/>
                  <a:pt x="25777" y="29794"/>
                  <a:pt x="24603" y="30105"/>
                </a:cubicBezTo>
                <a:cubicBezTo>
                  <a:pt x="23875" y="30297"/>
                  <a:pt x="23117" y="30443"/>
                  <a:pt x="22369" y="30443"/>
                </a:cubicBezTo>
                <a:cubicBezTo>
                  <a:pt x="21909" y="30443"/>
                  <a:pt x="21452" y="30388"/>
                  <a:pt x="21010" y="30253"/>
                </a:cubicBezTo>
                <a:cubicBezTo>
                  <a:pt x="19904" y="29919"/>
                  <a:pt x="18991" y="29124"/>
                  <a:pt x="17906" y="28728"/>
                </a:cubicBezTo>
                <a:cubicBezTo>
                  <a:pt x="17410" y="28547"/>
                  <a:pt x="16883" y="28459"/>
                  <a:pt x="16355" y="28459"/>
                </a:cubicBezTo>
                <a:cubicBezTo>
                  <a:pt x="15505" y="28459"/>
                  <a:pt x="14653" y="28688"/>
                  <a:pt x="13926" y="29129"/>
                </a:cubicBezTo>
                <a:lnTo>
                  <a:pt x="13970" y="29030"/>
                </a:lnTo>
                <a:lnTo>
                  <a:pt x="14881" y="27062"/>
                </a:lnTo>
                <a:lnTo>
                  <a:pt x="15294" y="26228"/>
                </a:lnTo>
                <a:cubicBezTo>
                  <a:pt x="15656" y="25997"/>
                  <a:pt x="16076" y="25898"/>
                  <a:pt x="16509" y="25898"/>
                </a:cubicBezTo>
                <a:cubicBezTo>
                  <a:pt x="17064" y="25898"/>
                  <a:pt x="17640" y="26061"/>
                  <a:pt x="18140" y="26318"/>
                </a:cubicBezTo>
                <a:cubicBezTo>
                  <a:pt x="19090" y="26807"/>
                  <a:pt x="19915" y="27537"/>
                  <a:pt x="20918" y="27901"/>
                </a:cubicBezTo>
                <a:cubicBezTo>
                  <a:pt x="21276" y="28032"/>
                  <a:pt x="21663" y="28091"/>
                  <a:pt x="22058" y="28091"/>
                </a:cubicBezTo>
                <a:cubicBezTo>
                  <a:pt x="22967" y="28091"/>
                  <a:pt x="23918" y="27780"/>
                  <a:pt x="24667" y="27323"/>
                </a:cubicBezTo>
                <a:cubicBezTo>
                  <a:pt x="23088" y="27067"/>
                  <a:pt x="21494" y="26808"/>
                  <a:pt x="20008" y="26219"/>
                </a:cubicBezTo>
                <a:cubicBezTo>
                  <a:pt x="19168" y="25886"/>
                  <a:pt x="18353" y="25447"/>
                  <a:pt x="17458" y="25332"/>
                </a:cubicBezTo>
                <a:cubicBezTo>
                  <a:pt x="17340" y="25317"/>
                  <a:pt x="17221" y="25310"/>
                  <a:pt x="17101" y="25310"/>
                </a:cubicBezTo>
                <a:cubicBezTo>
                  <a:pt x="16492" y="25310"/>
                  <a:pt x="15869" y="25502"/>
                  <a:pt x="15453" y="25904"/>
                </a:cubicBezTo>
                <a:lnTo>
                  <a:pt x="15844" y="25116"/>
                </a:lnTo>
                <a:lnTo>
                  <a:pt x="16879" y="23208"/>
                </a:lnTo>
                <a:cubicBezTo>
                  <a:pt x="17032" y="22938"/>
                  <a:pt x="17188" y="22671"/>
                  <a:pt x="17346" y="22404"/>
                </a:cubicBezTo>
                <a:cubicBezTo>
                  <a:pt x="17442" y="22388"/>
                  <a:pt x="17539" y="22381"/>
                  <a:pt x="17635" y="22381"/>
                </a:cubicBezTo>
                <a:cubicBezTo>
                  <a:pt x="18511" y="22381"/>
                  <a:pt x="19371" y="22976"/>
                  <a:pt x="20222" y="23427"/>
                </a:cubicBezTo>
                <a:cubicBezTo>
                  <a:pt x="21302" y="24001"/>
                  <a:pt x="22261" y="24795"/>
                  <a:pt x="23378" y="25296"/>
                </a:cubicBezTo>
                <a:cubicBezTo>
                  <a:pt x="24239" y="25682"/>
                  <a:pt x="25181" y="25873"/>
                  <a:pt x="26123" y="25873"/>
                </a:cubicBezTo>
                <a:cubicBezTo>
                  <a:pt x="27336" y="25873"/>
                  <a:pt x="28550" y="25557"/>
                  <a:pt x="29593" y="24935"/>
                </a:cubicBezTo>
                <a:cubicBezTo>
                  <a:pt x="30491" y="24401"/>
                  <a:pt x="31250" y="23665"/>
                  <a:pt x="32093" y="23047"/>
                </a:cubicBezTo>
                <a:cubicBezTo>
                  <a:pt x="32928" y="22432"/>
                  <a:pt x="33822" y="21944"/>
                  <a:pt x="34856" y="21944"/>
                </a:cubicBezTo>
                <a:cubicBezTo>
                  <a:pt x="34864" y="21944"/>
                  <a:pt x="34872" y="21944"/>
                  <a:pt x="34880" y="21944"/>
                </a:cubicBezTo>
                <a:cubicBezTo>
                  <a:pt x="34135" y="21128"/>
                  <a:pt x="33000" y="20784"/>
                  <a:pt x="31883" y="20784"/>
                </a:cubicBezTo>
                <a:cubicBezTo>
                  <a:pt x="31703" y="20784"/>
                  <a:pt x="31524" y="20793"/>
                  <a:pt x="31346" y="20810"/>
                </a:cubicBezTo>
                <a:cubicBezTo>
                  <a:pt x="30069" y="20935"/>
                  <a:pt x="28865" y="21435"/>
                  <a:pt x="27665" y="21889"/>
                </a:cubicBezTo>
                <a:cubicBezTo>
                  <a:pt x="26532" y="22317"/>
                  <a:pt x="25354" y="22713"/>
                  <a:pt x="24147" y="22713"/>
                </a:cubicBezTo>
                <a:cubicBezTo>
                  <a:pt x="24075" y="22713"/>
                  <a:pt x="24003" y="22711"/>
                  <a:pt x="23931" y="22709"/>
                </a:cubicBezTo>
                <a:cubicBezTo>
                  <a:pt x="22720" y="22659"/>
                  <a:pt x="21569" y="22196"/>
                  <a:pt x="20381" y="21956"/>
                </a:cubicBezTo>
                <a:cubicBezTo>
                  <a:pt x="19974" y="21873"/>
                  <a:pt x="19548" y="21822"/>
                  <a:pt x="19126" y="21822"/>
                </a:cubicBezTo>
                <a:cubicBezTo>
                  <a:pt x="18553" y="21822"/>
                  <a:pt x="17989" y="21916"/>
                  <a:pt x="17493" y="22154"/>
                </a:cubicBezTo>
                <a:cubicBezTo>
                  <a:pt x="17977" y="21342"/>
                  <a:pt x="18479" y="20540"/>
                  <a:pt x="18999" y="19750"/>
                </a:cubicBezTo>
                <a:cubicBezTo>
                  <a:pt x="19143" y="19725"/>
                  <a:pt x="19303" y="19713"/>
                  <a:pt x="19468" y="19713"/>
                </a:cubicBezTo>
                <a:cubicBezTo>
                  <a:pt x="19939" y="19713"/>
                  <a:pt x="20457" y="19808"/>
                  <a:pt x="20795" y="19956"/>
                </a:cubicBezTo>
                <a:cubicBezTo>
                  <a:pt x="21322" y="20186"/>
                  <a:pt x="21825" y="20490"/>
                  <a:pt x="22387" y="20609"/>
                </a:cubicBezTo>
                <a:cubicBezTo>
                  <a:pt x="22578" y="20649"/>
                  <a:pt x="22768" y="20666"/>
                  <a:pt x="22958" y="20666"/>
                </a:cubicBezTo>
                <a:cubicBezTo>
                  <a:pt x="24173" y="20666"/>
                  <a:pt x="25376" y="19958"/>
                  <a:pt x="26583" y="19958"/>
                </a:cubicBezTo>
                <a:cubicBezTo>
                  <a:pt x="26799" y="19958"/>
                  <a:pt x="27016" y="19981"/>
                  <a:pt x="27233" y="20035"/>
                </a:cubicBezTo>
                <a:cubicBezTo>
                  <a:pt x="26843" y="19485"/>
                  <a:pt x="26146" y="19236"/>
                  <a:pt x="25476" y="19174"/>
                </a:cubicBezTo>
                <a:cubicBezTo>
                  <a:pt x="25306" y="19158"/>
                  <a:pt x="25135" y="19152"/>
                  <a:pt x="24963" y="19152"/>
                </a:cubicBezTo>
                <a:cubicBezTo>
                  <a:pt x="24531" y="19152"/>
                  <a:pt x="24096" y="19188"/>
                  <a:pt x="23663" y="19188"/>
                </a:cubicBezTo>
                <a:cubicBezTo>
                  <a:pt x="23595" y="19188"/>
                  <a:pt x="23527" y="19187"/>
                  <a:pt x="23459" y="19185"/>
                </a:cubicBezTo>
                <a:cubicBezTo>
                  <a:pt x="22635" y="19161"/>
                  <a:pt x="21821" y="18966"/>
                  <a:pt x="20996" y="18959"/>
                </a:cubicBezTo>
                <a:cubicBezTo>
                  <a:pt x="20983" y="18958"/>
                  <a:pt x="20970" y="18958"/>
                  <a:pt x="20957" y="18958"/>
                </a:cubicBezTo>
                <a:cubicBezTo>
                  <a:pt x="20358" y="18958"/>
                  <a:pt x="19730" y="19080"/>
                  <a:pt x="19234" y="19394"/>
                </a:cubicBezTo>
                <a:cubicBezTo>
                  <a:pt x="19886" y="18418"/>
                  <a:pt x="20566" y="17462"/>
                  <a:pt x="21272" y="16524"/>
                </a:cubicBezTo>
                <a:cubicBezTo>
                  <a:pt x="21531" y="16465"/>
                  <a:pt x="21790" y="16439"/>
                  <a:pt x="22049" y="16439"/>
                </a:cubicBezTo>
                <a:cubicBezTo>
                  <a:pt x="22707" y="16439"/>
                  <a:pt x="23366" y="16604"/>
                  <a:pt x="24041" y="16797"/>
                </a:cubicBezTo>
                <a:cubicBezTo>
                  <a:pt x="25100" y="17100"/>
                  <a:pt x="26120" y="17542"/>
                  <a:pt x="27203" y="17749"/>
                </a:cubicBezTo>
                <a:cubicBezTo>
                  <a:pt x="27651" y="17835"/>
                  <a:pt x="28108" y="17877"/>
                  <a:pt x="28564" y="17877"/>
                </a:cubicBezTo>
                <a:cubicBezTo>
                  <a:pt x="30192" y="17877"/>
                  <a:pt x="31821" y="17342"/>
                  <a:pt x="33116" y="16354"/>
                </a:cubicBezTo>
                <a:cubicBezTo>
                  <a:pt x="34062" y="15632"/>
                  <a:pt x="34818" y="14698"/>
                  <a:pt x="35645" y="13843"/>
                </a:cubicBezTo>
                <a:cubicBezTo>
                  <a:pt x="36471" y="12988"/>
                  <a:pt x="37371" y="12228"/>
                  <a:pt x="38509" y="11881"/>
                </a:cubicBezTo>
                <a:cubicBezTo>
                  <a:pt x="37921" y="11616"/>
                  <a:pt x="37285" y="11502"/>
                  <a:pt x="36641" y="11502"/>
                </a:cubicBezTo>
                <a:cubicBezTo>
                  <a:pt x="35881" y="11502"/>
                  <a:pt x="35111" y="11661"/>
                  <a:pt x="34394" y="11919"/>
                </a:cubicBezTo>
                <a:cubicBezTo>
                  <a:pt x="33071" y="12395"/>
                  <a:pt x="31886" y="13181"/>
                  <a:pt x="30682" y="13907"/>
                </a:cubicBezTo>
                <a:cubicBezTo>
                  <a:pt x="29478" y="14633"/>
                  <a:pt x="28212" y="15318"/>
                  <a:pt x="26825" y="15554"/>
                </a:cubicBezTo>
                <a:cubicBezTo>
                  <a:pt x="25824" y="15725"/>
                  <a:pt x="24797" y="15656"/>
                  <a:pt x="23782" y="15716"/>
                </a:cubicBezTo>
                <a:cubicBezTo>
                  <a:pt x="22982" y="15763"/>
                  <a:pt x="22161" y="15906"/>
                  <a:pt x="21460" y="16277"/>
                </a:cubicBezTo>
                <a:cubicBezTo>
                  <a:pt x="21537" y="16176"/>
                  <a:pt x="21612" y="16073"/>
                  <a:pt x="21690" y="15972"/>
                </a:cubicBezTo>
                <a:cubicBezTo>
                  <a:pt x="22135" y="15390"/>
                  <a:pt x="22591" y="14816"/>
                  <a:pt x="23056" y="14250"/>
                </a:cubicBezTo>
                <a:cubicBezTo>
                  <a:pt x="23655" y="14370"/>
                  <a:pt x="24333" y="14445"/>
                  <a:pt x="25009" y="14445"/>
                </a:cubicBezTo>
                <a:cubicBezTo>
                  <a:pt x="25805" y="14445"/>
                  <a:pt x="26597" y="14341"/>
                  <a:pt x="27254" y="14083"/>
                </a:cubicBezTo>
                <a:cubicBezTo>
                  <a:pt x="28446" y="13616"/>
                  <a:pt x="29360" y="12493"/>
                  <a:pt x="30572" y="12080"/>
                </a:cubicBezTo>
                <a:cubicBezTo>
                  <a:pt x="30247" y="11984"/>
                  <a:pt x="29918" y="11943"/>
                  <a:pt x="29587" y="11943"/>
                </a:cubicBezTo>
                <a:cubicBezTo>
                  <a:pt x="28544" y="11943"/>
                  <a:pt x="27484" y="12353"/>
                  <a:pt x="26497" y="12757"/>
                </a:cubicBezTo>
                <a:cubicBezTo>
                  <a:pt x="25384" y="13214"/>
                  <a:pt x="24272" y="13671"/>
                  <a:pt x="23160" y="14126"/>
                </a:cubicBezTo>
                <a:cubicBezTo>
                  <a:pt x="23572" y="13629"/>
                  <a:pt x="23990" y="13137"/>
                  <a:pt x="24418" y="12652"/>
                </a:cubicBezTo>
                <a:cubicBezTo>
                  <a:pt x="26865" y="11596"/>
                  <a:pt x="29169" y="10606"/>
                  <a:pt x="30883" y="8558"/>
                </a:cubicBezTo>
                <a:cubicBezTo>
                  <a:pt x="32520" y="6605"/>
                  <a:pt x="33268" y="3960"/>
                  <a:pt x="35346" y="2486"/>
                </a:cubicBezTo>
                <a:lnTo>
                  <a:pt x="35346" y="2486"/>
                </a:lnTo>
                <a:cubicBezTo>
                  <a:pt x="32413" y="2575"/>
                  <a:pt x="29553" y="4077"/>
                  <a:pt x="27814" y="6442"/>
                </a:cubicBezTo>
                <a:cubicBezTo>
                  <a:pt x="26589" y="8110"/>
                  <a:pt x="25922" y="10128"/>
                  <a:pt x="24842" y="11885"/>
                </a:cubicBezTo>
                <a:cubicBezTo>
                  <a:pt x="24172" y="12576"/>
                  <a:pt x="23516" y="13282"/>
                  <a:pt x="22878" y="14005"/>
                </a:cubicBezTo>
                <a:cubicBezTo>
                  <a:pt x="22769" y="12932"/>
                  <a:pt x="23447" y="11964"/>
                  <a:pt x="23649" y="10891"/>
                </a:cubicBezTo>
                <a:cubicBezTo>
                  <a:pt x="23995" y="9046"/>
                  <a:pt x="23673" y="7032"/>
                  <a:pt x="22657" y="5453"/>
                </a:cubicBezTo>
                <a:cubicBezTo>
                  <a:pt x="22516" y="5642"/>
                  <a:pt x="22474" y="6005"/>
                  <a:pt x="22432" y="6220"/>
                </a:cubicBezTo>
                <a:cubicBezTo>
                  <a:pt x="22340" y="6703"/>
                  <a:pt x="22296" y="7248"/>
                  <a:pt x="22349" y="7740"/>
                </a:cubicBezTo>
                <a:cubicBezTo>
                  <a:pt x="22409" y="8282"/>
                  <a:pt x="22515" y="8816"/>
                  <a:pt x="22543" y="9362"/>
                </a:cubicBezTo>
                <a:cubicBezTo>
                  <a:pt x="22554" y="9603"/>
                  <a:pt x="22528" y="9838"/>
                  <a:pt x="22530" y="10079"/>
                </a:cubicBezTo>
                <a:cubicBezTo>
                  <a:pt x="22531" y="10311"/>
                  <a:pt x="22540" y="10526"/>
                  <a:pt x="22515" y="10757"/>
                </a:cubicBezTo>
                <a:cubicBezTo>
                  <a:pt x="22428" y="11560"/>
                  <a:pt x="22156" y="12448"/>
                  <a:pt x="22440" y="13240"/>
                </a:cubicBezTo>
                <a:cubicBezTo>
                  <a:pt x="22540" y="13522"/>
                  <a:pt x="22750" y="13755"/>
                  <a:pt x="22860" y="14026"/>
                </a:cubicBezTo>
                <a:cubicBezTo>
                  <a:pt x="22363" y="14589"/>
                  <a:pt x="21876" y="15161"/>
                  <a:pt x="21399" y="15742"/>
                </a:cubicBezTo>
                <a:cubicBezTo>
                  <a:pt x="21324" y="15834"/>
                  <a:pt x="21252" y="15928"/>
                  <a:pt x="21177" y="16020"/>
                </a:cubicBezTo>
                <a:cubicBezTo>
                  <a:pt x="21555" y="15322"/>
                  <a:pt x="21552" y="14445"/>
                  <a:pt x="21337" y="13668"/>
                </a:cubicBezTo>
                <a:cubicBezTo>
                  <a:pt x="21095" y="12798"/>
                  <a:pt x="20619" y="12013"/>
                  <a:pt x="20209" y="11207"/>
                </a:cubicBezTo>
                <a:cubicBezTo>
                  <a:pt x="19150" y="9137"/>
                  <a:pt x="18490" y="6712"/>
                  <a:pt x="19148" y="4481"/>
                </a:cubicBezTo>
                <a:cubicBezTo>
                  <a:pt x="19370" y="3724"/>
                  <a:pt x="19739" y="3011"/>
                  <a:pt x="19914" y="2240"/>
                </a:cubicBezTo>
                <a:cubicBezTo>
                  <a:pt x="20089" y="1470"/>
                  <a:pt x="20033" y="583"/>
                  <a:pt x="195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0" name="Google Shape;1500;p34"/>
          <p:cNvGrpSpPr/>
          <p:nvPr/>
        </p:nvGrpSpPr>
        <p:grpSpPr>
          <a:xfrm>
            <a:off x="-9525" y="4705284"/>
            <a:ext cx="9153600" cy="438092"/>
            <a:chOff x="-9525" y="4600575"/>
            <a:chExt cx="9153600" cy="543000"/>
          </a:xfrm>
        </p:grpSpPr>
        <p:sp>
          <p:nvSpPr>
            <p:cNvPr id="1501" name="Google Shape;1501;p34"/>
            <p:cNvSpPr/>
            <p:nvPr/>
          </p:nvSpPr>
          <p:spPr>
            <a:xfrm>
              <a:off x="-9525" y="4600575"/>
              <a:ext cx="9153600" cy="543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4"/>
            <p:cNvSpPr/>
            <p:nvPr/>
          </p:nvSpPr>
          <p:spPr>
            <a:xfrm>
              <a:off x="64714" y="4827287"/>
              <a:ext cx="263499" cy="32526"/>
            </a:xfrm>
            <a:custGeom>
              <a:avLst/>
              <a:gdLst/>
              <a:ahLst/>
              <a:cxnLst/>
              <a:rect l="l" t="t" r="r" b="b"/>
              <a:pathLst>
                <a:path w="7138" h="1913" extrusionOk="0">
                  <a:moveTo>
                    <a:pt x="2595" y="1"/>
                  </a:moveTo>
                  <a:cubicBezTo>
                    <a:pt x="1353" y="1"/>
                    <a:pt x="300" y="195"/>
                    <a:pt x="188" y="655"/>
                  </a:cubicBezTo>
                  <a:cubicBezTo>
                    <a:pt x="0" y="1437"/>
                    <a:pt x="2338" y="1913"/>
                    <a:pt x="4310" y="1913"/>
                  </a:cubicBezTo>
                  <a:cubicBezTo>
                    <a:pt x="5613" y="1913"/>
                    <a:pt x="6756" y="1705"/>
                    <a:pt x="6906" y="1240"/>
                  </a:cubicBezTo>
                  <a:cubicBezTo>
                    <a:pt x="7138" y="516"/>
                    <a:pt x="4617" y="1"/>
                    <a:pt x="2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4"/>
            <p:cNvSpPr/>
            <p:nvPr/>
          </p:nvSpPr>
          <p:spPr>
            <a:xfrm>
              <a:off x="161729" y="4919895"/>
              <a:ext cx="241276" cy="47335"/>
            </a:xfrm>
            <a:custGeom>
              <a:avLst/>
              <a:gdLst/>
              <a:ahLst/>
              <a:cxnLst/>
              <a:rect l="l" t="t" r="r" b="b"/>
              <a:pathLst>
                <a:path w="6536" h="2784" extrusionOk="0">
                  <a:moveTo>
                    <a:pt x="2882" y="0"/>
                  </a:moveTo>
                  <a:cubicBezTo>
                    <a:pt x="1634" y="0"/>
                    <a:pt x="479" y="300"/>
                    <a:pt x="305" y="910"/>
                  </a:cubicBezTo>
                  <a:cubicBezTo>
                    <a:pt x="1" y="1985"/>
                    <a:pt x="2110" y="2783"/>
                    <a:pt x="3903" y="2783"/>
                  </a:cubicBezTo>
                  <a:cubicBezTo>
                    <a:pt x="5024" y="2783"/>
                    <a:pt x="6020" y="2471"/>
                    <a:pt x="6226" y="1720"/>
                  </a:cubicBezTo>
                  <a:cubicBezTo>
                    <a:pt x="6535" y="582"/>
                    <a:pt x="4619" y="0"/>
                    <a:pt x="28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4" name="Google Shape;1504;p34"/>
            <p:cNvGrpSpPr/>
            <p:nvPr/>
          </p:nvGrpSpPr>
          <p:grpSpPr>
            <a:xfrm>
              <a:off x="0" y="4626600"/>
              <a:ext cx="9143735" cy="516912"/>
              <a:chOff x="0" y="4626600"/>
              <a:chExt cx="9143735" cy="516912"/>
            </a:xfrm>
          </p:grpSpPr>
          <p:sp>
            <p:nvSpPr>
              <p:cNvPr id="1505" name="Google Shape;1505;p34"/>
              <p:cNvSpPr/>
              <p:nvPr/>
            </p:nvSpPr>
            <p:spPr>
              <a:xfrm>
                <a:off x="74" y="4636750"/>
                <a:ext cx="9143661" cy="172881"/>
              </a:xfrm>
              <a:custGeom>
                <a:avLst/>
                <a:gdLst/>
                <a:ahLst/>
                <a:cxnLst/>
                <a:rect l="l" t="t" r="r" b="b"/>
                <a:pathLst>
                  <a:path w="247695" h="10168" extrusionOk="0">
                    <a:moveTo>
                      <a:pt x="78095" y="0"/>
                    </a:moveTo>
                    <a:cubicBezTo>
                      <a:pt x="52006" y="0"/>
                      <a:pt x="25938" y="718"/>
                      <a:pt x="0" y="3295"/>
                    </a:cubicBezTo>
                    <a:lnTo>
                      <a:pt x="0" y="9764"/>
                    </a:lnTo>
                    <a:cubicBezTo>
                      <a:pt x="3492" y="10045"/>
                      <a:pt x="6987" y="10167"/>
                      <a:pt x="10484" y="10167"/>
                    </a:cubicBezTo>
                    <a:cubicBezTo>
                      <a:pt x="35361" y="10167"/>
                      <a:pt x="60364" y="3947"/>
                      <a:pt x="85264" y="3947"/>
                    </a:cubicBezTo>
                    <a:cubicBezTo>
                      <a:pt x="89760" y="3947"/>
                      <a:pt x="94254" y="4150"/>
                      <a:pt x="98742" y="4629"/>
                    </a:cubicBezTo>
                    <a:cubicBezTo>
                      <a:pt x="109185" y="5742"/>
                      <a:pt x="119446" y="8345"/>
                      <a:pt x="129922" y="9025"/>
                    </a:cubicBezTo>
                    <a:cubicBezTo>
                      <a:pt x="131983" y="9158"/>
                      <a:pt x="134044" y="9218"/>
                      <a:pt x="136103" y="9218"/>
                    </a:cubicBezTo>
                    <a:cubicBezTo>
                      <a:pt x="151352" y="9218"/>
                      <a:pt x="166559" y="5982"/>
                      <a:pt x="181851" y="5851"/>
                    </a:cubicBezTo>
                    <a:cubicBezTo>
                      <a:pt x="182180" y="5849"/>
                      <a:pt x="182508" y="5847"/>
                      <a:pt x="182837" y="5847"/>
                    </a:cubicBezTo>
                    <a:cubicBezTo>
                      <a:pt x="198357" y="5847"/>
                      <a:pt x="214151" y="8876"/>
                      <a:pt x="229532" y="8876"/>
                    </a:cubicBezTo>
                    <a:cubicBezTo>
                      <a:pt x="235666" y="8876"/>
                      <a:pt x="241734" y="8394"/>
                      <a:pt x="247694" y="7046"/>
                    </a:cubicBezTo>
                    <a:lnTo>
                      <a:pt x="247694" y="3222"/>
                    </a:lnTo>
                    <a:cubicBezTo>
                      <a:pt x="207492" y="2486"/>
                      <a:pt x="167310" y="1257"/>
                      <a:pt x="127104" y="564"/>
                    </a:cubicBezTo>
                    <a:cubicBezTo>
                      <a:pt x="110777" y="281"/>
                      <a:pt x="94432" y="0"/>
                      <a:pt x="780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4"/>
              <p:cNvSpPr/>
              <p:nvPr/>
            </p:nvSpPr>
            <p:spPr>
              <a:xfrm>
                <a:off x="3199476" y="4628402"/>
                <a:ext cx="1948964" cy="89892"/>
              </a:xfrm>
              <a:custGeom>
                <a:avLst/>
                <a:gdLst/>
                <a:ahLst/>
                <a:cxnLst/>
                <a:rect l="l" t="t" r="r" b="b"/>
                <a:pathLst>
                  <a:path w="52796" h="5287" extrusionOk="0">
                    <a:moveTo>
                      <a:pt x="17409" y="0"/>
                    </a:moveTo>
                    <a:cubicBezTo>
                      <a:pt x="8137" y="0"/>
                      <a:pt x="542" y="169"/>
                      <a:pt x="0" y="517"/>
                    </a:cubicBezTo>
                    <a:cubicBezTo>
                      <a:pt x="748" y="434"/>
                      <a:pt x="1501" y="397"/>
                      <a:pt x="2258" y="397"/>
                    </a:cubicBezTo>
                    <a:cubicBezTo>
                      <a:pt x="8341" y="397"/>
                      <a:pt x="14705" y="2764"/>
                      <a:pt x="20774" y="2764"/>
                    </a:cubicBezTo>
                    <a:cubicBezTo>
                      <a:pt x="21139" y="2764"/>
                      <a:pt x="21502" y="2756"/>
                      <a:pt x="21864" y="2738"/>
                    </a:cubicBezTo>
                    <a:cubicBezTo>
                      <a:pt x="23737" y="2644"/>
                      <a:pt x="25608" y="2334"/>
                      <a:pt x="27477" y="2334"/>
                    </a:cubicBezTo>
                    <a:cubicBezTo>
                      <a:pt x="27872" y="2334"/>
                      <a:pt x="28267" y="2348"/>
                      <a:pt x="28662" y="2381"/>
                    </a:cubicBezTo>
                    <a:cubicBezTo>
                      <a:pt x="30851" y="2561"/>
                      <a:pt x="32947" y="3311"/>
                      <a:pt x="35012" y="4051"/>
                    </a:cubicBezTo>
                    <a:cubicBezTo>
                      <a:pt x="36726" y="4666"/>
                      <a:pt x="38494" y="5287"/>
                      <a:pt x="40304" y="5287"/>
                    </a:cubicBezTo>
                    <a:cubicBezTo>
                      <a:pt x="40469" y="5287"/>
                      <a:pt x="40635" y="5282"/>
                      <a:pt x="40801" y="5271"/>
                    </a:cubicBezTo>
                    <a:cubicBezTo>
                      <a:pt x="42587" y="5155"/>
                      <a:pt x="44260" y="4393"/>
                      <a:pt x="45906" y="3689"/>
                    </a:cubicBezTo>
                    <a:cubicBezTo>
                      <a:pt x="48177" y="2716"/>
                      <a:pt x="50338" y="1550"/>
                      <a:pt x="52795" y="1283"/>
                    </a:cubicBezTo>
                    <a:cubicBezTo>
                      <a:pt x="51878" y="443"/>
                      <a:pt x="32441" y="0"/>
                      <a:pt x="174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34"/>
              <p:cNvSpPr/>
              <p:nvPr/>
            </p:nvSpPr>
            <p:spPr>
              <a:xfrm>
                <a:off x="207874" y="4626600"/>
                <a:ext cx="2313906" cy="93395"/>
              </a:xfrm>
              <a:custGeom>
                <a:avLst/>
                <a:gdLst/>
                <a:ahLst/>
                <a:cxnLst/>
                <a:rect l="l" t="t" r="r" b="b"/>
                <a:pathLst>
                  <a:path w="62682" h="5493" extrusionOk="0">
                    <a:moveTo>
                      <a:pt x="54286" y="1"/>
                    </a:moveTo>
                    <a:cubicBezTo>
                      <a:pt x="37242" y="1"/>
                      <a:pt x="1152" y="2872"/>
                      <a:pt x="1" y="3360"/>
                    </a:cubicBezTo>
                    <a:lnTo>
                      <a:pt x="1784" y="3478"/>
                    </a:lnTo>
                    <a:cubicBezTo>
                      <a:pt x="3100" y="3457"/>
                      <a:pt x="4418" y="3436"/>
                      <a:pt x="5736" y="3436"/>
                    </a:cubicBezTo>
                    <a:cubicBezTo>
                      <a:pt x="9003" y="3436"/>
                      <a:pt x="12268" y="3564"/>
                      <a:pt x="15479" y="4138"/>
                    </a:cubicBezTo>
                    <a:cubicBezTo>
                      <a:pt x="17877" y="4567"/>
                      <a:pt x="20238" y="5244"/>
                      <a:pt x="22667" y="5435"/>
                    </a:cubicBezTo>
                    <a:cubicBezTo>
                      <a:pt x="23157" y="5473"/>
                      <a:pt x="23646" y="5492"/>
                      <a:pt x="24135" y="5492"/>
                    </a:cubicBezTo>
                    <a:cubicBezTo>
                      <a:pt x="27041" y="5492"/>
                      <a:pt x="29938" y="4834"/>
                      <a:pt x="32663" y="3804"/>
                    </a:cubicBezTo>
                    <a:cubicBezTo>
                      <a:pt x="34349" y="3165"/>
                      <a:pt x="36024" y="2376"/>
                      <a:pt x="37823" y="2276"/>
                    </a:cubicBezTo>
                    <a:cubicBezTo>
                      <a:pt x="37957" y="2269"/>
                      <a:pt x="38091" y="2266"/>
                      <a:pt x="38225" y="2266"/>
                    </a:cubicBezTo>
                    <a:cubicBezTo>
                      <a:pt x="39933" y="2266"/>
                      <a:pt x="41601" y="2838"/>
                      <a:pt x="43283" y="3180"/>
                    </a:cubicBezTo>
                    <a:cubicBezTo>
                      <a:pt x="44518" y="3430"/>
                      <a:pt x="45778" y="3555"/>
                      <a:pt x="47038" y="3555"/>
                    </a:cubicBezTo>
                    <a:cubicBezTo>
                      <a:pt x="48271" y="3555"/>
                      <a:pt x="49504" y="3435"/>
                      <a:pt x="50713" y="3196"/>
                    </a:cubicBezTo>
                    <a:cubicBezTo>
                      <a:pt x="54336" y="2479"/>
                      <a:pt x="57857" y="562"/>
                      <a:pt x="61494" y="562"/>
                    </a:cubicBezTo>
                    <a:cubicBezTo>
                      <a:pt x="61889" y="562"/>
                      <a:pt x="62284" y="584"/>
                      <a:pt x="62682" y="633"/>
                    </a:cubicBezTo>
                    <a:cubicBezTo>
                      <a:pt x="61673" y="184"/>
                      <a:pt x="58586" y="1"/>
                      <a:pt x="542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34"/>
              <p:cNvSpPr/>
              <p:nvPr/>
            </p:nvSpPr>
            <p:spPr>
              <a:xfrm>
                <a:off x="0" y="4916630"/>
                <a:ext cx="9143698" cy="226881"/>
              </a:xfrm>
              <a:custGeom>
                <a:avLst/>
                <a:gdLst/>
                <a:ahLst/>
                <a:cxnLst/>
                <a:rect l="l" t="t" r="r" b="b"/>
                <a:pathLst>
                  <a:path w="247696" h="13344" extrusionOk="0">
                    <a:moveTo>
                      <a:pt x="247696" y="0"/>
                    </a:moveTo>
                    <a:lnTo>
                      <a:pt x="1" y="2219"/>
                    </a:lnTo>
                    <a:lnTo>
                      <a:pt x="1" y="13343"/>
                    </a:lnTo>
                    <a:cubicBezTo>
                      <a:pt x="14887" y="8508"/>
                      <a:pt x="31338" y="10014"/>
                      <a:pt x="47144" y="9301"/>
                    </a:cubicBezTo>
                    <a:cubicBezTo>
                      <a:pt x="61501" y="8652"/>
                      <a:pt x="75792" y="6085"/>
                      <a:pt x="90132" y="6085"/>
                    </a:cubicBezTo>
                    <a:cubicBezTo>
                      <a:pt x="91935" y="6085"/>
                      <a:pt x="93739" y="6126"/>
                      <a:pt x="95543" y="6216"/>
                    </a:cubicBezTo>
                    <a:cubicBezTo>
                      <a:pt x="105408" y="6708"/>
                      <a:pt x="115141" y="8673"/>
                      <a:pt x="124983" y="9522"/>
                    </a:cubicBezTo>
                    <a:cubicBezTo>
                      <a:pt x="129446" y="9907"/>
                      <a:pt x="133915" y="10062"/>
                      <a:pt x="138386" y="10062"/>
                    </a:cubicBezTo>
                    <a:cubicBezTo>
                      <a:pt x="156813" y="10062"/>
                      <a:pt x="175293" y="7430"/>
                      <a:pt x="193735" y="7430"/>
                    </a:cubicBezTo>
                    <a:cubicBezTo>
                      <a:pt x="197291" y="7430"/>
                      <a:pt x="200845" y="7528"/>
                      <a:pt x="204397" y="7762"/>
                    </a:cubicBezTo>
                    <a:cubicBezTo>
                      <a:pt x="214207" y="8407"/>
                      <a:pt x="224259" y="10052"/>
                      <a:pt x="234046" y="10052"/>
                    </a:cubicBezTo>
                    <a:cubicBezTo>
                      <a:pt x="238673" y="10052"/>
                      <a:pt x="243241" y="9684"/>
                      <a:pt x="247696" y="8670"/>
                    </a:cubicBezTo>
                    <a:lnTo>
                      <a:pt x="24769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4"/>
              <p:cNvSpPr/>
              <p:nvPr/>
            </p:nvSpPr>
            <p:spPr>
              <a:xfrm>
                <a:off x="74" y="4718953"/>
                <a:ext cx="9143661" cy="285302"/>
              </a:xfrm>
              <a:custGeom>
                <a:avLst/>
                <a:gdLst/>
                <a:ahLst/>
                <a:cxnLst/>
                <a:rect l="l" t="t" r="r" b="b"/>
                <a:pathLst>
                  <a:path w="247695" h="16780" extrusionOk="0">
                    <a:moveTo>
                      <a:pt x="59135" y="0"/>
                    </a:moveTo>
                    <a:cubicBezTo>
                      <a:pt x="57781" y="0"/>
                      <a:pt x="56424" y="65"/>
                      <a:pt x="55065" y="211"/>
                    </a:cubicBezTo>
                    <a:cubicBezTo>
                      <a:pt x="48380" y="924"/>
                      <a:pt x="42053" y="3559"/>
                      <a:pt x="35448" y="4814"/>
                    </a:cubicBezTo>
                    <a:cubicBezTo>
                      <a:pt x="31706" y="5524"/>
                      <a:pt x="26979" y="5815"/>
                      <a:pt x="21913" y="5815"/>
                    </a:cubicBezTo>
                    <a:cubicBezTo>
                      <a:pt x="14674" y="5815"/>
                      <a:pt x="6743" y="5220"/>
                      <a:pt x="0" y="4398"/>
                    </a:cubicBezTo>
                    <a:lnTo>
                      <a:pt x="0" y="16779"/>
                    </a:lnTo>
                    <a:lnTo>
                      <a:pt x="45744" y="14381"/>
                    </a:lnTo>
                    <a:lnTo>
                      <a:pt x="71495" y="10703"/>
                    </a:lnTo>
                    <a:lnTo>
                      <a:pt x="106334" y="13302"/>
                    </a:lnTo>
                    <a:lnTo>
                      <a:pt x="145288" y="15808"/>
                    </a:lnTo>
                    <a:lnTo>
                      <a:pt x="190514" y="11575"/>
                    </a:lnTo>
                    <a:lnTo>
                      <a:pt x="214534" y="13735"/>
                    </a:lnTo>
                    <a:lnTo>
                      <a:pt x="247694" y="13863"/>
                    </a:lnTo>
                    <a:lnTo>
                      <a:pt x="247694" y="3285"/>
                    </a:lnTo>
                    <a:cubicBezTo>
                      <a:pt x="242748" y="4695"/>
                      <a:pt x="237741" y="5908"/>
                      <a:pt x="232616" y="6132"/>
                    </a:cubicBezTo>
                    <a:cubicBezTo>
                      <a:pt x="232013" y="6158"/>
                      <a:pt x="231410" y="6171"/>
                      <a:pt x="230808" y="6171"/>
                    </a:cubicBezTo>
                    <a:cubicBezTo>
                      <a:pt x="220936" y="6171"/>
                      <a:pt x="211176" y="2860"/>
                      <a:pt x="201327" y="2860"/>
                    </a:cubicBezTo>
                    <a:cubicBezTo>
                      <a:pt x="200321" y="2860"/>
                      <a:pt x="199314" y="2895"/>
                      <a:pt x="198306" y="2971"/>
                    </a:cubicBezTo>
                    <a:cubicBezTo>
                      <a:pt x="189903" y="3605"/>
                      <a:pt x="181828" y="7111"/>
                      <a:pt x="173420" y="7111"/>
                    </a:cubicBezTo>
                    <a:cubicBezTo>
                      <a:pt x="173237" y="7111"/>
                      <a:pt x="173055" y="7110"/>
                      <a:pt x="172872" y="7106"/>
                    </a:cubicBezTo>
                    <a:cubicBezTo>
                      <a:pt x="166155" y="6984"/>
                      <a:pt x="159671" y="4541"/>
                      <a:pt x="152970" y="4111"/>
                    </a:cubicBezTo>
                    <a:cubicBezTo>
                      <a:pt x="152180" y="4060"/>
                      <a:pt x="151390" y="4038"/>
                      <a:pt x="150600" y="4038"/>
                    </a:cubicBezTo>
                    <a:cubicBezTo>
                      <a:pt x="144369" y="4038"/>
                      <a:pt x="138158" y="5436"/>
                      <a:pt x="131907" y="5439"/>
                    </a:cubicBezTo>
                    <a:cubicBezTo>
                      <a:pt x="131893" y="5439"/>
                      <a:pt x="131880" y="5439"/>
                      <a:pt x="131866" y="5439"/>
                    </a:cubicBezTo>
                    <a:cubicBezTo>
                      <a:pt x="125522" y="5439"/>
                      <a:pt x="119257" y="4008"/>
                      <a:pt x="112919" y="3728"/>
                    </a:cubicBezTo>
                    <a:cubicBezTo>
                      <a:pt x="112055" y="3691"/>
                      <a:pt x="111191" y="3674"/>
                      <a:pt x="110326" y="3674"/>
                    </a:cubicBezTo>
                    <a:cubicBezTo>
                      <a:pt x="104596" y="3674"/>
                      <a:pt x="98864" y="4399"/>
                      <a:pt x="93135" y="4399"/>
                    </a:cubicBezTo>
                    <a:cubicBezTo>
                      <a:pt x="92124" y="4399"/>
                      <a:pt x="91114" y="4376"/>
                      <a:pt x="90103" y="4323"/>
                    </a:cubicBezTo>
                    <a:cubicBezTo>
                      <a:pt x="79687" y="3773"/>
                      <a:pt x="69470" y="0"/>
                      <a:pt x="591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4"/>
              <p:cNvSpPr/>
              <p:nvPr/>
            </p:nvSpPr>
            <p:spPr>
              <a:xfrm>
                <a:off x="5054063" y="4817460"/>
                <a:ext cx="260435" cy="30349"/>
              </a:xfrm>
              <a:custGeom>
                <a:avLst/>
                <a:gdLst/>
                <a:ahLst/>
                <a:cxnLst/>
                <a:rect l="l" t="t" r="r" b="b"/>
                <a:pathLst>
                  <a:path w="7055" h="1785" extrusionOk="0">
                    <a:moveTo>
                      <a:pt x="5232" y="1"/>
                    </a:moveTo>
                    <a:cubicBezTo>
                      <a:pt x="3185" y="1"/>
                      <a:pt x="86" y="544"/>
                      <a:pt x="32" y="1233"/>
                    </a:cubicBezTo>
                    <a:cubicBezTo>
                      <a:pt x="0" y="1625"/>
                      <a:pt x="746" y="1784"/>
                      <a:pt x="1760" y="1784"/>
                    </a:cubicBezTo>
                    <a:cubicBezTo>
                      <a:pt x="3787" y="1784"/>
                      <a:pt x="6887" y="1150"/>
                      <a:pt x="6997" y="483"/>
                    </a:cubicBezTo>
                    <a:cubicBezTo>
                      <a:pt x="7054" y="143"/>
                      <a:pt x="6281" y="1"/>
                      <a:pt x="52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4"/>
              <p:cNvSpPr/>
              <p:nvPr/>
            </p:nvSpPr>
            <p:spPr>
              <a:xfrm>
                <a:off x="4246156" y="4804454"/>
                <a:ext cx="103990" cy="28292"/>
              </a:xfrm>
              <a:custGeom>
                <a:avLst/>
                <a:gdLst/>
                <a:ahLst/>
                <a:cxnLst/>
                <a:rect l="l" t="t" r="r" b="b"/>
                <a:pathLst>
                  <a:path w="2817" h="1664" extrusionOk="0">
                    <a:moveTo>
                      <a:pt x="1433" y="1"/>
                    </a:moveTo>
                    <a:cubicBezTo>
                      <a:pt x="920" y="1"/>
                      <a:pt x="407" y="177"/>
                      <a:pt x="265" y="497"/>
                    </a:cubicBezTo>
                    <a:cubicBezTo>
                      <a:pt x="0" y="1093"/>
                      <a:pt x="885" y="1663"/>
                      <a:pt x="1651" y="1663"/>
                    </a:cubicBezTo>
                    <a:cubicBezTo>
                      <a:pt x="2077" y="1663"/>
                      <a:pt x="2467" y="1487"/>
                      <a:pt x="2601" y="1039"/>
                    </a:cubicBezTo>
                    <a:cubicBezTo>
                      <a:pt x="2817" y="321"/>
                      <a:pt x="2124" y="1"/>
                      <a:pt x="14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4"/>
              <p:cNvSpPr/>
              <p:nvPr/>
            </p:nvSpPr>
            <p:spPr>
              <a:xfrm>
                <a:off x="2858408" y="4791159"/>
                <a:ext cx="191072" cy="3050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1794" extrusionOk="0">
                    <a:moveTo>
                      <a:pt x="968" y="0"/>
                    </a:moveTo>
                    <a:cubicBezTo>
                      <a:pt x="574" y="0"/>
                      <a:pt x="292" y="70"/>
                      <a:pt x="228" y="236"/>
                    </a:cubicBezTo>
                    <a:cubicBezTo>
                      <a:pt x="1" y="821"/>
                      <a:pt x="2645" y="1794"/>
                      <a:pt x="4035" y="1794"/>
                    </a:cubicBezTo>
                    <a:cubicBezTo>
                      <a:pt x="4425" y="1794"/>
                      <a:pt x="4717" y="1717"/>
                      <a:pt x="4817" y="1533"/>
                    </a:cubicBezTo>
                    <a:cubicBezTo>
                      <a:pt x="5175" y="880"/>
                      <a:pt x="2364" y="0"/>
                      <a:pt x="9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4"/>
              <p:cNvSpPr/>
              <p:nvPr/>
            </p:nvSpPr>
            <p:spPr>
              <a:xfrm>
                <a:off x="2618639" y="4770553"/>
                <a:ext cx="152939" cy="24042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1414" extrusionOk="0">
                    <a:moveTo>
                      <a:pt x="1306" y="1"/>
                    </a:moveTo>
                    <a:cubicBezTo>
                      <a:pt x="847" y="1"/>
                      <a:pt x="472" y="96"/>
                      <a:pt x="341" y="322"/>
                    </a:cubicBezTo>
                    <a:cubicBezTo>
                      <a:pt x="1" y="909"/>
                      <a:pt x="1947" y="1413"/>
                      <a:pt x="3083" y="1413"/>
                    </a:cubicBezTo>
                    <a:cubicBezTo>
                      <a:pt x="3479" y="1413"/>
                      <a:pt x="3777" y="1352"/>
                      <a:pt x="3845" y="1212"/>
                    </a:cubicBezTo>
                    <a:cubicBezTo>
                      <a:pt x="4143" y="596"/>
                      <a:pt x="2459" y="1"/>
                      <a:pt x="13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34"/>
              <p:cNvSpPr/>
              <p:nvPr/>
            </p:nvSpPr>
            <p:spPr>
              <a:xfrm>
                <a:off x="1353489" y="4804573"/>
                <a:ext cx="160617" cy="43951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2585" extrusionOk="0">
                    <a:moveTo>
                      <a:pt x="2705" y="0"/>
                    </a:moveTo>
                    <a:cubicBezTo>
                      <a:pt x="1480" y="0"/>
                      <a:pt x="0" y="1116"/>
                      <a:pt x="320" y="2073"/>
                    </a:cubicBezTo>
                    <a:cubicBezTo>
                      <a:pt x="441" y="2438"/>
                      <a:pt x="791" y="2584"/>
                      <a:pt x="1230" y="2584"/>
                    </a:cubicBezTo>
                    <a:cubicBezTo>
                      <a:pt x="2447" y="2584"/>
                      <a:pt x="4351" y="1461"/>
                      <a:pt x="3991" y="744"/>
                    </a:cubicBezTo>
                    <a:cubicBezTo>
                      <a:pt x="3725" y="213"/>
                      <a:pt x="3239" y="0"/>
                      <a:pt x="27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34"/>
              <p:cNvSpPr/>
              <p:nvPr/>
            </p:nvSpPr>
            <p:spPr>
              <a:xfrm>
                <a:off x="888163" y="4826131"/>
                <a:ext cx="364425" cy="51399"/>
              </a:xfrm>
              <a:custGeom>
                <a:avLst/>
                <a:gdLst/>
                <a:ahLst/>
                <a:cxnLst/>
                <a:rect l="l" t="t" r="r" b="b"/>
                <a:pathLst>
                  <a:path w="9872" h="3023" extrusionOk="0">
                    <a:moveTo>
                      <a:pt x="7519" y="0"/>
                    </a:moveTo>
                    <a:cubicBezTo>
                      <a:pt x="4645" y="0"/>
                      <a:pt x="0" y="1354"/>
                      <a:pt x="118" y="2476"/>
                    </a:cubicBezTo>
                    <a:cubicBezTo>
                      <a:pt x="159" y="2866"/>
                      <a:pt x="774" y="3023"/>
                      <a:pt x="1674" y="3023"/>
                    </a:cubicBezTo>
                    <a:cubicBezTo>
                      <a:pt x="4433" y="3023"/>
                      <a:pt x="9872" y="1551"/>
                      <a:pt x="9713" y="805"/>
                    </a:cubicBezTo>
                    <a:cubicBezTo>
                      <a:pt x="9591" y="231"/>
                      <a:pt x="8706" y="0"/>
                      <a:pt x="75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34"/>
              <p:cNvSpPr/>
              <p:nvPr/>
            </p:nvSpPr>
            <p:spPr>
              <a:xfrm>
                <a:off x="74" y="4779921"/>
                <a:ext cx="9143661" cy="281493"/>
              </a:xfrm>
              <a:custGeom>
                <a:avLst/>
                <a:gdLst/>
                <a:ahLst/>
                <a:cxnLst/>
                <a:rect l="l" t="t" r="r" b="b"/>
                <a:pathLst>
                  <a:path w="247695" h="16556" extrusionOk="0">
                    <a:moveTo>
                      <a:pt x="51714" y="1"/>
                    </a:moveTo>
                    <a:cubicBezTo>
                      <a:pt x="50189" y="1"/>
                      <a:pt x="48632" y="209"/>
                      <a:pt x="47436" y="1123"/>
                    </a:cubicBezTo>
                    <a:cubicBezTo>
                      <a:pt x="46412" y="1906"/>
                      <a:pt x="45801" y="3095"/>
                      <a:pt x="44988" y="4092"/>
                    </a:cubicBezTo>
                    <a:cubicBezTo>
                      <a:pt x="42432" y="7247"/>
                      <a:pt x="38497" y="8122"/>
                      <a:pt x="34307" y="8122"/>
                    </a:cubicBezTo>
                    <a:cubicBezTo>
                      <a:pt x="31486" y="8122"/>
                      <a:pt x="28550" y="7726"/>
                      <a:pt x="25841" y="7361"/>
                    </a:cubicBezTo>
                    <a:cubicBezTo>
                      <a:pt x="21528" y="6783"/>
                      <a:pt x="17179" y="6494"/>
                      <a:pt x="12829" y="6494"/>
                    </a:cubicBezTo>
                    <a:cubicBezTo>
                      <a:pt x="8540" y="6494"/>
                      <a:pt x="4252" y="6775"/>
                      <a:pt x="0" y="7335"/>
                    </a:cubicBezTo>
                    <a:lnTo>
                      <a:pt x="0" y="16556"/>
                    </a:lnTo>
                    <a:cubicBezTo>
                      <a:pt x="6569" y="14521"/>
                      <a:pt x="13444" y="13966"/>
                      <a:pt x="20448" y="13966"/>
                    </a:cubicBezTo>
                    <a:cubicBezTo>
                      <a:pt x="28877" y="13966"/>
                      <a:pt x="37492" y="14770"/>
                      <a:pt x="45986" y="14770"/>
                    </a:cubicBezTo>
                    <a:cubicBezTo>
                      <a:pt x="48539" y="14770"/>
                      <a:pt x="51080" y="14697"/>
                      <a:pt x="53602" y="14508"/>
                    </a:cubicBezTo>
                    <a:cubicBezTo>
                      <a:pt x="64998" y="13651"/>
                      <a:pt x="76177" y="10376"/>
                      <a:pt x="87605" y="10376"/>
                    </a:cubicBezTo>
                    <a:cubicBezTo>
                      <a:pt x="87640" y="10376"/>
                      <a:pt x="87674" y="10376"/>
                      <a:pt x="87708" y="10376"/>
                    </a:cubicBezTo>
                    <a:cubicBezTo>
                      <a:pt x="97239" y="10393"/>
                      <a:pt x="106606" y="12698"/>
                      <a:pt x="116067" y="13852"/>
                    </a:cubicBezTo>
                    <a:cubicBezTo>
                      <a:pt x="121776" y="14545"/>
                      <a:pt x="127499" y="14817"/>
                      <a:pt x="133232" y="14817"/>
                    </a:cubicBezTo>
                    <a:cubicBezTo>
                      <a:pt x="153938" y="14817"/>
                      <a:pt x="174771" y="11272"/>
                      <a:pt x="195501" y="11272"/>
                    </a:cubicBezTo>
                    <a:cubicBezTo>
                      <a:pt x="200385" y="11272"/>
                      <a:pt x="205263" y="11469"/>
                      <a:pt x="210132" y="11955"/>
                    </a:cubicBezTo>
                    <a:cubicBezTo>
                      <a:pt x="218809" y="12822"/>
                      <a:pt x="227742" y="14570"/>
                      <a:pt x="236393" y="14570"/>
                    </a:cubicBezTo>
                    <a:cubicBezTo>
                      <a:pt x="240231" y="14570"/>
                      <a:pt x="244014" y="14226"/>
                      <a:pt x="247694" y="13309"/>
                    </a:cubicBezTo>
                    <a:lnTo>
                      <a:pt x="247694" y="5159"/>
                    </a:lnTo>
                    <a:cubicBezTo>
                      <a:pt x="238887" y="6672"/>
                      <a:pt x="229666" y="7484"/>
                      <a:pt x="220786" y="7484"/>
                    </a:cubicBezTo>
                    <a:cubicBezTo>
                      <a:pt x="220313" y="7484"/>
                      <a:pt x="219840" y="7482"/>
                      <a:pt x="219369" y="7477"/>
                    </a:cubicBezTo>
                    <a:cubicBezTo>
                      <a:pt x="217820" y="7460"/>
                      <a:pt x="216221" y="7410"/>
                      <a:pt x="214801" y="6787"/>
                    </a:cubicBezTo>
                    <a:cubicBezTo>
                      <a:pt x="213553" y="6235"/>
                      <a:pt x="212536" y="5278"/>
                      <a:pt x="211387" y="4537"/>
                    </a:cubicBezTo>
                    <a:cubicBezTo>
                      <a:pt x="209204" y="3134"/>
                      <a:pt x="206791" y="2608"/>
                      <a:pt x="204273" y="2608"/>
                    </a:cubicBezTo>
                    <a:cubicBezTo>
                      <a:pt x="199633" y="2608"/>
                      <a:pt x="194634" y="4393"/>
                      <a:pt x="190055" y="5770"/>
                    </a:cubicBezTo>
                    <a:cubicBezTo>
                      <a:pt x="183254" y="7818"/>
                      <a:pt x="176149" y="8861"/>
                      <a:pt x="169043" y="8861"/>
                    </a:cubicBezTo>
                    <a:cubicBezTo>
                      <a:pt x="167819" y="8861"/>
                      <a:pt x="166596" y="8830"/>
                      <a:pt x="165374" y="8768"/>
                    </a:cubicBezTo>
                    <a:cubicBezTo>
                      <a:pt x="163832" y="8689"/>
                      <a:pt x="162241" y="8547"/>
                      <a:pt x="160882" y="7806"/>
                    </a:cubicBezTo>
                    <a:cubicBezTo>
                      <a:pt x="159331" y="6962"/>
                      <a:pt x="158255" y="5422"/>
                      <a:pt x="156729" y="4528"/>
                    </a:cubicBezTo>
                    <a:cubicBezTo>
                      <a:pt x="155655" y="3897"/>
                      <a:pt x="154537" y="3642"/>
                      <a:pt x="153388" y="3642"/>
                    </a:cubicBezTo>
                    <a:cubicBezTo>
                      <a:pt x="148526" y="3642"/>
                      <a:pt x="143103" y="8205"/>
                      <a:pt x="138074" y="8205"/>
                    </a:cubicBezTo>
                    <a:cubicBezTo>
                      <a:pt x="137118" y="8205"/>
                      <a:pt x="136176" y="8040"/>
                      <a:pt x="135255" y="7648"/>
                    </a:cubicBezTo>
                    <a:cubicBezTo>
                      <a:pt x="132966" y="6677"/>
                      <a:pt x="131312" y="4409"/>
                      <a:pt x="128890" y="3843"/>
                    </a:cubicBezTo>
                    <a:cubicBezTo>
                      <a:pt x="128483" y="3748"/>
                      <a:pt x="128077" y="3705"/>
                      <a:pt x="127674" y="3705"/>
                    </a:cubicBezTo>
                    <a:cubicBezTo>
                      <a:pt x="123872" y="3705"/>
                      <a:pt x="120245" y="7526"/>
                      <a:pt x="116518" y="7526"/>
                    </a:cubicBezTo>
                    <a:cubicBezTo>
                      <a:pt x="116005" y="7526"/>
                      <a:pt x="115489" y="7453"/>
                      <a:pt x="114971" y="7288"/>
                    </a:cubicBezTo>
                    <a:cubicBezTo>
                      <a:pt x="113745" y="6899"/>
                      <a:pt x="112744" y="6034"/>
                      <a:pt x="111634" y="5383"/>
                    </a:cubicBezTo>
                    <a:cubicBezTo>
                      <a:pt x="109623" y="4201"/>
                      <a:pt x="107451" y="3780"/>
                      <a:pt x="105190" y="3780"/>
                    </a:cubicBezTo>
                    <a:cubicBezTo>
                      <a:pt x="100547" y="3780"/>
                      <a:pt x="95532" y="5557"/>
                      <a:pt x="90780" y="6172"/>
                    </a:cubicBezTo>
                    <a:cubicBezTo>
                      <a:pt x="89474" y="6341"/>
                      <a:pt x="88173" y="6417"/>
                      <a:pt x="86876" y="6417"/>
                    </a:cubicBezTo>
                    <a:cubicBezTo>
                      <a:pt x="75366" y="6417"/>
                      <a:pt x="64155" y="441"/>
                      <a:pt x="52479" y="16"/>
                    </a:cubicBezTo>
                    <a:cubicBezTo>
                      <a:pt x="52226" y="7"/>
                      <a:pt x="51970" y="1"/>
                      <a:pt x="517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4"/>
              <p:cNvSpPr/>
              <p:nvPr/>
            </p:nvSpPr>
            <p:spPr>
              <a:xfrm>
                <a:off x="5373941" y="4879227"/>
                <a:ext cx="410458" cy="67228"/>
              </a:xfrm>
              <a:custGeom>
                <a:avLst/>
                <a:gdLst/>
                <a:ahLst/>
                <a:cxnLst/>
                <a:rect l="l" t="t" r="r" b="b"/>
                <a:pathLst>
                  <a:path w="11119" h="3954" extrusionOk="0">
                    <a:moveTo>
                      <a:pt x="8115" y="1"/>
                    </a:moveTo>
                    <a:cubicBezTo>
                      <a:pt x="5110" y="1"/>
                      <a:pt x="1" y="1887"/>
                      <a:pt x="543" y="3302"/>
                    </a:cubicBezTo>
                    <a:cubicBezTo>
                      <a:pt x="718" y="3761"/>
                      <a:pt x="1473" y="3954"/>
                      <a:pt x="2490" y="3954"/>
                    </a:cubicBezTo>
                    <a:cubicBezTo>
                      <a:pt x="5589" y="3954"/>
                      <a:pt x="11118" y="2159"/>
                      <a:pt x="10074" y="618"/>
                    </a:cubicBezTo>
                    <a:cubicBezTo>
                      <a:pt x="9779" y="183"/>
                      <a:pt x="9049" y="1"/>
                      <a:pt x="81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34"/>
              <p:cNvSpPr/>
              <p:nvPr/>
            </p:nvSpPr>
            <p:spPr>
              <a:xfrm>
                <a:off x="5069974" y="4937593"/>
                <a:ext cx="160617" cy="28547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1679" extrusionOk="0">
                    <a:moveTo>
                      <a:pt x="2748" y="0"/>
                    </a:moveTo>
                    <a:cubicBezTo>
                      <a:pt x="1536" y="0"/>
                      <a:pt x="0" y="439"/>
                      <a:pt x="75" y="1034"/>
                    </a:cubicBezTo>
                    <a:cubicBezTo>
                      <a:pt x="127" y="1452"/>
                      <a:pt x="997" y="1678"/>
                      <a:pt x="1922" y="1678"/>
                    </a:cubicBezTo>
                    <a:cubicBezTo>
                      <a:pt x="3092" y="1678"/>
                      <a:pt x="4350" y="1316"/>
                      <a:pt x="4160" y="522"/>
                    </a:cubicBezTo>
                    <a:cubicBezTo>
                      <a:pt x="4072" y="154"/>
                      <a:pt x="3467" y="0"/>
                      <a:pt x="27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4"/>
              <p:cNvSpPr/>
              <p:nvPr/>
            </p:nvSpPr>
            <p:spPr>
              <a:xfrm>
                <a:off x="4609410" y="4878275"/>
                <a:ext cx="156963" cy="31914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1877" extrusionOk="0">
                    <a:moveTo>
                      <a:pt x="2092" y="1"/>
                    </a:moveTo>
                    <a:cubicBezTo>
                      <a:pt x="1044" y="1"/>
                      <a:pt x="0" y="341"/>
                      <a:pt x="0" y="1029"/>
                    </a:cubicBezTo>
                    <a:cubicBezTo>
                      <a:pt x="0" y="1634"/>
                      <a:pt x="845" y="1877"/>
                      <a:pt x="1778" y="1877"/>
                    </a:cubicBezTo>
                    <a:cubicBezTo>
                      <a:pt x="2946" y="1877"/>
                      <a:pt x="4251" y="1496"/>
                      <a:pt x="4204" y="970"/>
                    </a:cubicBezTo>
                    <a:cubicBezTo>
                      <a:pt x="4145" y="326"/>
                      <a:pt x="3117" y="1"/>
                      <a:pt x="20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4"/>
              <p:cNvSpPr/>
              <p:nvPr/>
            </p:nvSpPr>
            <p:spPr>
              <a:xfrm>
                <a:off x="3418720" y="4882219"/>
                <a:ext cx="388420" cy="41775"/>
              </a:xfrm>
              <a:custGeom>
                <a:avLst/>
                <a:gdLst/>
                <a:ahLst/>
                <a:cxnLst/>
                <a:rect l="l" t="t" r="r" b="b"/>
                <a:pathLst>
                  <a:path w="10522" h="2457" extrusionOk="0">
                    <a:moveTo>
                      <a:pt x="5905" y="1"/>
                    </a:moveTo>
                    <a:cubicBezTo>
                      <a:pt x="3191" y="1"/>
                      <a:pt x="235" y="486"/>
                      <a:pt x="109" y="1271"/>
                    </a:cubicBezTo>
                    <a:cubicBezTo>
                      <a:pt x="0" y="1951"/>
                      <a:pt x="3069" y="2457"/>
                      <a:pt x="5885" y="2457"/>
                    </a:cubicBezTo>
                    <a:cubicBezTo>
                      <a:pt x="8178" y="2457"/>
                      <a:pt x="10304" y="2121"/>
                      <a:pt x="10410" y="1271"/>
                    </a:cubicBezTo>
                    <a:cubicBezTo>
                      <a:pt x="10521" y="381"/>
                      <a:pt x="8308" y="1"/>
                      <a:pt x="59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4"/>
              <p:cNvSpPr/>
              <p:nvPr/>
            </p:nvSpPr>
            <p:spPr>
              <a:xfrm>
                <a:off x="2152685" y="4846533"/>
                <a:ext cx="498611" cy="59713"/>
              </a:xfrm>
              <a:custGeom>
                <a:avLst/>
                <a:gdLst/>
                <a:ahLst/>
                <a:cxnLst/>
                <a:rect l="l" t="t" r="r" b="b"/>
                <a:pathLst>
                  <a:path w="13507" h="3512" extrusionOk="0">
                    <a:moveTo>
                      <a:pt x="4252" y="1"/>
                    </a:moveTo>
                    <a:cubicBezTo>
                      <a:pt x="2344" y="1"/>
                      <a:pt x="816" y="318"/>
                      <a:pt x="542" y="1093"/>
                    </a:cubicBezTo>
                    <a:cubicBezTo>
                      <a:pt x="1" y="2622"/>
                      <a:pt x="5481" y="3511"/>
                      <a:pt x="9423" y="3511"/>
                    </a:cubicBezTo>
                    <a:cubicBezTo>
                      <a:pt x="11519" y="3511"/>
                      <a:pt x="13179" y="3260"/>
                      <a:pt x="13269" y="2719"/>
                    </a:cubicBezTo>
                    <a:cubicBezTo>
                      <a:pt x="13507" y="1293"/>
                      <a:pt x="8105" y="1"/>
                      <a:pt x="42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34"/>
              <p:cNvSpPr/>
              <p:nvPr/>
            </p:nvSpPr>
            <p:spPr>
              <a:xfrm>
                <a:off x="1797331" y="4817205"/>
                <a:ext cx="235038" cy="45227"/>
              </a:xfrm>
              <a:custGeom>
                <a:avLst/>
                <a:gdLst/>
                <a:ahLst/>
                <a:cxnLst/>
                <a:rect l="l" t="t" r="r" b="b"/>
                <a:pathLst>
                  <a:path w="6367" h="2660" extrusionOk="0">
                    <a:moveTo>
                      <a:pt x="2389" y="0"/>
                    </a:moveTo>
                    <a:cubicBezTo>
                      <a:pt x="1349" y="0"/>
                      <a:pt x="456" y="273"/>
                      <a:pt x="282" y="951"/>
                    </a:cubicBezTo>
                    <a:cubicBezTo>
                      <a:pt x="1" y="2038"/>
                      <a:pt x="1977" y="2659"/>
                      <a:pt x="3713" y="2659"/>
                    </a:cubicBezTo>
                    <a:cubicBezTo>
                      <a:pt x="4908" y="2659"/>
                      <a:pt x="5988" y="2365"/>
                      <a:pt x="6142" y="1727"/>
                    </a:cubicBezTo>
                    <a:cubicBezTo>
                      <a:pt x="6366" y="796"/>
                      <a:pt x="4164" y="0"/>
                      <a:pt x="23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34"/>
              <p:cNvSpPr/>
              <p:nvPr/>
            </p:nvSpPr>
            <p:spPr>
              <a:xfrm>
                <a:off x="477730" y="4925913"/>
                <a:ext cx="105872" cy="28020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648" extrusionOk="0">
                    <a:moveTo>
                      <a:pt x="1333" y="0"/>
                    </a:moveTo>
                    <a:cubicBezTo>
                      <a:pt x="781" y="0"/>
                      <a:pt x="252" y="187"/>
                      <a:pt x="152" y="556"/>
                    </a:cubicBezTo>
                    <a:cubicBezTo>
                      <a:pt x="1" y="1111"/>
                      <a:pt x="960" y="1648"/>
                      <a:pt x="1750" y="1648"/>
                    </a:cubicBezTo>
                    <a:cubicBezTo>
                      <a:pt x="2197" y="1648"/>
                      <a:pt x="2590" y="1476"/>
                      <a:pt x="2697" y="1038"/>
                    </a:cubicBezTo>
                    <a:cubicBezTo>
                      <a:pt x="2867" y="342"/>
                      <a:pt x="2079" y="0"/>
                      <a:pt x="13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24" name="Google Shape;1524;p34"/>
          <p:cNvSpPr/>
          <p:nvPr/>
        </p:nvSpPr>
        <p:spPr>
          <a:xfrm flipH="1">
            <a:off x="7749829" y="304795"/>
            <a:ext cx="1076671" cy="143569"/>
          </a:xfrm>
          <a:custGeom>
            <a:avLst/>
            <a:gdLst/>
            <a:ahLst/>
            <a:cxnLst/>
            <a:rect l="l" t="t" r="r" b="b"/>
            <a:pathLst>
              <a:path w="47083" h="6279" extrusionOk="0">
                <a:moveTo>
                  <a:pt x="28431" y="0"/>
                </a:moveTo>
                <a:cubicBezTo>
                  <a:pt x="28184" y="0"/>
                  <a:pt x="27937" y="12"/>
                  <a:pt x="27691" y="34"/>
                </a:cubicBezTo>
                <a:cubicBezTo>
                  <a:pt x="24551" y="321"/>
                  <a:pt x="21768" y="2350"/>
                  <a:pt x="18627" y="2614"/>
                </a:cubicBezTo>
                <a:cubicBezTo>
                  <a:pt x="18367" y="2637"/>
                  <a:pt x="18107" y="2646"/>
                  <a:pt x="17847" y="2646"/>
                </a:cubicBezTo>
                <a:cubicBezTo>
                  <a:pt x="16355" y="2646"/>
                  <a:pt x="14866" y="2327"/>
                  <a:pt x="13372" y="2196"/>
                </a:cubicBezTo>
                <a:cubicBezTo>
                  <a:pt x="12984" y="2163"/>
                  <a:pt x="12586" y="2146"/>
                  <a:pt x="12181" y="2146"/>
                </a:cubicBezTo>
                <a:cubicBezTo>
                  <a:pt x="8042" y="2146"/>
                  <a:pt x="3165" y="3855"/>
                  <a:pt x="1" y="6279"/>
                </a:cubicBezTo>
                <a:lnTo>
                  <a:pt x="47082" y="6279"/>
                </a:lnTo>
                <a:cubicBezTo>
                  <a:pt x="45780" y="4314"/>
                  <a:pt x="43323" y="3675"/>
                  <a:pt x="40898" y="3675"/>
                </a:cubicBezTo>
                <a:cubicBezTo>
                  <a:pt x="40320" y="3675"/>
                  <a:pt x="39743" y="3712"/>
                  <a:pt x="39184" y="3775"/>
                </a:cubicBezTo>
                <a:cubicBezTo>
                  <a:pt x="38631" y="3837"/>
                  <a:pt x="38061" y="3912"/>
                  <a:pt x="37504" y="3912"/>
                </a:cubicBezTo>
                <a:cubicBezTo>
                  <a:pt x="36957" y="3912"/>
                  <a:pt x="36423" y="3841"/>
                  <a:pt x="35926" y="3617"/>
                </a:cubicBezTo>
                <a:cubicBezTo>
                  <a:pt x="35157" y="3273"/>
                  <a:pt x="34589" y="2613"/>
                  <a:pt x="33954" y="2060"/>
                </a:cubicBezTo>
                <a:cubicBezTo>
                  <a:pt x="32441" y="740"/>
                  <a:pt x="30437" y="0"/>
                  <a:pt x="284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34"/>
          <p:cNvSpPr/>
          <p:nvPr/>
        </p:nvSpPr>
        <p:spPr>
          <a:xfrm flipH="1">
            <a:off x="8678000" y="1123950"/>
            <a:ext cx="650475" cy="100800"/>
          </a:xfrm>
          <a:custGeom>
            <a:avLst/>
            <a:gdLst/>
            <a:ahLst/>
            <a:cxnLst/>
            <a:rect l="l" t="t" r="r" b="b"/>
            <a:pathLst>
              <a:path w="26019" h="4032" extrusionOk="0">
                <a:moveTo>
                  <a:pt x="12867" y="0"/>
                </a:moveTo>
                <a:cubicBezTo>
                  <a:pt x="12142" y="0"/>
                  <a:pt x="11402" y="147"/>
                  <a:pt x="10709" y="364"/>
                </a:cubicBezTo>
                <a:cubicBezTo>
                  <a:pt x="9387" y="777"/>
                  <a:pt x="8141" y="1427"/>
                  <a:pt x="6797" y="1764"/>
                </a:cubicBezTo>
                <a:cubicBezTo>
                  <a:pt x="4414" y="2361"/>
                  <a:pt x="1629" y="2192"/>
                  <a:pt x="1" y="4031"/>
                </a:cubicBezTo>
                <a:lnTo>
                  <a:pt x="26018" y="4031"/>
                </a:lnTo>
                <a:cubicBezTo>
                  <a:pt x="25190" y="2970"/>
                  <a:pt x="24068" y="1979"/>
                  <a:pt x="22724" y="1905"/>
                </a:cubicBezTo>
                <a:cubicBezTo>
                  <a:pt x="22632" y="1900"/>
                  <a:pt x="22539" y="1898"/>
                  <a:pt x="22446" y="1898"/>
                </a:cubicBezTo>
                <a:cubicBezTo>
                  <a:pt x="21185" y="1898"/>
                  <a:pt x="19890" y="2329"/>
                  <a:pt x="18661" y="2329"/>
                </a:cubicBezTo>
                <a:cubicBezTo>
                  <a:pt x="18162" y="2329"/>
                  <a:pt x="17675" y="2258"/>
                  <a:pt x="17204" y="2059"/>
                </a:cubicBezTo>
                <a:cubicBezTo>
                  <a:pt x="16299" y="1675"/>
                  <a:pt x="15636" y="871"/>
                  <a:pt x="14763" y="423"/>
                </a:cubicBezTo>
                <a:cubicBezTo>
                  <a:pt x="14174" y="122"/>
                  <a:pt x="13527" y="0"/>
                  <a:pt x="1286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34"/>
          <p:cNvSpPr/>
          <p:nvPr/>
        </p:nvSpPr>
        <p:spPr>
          <a:xfrm flipH="1">
            <a:off x="664477" y="202762"/>
            <a:ext cx="844198" cy="143569"/>
          </a:xfrm>
          <a:custGeom>
            <a:avLst/>
            <a:gdLst/>
            <a:ahLst/>
            <a:cxnLst/>
            <a:rect l="l" t="t" r="r" b="b"/>
            <a:pathLst>
              <a:path w="47083" h="6279" extrusionOk="0">
                <a:moveTo>
                  <a:pt x="28431" y="0"/>
                </a:moveTo>
                <a:cubicBezTo>
                  <a:pt x="28184" y="0"/>
                  <a:pt x="27937" y="12"/>
                  <a:pt x="27691" y="34"/>
                </a:cubicBezTo>
                <a:cubicBezTo>
                  <a:pt x="24551" y="321"/>
                  <a:pt x="21768" y="2350"/>
                  <a:pt x="18627" y="2614"/>
                </a:cubicBezTo>
                <a:cubicBezTo>
                  <a:pt x="18367" y="2637"/>
                  <a:pt x="18107" y="2646"/>
                  <a:pt x="17847" y="2646"/>
                </a:cubicBezTo>
                <a:cubicBezTo>
                  <a:pt x="16355" y="2646"/>
                  <a:pt x="14866" y="2327"/>
                  <a:pt x="13372" y="2196"/>
                </a:cubicBezTo>
                <a:cubicBezTo>
                  <a:pt x="12984" y="2163"/>
                  <a:pt x="12586" y="2146"/>
                  <a:pt x="12181" y="2146"/>
                </a:cubicBezTo>
                <a:cubicBezTo>
                  <a:pt x="8042" y="2146"/>
                  <a:pt x="3165" y="3855"/>
                  <a:pt x="1" y="6279"/>
                </a:cubicBezTo>
                <a:lnTo>
                  <a:pt x="47082" y="6279"/>
                </a:lnTo>
                <a:cubicBezTo>
                  <a:pt x="45780" y="4314"/>
                  <a:pt x="43323" y="3675"/>
                  <a:pt x="40898" y="3675"/>
                </a:cubicBezTo>
                <a:cubicBezTo>
                  <a:pt x="40320" y="3675"/>
                  <a:pt x="39743" y="3712"/>
                  <a:pt x="39184" y="3775"/>
                </a:cubicBezTo>
                <a:cubicBezTo>
                  <a:pt x="38631" y="3837"/>
                  <a:pt x="38061" y="3912"/>
                  <a:pt x="37504" y="3912"/>
                </a:cubicBezTo>
                <a:cubicBezTo>
                  <a:pt x="36957" y="3912"/>
                  <a:pt x="36423" y="3841"/>
                  <a:pt x="35926" y="3617"/>
                </a:cubicBezTo>
                <a:cubicBezTo>
                  <a:pt x="35157" y="3273"/>
                  <a:pt x="34589" y="2613"/>
                  <a:pt x="33954" y="2060"/>
                </a:cubicBezTo>
                <a:cubicBezTo>
                  <a:pt x="32441" y="740"/>
                  <a:pt x="30437" y="0"/>
                  <a:pt x="284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34"/>
          <p:cNvSpPr/>
          <p:nvPr/>
        </p:nvSpPr>
        <p:spPr>
          <a:xfrm flipH="1">
            <a:off x="-92400" y="743050"/>
            <a:ext cx="650475" cy="100800"/>
          </a:xfrm>
          <a:custGeom>
            <a:avLst/>
            <a:gdLst/>
            <a:ahLst/>
            <a:cxnLst/>
            <a:rect l="l" t="t" r="r" b="b"/>
            <a:pathLst>
              <a:path w="26019" h="4032" extrusionOk="0">
                <a:moveTo>
                  <a:pt x="12867" y="0"/>
                </a:moveTo>
                <a:cubicBezTo>
                  <a:pt x="12142" y="0"/>
                  <a:pt x="11402" y="147"/>
                  <a:pt x="10709" y="364"/>
                </a:cubicBezTo>
                <a:cubicBezTo>
                  <a:pt x="9387" y="777"/>
                  <a:pt x="8141" y="1427"/>
                  <a:pt x="6797" y="1764"/>
                </a:cubicBezTo>
                <a:cubicBezTo>
                  <a:pt x="4414" y="2361"/>
                  <a:pt x="1629" y="2192"/>
                  <a:pt x="1" y="4031"/>
                </a:cubicBezTo>
                <a:lnTo>
                  <a:pt x="26018" y="4031"/>
                </a:lnTo>
                <a:cubicBezTo>
                  <a:pt x="25190" y="2970"/>
                  <a:pt x="24068" y="1979"/>
                  <a:pt x="22724" y="1905"/>
                </a:cubicBezTo>
                <a:cubicBezTo>
                  <a:pt x="22632" y="1900"/>
                  <a:pt x="22539" y="1898"/>
                  <a:pt x="22446" y="1898"/>
                </a:cubicBezTo>
                <a:cubicBezTo>
                  <a:pt x="21185" y="1898"/>
                  <a:pt x="19890" y="2329"/>
                  <a:pt x="18661" y="2329"/>
                </a:cubicBezTo>
                <a:cubicBezTo>
                  <a:pt x="18162" y="2329"/>
                  <a:pt x="17675" y="2258"/>
                  <a:pt x="17204" y="2059"/>
                </a:cubicBezTo>
                <a:cubicBezTo>
                  <a:pt x="16299" y="1675"/>
                  <a:pt x="15636" y="871"/>
                  <a:pt x="14763" y="423"/>
                </a:cubicBezTo>
                <a:cubicBezTo>
                  <a:pt x="14174" y="122"/>
                  <a:pt x="13527" y="0"/>
                  <a:pt x="1286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28" name="Google Shape;1528;p34"/>
          <p:cNvGrpSpPr/>
          <p:nvPr/>
        </p:nvGrpSpPr>
        <p:grpSpPr>
          <a:xfrm flipH="1">
            <a:off x="64085" y="2220605"/>
            <a:ext cx="966179" cy="2627805"/>
            <a:chOff x="6738575" y="2681338"/>
            <a:chExt cx="999875" cy="2719450"/>
          </a:xfrm>
        </p:grpSpPr>
        <p:sp>
          <p:nvSpPr>
            <p:cNvPr id="1529" name="Google Shape;1529;p34"/>
            <p:cNvSpPr/>
            <p:nvPr/>
          </p:nvSpPr>
          <p:spPr>
            <a:xfrm>
              <a:off x="7225525" y="3065963"/>
              <a:ext cx="370700" cy="2334825"/>
            </a:xfrm>
            <a:custGeom>
              <a:avLst/>
              <a:gdLst/>
              <a:ahLst/>
              <a:cxnLst/>
              <a:rect l="l" t="t" r="r" b="b"/>
              <a:pathLst>
                <a:path w="14828" h="93393" extrusionOk="0">
                  <a:moveTo>
                    <a:pt x="1" y="1"/>
                  </a:moveTo>
                  <a:cubicBezTo>
                    <a:pt x="8364" y="34215"/>
                    <a:pt x="9252" y="71217"/>
                    <a:pt x="7731" y="93393"/>
                  </a:cubicBezTo>
                  <a:lnTo>
                    <a:pt x="13306" y="93393"/>
                  </a:lnTo>
                  <a:cubicBezTo>
                    <a:pt x="14827" y="68416"/>
                    <a:pt x="7097" y="13560"/>
                    <a:pt x="15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4"/>
            <p:cNvSpPr/>
            <p:nvPr/>
          </p:nvSpPr>
          <p:spPr>
            <a:xfrm>
              <a:off x="7245775" y="3065963"/>
              <a:ext cx="350450" cy="2334825"/>
            </a:xfrm>
            <a:custGeom>
              <a:avLst/>
              <a:gdLst/>
              <a:ahLst/>
              <a:cxnLst/>
              <a:rect l="l" t="t" r="r" b="b"/>
              <a:pathLst>
                <a:path w="14018" h="93393" extrusionOk="0">
                  <a:moveTo>
                    <a:pt x="1" y="1"/>
                  </a:moveTo>
                  <a:cubicBezTo>
                    <a:pt x="5487" y="15159"/>
                    <a:pt x="12691" y="64819"/>
                    <a:pt x="10655" y="93393"/>
                  </a:cubicBezTo>
                  <a:lnTo>
                    <a:pt x="12495" y="93393"/>
                  </a:lnTo>
                  <a:cubicBezTo>
                    <a:pt x="14017" y="68416"/>
                    <a:pt x="6287" y="13559"/>
                    <a:pt x="7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4"/>
            <p:cNvSpPr/>
            <p:nvPr/>
          </p:nvSpPr>
          <p:spPr>
            <a:xfrm>
              <a:off x="6898150" y="3061313"/>
              <a:ext cx="356425" cy="562025"/>
            </a:xfrm>
            <a:custGeom>
              <a:avLst/>
              <a:gdLst/>
              <a:ahLst/>
              <a:cxnLst/>
              <a:rect l="l" t="t" r="r" b="b"/>
              <a:pathLst>
                <a:path w="14257" h="22481" extrusionOk="0">
                  <a:moveTo>
                    <a:pt x="13585" y="0"/>
                  </a:moveTo>
                  <a:cubicBezTo>
                    <a:pt x="12049" y="0"/>
                    <a:pt x="10429" y="614"/>
                    <a:pt x="8863" y="1637"/>
                  </a:cubicBezTo>
                  <a:cubicBezTo>
                    <a:pt x="8901" y="1789"/>
                    <a:pt x="8919" y="1944"/>
                    <a:pt x="8891" y="2108"/>
                  </a:cubicBezTo>
                  <a:cubicBezTo>
                    <a:pt x="8886" y="2140"/>
                    <a:pt x="8850" y="2163"/>
                    <a:pt x="8819" y="2163"/>
                  </a:cubicBezTo>
                  <a:cubicBezTo>
                    <a:pt x="8581" y="2163"/>
                    <a:pt x="8343" y="2165"/>
                    <a:pt x="8105" y="2167"/>
                  </a:cubicBezTo>
                  <a:cubicBezTo>
                    <a:pt x="7541" y="2588"/>
                    <a:pt x="6986" y="3058"/>
                    <a:pt x="6450" y="3571"/>
                  </a:cubicBezTo>
                  <a:cubicBezTo>
                    <a:pt x="6571" y="3787"/>
                    <a:pt x="6680" y="4011"/>
                    <a:pt x="6753" y="4253"/>
                  </a:cubicBezTo>
                  <a:cubicBezTo>
                    <a:pt x="6762" y="4282"/>
                    <a:pt x="6748" y="4326"/>
                    <a:pt x="6719" y="4339"/>
                  </a:cubicBezTo>
                  <a:cubicBezTo>
                    <a:pt x="6377" y="4490"/>
                    <a:pt x="6028" y="4544"/>
                    <a:pt x="5675" y="4544"/>
                  </a:cubicBezTo>
                  <a:cubicBezTo>
                    <a:pt x="5615" y="4544"/>
                    <a:pt x="5556" y="4543"/>
                    <a:pt x="5495" y="4540"/>
                  </a:cubicBezTo>
                  <a:cubicBezTo>
                    <a:pt x="5071" y="5001"/>
                    <a:pt x="4661" y="5486"/>
                    <a:pt x="4269" y="5989"/>
                  </a:cubicBezTo>
                  <a:cubicBezTo>
                    <a:pt x="4802" y="6491"/>
                    <a:pt x="5421" y="6991"/>
                    <a:pt x="5747" y="7658"/>
                  </a:cubicBezTo>
                  <a:cubicBezTo>
                    <a:pt x="5769" y="7704"/>
                    <a:pt x="5749" y="7749"/>
                    <a:pt x="5703" y="7766"/>
                  </a:cubicBezTo>
                  <a:cubicBezTo>
                    <a:pt x="5501" y="7843"/>
                    <a:pt x="5288" y="7874"/>
                    <a:pt x="5073" y="7874"/>
                  </a:cubicBezTo>
                  <a:cubicBezTo>
                    <a:pt x="4687" y="7874"/>
                    <a:pt x="4293" y="7774"/>
                    <a:pt x="3939" y="7659"/>
                  </a:cubicBezTo>
                  <a:cubicBezTo>
                    <a:pt x="3707" y="7583"/>
                    <a:pt x="3479" y="7491"/>
                    <a:pt x="3255" y="7391"/>
                  </a:cubicBezTo>
                  <a:cubicBezTo>
                    <a:pt x="2733" y="8170"/>
                    <a:pt x="2260" y="8977"/>
                    <a:pt x="1844" y="9796"/>
                  </a:cubicBezTo>
                  <a:cubicBezTo>
                    <a:pt x="2182" y="9942"/>
                    <a:pt x="2510" y="10104"/>
                    <a:pt x="2779" y="10362"/>
                  </a:cubicBezTo>
                  <a:cubicBezTo>
                    <a:pt x="2812" y="10395"/>
                    <a:pt x="2793" y="10446"/>
                    <a:pt x="2752" y="10460"/>
                  </a:cubicBezTo>
                  <a:cubicBezTo>
                    <a:pt x="2527" y="10539"/>
                    <a:pt x="2286" y="10566"/>
                    <a:pt x="2045" y="10566"/>
                  </a:cubicBezTo>
                  <a:cubicBezTo>
                    <a:pt x="1874" y="10566"/>
                    <a:pt x="1703" y="10553"/>
                    <a:pt x="1538" y="10536"/>
                  </a:cubicBezTo>
                  <a:cubicBezTo>
                    <a:pt x="1521" y="10534"/>
                    <a:pt x="1505" y="10531"/>
                    <a:pt x="1488" y="10528"/>
                  </a:cubicBezTo>
                  <a:cubicBezTo>
                    <a:pt x="1306" y="10922"/>
                    <a:pt x="1138" y="11317"/>
                    <a:pt x="986" y="11710"/>
                  </a:cubicBezTo>
                  <a:cubicBezTo>
                    <a:pt x="1154" y="11824"/>
                    <a:pt x="1319" y="11941"/>
                    <a:pt x="1479" y="12065"/>
                  </a:cubicBezTo>
                  <a:cubicBezTo>
                    <a:pt x="2016" y="12481"/>
                    <a:pt x="2553" y="13010"/>
                    <a:pt x="2660" y="13711"/>
                  </a:cubicBezTo>
                  <a:cubicBezTo>
                    <a:pt x="2666" y="13757"/>
                    <a:pt x="2642" y="13795"/>
                    <a:pt x="2594" y="13798"/>
                  </a:cubicBezTo>
                  <a:cubicBezTo>
                    <a:pt x="2228" y="13822"/>
                    <a:pt x="1860" y="13834"/>
                    <a:pt x="1493" y="13834"/>
                  </a:cubicBezTo>
                  <a:cubicBezTo>
                    <a:pt x="1160" y="13834"/>
                    <a:pt x="827" y="13824"/>
                    <a:pt x="495" y="13803"/>
                  </a:cubicBezTo>
                  <a:cubicBezTo>
                    <a:pt x="442" y="13800"/>
                    <a:pt x="389" y="13794"/>
                    <a:pt x="337" y="13788"/>
                  </a:cubicBezTo>
                  <a:cubicBezTo>
                    <a:pt x="118" y="14708"/>
                    <a:pt x="0" y="15606"/>
                    <a:pt x="4" y="16453"/>
                  </a:cubicBezTo>
                  <a:cubicBezTo>
                    <a:pt x="266" y="16675"/>
                    <a:pt x="533" y="16892"/>
                    <a:pt x="798" y="17109"/>
                  </a:cubicBezTo>
                  <a:cubicBezTo>
                    <a:pt x="1020" y="17293"/>
                    <a:pt x="1244" y="17475"/>
                    <a:pt x="1459" y="17668"/>
                  </a:cubicBezTo>
                  <a:cubicBezTo>
                    <a:pt x="1596" y="17790"/>
                    <a:pt x="1738" y="17916"/>
                    <a:pt x="1842" y="18069"/>
                  </a:cubicBezTo>
                  <a:cubicBezTo>
                    <a:pt x="1857" y="18091"/>
                    <a:pt x="1853" y="18130"/>
                    <a:pt x="1832" y="18147"/>
                  </a:cubicBezTo>
                  <a:cubicBezTo>
                    <a:pt x="1547" y="18403"/>
                    <a:pt x="1209" y="18490"/>
                    <a:pt x="852" y="18490"/>
                  </a:cubicBezTo>
                  <a:cubicBezTo>
                    <a:pt x="662" y="18490"/>
                    <a:pt x="466" y="18466"/>
                    <a:pt x="271" y="18428"/>
                  </a:cubicBezTo>
                  <a:lnTo>
                    <a:pt x="271" y="18428"/>
                  </a:lnTo>
                  <a:cubicBezTo>
                    <a:pt x="829" y="20377"/>
                    <a:pt x="2301" y="21849"/>
                    <a:pt x="5009" y="22378"/>
                  </a:cubicBezTo>
                  <a:cubicBezTo>
                    <a:pt x="5362" y="22447"/>
                    <a:pt x="5688" y="22480"/>
                    <a:pt x="5989" y="22480"/>
                  </a:cubicBezTo>
                  <a:cubicBezTo>
                    <a:pt x="6425" y="22480"/>
                    <a:pt x="6808" y="22411"/>
                    <a:pt x="7148" y="22281"/>
                  </a:cubicBezTo>
                  <a:cubicBezTo>
                    <a:pt x="6821" y="22010"/>
                    <a:pt x="6525" y="21700"/>
                    <a:pt x="6319" y="21330"/>
                  </a:cubicBezTo>
                  <a:cubicBezTo>
                    <a:pt x="6292" y="21281"/>
                    <a:pt x="6316" y="21216"/>
                    <a:pt x="6373" y="21201"/>
                  </a:cubicBezTo>
                  <a:cubicBezTo>
                    <a:pt x="6535" y="21157"/>
                    <a:pt x="6702" y="21140"/>
                    <a:pt x="6870" y="21140"/>
                  </a:cubicBezTo>
                  <a:cubicBezTo>
                    <a:pt x="7041" y="21140"/>
                    <a:pt x="7214" y="21158"/>
                    <a:pt x="7383" y="21180"/>
                  </a:cubicBezTo>
                  <a:cubicBezTo>
                    <a:pt x="7710" y="21223"/>
                    <a:pt x="8031" y="21290"/>
                    <a:pt x="8353" y="21356"/>
                  </a:cubicBezTo>
                  <a:cubicBezTo>
                    <a:pt x="8653" y="20966"/>
                    <a:pt x="8890" y="20488"/>
                    <a:pt x="9081" y="19935"/>
                  </a:cubicBezTo>
                  <a:cubicBezTo>
                    <a:pt x="8792" y="19747"/>
                    <a:pt x="8503" y="19561"/>
                    <a:pt x="8226" y="19356"/>
                  </a:cubicBezTo>
                  <a:cubicBezTo>
                    <a:pt x="7763" y="19013"/>
                    <a:pt x="7289" y="18600"/>
                    <a:pt x="7119" y="18030"/>
                  </a:cubicBezTo>
                  <a:cubicBezTo>
                    <a:pt x="7104" y="17981"/>
                    <a:pt x="7136" y="17938"/>
                    <a:pt x="7180" y="17922"/>
                  </a:cubicBezTo>
                  <a:cubicBezTo>
                    <a:pt x="7684" y="17732"/>
                    <a:pt x="8220" y="17666"/>
                    <a:pt x="8751" y="17603"/>
                  </a:cubicBezTo>
                  <a:cubicBezTo>
                    <a:pt x="9042" y="17567"/>
                    <a:pt x="9333" y="17522"/>
                    <a:pt x="9623" y="17472"/>
                  </a:cubicBezTo>
                  <a:cubicBezTo>
                    <a:pt x="9728" y="16708"/>
                    <a:pt x="9806" y="15887"/>
                    <a:pt x="9872" y="15029"/>
                  </a:cubicBezTo>
                  <a:cubicBezTo>
                    <a:pt x="8646" y="14657"/>
                    <a:pt x="7383" y="14382"/>
                    <a:pt x="6258" y="13756"/>
                  </a:cubicBezTo>
                  <a:cubicBezTo>
                    <a:pt x="6191" y="13719"/>
                    <a:pt x="6211" y="13623"/>
                    <a:pt x="6278" y="13600"/>
                  </a:cubicBezTo>
                  <a:cubicBezTo>
                    <a:pt x="7004" y="13363"/>
                    <a:pt x="7770" y="13278"/>
                    <a:pt x="8529" y="13215"/>
                  </a:cubicBezTo>
                  <a:cubicBezTo>
                    <a:pt x="9024" y="13173"/>
                    <a:pt x="9519" y="13132"/>
                    <a:pt x="10013" y="13088"/>
                  </a:cubicBezTo>
                  <a:cubicBezTo>
                    <a:pt x="10071" y="12278"/>
                    <a:pt x="10133" y="11451"/>
                    <a:pt x="10213" y="10625"/>
                  </a:cubicBezTo>
                  <a:cubicBezTo>
                    <a:pt x="9491" y="10448"/>
                    <a:pt x="8765" y="10241"/>
                    <a:pt x="8159" y="9811"/>
                  </a:cubicBezTo>
                  <a:cubicBezTo>
                    <a:pt x="8100" y="9769"/>
                    <a:pt x="8107" y="9682"/>
                    <a:pt x="8179" y="9658"/>
                  </a:cubicBezTo>
                  <a:cubicBezTo>
                    <a:pt x="8518" y="9543"/>
                    <a:pt x="8875" y="9489"/>
                    <a:pt x="9229" y="9446"/>
                  </a:cubicBezTo>
                  <a:cubicBezTo>
                    <a:pt x="9604" y="9401"/>
                    <a:pt x="9979" y="9374"/>
                    <a:pt x="10355" y="9344"/>
                  </a:cubicBezTo>
                  <a:cubicBezTo>
                    <a:pt x="10436" y="8698"/>
                    <a:pt x="10532" y="8057"/>
                    <a:pt x="10652" y="7426"/>
                  </a:cubicBezTo>
                  <a:cubicBezTo>
                    <a:pt x="10526" y="7382"/>
                    <a:pt x="10399" y="7335"/>
                    <a:pt x="10275" y="7283"/>
                  </a:cubicBezTo>
                  <a:cubicBezTo>
                    <a:pt x="9670" y="7030"/>
                    <a:pt x="9107" y="6652"/>
                    <a:pt x="8884" y="6005"/>
                  </a:cubicBezTo>
                  <a:cubicBezTo>
                    <a:pt x="8870" y="5964"/>
                    <a:pt x="8900" y="5916"/>
                    <a:pt x="8941" y="5906"/>
                  </a:cubicBezTo>
                  <a:cubicBezTo>
                    <a:pt x="9180" y="5845"/>
                    <a:pt x="9422" y="5819"/>
                    <a:pt x="9664" y="5819"/>
                  </a:cubicBezTo>
                  <a:cubicBezTo>
                    <a:pt x="10099" y="5819"/>
                    <a:pt x="10536" y="5902"/>
                    <a:pt x="10967" y="6015"/>
                  </a:cubicBezTo>
                  <a:cubicBezTo>
                    <a:pt x="11533" y="3837"/>
                    <a:pt x="12458" y="1884"/>
                    <a:pt x="14064" y="503"/>
                  </a:cubicBezTo>
                  <a:cubicBezTo>
                    <a:pt x="14256" y="337"/>
                    <a:pt x="14155" y="23"/>
                    <a:pt x="13901" y="9"/>
                  </a:cubicBezTo>
                  <a:lnTo>
                    <a:pt x="13900" y="9"/>
                  </a:lnTo>
                  <a:cubicBezTo>
                    <a:pt x="13796" y="3"/>
                    <a:pt x="13691" y="0"/>
                    <a:pt x="13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4"/>
            <p:cNvSpPr/>
            <p:nvPr/>
          </p:nvSpPr>
          <p:spPr>
            <a:xfrm>
              <a:off x="7243725" y="3031538"/>
              <a:ext cx="494725" cy="325950"/>
            </a:xfrm>
            <a:custGeom>
              <a:avLst/>
              <a:gdLst/>
              <a:ahLst/>
              <a:cxnLst/>
              <a:rect l="l" t="t" r="r" b="b"/>
              <a:pathLst>
                <a:path w="19789" h="13038" extrusionOk="0">
                  <a:moveTo>
                    <a:pt x="7268" y="0"/>
                  </a:moveTo>
                  <a:cubicBezTo>
                    <a:pt x="7223" y="60"/>
                    <a:pt x="7179" y="120"/>
                    <a:pt x="7131" y="177"/>
                  </a:cubicBezTo>
                  <a:cubicBezTo>
                    <a:pt x="6991" y="347"/>
                    <a:pt x="6623" y="785"/>
                    <a:pt x="6321" y="785"/>
                  </a:cubicBezTo>
                  <a:cubicBezTo>
                    <a:pt x="6240" y="785"/>
                    <a:pt x="6164" y="754"/>
                    <a:pt x="6098" y="677"/>
                  </a:cubicBezTo>
                  <a:cubicBezTo>
                    <a:pt x="5965" y="523"/>
                    <a:pt x="5954" y="276"/>
                    <a:pt x="5946" y="85"/>
                  </a:cubicBezTo>
                  <a:cubicBezTo>
                    <a:pt x="5945" y="57"/>
                    <a:pt x="5946" y="29"/>
                    <a:pt x="5945" y="1"/>
                  </a:cubicBezTo>
                  <a:cubicBezTo>
                    <a:pt x="4096" y="71"/>
                    <a:pt x="2165" y="440"/>
                    <a:pt x="230" y="1187"/>
                  </a:cubicBezTo>
                  <a:cubicBezTo>
                    <a:pt x="0" y="1276"/>
                    <a:pt x="50" y="1611"/>
                    <a:pt x="295" y="1628"/>
                  </a:cubicBezTo>
                  <a:cubicBezTo>
                    <a:pt x="1403" y="1707"/>
                    <a:pt x="2485" y="2093"/>
                    <a:pt x="3536" y="2675"/>
                  </a:cubicBezTo>
                  <a:cubicBezTo>
                    <a:pt x="3782" y="2497"/>
                    <a:pt x="4048" y="2351"/>
                    <a:pt x="4342" y="2270"/>
                  </a:cubicBezTo>
                  <a:cubicBezTo>
                    <a:pt x="4347" y="2268"/>
                    <a:pt x="4352" y="2267"/>
                    <a:pt x="4358" y="2267"/>
                  </a:cubicBezTo>
                  <a:cubicBezTo>
                    <a:pt x="4390" y="2267"/>
                    <a:pt x="4416" y="2294"/>
                    <a:pt x="4417" y="2328"/>
                  </a:cubicBezTo>
                  <a:cubicBezTo>
                    <a:pt x="4430" y="2543"/>
                    <a:pt x="4334" y="2767"/>
                    <a:pt x="4257" y="2963"/>
                  </a:cubicBezTo>
                  <a:cubicBezTo>
                    <a:pt x="4242" y="3001"/>
                    <a:pt x="4225" y="3039"/>
                    <a:pt x="4209" y="3077"/>
                  </a:cubicBezTo>
                  <a:cubicBezTo>
                    <a:pt x="4686" y="3382"/>
                    <a:pt x="5157" y="3723"/>
                    <a:pt x="5620" y="4091"/>
                  </a:cubicBezTo>
                  <a:cubicBezTo>
                    <a:pt x="5754" y="3975"/>
                    <a:pt x="5890" y="3858"/>
                    <a:pt x="6028" y="3746"/>
                  </a:cubicBezTo>
                  <a:cubicBezTo>
                    <a:pt x="6294" y="3529"/>
                    <a:pt x="6652" y="3182"/>
                    <a:pt x="7018" y="3173"/>
                  </a:cubicBezTo>
                  <a:cubicBezTo>
                    <a:pt x="7042" y="3173"/>
                    <a:pt x="7069" y="3192"/>
                    <a:pt x="7073" y="3216"/>
                  </a:cubicBezTo>
                  <a:cubicBezTo>
                    <a:pt x="7193" y="3862"/>
                    <a:pt x="6971" y="4448"/>
                    <a:pt x="6729" y="5032"/>
                  </a:cubicBezTo>
                  <a:cubicBezTo>
                    <a:pt x="7106" y="5371"/>
                    <a:pt x="7479" y="5722"/>
                    <a:pt x="7844" y="6081"/>
                  </a:cubicBezTo>
                  <a:cubicBezTo>
                    <a:pt x="7948" y="6013"/>
                    <a:pt x="8051" y="5945"/>
                    <a:pt x="8150" y="5876"/>
                  </a:cubicBezTo>
                  <a:cubicBezTo>
                    <a:pt x="8718" y="5484"/>
                    <a:pt x="9280" y="5044"/>
                    <a:pt x="9949" y="4840"/>
                  </a:cubicBezTo>
                  <a:cubicBezTo>
                    <a:pt x="9955" y="4838"/>
                    <a:pt x="9960" y="4837"/>
                    <a:pt x="9965" y="4837"/>
                  </a:cubicBezTo>
                  <a:cubicBezTo>
                    <a:pt x="10001" y="4837"/>
                    <a:pt x="10026" y="4874"/>
                    <a:pt x="10019" y="4909"/>
                  </a:cubicBezTo>
                  <a:cubicBezTo>
                    <a:pt x="9844" y="5743"/>
                    <a:pt x="9307" y="6408"/>
                    <a:pt x="8890" y="7130"/>
                  </a:cubicBezTo>
                  <a:cubicBezTo>
                    <a:pt x="9058" y="7302"/>
                    <a:pt x="9224" y="7474"/>
                    <a:pt x="9389" y="7645"/>
                  </a:cubicBezTo>
                  <a:cubicBezTo>
                    <a:pt x="10096" y="7241"/>
                    <a:pt x="10727" y="6689"/>
                    <a:pt x="11456" y="6319"/>
                  </a:cubicBezTo>
                  <a:cubicBezTo>
                    <a:pt x="11465" y="6314"/>
                    <a:pt x="11475" y="6312"/>
                    <a:pt x="11484" y="6312"/>
                  </a:cubicBezTo>
                  <a:cubicBezTo>
                    <a:pt x="11519" y="6312"/>
                    <a:pt x="11549" y="6343"/>
                    <a:pt x="11540" y="6382"/>
                  </a:cubicBezTo>
                  <a:cubicBezTo>
                    <a:pt x="11402" y="6915"/>
                    <a:pt x="11153" y="7408"/>
                    <a:pt x="10879" y="7883"/>
                  </a:cubicBezTo>
                  <a:cubicBezTo>
                    <a:pt x="10741" y="8122"/>
                    <a:pt x="10596" y="8358"/>
                    <a:pt x="10453" y="8595"/>
                  </a:cubicBezTo>
                  <a:cubicBezTo>
                    <a:pt x="10433" y="8629"/>
                    <a:pt x="10414" y="8665"/>
                    <a:pt x="10394" y="8699"/>
                  </a:cubicBezTo>
                  <a:cubicBezTo>
                    <a:pt x="10787" y="9111"/>
                    <a:pt x="11172" y="9513"/>
                    <a:pt x="11548" y="9896"/>
                  </a:cubicBezTo>
                  <a:cubicBezTo>
                    <a:pt x="12278" y="9359"/>
                    <a:pt x="13003" y="8813"/>
                    <a:pt x="13834" y="8459"/>
                  </a:cubicBezTo>
                  <a:cubicBezTo>
                    <a:pt x="13843" y="8456"/>
                    <a:pt x="13851" y="8454"/>
                    <a:pt x="13860" y="8454"/>
                  </a:cubicBezTo>
                  <a:cubicBezTo>
                    <a:pt x="13893" y="8454"/>
                    <a:pt x="13921" y="8481"/>
                    <a:pt x="13912" y="8520"/>
                  </a:cubicBezTo>
                  <a:cubicBezTo>
                    <a:pt x="13751" y="9265"/>
                    <a:pt x="13281" y="9908"/>
                    <a:pt x="12865" y="10529"/>
                  </a:cubicBezTo>
                  <a:cubicBezTo>
                    <a:pt x="12778" y="10657"/>
                    <a:pt x="12688" y="10791"/>
                    <a:pt x="12600" y="10927"/>
                  </a:cubicBezTo>
                  <a:cubicBezTo>
                    <a:pt x="12960" y="11263"/>
                    <a:pt x="13311" y="11572"/>
                    <a:pt x="13653" y="11842"/>
                  </a:cubicBezTo>
                  <a:cubicBezTo>
                    <a:pt x="14436" y="11447"/>
                    <a:pt x="15186" y="10970"/>
                    <a:pt x="15974" y="10603"/>
                  </a:cubicBezTo>
                  <a:cubicBezTo>
                    <a:pt x="15981" y="10599"/>
                    <a:pt x="15989" y="10598"/>
                    <a:pt x="15997" y="10598"/>
                  </a:cubicBezTo>
                  <a:cubicBezTo>
                    <a:pt x="16032" y="10598"/>
                    <a:pt x="16063" y="10632"/>
                    <a:pt x="16041" y="10669"/>
                  </a:cubicBezTo>
                  <a:cubicBezTo>
                    <a:pt x="15638" y="11327"/>
                    <a:pt x="15200" y="11963"/>
                    <a:pt x="14729" y="12576"/>
                  </a:cubicBezTo>
                  <a:cubicBezTo>
                    <a:pt x="15258" y="12870"/>
                    <a:pt x="15762" y="13038"/>
                    <a:pt x="16240" y="13038"/>
                  </a:cubicBezTo>
                  <a:cubicBezTo>
                    <a:pt x="16754" y="13038"/>
                    <a:pt x="17238" y="12843"/>
                    <a:pt x="17689" y="12403"/>
                  </a:cubicBezTo>
                  <a:cubicBezTo>
                    <a:pt x="19497" y="10636"/>
                    <a:pt x="19788" y="8562"/>
                    <a:pt x="19002" y="6620"/>
                  </a:cubicBezTo>
                  <a:lnTo>
                    <a:pt x="19002" y="6620"/>
                  </a:lnTo>
                  <a:cubicBezTo>
                    <a:pt x="18762" y="6801"/>
                    <a:pt x="18498" y="6950"/>
                    <a:pt x="18201" y="7045"/>
                  </a:cubicBezTo>
                  <a:lnTo>
                    <a:pt x="18202" y="7045"/>
                  </a:lnTo>
                  <a:cubicBezTo>
                    <a:pt x="18195" y="7047"/>
                    <a:pt x="18189" y="7048"/>
                    <a:pt x="18183" y="7048"/>
                  </a:cubicBezTo>
                  <a:cubicBezTo>
                    <a:pt x="18144" y="7048"/>
                    <a:pt x="18120" y="7006"/>
                    <a:pt x="18125" y="6968"/>
                  </a:cubicBezTo>
                  <a:cubicBezTo>
                    <a:pt x="18192" y="6500"/>
                    <a:pt x="18332" y="6048"/>
                    <a:pt x="18488" y="5604"/>
                  </a:cubicBezTo>
                  <a:cubicBezTo>
                    <a:pt x="18152" y="5057"/>
                    <a:pt x="17733" y="4530"/>
                    <a:pt x="17238" y="4029"/>
                  </a:cubicBezTo>
                  <a:cubicBezTo>
                    <a:pt x="16826" y="4480"/>
                    <a:pt x="16365" y="4877"/>
                    <a:pt x="15800" y="5150"/>
                  </a:cubicBezTo>
                  <a:cubicBezTo>
                    <a:pt x="15787" y="5156"/>
                    <a:pt x="15774" y="5159"/>
                    <a:pt x="15762" y="5159"/>
                  </a:cubicBezTo>
                  <a:cubicBezTo>
                    <a:pt x="15722" y="5159"/>
                    <a:pt x="15691" y="5129"/>
                    <a:pt x="15685" y="5085"/>
                  </a:cubicBezTo>
                  <a:cubicBezTo>
                    <a:pt x="15626" y="4606"/>
                    <a:pt x="15661" y="4125"/>
                    <a:pt x="15745" y="3652"/>
                  </a:cubicBezTo>
                  <a:cubicBezTo>
                    <a:pt x="15790" y="3399"/>
                    <a:pt x="15851" y="3146"/>
                    <a:pt x="15920" y="2892"/>
                  </a:cubicBezTo>
                  <a:cubicBezTo>
                    <a:pt x="15365" y="2481"/>
                    <a:pt x="14755" y="2102"/>
                    <a:pt x="14098" y="1762"/>
                  </a:cubicBezTo>
                  <a:cubicBezTo>
                    <a:pt x="13778" y="2091"/>
                    <a:pt x="13414" y="2372"/>
                    <a:pt x="12998" y="2586"/>
                  </a:cubicBezTo>
                  <a:cubicBezTo>
                    <a:pt x="12985" y="2593"/>
                    <a:pt x="12971" y="2596"/>
                    <a:pt x="12958" y="2596"/>
                  </a:cubicBezTo>
                  <a:cubicBezTo>
                    <a:pt x="12924" y="2596"/>
                    <a:pt x="12892" y="2576"/>
                    <a:pt x="12882" y="2539"/>
                  </a:cubicBezTo>
                  <a:cubicBezTo>
                    <a:pt x="12756" y="2088"/>
                    <a:pt x="12762" y="1628"/>
                    <a:pt x="12798" y="1167"/>
                  </a:cubicBezTo>
                  <a:cubicBezTo>
                    <a:pt x="12380" y="999"/>
                    <a:pt x="11948" y="846"/>
                    <a:pt x="11503" y="711"/>
                  </a:cubicBezTo>
                  <a:cubicBezTo>
                    <a:pt x="11318" y="985"/>
                    <a:pt x="11106" y="1241"/>
                    <a:pt x="10830" y="1407"/>
                  </a:cubicBezTo>
                  <a:cubicBezTo>
                    <a:pt x="10674" y="1500"/>
                    <a:pt x="10487" y="1553"/>
                    <a:pt x="10303" y="1553"/>
                  </a:cubicBezTo>
                  <a:cubicBezTo>
                    <a:pt x="10098" y="1553"/>
                    <a:pt x="9896" y="1486"/>
                    <a:pt x="9746" y="1333"/>
                  </a:cubicBezTo>
                  <a:cubicBezTo>
                    <a:pt x="9472" y="1051"/>
                    <a:pt x="9434" y="604"/>
                    <a:pt x="9424" y="221"/>
                  </a:cubicBezTo>
                  <a:cubicBezTo>
                    <a:pt x="8725" y="105"/>
                    <a:pt x="8005" y="29"/>
                    <a:pt x="7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4"/>
            <p:cNvSpPr/>
            <p:nvPr/>
          </p:nvSpPr>
          <p:spPr>
            <a:xfrm>
              <a:off x="7236200" y="2681338"/>
              <a:ext cx="436725" cy="385650"/>
            </a:xfrm>
            <a:custGeom>
              <a:avLst/>
              <a:gdLst/>
              <a:ahLst/>
              <a:cxnLst/>
              <a:rect l="l" t="t" r="r" b="b"/>
              <a:pathLst>
                <a:path w="17469" h="15426" extrusionOk="0">
                  <a:moveTo>
                    <a:pt x="11183" y="1"/>
                  </a:moveTo>
                  <a:cubicBezTo>
                    <a:pt x="10700" y="1"/>
                    <a:pt x="10223" y="63"/>
                    <a:pt x="9753" y="180"/>
                  </a:cubicBezTo>
                  <a:cubicBezTo>
                    <a:pt x="9809" y="316"/>
                    <a:pt x="9870" y="451"/>
                    <a:pt x="9931" y="586"/>
                  </a:cubicBezTo>
                  <a:cubicBezTo>
                    <a:pt x="10083" y="918"/>
                    <a:pt x="10278" y="1278"/>
                    <a:pt x="10286" y="1652"/>
                  </a:cubicBezTo>
                  <a:cubicBezTo>
                    <a:pt x="10287" y="1687"/>
                    <a:pt x="10253" y="1722"/>
                    <a:pt x="10219" y="1722"/>
                  </a:cubicBezTo>
                  <a:cubicBezTo>
                    <a:pt x="10212" y="1722"/>
                    <a:pt x="10206" y="1721"/>
                    <a:pt x="10200" y="1719"/>
                  </a:cubicBezTo>
                  <a:cubicBezTo>
                    <a:pt x="9647" y="1506"/>
                    <a:pt x="9164" y="1141"/>
                    <a:pt x="8720" y="756"/>
                  </a:cubicBezTo>
                  <a:cubicBezTo>
                    <a:pt x="8662" y="706"/>
                    <a:pt x="8606" y="652"/>
                    <a:pt x="8550" y="601"/>
                  </a:cubicBezTo>
                  <a:cubicBezTo>
                    <a:pt x="7848" y="919"/>
                    <a:pt x="7172" y="1356"/>
                    <a:pt x="6527" y="1877"/>
                  </a:cubicBezTo>
                  <a:cubicBezTo>
                    <a:pt x="6538" y="1890"/>
                    <a:pt x="6549" y="1903"/>
                    <a:pt x="6558" y="1916"/>
                  </a:cubicBezTo>
                  <a:cubicBezTo>
                    <a:pt x="6808" y="2237"/>
                    <a:pt x="7054" y="2607"/>
                    <a:pt x="7038" y="3031"/>
                  </a:cubicBezTo>
                  <a:cubicBezTo>
                    <a:pt x="7037" y="3057"/>
                    <a:pt x="7015" y="3083"/>
                    <a:pt x="6989" y="3083"/>
                  </a:cubicBezTo>
                  <a:cubicBezTo>
                    <a:pt x="6984" y="3083"/>
                    <a:pt x="6978" y="3082"/>
                    <a:pt x="6973" y="3080"/>
                  </a:cubicBezTo>
                  <a:cubicBezTo>
                    <a:pt x="6561" y="2929"/>
                    <a:pt x="6198" y="2710"/>
                    <a:pt x="5855" y="2458"/>
                  </a:cubicBezTo>
                  <a:cubicBezTo>
                    <a:pt x="4856" y="3390"/>
                    <a:pt x="3949" y="4525"/>
                    <a:pt x="3170" y="5750"/>
                  </a:cubicBezTo>
                  <a:cubicBezTo>
                    <a:pt x="3505" y="6151"/>
                    <a:pt x="3854" y="6601"/>
                    <a:pt x="3911" y="7118"/>
                  </a:cubicBezTo>
                  <a:cubicBezTo>
                    <a:pt x="3914" y="7147"/>
                    <a:pt x="3883" y="7179"/>
                    <a:pt x="3853" y="7179"/>
                  </a:cubicBezTo>
                  <a:cubicBezTo>
                    <a:pt x="3852" y="7179"/>
                    <a:pt x="3851" y="7179"/>
                    <a:pt x="3850" y="7179"/>
                  </a:cubicBezTo>
                  <a:cubicBezTo>
                    <a:pt x="3392" y="7132"/>
                    <a:pt x="2964" y="6980"/>
                    <a:pt x="2555" y="6780"/>
                  </a:cubicBezTo>
                  <a:cubicBezTo>
                    <a:pt x="905" y="9727"/>
                    <a:pt x="1" y="12988"/>
                    <a:pt x="298" y="15134"/>
                  </a:cubicBezTo>
                  <a:cubicBezTo>
                    <a:pt x="324" y="15319"/>
                    <a:pt x="477" y="15425"/>
                    <a:pt x="633" y="15425"/>
                  </a:cubicBezTo>
                  <a:cubicBezTo>
                    <a:pt x="737" y="15425"/>
                    <a:pt x="842" y="15379"/>
                    <a:pt x="913" y="15278"/>
                  </a:cubicBezTo>
                  <a:cubicBezTo>
                    <a:pt x="1880" y="13903"/>
                    <a:pt x="3207" y="12726"/>
                    <a:pt x="4682" y="11688"/>
                  </a:cubicBezTo>
                  <a:cubicBezTo>
                    <a:pt x="4524" y="11291"/>
                    <a:pt x="4399" y="10880"/>
                    <a:pt x="4312" y="10460"/>
                  </a:cubicBezTo>
                  <a:cubicBezTo>
                    <a:pt x="4304" y="10421"/>
                    <a:pt x="4336" y="10380"/>
                    <a:pt x="4374" y="10380"/>
                  </a:cubicBezTo>
                  <a:cubicBezTo>
                    <a:pt x="4384" y="10380"/>
                    <a:pt x="4395" y="10383"/>
                    <a:pt x="4405" y="10390"/>
                  </a:cubicBezTo>
                  <a:cubicBezTo>
                    <a:pt x="4774" y="10625"/>
                    <a:pt x="5125" y="10886"/>
                    <a:pt x="5470" y="11155"/>
                  </a:cubicBezTo>
                  <a:cubicBezTo>
                    <a:pt x="6247" y="10650"/>
                    <a:pt x="7052" y="10179"/>
                    <a:pt x="7858" y="9733"/>
                  </a:cubicBezTo>
                  <a:cubicBezTo>
                    <a:pt x="7726" y="9460"/>
                    <a:pt x="7608" y="9180"/>
                    <a:pt x="7507" y="8899"/>
                  </a:cubicBezTo>
                  <a:cubicBezTo>
                    <a:pt x="7306" y="8344"/>
                    <a:pt x="7112" y="7716"/>
                    <a:pt x="7159" y="7118"/>
                  </a:cubicBezTo>
                  <a:cubicBezTo>
                    <a:pt x="7162" y="7080"/>
                    <a:pt x="7191" y="7052"/>
                    <a:pt x="7225" y="7052"/>
                  </a:cubicBezTo>
                  <a:cubicBezTo>
                    <a:pt x="7235" y="7052"/>
                    <a:pt x="7247" y="7055"/>
                    <a:pt x="7258" y="7061"/>
                  </a:cubicBezTo>
                  <a:cubicBezTo>
                    <a:pt x="8078" y="7518"/>
                    <a:pt x="8613" y="8304"/>
                    <a:pt x="9231" y="8996"/>
                  </a:cubicBezTo>
                  <a:cubicBezTo>
                    <a:pt x="9578" y="8814"/>
                    <a:pt x="9922" y="8637"/>
                    <a:pt x="10261" y="8462"/>
                  </a:cubicBezTo>
                  <a:cubicBezTo>
                    <a:pt x="10149" y="8187"/>
                    <a:pt x="10062" y="7903"/>
                    <a:pt x="10014" y="7610"/>
                  </a:cubicBezTo>
                  <a:cubicBezTo>
                    <a:pt x="10006" y="7563"/>
                    <a:pt x="10038" y="7531"/>
                    <a:pt x="10075" y="7531"/>
                  </a:cubicBezTo>
                  <a:cubicBezTo>
                    <a:pt x="10090" y="7531"/>
                    <a:pt x="10106" y="7536"/>
                    <a:pt x="10121" y="7548"/>
                  </a:cubicBezTo>
                  <a:cubicBezTo>
                    <a:pt x="10370" y="7742"/>
                    <a:pt x="10605" y="7953"/>
                    <a:pt x="10840" y="8166"/>
                  </a:cubicBezTo>
                  <a:cubicBezTo>
                    <a:pt x="11693" y="7727"/>
                    <a:pt x="12504" y="7310"/>
                    <a:pt x="13233" y="6904"/>
                  </a:cubicBezTo>
                  <a:cubicBezTo>
                    <a:pt x="13093" y="6648"/>
                    <a:pt x="12954" y="6393"/>
                    <a:pt x="12829" y="6132"/>
                  </a:cubicBezTo>
                  <a:cubicBezTo>
                    <a:pt x="12524" y="5492"/>
                    <a:pt x="12199" y="4729"/>
                    <a:pt x="12384" y="4010"/>
                  </a:cubicBezTo>
                  <a:cubicBezTo>
                    <a:pt x="12391" y="3983"/>
                    <a:pt x="12419" y="3959"/>
                    <a:pt x="12448" y="3959"/>
                  </a:cubicBezTo>
                  <a:cubicBezTo>
                    <a:pt x="12449" y="3959"/>
                    <a:pt x="12450" y="3959"/>
                    <a:pt x="12451" y="3959"/>
                  </a:cubicBezTo>
                  <a:cubicBezTo>
                    <a:pt x="13057" y="4001"/>
                    <a:pt x="13556" y="4540"/>
                    <a:pt x="13936" y="4962"/>
                  </a:cubicBezTo>
                  <a:cubicBezTo>
                    <a:pt x="14226" y="5285"/>
                    <a:pt x="14487" y="5632"/>
                    <a:pt x="14754" y="5973"/>
                  </a:cubicBezTo>
                  <a:cubicBezTo>
                    <a:pt x="16835" y="4543"/>
                    <a:pt x="17469" y="3136"/>
                    <a:pt x="14834" y="1257"/>
                  </a:cubicBezTo>
                  <a:cubicBezTo>
                    <a:pt x="13607" y="381"/>
                    <a:pt x="12378" y="1"/>
                    <a:pt x="11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4"/>
            <p:cNvSpPr/>
            <p:nvPr/>
          </p:nvSpPr>
          <p:spPr>
            <a:xfrm>
              <a:off x="6738575" y="2914438"/>
              <a:ext cx="510650" cy="229925"/>
            </a:xfrm>
            <a:custGeom>
              <a:avLst/>
              <a:gdLst/>
              <a:ahLst/>
              <a:cxnLst/>
              <a:rect l="l" t="t" r="r" b="b"/>
              <a:pathLst>
                <a:path w="20426" h="9197" extrusionOk="0">
                  <a:moveTo>
                    <a:pt x="9193" y="0"/>
                  </a:moveTo>
                  <a:cubicBezTo>
                    <a:pt x="9199" y="200"/>
                    <a:pt x="9202" y="400"/>
                    <a:pt x="9195" y="600"/>
                  </a:cubicBezTo>
                  <a:cubicBezTo>
                    <a:pt x="9180" y="1060"/>
                    <a:pt x="9152" y="1743"/>
                    <a:pt x="8725" y="2033"/>
                  </a:cubicBezTo>
                  <a:cubicBezTo>
                    <a:pt x="8716" y="2038"/>
                    <a:pt x="8705" y="2041"/>
                    <a:pt x="8695" y="2041"/>
                  </a:cubicBezTo>
                  <a:cubicBezTo>
                    <a:pt x="8676" y="2041"/>
                    <a:pt x="8658" y="2033"/>
                    <a:pt x="8645" y="2022"/>
                  </a:cubicBezTo>
                  <a:cubicBezTo>
                    <a:pt x="8086" y="1526"/>
                    <a:pt x="7801" y="798"/>
                    <a:pt x="7623" y="83"/>
                  </a:cubicBezTo>
                  <a:cubicBezTo>
                    <a:pt x="6555" y="199"/>
                    <a:pt x="5532" y="441"/>
                    <a:pt x="4604" y="813"/>
                  </a:cubicBezTo>
                  <a:cubicBezTo>
                    <a:pt x="4638" y="1283"/>
                    <a:pt x="4621" y="1793"/>
                    <a:pt x="4377" y="2198"/>
                  </a:cubicBezTo>
                  <a:cubicBezTo>
                    <a:pt x="4364" y="2220"/>
                    <a:pt x="4344" y="2230"/>
                    <a:pt x="4322" y="2230"/>
                  </a:cubicBezTo>
                  <a:cubicBezTo>
                    <a:pt x="4310" y="2230"/>
                    <a:pt x="4298" y="2227"/>
                    <a:pt x="4287" y="2222"/>
                  </a:cubicBezTo>
                  <a:cubicBezTo>
                    <a:pt x="3923" y="2059"/>
                    <a:pt x="3687" y="1714"/>
                    <a:pt x="3518" y="1337"/>
                  </a:cubicBezTo>
                  <a:cubicBezTo>
                    <a:pt x="3028" y="1618"/>
                    <a:pt x="2580" y="1945"/>
                    <a:pt x="2177" y="2317"/>
                  </a:cubicBezTo>
                  <a:cubicBezTo>
                    <a:pt x="2234" y="2595"/>
                    <a:pt x="2279" y="2876"/>
                    <a:pt x="2296" y="3163"/>
                  </a:cubicBezTo>
                  <a:cubicBezTo>
                    <a:pt x="2298" y="3203"/>
                    <a:pt x="2263" y="3226"/>
                    <a:pt x="2229" y="3229"/>
                  </a:cubicBezTo>
                  <a:cubicBezTo>
                    <a:pt x="2202" y="3233"/>
                    <a:pt x="2175" y="3234"/>
                    <a:pt x="2149" y="3234"/>
                  </a:cubicBezTo>
                  <a:cubicBezTo>
                    <a:pt x="1932" y="3234"/>
                    <a:pt x="1727" y="3133"/>
                    <a:pt x="1543" y="2996"/>
                  </a:cubicBezTo>
                  <a:cubicBezTo>
                    <a:pt x="804" y="3915"/>
                    <a:pt x="320" y="5054"/>
                    <a:pt x="191" y="6430"/>
                  </a:cubicBezTo>
                  <a:cubicBezTo>
                    <a:pt x="1" y="8481"/>
                    <a:pt x="618" y="9196"/>
                    <a:pt x="1794" y="9196"/>
                  </a:cubicBezTo>
                  <a:cubicBezTo>
                    <a:pt x="2420" y="9196"/>
                    <a:pt x="3205" y="8993"/>
                    <a:pt x="4111" y="8681"/>
                  </a:cubicBezTo>
                  <a:cubicBezTo>
                    <a:pt x="4083" y="7939"/>
                    <a:pt x="4132" y="7191"/>
                    <a:pt x="4321" y="6477"/>
                  </a:cubicBezTo>
                  <a:cubicBezTo>
                    <a:pt x="4327" y="6453"/>
                    <a:pt x="4347" y="6442"/>
                    <a:pt x="4367" y="6442"/>
                  </a:cubicBezTo>
                  <a:cubicBezTo>
                    <a:pt x="4387" y="6442"/>
                    <a:pt x="4408" y="6454"/>
                    <a:pt x="4415" y="6477"/>
                  </a:cubicBezTo>
                  <a:cubicBezTo>
                    <a:pt x="4594" y="7107"/>
                    <a:pt x="4808" y="7730"/>
                    <a:pt x="5074" y="8329"/>
                  </a:cubicBezTo>
                  <a:cubicBezTo>
                    <a:pt x="5526" y="8157"/>
                    <a:pt x="6000" y="7969"/>
                    <a:pt x="6494" y="7773"/>
                  </a:cubicBezTo>
                  <a:cubicBezTo>
                    <a:pt x="6503" y="7416"/>
                    <a:pt x="6539" y="7061"/>
                    <a:pt x="6643" y="6712"/>
                  </a:cubicBezTo>
                  <a:cubicBezTo>
                    <a:pt x="6651" y="6685"/>
                    <a:pt x="6672" y="6673"/>
                    <a:pt x="6693" y="6673"/>
                  </a:cubicBezTo>
                  <a:cubicBezTo>
                    <a:pt x="6715" y="6673"/>
                    <a:pt x="6739" y="6687"/>
                    <a:pt x="6749" y="6712"/>
                  </a:cubicBezTo>
                  <a:cubicBezTo>
                    <a:pt x="6860" y="6987"/>
                    <a:pt x="6975" y="7263"/>
                    <a:pt x="7093" y="7536"/>
                  </a:cubicBezTo>
                  <a:cubicBezTo>
                    <a:pt x="7408" y="7411"/>
                    <a:pt x="7730" y="7287"/>
                    <a:pt x="8057" y="7162"/>
                  </a:cubicBezTo>
                  <a:cubicBezTo>
                    <a:pt x="8037" y="6991"/>
                    <a:pt x="8015" y="6823"/>
                    <a:pt x="8001" y="6661"/>
                  </a:cubicBezTo>
                  <a:cubicBezTo>
                    <a:pt x="7963" y="6227"/>
                    <a:pt x="7975" y="5789"/>
                    <a:pt x="7976" y="5355"/>
                  </a:cubicBezTo>
                  <a:cubicBezTo>
                    <a:pt x="7977" y="4899"/>
                    <a:pt x="7998" y="4443"/>
                    <a:pt x="8086" y="3995"/>
                  </a:cubicBezTo>
                  <a:cubicBezTo>
                    <a:pt x="8094" y="3954"/>
                    <a:pt x="8132" y="3933"/>
                    <a:pt x="8170" y="3933"/>
                  </a:cubicBezTo>
                  <a:cubicBezTo>
                    <a:pt x="8208" y="3933"/>
                    <a:pt x="8245" y="3954"/>
                    <a:pt x="8253" y="3995"/>
                  </a:cubicBezTo>
                  <a:cubicBezTo>
                    <a:pt x="8393" y="4748"/>
                    <a:pt x="8606" y="5487"/>
                    <a:pt x="8880" y="6202"/>
                  </a:cubicBezTo>
                  <a:cubicBezTo>
                    <a:pt x="8955" y="6394"/>
                    <a:pt x="9036" y="6584"/>
                    <a:pt x="9119" y="6771"/>
                  </a:cubicBezTo>
                  <a:cubicBezTo>
                    <a:pt x="9690" y="6568"/>
                    <a:pt x="10275" y="6374"/>
                    <a:pt x="10871" y="6199"/>
                  </a:cubicBezTo>
                  <a:cubicBezTo>
                    <a:pt x="10880" y="5692"/>
                    <a:pt x="10933" y="5186"/>
                    <a:pt x="10999" y="4684"/>
                  </a:cubicBezTo>
                  <a:cubicBezTo>
                    <a:pt x="11005" y="4642"/>
                    <a:pt x="11038" y="4617"/>
                    <a:pt x="11071" y="4617"/>
                  </a:cubicBezTo>
                  <a:cubicBezTo>
                    <a:pt x="11096" y="4617"/>
                    <a:pt x="11122" y="4632"/>
                    <a:pt x="11134" y="4666"/>
                  </a:cubicBezTo>
                  <a:cubicBezTo>
                    <a:pt x="11296" y="5105"/>
                    <a:pt x="11423" y="5557"/>
                    <a:pt x="11560" y="6006"/>
                  </a:cubicBezTo>
                  <a:cubicBezTo>
                    <a:pt x="12023" y="5883"/>
                    <a:pt x="12491" y="5775"/>
                    <a:pt x="12964" y="5684"/>
                  </a:cubicBezTo>
                  <a:cubicBezTo>
                    <a:pt x="12963" y="5296"/>
                    <a:pt x="13034" y="4904"/>
                    <a:pt x="13202" y="4558"/>
                  </a:cubicBezTo>
                  <a:cubicBezTo>
                    <a:pt x="13211" y="4538"/>
                    <a:pt x="13231" y="4528"/>
                    <a:pt x="13252" y="4528"/>
                  </a:cubicBezTo>
                  <a:cubicBezTo>
                    <a:pt x="13268" y="4528"/>
                    <a:pt x="13285" y="4535"/>
                    <a:pt x="13297" y="4546"/>
                  </a:cubicBezTo>
                  <a:cubicBezTo>
                    <a:pt x="13547" y="4789"/>
                    <a:pt x="13706" y="5107"/>
                    <a:pt x="13842" y="5423"/>
                  </a:cubicBezTo>
                  <a:cubicBezTo>
                    <a:pt x="13858" y="5458"/>
                    <a:pt x="13870" y="5496"/>
                    <a:pt x="13884" y="5531"/>
                  </a:cubicBezTo>
                  <a:cubicBezTo>
                    <a:pt x="14531" y="5441"/>
                    <a:pt x="15182" y="5391"/>
                    <a:pt x="15832" y="5391"/>
                  </a:cubicBezTo>
                  <a:cubicBezTo>
                    <a:pt x="17222" y="5391"/>
                    <a:pt x="18608" y="5623"/>
                    <a:pt x="19944" y="6203"/>
                  </a:cubicBezTo>
                  <a:cubicBezTo>
                    <a:pt x="19985" y="6221"/>
                    <a:pt x="20026" y="6229"/>
                    <a:pt x="20066" y="6229"/>
                  </a:cubicBezTo>
                  <a:cubicBezTo>
                    <a:pt x="20267" y="6229"/>
                    <a:pt x="20425" y="6019"/>
                    <a:pt x="20331" y="5811"/>
                  </a:cubicBezTo>
                  <a:cubicBezTo>
                    <a:pt x="19303" y="3535"/>
                    <a:pt x="17053" y="1866"/>
                    <a:pt x="14414" y="914"/>
                  </a:cubicBezTo>
                  <a:cubicBezTo>
                    <a:pt x="14367" y="1312"/>
                    <a:pt x="14296" y="1705"/>
                    <a:pt x="14186" y="2091"/>
                  </a:cubicBezTo>
                  <a:cubicBezTo>
                    <a:pt x="14175" y="2129"/>
                    <a:pt x="14144" y="2147"/>
                    <a:pt x="14113" y="2147"/>
                  </a:cubicBezTo>
                  <a:cubicBezTo>
                    <a:pt x="14086" y="2147"/>
                    <a:pt x="14059" y="2134"/>
                    <a:pt x="14041" y="2110"/>
                  </a:cubicBezTo>
                  <a:cubicBezTo>
                    <a:pt x="13725" y="1681"/>
                    <a:pt x="13574" y="1150"/>
                    <a:pt x="13495" y="615"/>
                  </a:cubicBezTo>
                  <a:cubicBezTo>
                    <a:pt x="12100" y="212"/>
                    <a:pt x="10629" y="4"/>
                    <a:pt x="9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4"/>
            <p:cNvSpPr/>
            <p:nvPr/>
          </p:nvSpPr>
          <p:spPr>
            <a:xfrm>
              <a:off x="6989625" y="3076463"/>
              <a:ext cx="229800" cy="485475"/>
            </a:xfrm>
            <a:custGeom>
              <a:avLst/>
              <a:gdLst/>
              <a:ahLst/>
              <a:cxnLst/>
              <a:rect l="l" t="t" r="r" b="b"/>
              <a:pathLst>
                <a:path w="9192" h="19419" extrusionOk="0">
                  <a:moveTo>
                    <a:pt x="9175" y="1"/>
                  </a:moveTo>
                  <a:cubicBezTo>
                    <a:pt x="8292" y="337"/>
                    <a:pt x="7473" y="829"/>
                    <a:pt x="6742" y="1422"/>
                  </a:cubicBezTo>
                  <a:cubicBezTo>
                    <a:pt x="6011" y="2020"/>
                    <a:pt x="5358" y="2707"/>
                    <a:pt x="4772" y="3446"/>
                  </a:cubicBezTo>
                  <a:cubicBezTo>
                    <a:pt x="3602" y="4926"/>
                    <a:pt x="2697" y="6602"/>
                    <a:pt x="1994" y="8349"/>
                  </a:cubicBezTo>
                  <a:cubicBezTo>
                    <a:pt x="609" y="11856"/>
                    <a:pt x="0" y="15657"/>
                    <a:pt x="179" y="19418"/>
                  </a:cubicBezTo>
                  <a:lnTo>
                    <a:pt x="229" y="19416"/>
                  </a:lnTo>
                  <a:cubicBezTo>
                    <a:pt x="282" y="18474"/>
                    <a:pt x="332" y="17539"/>
                    <a:pt x="457" y="16611"/>
                  </a:cubicBezTo>
                  <a:cubicBezTo>
                    <a:pt x="555" y="15683"/>
                    <a:pt x="692" y="14762"/>
                    <a:pt x="884" y="13852"/>
                  </a:cubicBezTo>
                  <a:cubicBezTo>
                    <a:pt x="1267" y="12036"/>
                    <a:pt x="1765" y="10246"/>
                    <a:pt x="2459" y="8535"/>
                  </a:cubicBezTo>
                  <a:cubicBezTo>
                    <a:pt x="2795" y="7676"/>
                    <a:pt x="3184" y="6838"/>
                    <a:pt x="3622" y="6028"/>
                  </a:cubicBezTo>
                  <a:cubicBezTo>
                    <a:pt x="4047" y="5211"/>
                    <a:pt x="4549" y="4439"/>
                    <a:pt x="5079" y="3688"/>
                  </a:cubicBezTo>
                  <a:cubicBezTo>
                    <a:pt x="5617" y="2942"/>
                    <a:pt x="6225" y="2246"/>
                    <a:pt x="6909" y="1629"/>
                  </a:cubicBezTo>
                  <a:cubicBezTo>
                    <a:pt x="7579" y="991"/>
                    <a:pt x="8352" y="474"/>
                    <a:pt x="9192" y="48"/>
                  </a:cubicBezTo>
                  <a:lnTo>
                    <a:pt x="91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4"/>
            <p:cNvSpPr/>
            <p:nvPr/>
          </p:nvSpPr>
          <p:spPr>
            <a:xfrm>
              <a:off x="7285650" y="3062963"/>
              <a:ext cx="406200" cy="232900"/>
            </a:xfrm>
            <a:custGeom>
              <a:avLst/>
              <a:gdLst/>
              <a:ahLst/>
              <a:cxnLst/>
              <a:rect l="l" t="t" r="r" b="b"/>
              <a:pathLst>
                <a:path w="16248" h="9316" extrusionOk="0">
                  <a:moveTo>
                    <a:pt x="1631" y="0"/>
                  </a:moveTo>
                  <a:cubicBezTo>
                    <a:pt x="1087" y="0"/>
                    <a:pt x="542" y="31"/>
                    <a:pt x="0" y="95"/>
                  </a:cubicBezTo>
                  <a:lnTo>
                    <a:pt x="6" y="145"/>
                  </a:lnTo>
                  <a:cubicBezTo>
                    <a:pt x="403" y="161"/>
                    <a:pt x="796" y="171"/>
                    <a:pt x="1185" y="171"/>
                  </a:cubicBezTo>
                  <a:cubicBezTo>
                    <a:pt x="1206" y="171"/>
                    <a:pt x="1227" y="171"/>
                    <a:pt x="1247" y="171"/>
                  </a:cubicBezTo>
                  <a:cubicBezTo>
                    <a:pt x="1659" y="200"/>
                    <a:pt x="2068" y="251"/>
                    <a:pt x="2474" y="290"/>
                  </a:cubicBezTo>
                  <a:cubicBezTo>
                    <a:pt x="2880" y="338"/>
                    <a:pt x="3282" y="421"/>
                    <a:pt x="3683" y="484"/>
                  </a:cubicBezTo>
                  <a:cubicBezTo>
                    <a:pt x="4083" y="554"/>
                    <a:pt x="4475" y="667"/>
                    <a:pt x="4871" y="756"/>
                  </a:cubicBezTo>
                  <a:cubicBezTo>
                    <a:pt x="5652" y="975"/>
                    <a:pt x="6427" y="1212"/>
                    <a:pt x="7174" y="1526"/>
                  </a:cubicBezTo>
                  <a:cubicBezTo>
                    <a:pt x="7556" y="1662"/>
                    <a:pt x="7917" y="1845"/>
                    <a:pt x="8285" y="2012"/>
                  </a:cubicBezTo>
                  <a:cubicBezTo>
                    <a:pt x="8658" y="2169"/>
                    <a:pt x="9007" y="2375"/>
                    <a:pt x="9362" y="2569"/>
                  </a:cubicBezTo>
                  <a:cubicBezTo>
                    <a:pt x="9538" y="2668"/>
                    <a:pt x="9724" y="2751"/>
                    <a:pt x="9893" y="2862"/>
                  </a:cubicBezTo>
                  <a:lnTo>
                    <a:pt x="10406" y="3184"/>
                  </a:lnTo>
                  <a:cubicBezTo>
                    <a:pt x="10576" y="3294"/>
                    <a:pt x="10754" y="3392"/>
                    <a:pt x="10916" y="3511"/>
                  </a:cubicBezTo>
                  <a:cubicBezTo>
                    <a:pt x="11080" y="3630"/>
                    <a:pt x="11241" y="3752"/>
                    <a:pt x="11407" y="3867"/>
                  </a:cubicBezTo>
                  <a:cubicBezTo>
                    <a:pt x="11571" y="3987"/>
                    <a:pt x="11742" y="4096"/>
                    <a:pt x="11899" y="4224"/>
                  </a:cubicBezTo>
                  <a:lnTo>
                    <a:pt x="12367" y="4610"/>
                  </a:lnTo>
                  <a:cubicBezTo>
                    <a:pt x="12520" y="4741"/>
                    <a:pt x="12683" y="4863"/>
                    <a:pt x="12830" y="5002"/>
                  </a:cubicBezTo>
                  <a:lnTo>
                    <a:pt x="13273" y="5417"/>
                  </a:lnTo>
                  <a:cubicBezTo>
                    <a:pt x="13417" y="5558"/>
                    <a:pt x="13577" y="5687"/>
                    <a:pt x="13708" y="5841"/>
                  </a:cubicBezTo>
                  <a:lnTo>
                    <a:pt x="14119" y="6289"/>
                  </a:lnTo>
                  <a:cubicBezTo>
                    <a:pt x="14410" y="6577"/>
                    <a:pt x="14641" y="6909"/>
                    <a:pt x="14896" y="7228"/>
                  </a:cubicBezTo>
                  <a:lnTo>
                    <a:pt x="15090" y="7465"/>
                  </a:lnTo>
                  <a:lnTo>
                    <a:pt x="15259" y="7720"/>
                  </a:lnTo>
                  <a:lnTo>
                    <a:pt x="15599" y="8233"/>
                  </a:lnTo>
                  <a:cubicBezTo>
                    <a:pt x="15723" y="8400"/>
                    <a:pt x="15798" y="8591"/>
                    <a:pt x="15898" y="8770"/>
                  </a:cubicBezTo>
                  <a:lnTo>
                    <a:pt x="16200" y="9316"/>
                  </a:lnTo>
                  <a:lnTo>
                    <a:pt x="16247" y="9299"/>
                  </a:lnTo>
                  <a:cubicBezTo>
                    <a:pt x="15675" y="7733"/>
                    <a:pt x="14707" y="6337"/>
                    <a:pt x="13557" y="5141"/>
                  </a:cubicBezTo>
                  <a:cubicBezTo>
                    <a:pt x="12402" y="3945"/>
                    <a:pt x="11056" y="2938"/>
                    <a:pt x="9604" y="2130"/>
                  </a:cubicBezTo>
                  <a:cubicBezTo>
                    <a:pt x="8147" y="1331"/>
                    <a:pt x="6579" y="730"/>
                    <a:pt x="4956" y="371"/>
                  </a:cubicBezTo>
                  <a:cubicBezTo>
                    <a:pt x="3866" y="130"/>
                    <a:pt x="2748" y="0"/>
                    <a:pt x="16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4"/>
            <p:cNvSpPr/>
            <p:nvPr/>
          </p:nvSpPr>
          <p:spPr>
            <a:xfrm>
              <a:off x="7251625" y="2743613"/>
              <a:ext cx="320875" cy="287800"/>
            </a:xfrm>
            <a:custGeom>
              <a:avLst/>
              <a:gdLst/>
              <a:ahLst/>
              <a:cxnLst/>
              <a:rect l="l" t="t" r="r" b="b"/>
              <a:pathLst>
                <a:path w="12835" h="11512" extrusionOk="0">
                  <a:moveTo>
                    <a:pt x="12562" y="0"/>
                  </a:moveTo>
                  <a:cubicBezTo>
                    <a:pt x="11897" y="0"/>
                    <a:pt x="11231" y="128"/>
                    <a:pt x="10581" y="301"/>
                  </a:cubicBezTo>
                  <a:cubicBezTo>
                    <a:pt x="9848" y="518"/>
                    <a:pt x="9142" y="823"/>
                    <a:pt x="8474" y="1192"/>
                  </a:cubicBezTo>
                  <a:cubicBezTo>
                    <a:pt x="7801" y="1554"/>
                    <a:pt x="7174" y="1992"/>
                    <a:pt x="6567" y="2450"/>
                  </a:cubicBezTo>
                  <a:cubicBezTo>
                    <a:pt x="5966" y="2917"/>
                    <a:pt x="5404" y="3428"/>
                    <a:pt x="4860" y="3954"/>
                  </a:cubicBezTo>
                  <a:cubicBezTo>
                    <a:pt x="4326" y="4492"/>
                    <a:pt x="3815" y="5050"/>
                    <a:pt x="3332" y="5632"/>
                  </a:cubicBezTo>
                  <a:cubicBezTo>
                    <a:pt x="2860" y="6220"/>
                    <a:pt x="2399" y="6818"/>
                    <a:pt x="1986" y="7451"/>
                  </a:cubicBezTo>
                  <a:cubicBezTo>
                    <a:pt x="1156" y="8702"/>
                    <a:pt x="403" y="10037"/>
                    <a:pt x="1" y="11495"/>
                  </a:cubicBezTo>
                  <a:lnTo>
                    <a:pt x="48" y="11512"/>
                  </a:lnTo>
                  <a:cubicBezTo>
                    <a:pt x="311" y="10819"/>
                    <a:pt x="680" y="10168"/>
                    <a:pt x="1061" y="9532"/>
                  </a:cubicBezTo>
                  <a:cubicBezTo>
                    <a:pt x="1447" y="8898"/>
                    <a:pt x="1866" y="8283"/>
                    <a:pt x="2306" y="7684"/>
                  </a:cubicBezTo>
                  <a:cubicBezTo>
                    <a:pt x="3185" y="6486"/>
                    <a:pt x="4155" y="5353"/>
                    <a:pt x="5212" y="4310"/>
                  </a:cubicBezTo>
                  <a:cubicBezTo>
                    <a:pt x="6263" y="3262"/>
                    <a:pt x="7410" y="2303"/>
                    <a:pt x="8678" y="1530"/>
                  </a:cubicBezTo>
                  <a:cubicBezTo>
                    <a:pt x="9941" y="762"/>
                    <a:pt x="11349" y="173"/>
                    <a:pt x="12835" y="58"/>
                  </a:cubicBezTo>
                  <a:lnTo>
                    <a:pt x="12830" y="7"/>
                  </a:lnTo>
                  <a:cubicBezTo>
                    <a:pt x="12741" y="3"/>
                    <a:pt x="12652" y="0"/>
                    <a:pt x="125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4"/>
            <p:cNvSpPr/>
            <p:nvPr/>
          </p:nvSpPr>
          <p:spPr>
            <a:xfrm>
              <a:off x="6769725" y="2980463"/>
              <a:ext cx="449850" cy="83650"/>
            </a:xfrm>
            <a:custGeom>
              <a:avLst/>
              <a:gdLst/>
              <a:ahLst/>
              <a:cxnLst/>
              <a:rect l="l" t="t" r="r" b="b"/>
              <a:pathLst>
                <a:path w="17994" h="3346" extrusionOk="0">
                  <a:moveTo>
                    <a:pt x="9267" y="0"/>
                  </a:moveTo>
                  <a:cubicBezTo>
                    <a:pt x="9129" y="0"/>
                    <a:pt x="8991" y="2"/>
                    <a:pt x="8853" y="5"/>
                  </a:cubicBezTo>
                  <a:cubicBezTo>
                    <a:pt x="7248" y="55"/>
                    <a:pt x="5650" y="352"/>
                    <a:pt x="4144" y="908"/>
                  </a:cubicBezTo>
                  <a:cubicBezTo>
                    <a:pt x="2634" y="1455"/>
                    <a:pt x="1238" y="2291"/>
                    <a:pt x="1" y="3307"/>
                  </a:cubicBezTo>
                  <a:lnTo>
                    <a:pt x="33" y="3346"/>
                  </a:lnTo>
                  <a:cubicBezTo>
                    <a:pt x="1375" y="2463"/>
                    <a:pt x="2793" y="1753"/>
                    <a:pt x="4280" y="1278"/>
                  </a:cubicBezTo>
                  <a:cubicBezTo>
                    <a:pt x="5026" y="1047"/>
                    <a:pt x="5780" y="850"/>
                    <a:pt x="6548" y="730"/>
                  </a:cubicBezTo>
                  <a:cubicBezTo>
                    <a:pt x="7314" y="600"/>
                    <a:pt x="8089" y="521"/>
                    <a:pt x="8867" y="506"/>
                  </a:cubicBezTo>
                  <a:cubicBezTo>
                    <a:pt x="9051" y="499"/>
                    <a:pt x="9236" y="496"/>
                    <a:pt x="9421" y="496"/>
                  </a:cubicBezTo>
                  <a:cubicBezTo>
                    <a:pt x="10014" y="496"/>
                    <a:pt x="10608" y="530"/>
                    <a:pt x="11200" y="589"/>
                  </a:cubicBezTo>
                  <a:cubicBezTo>
                    <a:pt x="11978" y="657"/>
                    <a:pt x="12749" y="793"/>
                    <a:pt x="13516" y="954"/>
                  </a:cubicBezTo>
                  <a:cubicBezTo>
                    <a:pt x="14281" y="1126"/>
                    <a:pt x="15040" y="1336"/>
                    <a:pt x="15784" y="1600"/>
                  </a:cubicBezTo>
                  <a:cubicBezTo>
                    <a:pt x="16158" y="1724"/>
                    <a:pt x="16527" y="1870"/>
                    <a:pt x="16891" y="2028"/>
                  </a:cubicBezTo>
                  <a:cubicBezTo>
                    <a:pt x="17071" y="2109"/>
                    <a:pt x="17253" y="2192"/>
                    <a:pt x="17430" y="2283"/>
                  </a:cubicBezTo>
                  <a:cubicBezTo>
                    <a:pt x="17613" y="2365"/>
                    <a:pt x="17786" y="2461"/>
                    <a:pt x="17964" y="2554"/>
                  </a:cubicBezTo>
                  <a:lnTo>
                    <a:pt x="17993" y="2514"/>
                  </a:lnTo>
                  <a:cubicBezTo>
                    <a:pt x="16672" y="1597"/>
                    <a:pt x="15161" y="991"/>
                    <a:pt x="13617" y="571"/>
                  </a:cubicBezTo>
                  <a:cubicBezTo>
                    <a:pt x="12200" y="197"/>
                    <a:pt x="10734" y="0"/>
                    <a:pt x="92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9" name="Google Shape;1539;p34"/>
          <p:cNvGrpSpPr/>
          <p:nvPr/>
        </p:nvGrpSpPr>
        <p:grpSpPr>
          <a:xfrm>
            <a:off x="8113735" y="2220605"/>
            <a:ext cx="966179" cy="2627805"/>
            <a:chOff x="6738575" y="2681338"/>
            <a:chExt cx="999875" cy="2719450"/>
          </a:xfrm>
        </p:grpSpPr>
        <p:sp>
          <p:nvSpPr>
            <p:cNvPr id="1540" name="Google Shape;1540;p34"/>
            <p:cNvSpPr/>
            <p:nvPr/>
          </p:nvSpPr>
          <p:spPr>
            <a:xfrm>
              <a:off x="7225525" y="3065963"/>
              <a:ext cx="370700" cy="2334825"/>
            </a:xfrm>
            <a:custGeom>
              <a:avLst/>
              <a:gdLst/>
              <a:ahLst/>
              <a:cxnLst/>
              <a:rect l="l" t="t" r="r" b="b"/>
              <a:pathLst>
                <a:path w="14828" h="93393" extrusionOk="0">
                  <a:moveTo>
                    <a:pt x="1" y="1"/>
                  </a:moveTo>
                  <a:cubicBezTo>
                    <a:pt x="8364" y="34215"/>
                    <a:pt x="9252" y="71217"/>
                    <a:pt x="7731" y="93393"/>
                  </a:cubicBezTo>
                  <a:lnTo>
                    <a:pt x="13306" y="93393"/>
                  </a:lnTo>
                  <a:cubicBezTo>
                    <a:pt x="14827" y="68416"/>
                    <a:pt x="7097" y="13560"/>
                    <a:pt x="15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4"/>
            <p:cNvSpPr/>
            <p:nvPr/>
          </p:nvSpPr>
          <p:spPr>
            <a:xfrm>
              <a:off x="7245775" y="3065963"/>
              <a:ext cx="350450" cy="2334825"/>
            </a:xfrm>
            <a:custGeom>
              <a:avLst/>
              <a:gdLst/>
              <a:ahLst/>
              <a:cxnLst/>
              <a:rect l="l" t="t" r="r" b="b"/>
              <a:pathLst>
                <a:path w="14018" h="93393" extrusionOk="0">
                  <a:moveTo>
                    <a:pt x="1" y="1"/>
                  </a:moveTo>
                  <a:cubicBezTo>
                    <a:pt x="5487" y="15159"/>
                    <a:pt x="12691" y="64819"/>
                    <a:pt x="10655" y="93393"/>
                  </a:cubicBezTo>
                  <a:lnTo>
                    <a:pt x="12495" y="93393"/>
                  </a:lnTo>
                  <a:cubicBezTo>
                    <a:pt x="14017" y="68416"/>
                    <a:pt x="6287" y="13559"/>
                    <a:pt x="7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4"/>
            <p:cNvSpPr/>
            <p:nvPr/>
          </p:nvSpPr>
          <p:spPr>
            <a:xfrm>
              <a:off x="6898150" y="3061313"/>
              <a:ext cx="356425" cy="562025"/>
            </a:xfrm>
            <a:custGeom>
              <a:avLst/>
              <a:gdLst/>
              <a:ahLst/>
              <a:cxnLst/>
              <a:rect l="l" t="t" r="r" b="b"/>
              <a:pathLst>
                <a:path w="14257" h="22481" extrusionOk="0">
                  <a:moveTo>
                    <a:pt x="13585" y="0"/>
                  </a:moveTo>
                  <a:cubicBezTo>
                    <a:pt x="12049" y="0"/>
                    <a:pt x="10429" y="614"/>
                    <a:pt x="8863" y="1637"/>
                  </a:cubicBezTo>
                  <a:cubicBezTo>
                    <a:pt x="8901" y="1789"/>
                    <a:pt x="8919" y="1944"/>
                    <a:pt x="8891" y="2108"/>
                  </a:cubicBezTo>
                  <a:cubicBezTo>
                    <a:pt x="8886" y="2140"/>
                    <a:pt x="8850" y="2163"/>
                    <a:pt x="8819" y="2163"/>
                  </a:cubicBezTo>
                  <a:cubicBezTo>
                    <a:pt x="8581" y="2163"/>
                    <a:pt x="8343" y="2165"/>
                    <a:pt x="8105" y="2167"/>
                  </a:cubicBezTo>
                  <a:cubicBezTo>
                    <a:pt x="7541" y="2588"/>
                    <a:pt x="6986" y="3058"/>
                    <a:pt x="6450" y="3571"/>
                  </a:cubicBezTo>
                  <a:cubicBezTo>
                    <a:pt x="6571" y="3787"/>
                    <a:pt x="6680" y="4011"/>
                    <a:pt x="6753" y="4253"/>
                  </a:cubicBezTo>
                  <a:cubicBezTo>
                    <a:pt x="6762" y="4282"/>
                    <a:pt x="6748" y="4326"/>
                    <a:pt x="6719" y="4339"/>
                  </a:cubicBezTo>
                  <a:cubicBezTo>
                    <a:pt x="6377" y="4490"/>
                    <a:pt x="6028" y="4544"/>
                    <a:pt x="5675" y="4544"/>
                  </a:cubicBezTo>
                  <a:cubicBezTo>
                    <a:pt x="5615" y="4544"/>
                    <a:pt x="5556" y="4543"/>
                    <a:pt x="5495" y="4540"/>
                  </a:cubicBezTo>
                  <a:cubicBezTo>
                    <a:pt x="5071" y="5001"/>
                    <a:pt x="4661" y="5486"/>
                    <a:pt x="4269" y="5989"/>
                  </a:cubicBezTo>
                  <a:cubicBezTo>
                    <a:pt x="4802" y="6491"/>
                    <a:pt x="5421" y="6991"/>
                    <a:pt x="5747" y="7658"/>
                  </a:cubicBezTo>
                  <a:cubicBezTo>
                    <a:pt x="5769" y="7704"/>
                    <a:pt x="5749" y="7749"/>
                    <a:pt x="5703" y="7766"/>
                  </a:cubicBezTo>
                  <a:cubicBezTo>
                    <a:pt x="5501" y="7843"/>
                    <a:pt x="5288" y="7874"/>
                    <a:pt x="5073" y="7874"/>
                  </a:cubicBezTo>
                  <a:cubicBezTo>
                    <a:pt x="4687" y="7874"/>
                    <a:pt x="4293" y="7774"/>
                    <a:pt x="3939" y="7659"/>
                  </a:cubicBezTo>
                  <a:cubicBezTo>
                    <a:pt x="3707" y="7583"/>
                    <a:pt x="3479" y="7491"/>
                    <a:pt x="3255" y="7391"/>
                  </a:cubicBezTo>
                  <a:cubicBezTo>
                    <a:pt x="2733" y="8170"/>
                    <a:pt x="2260" y="8977"/>
                    <a:pt x="1844" y="9796"/>
                  </a:cubicBezTo>
                  <a:cubicBezTo>
                    <a:pt x="2182" y="9942"/>
                    <a:pt x="2510" y="10104"/>
                    <a:pt x="2779" y="10362"/>
                  </a:cubicBezTo>
                  <a:cubicBezTo>
                    <a:pt x="2812" y="10395"/>
                    <a:pt x="2793" y="10446"/>
                    <a:pt x="2752" y="10460"/>
                  </a:cubicBezTo>
                  <a:cubicBezTo>
                    <a:pt x="2527" y="10539"/>
                    <a:pt x="2286" y="10566"/>
                    <a:pt x="2045" y="10566"/>
                  </a:cubicBezTo>
                  <a:cubicBezTo>
                    <a:pt x="1874" y="10566"/>
                    <a:pt x="1703" y="10553"/>
                    <a:pt x="1538" y="10536"/>
                  </a:cubicBezTo>
                  <a:cubicBezTo>
                    <a:pt x="1521" y="10534"/>
                    <a:pt x="1505" y="10531"/>
                    <a:pt x="1488" y="10528"/>
                  </a:cubicBezTo>
                  <a:cubicBezTo>
                    <a:pt x="1306" y="10922"/>
                    <a:pt x="1138" y="11317"/>
                    <a:pt x="986" y="11710"/>
                  </a:cubicBezTo>
                  <a:cubicBezTo>
                    <a:pt x="1154" y="11824"/>
                    <a:pt x="1319" y="11941"/>
                    <a:pt x="1479" y="12065"/>
                  </a:cubicBezTo>
                  <a:cubicBezTo>
                    <a:pt x="2016" y="12481"/>
                    <a:pt x="2553" y="13010"/>
                    <a:pt x="2660" y="13711"/>
                  </a:cubicBezTo>
                  <a:cubicBezTo>
                    <a:pt x="2666" y="13757"/>
                    <a:pt x="2642" y="13795"/>
                    <a:pt x="2594" y="13798"/>
                  </a:cubicBezTo>
                  <a:cubicBezTo>
                    <a:pt x="2228" y="13822"/>
                    <a:pt x="1860" y="13834"/>
                    <a:pt x="1493" y="13834"/>
                  </a:cubicBezTo>
                  <a:cubicBezTo>
                    <a:pt x="1160" y="13834"/>
                    <a:pt x="827" y="13824"/>
                    <a:pt x="495" y="13803"/>
                  </a:cubicBezTo>
                  <a:cubicBezTo>
                    <a:pt x="442" y="13800"/>
                    <a:pt x="389" y="13794"/>
                    <a:pt x="337" y="13788"/>
                  </a:cubicBezTo>
                  <a:cubicBezTo>
                    <a:pt x="118" y="14708"/>
                    <a:pt x="0" y="15606"/>
                    <a:pt x="4" y="16453"/>
                  </a:cubicBezTo>
                  <a:cubicBezTo>
                    <a:pt x="266" y="16675"/>
                    <a:pt x="533" y="16892"/>
                    <a:pt x="798" y="17109"/>
                  </a:cubicBezTo>
                  <a:cubicBezTo>
                    <a:pt x="1020" y="17293"/>
                    <a:pt x="1244" y="17475"/>
                    <a:pt x="1459" y="17668"/>
                  </a:cubicBezTo>
                  <a:cubicBezTo>
                    <a:pt x="1596" y="17790"/>
                    <a:pt x="1738" y="17916"/>
                    <a:pt x="1842" y="18069"/>
                  </a:cubicBezTo>
                  <a:cubicBezTo>
                    <a:pt x="1857" y="18091"/>
                    <a:pt x="1853" y="18130"/>
                    <a:pt x="1832" y="18147"/>
                  </a:cubicBezTo>
                  <a:cubicBezTo>
                    <a:pt x="1547" y="18403"/>
                    <a:pt x="1209" y="18490"/>
                    <a:pt x="852" y="18490"/>
                  </a:cubicBezTo>
                  <a:cubicBezTo>
                    <a:pt x="662" y="18490"/>
                    <a:pt x="466" y="18466"/>
                    <a:pt x="271" y="18428"/>
                  </a:cubicBezTo>
                  <a:lnTo>
                    <a:pt x="271" y="18428"/>
                  </a:lnTo>
                  <a:cubicBezTo>
                    <a:pt x="829" y="20377"/>
                    <a:pt x="2301" y="21849"/>
                    <a:pt x="5009" y="22378"/>
                  </a:cubicBezTo>
                  <a:cubicBezTo>
                    <a:pt x="5362" y="22447"/>
                    <a:pt x="5688" y="22480"/>
                    <a:pt x="5989" y="22480"/>
                  </a:cubicBezTo>
                  <a:cubicBezTo>
                    <a:pt x="6425" y="22480"/>
                    <a:pt x="6808" y="22411"/>
                    <a:pt x="7148" y="22281"/>
                  </a:cubicBezTo>
                  <a:cubicBezTo>
                    <a:pt x="6821" y="22010"/>
                    <a:pt x="6525" y="21700"/>
                    <a:pt x="6319" y="21330"/>
                  </a:cubicBezTo>
                  <a:cubicBezTo>
                    <a:pt x="6292" y="21281"/>
                    <a:pt x="6316" y="21216"/>
                    <a:pt x="6373" y="21201"/>
                  </a:cubicBezTo>
                  <a:cubicBezTo>
                    <a:pt x="6535" y="21157"/>
                    <a:pt x="6702" y="21140"/>
                    <a:pt x="6870" y="21140"/>
                  </a:cubicBezTo>
                  <a:cubicBezTo>
                    <a:pt x="7041" y="21140"/>
                    <a:pt x="7214" y="21158"/>
                    <a:pt x="7383" y="21180"/>
                  </a:cubicBezTo>
                  <a:cubicBezTo>
                    <a:pt x="7710" y="21223"/>
                    <a:pt x="8031" y="21290"/>
                    <a:pt x="8353" y="21356"/>
                  </a:cubicBezTo>
                  <a:cubicBezTo>
                    <a:pt x="8653" y="20966"/>
                    <a:pt x="8890" y="20488"/>
                    <a:pt x="9081" y="19935"/>
                  </a:cubicBezTo>
                  <a:cubicBezTo>
                    <a:pt x="8792" y="19747"/>
                    <a:pt x="8503" y="19561"/>
                    <a:pt x="8226" y="19356"/>
                  </a:cubicBezTo>
                  <a:cubicBezTo>
                    <a:pt x="7763" y="19013"/>
                    <a:pt x="7289" y="18600"/>
                    <a:pt x="7119" y="18030"/>
                  </a:cubicBezTo>
                  <a:cubicBezTo>
                    <a:pt x="7104" y="17981"/>
                    <a:pt x="7136" y="17938"/>
                    <a:pt x="7180" y="17922"/>
                  </a:cubicBezTo>
                  <a:cubicBezTo>
                    <a:pt x="7684" y="17732"/>
                    <a:pt x="8220" y="17666"/>
                    <a:pt x="8751" y="17603"/>
                  </a:cubicBezTo>
                  <a:cubicBezTo>
                    <a:pt x="9042" y="17567"/>
                    <a:pt x="9333" y="17522"/>
                    <a:pt x="9623" y="17472"/>
                  </a:cubicBezTo>
                  <a:cubicBezTo>
                    <a:pt x="9728" y="16708"/>
                    <a:pt x="9806" y="15887"/>
                    <a:pt x="9872" y="15029"/>
                  </a:cubicBezTo>
                  <a:cubicBezTo>
                    <a:pt x="8646" y="14657"/>
                    <a:pt x="7383" y="14382"/>
                    <a:pt x="6258" y="13756"/>
                  </a:cubicBezTo>
                  <a:cubicBezTo>
                    <a:pt x="6191" y="13719"/>
                    <a:pt x="6211" y="13623"/>
                    <a:pt x="6278" y="13600"/>
                  </a:cubicBezTo>
                  <a:cubicBezTo>
                    <a:pt x="7004" y="13363"/>
                    <a:pt x="7770" y="13278"/>
                    <a:pt x="8529" y="13215"/>
                  </a:cubicBezTo>
                  <a:cubicBezTo>
                    <a:pt x="9024" y="13173"/>
                    <a:pt x="9519" y="13132"/>
                    <a:pt x="10013" y="13088"/>
                  </a:cubicBezTo>
                  <a:cubicBezTo>
                    <a:pt x="10071" y="12278"/>
                    <a:pt x="10133" y="11451"/>
                    <a:pt x="10213" y="10625"/>
                  </a:cubicBezTo>
                  <a:cubicBezTo>
                    <a:pt x="9491" y="10448"/>
                    <a:pt x="8765" y="10241"/>
                    <a:pt x="8159" y="9811"/>
                  </a:cubicBezTo>
                  <a:cubicBezTo>
                    <a:pt x="8100" y="9769"/>
                    <a:pt x="8107" y="9682"/>
                    <a:pt x="8179" y="9658"/>
                  </a:cubicBezTo>
                  <a:cubicBezTo>
                    <a:pt x="8518" y="9543"/>
                    <a:pt x="8875" y="9489"/>
                    <a:pt x="9229" y="9446"/>
                  </a:cubicBezTo>
                  <a:cubicBezTo>
                    <a:pt x="9604" y="9401"/>
                    <a:pt x="9979" y="9374"/>
                    <a:pt x="10355" y="9344"/>
                  </a:cubicBezTo>
                  <a:cubicBezTo>
                    <a:pt x="10436" y="8698"/>
                    <a:pt x="10532" y="8057"/>
                    <a:pt x="10652" y="7426"/>
                  </a:cubicBezTo>
                  <a:cubicBezTo>
                    <a:pt x="10526" y="7382"/>
                    <a:pt x="10399" y="7335"/>
                    <a:pt x="10275" y="7283"/>
                  </a:cubicBezTo>
                  <a:cubicBezTo>
                    <a:pt x="9670" y="7030"/>
                    <a:pt x="9107" y="6652"/>
                    <a:pt x="8884" y="6005"/>
                  </a:cubicBezTo>
                  <a:cubicBezTo>
                    <a:pt x="8870" y="5964"/>
                    <a:pt x="8900" y="5916"/>
                    <a:pt x="8941" y="5906"/>
                  </a:cubicBezTo>
                  <a:cubicBezTo>
                    <a:pt x="9180" y="5845"/>
                    <a:pt x="9422" y="5819"/>
                    <a:pt x="9664" y="5819"/>
                  </a:cubicBezTo>
                  <a:cubicBezTo>
                    <a:pt x="10099" y="5819"/>
                    <a:pt x="10536" y="5902"/>
                    <a:pt x="10967" y="6015"/>
                  </a:cubicBezTo>
                  <a:cubicBezTo>
                    <a:pt x="11533" y="3837"/>
                    <a:pt x="12458" y="1884"/>
                    <a:pt x="14064" y="503"/>
                  </a:cubicBezTo>
                  <a:cubicBezTo>
                    <a:pt x="14256" y="337"/>
                    <a:pt x="14155" y="23"/>
                    <a:pt x="13901" y="9"/>
                  </a:cubicBezTo>
                  <a:lnTo>
                    <a:pt x="13900" y="9"/>
                  </a:lnTo>
                  <a:cubicBezTo>
                    <a:pt x="13796" y="3"/>
                    <a:pt x="13691" y="0"/>
                    <a:pt x="13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4"/>
            <p:cNvSpPr/>
            <p:nvPr/>
          </p:nvSpPr>
          <p:spPr>
            <a:xfrm>
              <a:off x="7243725" y="3031538"/>
              <a:ext cx="494725" cy="325950"/>
            </a:xfrm>
            <a:custGeom>
              <a:avLst/>
              <a:gdLst/>
              <a:ahLst/>
              <a:cxnLst/>
              <a:rect l="l" t="t" r="r" b="b"/>
              <a:pathLst>
                <a:path w="19789" h="13038" extrusionOk="0">
                  <a:moveTo>
                    <a:pt x="7268" y="0"/>
                  </a:moveTo>
                  <a:cubicBezTo>
                    <a:pt x="7223" y="60"/>
                    <a:pt x="7179" y="120"/>
                    <a:pt x="7131" y="177"/>
                  </a:cubicBezTo>
                  <a:cubicBezTo>
                    <a:pt x="6991" y="347"/>
                    <a:pt x="6623" y="785"/>
                    <a:pt x="6321" y="785"/>
                  </a:cubicBezTo>
                  <a:cubicBezTo>
                    <a:pt x="6240" y="785"/>
                    <a:pt x="6164" y="754"/>
                    <a:pt x="6098" y="677"/>
                  </a:cubicBezTo>
                  <a:cubicBezTo>
                    <a:pt x="5965" y="523"/>
                    <a:pt x="5954" y="276"/>
                    <a:pt x="5946" y="85"/>
                  </a:cubicBezTo>
                  <a:cubicBezTo>
                    <a:pt x="5945" y="57"/>
                    <a:pt x="5946" y="29"/>
                    <a:pt x="5945" y="1"/>
                  </a:cubicBezTo>
                  <a:cubicBezTo>
                    <a:pt x="4096" y="71"/>
                    <a:pt x="2165" y="440"/>
                    <a:pt x="230" y="1187"/>
                  </a:cubicBezTo>
                  <a:cubicBezTo>
                    <a:pt x="0" y="1276"/>
                    <a:pt x="50" y="1611"/>
                    <a:pt x="295" y="1628"/>
                  </a:cubicBezTo>
                  <a:cubicBezTo>
                    <a:pt x="1403" y="1707"/>
                    <a:pt x="2485" y="2093"/>
                    <a:pt x="3536" y="2675"/>
                  </a:cubicBezTo>
                  <a:cubicBezTo>
                    <a:pt x="3782" y="2497"/>
                    <a:pt x="4048" y="2351"/>
                    <a:pt x="4342" y="2270"/>
                  </a:cubicBezTo>
                  <a:cubicBezTo>
                    <a:pt x="4347" y="2268"/>
                    <a:pt x="4352" y="2267"/>
                    <a:pt x="4358" y="2267"/>
                  </a:cubicBezTo>
                  <a:cubicBezTo>
                    <a:pt x="4390" y="2267"/>
                    <a:pt x="4416" y="2294"/>
                    <a:pt x="4417" y="2328"/>
                  </a:cubicBezTo>
                  <a:cubicBezTo>
                    <a:pt x="4430" y="2543"/>
                    <a:pt x="4334" y="2767"/>
                    <a:pt x="4257" y="2963"/>
                  </a:cubicBezTo>
                  <a:cubicBezTo>
                    <a:pt x="4242" y="3001"/>
                    <a:pt x="4225" y="3039"/>
                    <a:pt x="4209" y="3077"/>
                  </a:cubicBezTo>
                  <a:cubicBezTo>
                    <a:pt x="4686" y="3382"/>
                    <a:pt x="5157" y="3723"/>
                    <a:pt x="5620" y="4091"/>
                  </a:cubicBezTo>
                  <a:cubicBezTo>
                    <a:pt x="5754" y="3975"/>
                    <a:pt x="5890" y="3858"/>
                    <a:pt x="6028" y="3746"/>
                  </a:cubicBezTo>
                  <a:cubicBezTo>
                    <a:pt x="6294" y="3529"/>
                    <a:pt x="6652" y="3182"/>
                    <a:pt x="7018" y="3173"/>
                  </a:cubicBezTo>
                  <a:cubicBezTo>
                    <a:pt x="7042" y="3173"/>
                    <a:pt x="7069" y="3192"/>
                    <a:pt x="7073" y="3216"/>
                  </a:cubicBezTo>
                  <a:cubicBezTo>
                    <a:pt x="7193" y="3862"/>
                    <a:pt x="6971" y="4448"/>
                    <a:pt x="6729" y="5032"/>
                  </a:cubicBezTo>
                  <a:cubicBezTo>
                    <a:pt x="7106" y="5371"/>
                    <a:pt x="7479" y="5722"/>
                    <a:pt x="7844" y="6081"/>
                  </a:cubicBezTo>
                  <a:cubicBezTo>
                    <a:pt x="7948" y="6013"/>
                    <a:pt x="8051" y="5945"/>
                    <a:pt x="8150" y="5876"/>
                  </a:cubicBezTo>
                  <a:cubicBezTo>
                    <a:pt x="8718" y="5484"/>
                    <a:pt x="9280" y="5044"/>
                    <a:pt x="9949" y="4840"/>
                  </a:cubicBezTo>
                  <a:cubicBezTo>
                    <a:pt x="9955" y="4838"/>
                    <a:pt x="9960" y="4837"/>
                    <a:pt x="9965" y="4837"/>
                  </a:cubicBezTo>
                  <a:cubicBezTo>
                    <a:pt x="10001" y="4837"/>
                    <a:pt x="10026" y="4874"/>
                    <a:pt x="10019" y="4909"/>
                  </a:cubicBezTo>
                  <a:cubicBezTo>
                    <a:pt x="9844" y="5743"/>
                    <a:pt x="9307" y="6408"/>
                    <a:pt x="8890" y="7130"/>
                  </a:cubicBezTo>
                  <a:cubicBezTo>
                    <a:pt x="9058" y="7302"/>
                    <a:pt x="9224" y="7474"/>
                    <a:pt x="9389" y="7645"/>
                  </a:cubicBezTo>
                  <a:cubicBezTo>
                    <a:pt x="10096" y="7241"/>
                    <a:pt x="10727" y="6689"/>
                    <a:pt x="11456" y="6319"/>
                  </a:cubicBezTo>
                  <a:cubicBezTo>
                    <a:pt x="11465" y="6314"/>
                    <a:pt x="11475" y="6312"/>
                    <a:pt x="11484" y="6312"/>
                  </a:cubicBezTo>
                  <a:cubicBezTo>
                    <a:pt x="11519" y="6312"/>
                    <a:pt x="11549" y="6343"/>
                    <a:pt x="11540" y="6382"/>
                  </a:cubicBezTo>
                  <a:cubicBezTo>
                    <a:pt x="11402" y="6915"/>
                    <a:pt x="11153" y="7408"/>
                    <a:pt x="10879" y="7883"/>
                  </a:cubicBezTo>
                  <a:cubicBezTo>
                    <a:pt x="10741" y="8122"/>
                    <a:pt x="10596" y="8358"/>
                    <a:pt x="10453" y="8595"/>
                  </a:cubicBezTo>
                  <a:cubicBezTo>
                    <a:pt x="10433" y="8629"/>
                    <a:pt x="10414" y="8665"/>
                    <a:pt x="10394" y="8699"/>
                  </a:cubicBezTo>
                  <a:cubicBezTo>
                    <a:pt x="10787" y="9111"/>
                    <a:pt x="11172" y="9513"/>
                    <a:pt x="11548" y="9896"/>
                  </a:cubicBezTo>
                  <a:cubicBezTo>
                    <a:pt x="12278" y="9359"/>
                    <a:pt x="13003" y="8813"/>
                    <a:pt x="13834" y="8459"/>
                  </a:cubicBezTo>
                  <a:cubicBezTo>
                    <a:pt x="13843" y="8456"/>
                    <a:pt x="13851" y="8454"/>
                    <a:pt x="13860" y="8454"/>
                  </a:cubicBezTo>
                  <a:cubicBezTo>
                    <a:pt x="13893" y="8454"/>
                    <a:pt x="13921" y="8481"/>
                    <a:pt x="13912" y="8520"/>
                  </a:cubicBezTo>
                  <a:cubicBezTo>
                    <a:pt x="13751" y="9265"/>
                    <a:pt x="13281" y="9908"/>
                    <a:pt x="12865" y="10529"/>
                  </a:cubicBezTo>
                  <a:cubicBezTo>
                    <a:pt x="12778" y="10657"/>
                    <a:pt x="12688" y="10791"/>
                    <a:pt x="12600" y="10927"/>
                  </a:cubicBezTo>
                  <a:cubicBezTo>
                    <a:pt x="12960" y="11263"/>
                    <a:pt x="13311" y="11572"/>
                    <a:pt x="13653" y="11842"/>
                  </a:cubicBezTo>
                  <a:cubicBezTo>
                    <a:pt x="14436" y="11447"/>
                    <a:pt x="15186" y="10970"/>
                    <a:pt x="15974" y="10603"/>
                  </a:cubicBezTo>
                  <a:cubicBezTo>
                    <a:pt x="15981" y="10599"/>
                    <a:pt x="15989" y="10598"/>
                    <a:pt x="15997" y="10598"/>
                  </a:cubicBezTo>
                  <a:cubicBezTo>
                    <a:pt x="16032" y="10598"/>
                    <a:pt x="16063" y="10632"/>
                    <a:pt x="16041" y="10669"/>
                  </a:cubicBezTo>
                  <a:cubicBezTo>
                    <a:pt x="15638" y="11327"/>
                    <a:pt x="15200" y="11963"/>
                    <a:pt x="14729" y="12576"/>
                  </a:cubicBezTo>
                  <a:cubicBezTo>
                    <a:pt x="15258" y="12870"/>
                    <a:pt x="15762" y="13038"/>
                    <a:pt x="16240" y="13038"/>
                  </a:cubicBezTo>
                  <a:cubicBezTo>
                    <a:pt x="16754" y="13038"/>
                    <a:pt x="17238" y="12843"/>
                    <a:pt x="17689" y="12403"/>
                  </a:cubicBezTo>
                  <a:cubicBezTo>
                    <a:pt x="19497" y="10636"/>
                    <a:pt x="19788" y="8562"/>
                    <a:pt x="19002" y="6620"/>
                  </a:cubicBezTo>
                  <a:lnTo>
                    <a:pt x="19002" y="6620"/>
                  </a:lnTo>
                  <a:cubicBezTo>
                    <a:pt x="18762" y="6801"/>
                    <a:pt x="18498" y="6950"/>
                    <a:pt x="18201" y="7045"/>
                  </a:cubicBezTo>
                  <a:lnTo>
                    <a:pt x="18202" y="7045"/>
                  </a:lnTo>
                  <a:cubicBezTo>
                    <a:pt x="18195" y="7047"/>
                    <a:pt x="18189" y="7048"/>
                    <a:pt x="18183" y="7048"/>
                  </a:cubicBezTo>
                  <a:cubicBezTo>
                    <a:pt x="18144" y="7048"/>
                    <a:pt x="18120" y="7006"/>
                    <a:pt x="18125" y="6968"/>
                  </a:cubicBezTo>
                  <a:cubicBezTo>
                    <a:pt x="18192" y="6500"/>
                    <a:pt x="18332" y="6048"/>
                    <a:pt x="18488" y="5604"/>
                  </a:cubicBezTo>
                  <a:cubicBezTo>
                    <a:pt x="18152" y="5057"/>
                    <a:pt x="17733" y="4530"/>
                    <a:pt x="17238" y="4029"/>
                  </a:cubicBezTo>
                  <a:cubicBezTo>
                    <a:pt x="16826" y="4480"/>
                    <a:pt x="16365" y="4877"/>
                    <a:pt x="15800" y="5150"/>
                  </a:cubicBezTo>
                  <a:cubicBezTo>
                    <a:pt x="15787" y="5156"/>
                    <a:pt x="15774" y="5159"/>
                    <a:pt x="15762" y="5159"/>
                  </a:cubicBezTo>
                  <a:cubicBezTo>
                    <a:pt x="15722" y="5159"/>
                    <a:pt x="15691" y="5129"/>
                    <a:pt x="15685" y="5085"/>
                  </a:cubicBezTo>
                  <a:cubicBezTo>
                    <a:pt x="15626" y="4606"/>
                    <a:pt x="15661" y="4125"/>
                    <a:pt x="15745" y="3652"/>
                  </a:cubicBezTo>
                  <a:cubicBezTo>
                    <a:pt x="15790" y="3399"/>
                    <a:pt x="15851" y="3146"/>
                    <a:pt x="15920" y="2892"/>
                  </a:cubicBezTo>
                  <a:cubicBezTo>
                    <a:pt x="15365" y="2481"/>
                    <a:pt x="14755" y="2102"/>
                    <a:pt x="14098" y="1762"/>
                  </a:cubicBezTo>
                  <a:cubicBezTo>
                    <a:pt x="13778" y="2091"/>
                    <a:pt x="13414" y="2372"/>
                    <a:pt x="12998" y="2586"/>
                  </a:cubicBezTo>
                  <a:cubicBezTo>
                    <a:pt x="12985" y="2593"/>
                    <a:pt x="12971" y="2596"/>
                    <a:pt x="12958" y="2596"/>
                  </a:cubicBezTo>
                  <a:cubicBezTo>
                    <a:pt x="12924" y="2596"/>
                    <a:pt x="12892" y="2576"/>
                    <a:pt x="12882" y="2539"/>
                  </a:cubicBezTo>
                  <a:cubicBezTo>
                    <a:pt x="12756" y="2088"/>
                    <a:pt x="12762" y="1628"/>
                    <a:pt x="12798" y="1167"/>
                  </a:cubicBezTo>
                  <a:cubicBezTo>
                    <a:pt x="12380" y="999"/>
                    <a:pt x="11948" y="846"/>
                    <a:pt x="11503" y="711"/>
                  </a:cubicBezTo>
                  <a:cubicBezTo>
                    <a:pt x="11318" y="985"/>
                    <a:pt x="11106" y="1241"/>
                    <a:pt x="10830" y="1407"/>
                  </a:cubicBezTo>
                  <a:cubicBezTo>
                    <a:pt x="10674" y="1500"/>
                    <a:pt x="10487" y="1553"/>
                    <a:pt x="10303" y="1553"/>
                  </a:cubicBezTo>
                  <a:cubicBezTo>
                    <a:pt x="10098" y="1553"/>
                    <a:pt x="9896" y="1486"/>
                    <a:pt x="9746" y="1333"/>
                  </a:cubicBezTo>
                  <a:cubicBezTo>
                    <a:pt x="9472" y="1051"/>
                    <a:pt x="9434" y="604"/>
                    <a:pt x="9424" y="221"/>
                  </a:cubicBezTo>
                  <a:cubicBezTo>
                    <a:pt x="8725" y="105"/>
                    <a:pt x="8005" y="29"/>
                    <a:pt x="7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4"/>
            <p:cNvSpPr/>
            <p:nvPr/>
          </p:nvSpPr>
          <p:spPr>
            <a:xfrm>
              <a:off x="7236200" y="2681338"/>
              <a:ext cx="436725" cy="385650"/>
            </a:xfrm>
            <a:custGeom>
              <a:avLst/>
              <a:gdLst/>
              <a:ahLst/>
              <a:cxnLst/>
              <a:rect l="l" t="t" r="r" b="b"/>
              <a:pathLst>
                <a:path w="17469" h="15426" extrusionOk="0">
                  <a:moveTo>
                    <a:pt x="11183" y="1"/>
                  </a:moveTo>
                  <a:cubicBezTo>
                    <a:pt x="10700" y="1"/>
                    <a:pt x="10223" y="63"/>
                    <a:pt x="9753" y="180"/>
                  </a:cubicBezTo>
                  <a:cubicBezTo>
                    <a:pt x="9809" y="316"/>
                    <a:pt x="9870" y="451"/>
                    <a:pt x="9931" y="586"/>
                  </a:cubicBezTo>
                  <a:cubicBezTo>
                    <a:pt x="10083" y="918"/>
                    <a:pt x="10278" y="1278"/>
                    <a:pt x="10286" y="1652"/>
                  </a:cubicBezTo>
                  <a:cubicBezTo>
                    <a:pt x="10287" y="1687"/>
                    <a:pt x="10253" y="1722"/>
                    <a:pt x="10219" y="1722"/>
                  </a:cubicBezTo>
                  <a:cubicBezTo>
                    <a:pt x="10212" y="1722"/>
                    <a:pt x="10206" y="1721"/>
                    <a:pt x="10200" y="1719"/>
                  </a:cubicBezTo>
                  <a:cubicBezTo>
                    <a:pt x="9647" y="1506"/>
                    <a:pt x="9164" y="1141"/>
                    <a:pt x="8720" y="756"/>
                  </a:cubicBezTo>
                  <a:cubicBezTo>
                    <a:pt x="8662" y="706"/>
                    <a:pt x="8606" y="652"/>
                    <a:pt x="8550" y="601"/>
                  </a:cubicBezTo>
                  <a:cubicBezTo>
                    <a:pt x="7848" y="919"/>
                    <a:pt x="7172" y="1356"/>
                    <a:pt x="6527" y="1877"/>
                  </a:cubicBezTo>
                  <a:cubicBezTo>
                    <a:pt x="6538" y="1890"/>
                    <a:pt x="6549" y="1903"/>
                    <a:pt x="6558" y="1916"/>
                  </a:cubicBezTo>
                  <a:cubicBezTo>
                    <a:pt x="6808" y="2237"/>
                    <a:pt x="7054" y="2607"/>
                    <a:pt x="7038" y="3031"/>
                  </a:cubicBezTo>
                  <a:cubicBezTo>
                    <a:pt x="7037" y="3057"/>
                    <a:pt x="7015" y="3083"/>
                    <a:pt x="6989" y="3083"/>
                  </a:cubicBezTo>
                  <a:cubicBezTo>
                    <a:pt x="6984" y="3083"/>
                    <a:pt x="6978" y="3082"/>
                    <a:pt x="6973" y="3080"/>
                  </a:cubicBezTo>
                  <a:cubicBezTo>
                    <a:pt x="6561" y="2929"/>
                    <a:pt x="6198" y="2710"/>
                    <a:pt x="5855" y="2458"/>
                  </a:cubicBezTo>
                  <a:cubicBezTo>
                    <a:pt x="4856" y="3390"/>
                    <a:pt x="3949" y="4525"/>
                    <a:pt x="3170" y="5750"/>
                  </a:cubicBezTo>
                  <a:cubicBezTo>
                    <a:pt x="3505" y="6151"/>
                    <a:pt x="3854" y="6601"/>
                    <a:pt x="3911" y="7118"/>
                  </a:cubicBezTo>
                  <a:cubicBezTo>
                    <a:pt x="3914" y="7147"/>
                    <a:pt x="3883" y="7179"/>
                    <a:pt x="3853" y="7179"/>
                  </a:cubicBezTo>
                  <a:cubicBezTo>
                    <a:pt x="3852" y="7179"/>
                    <a:pt x="3851" y="7179"/>
                    <a:pt x="3850" y="7179"/>
                  </a:cubicBezTo>
                  <a:cubicBezTo>
                    <a:pt x="3392" y="7132"/>
                    <a:pt x="2964" y="6980"/>
                    <a:pt x="2555" y="6780"/>
                  </a:cubicBezTo>
                  <a:cubicBezTo>
                    <a:pt x="905" y="9727"/>
                    <a:pt x="1" y="12988"/>
                    <a:pt x="298" y="15134"/>
                  </a:cubicBezTo>
                  <a:cubicBezTo>
                    <a:pt x="324" y="15319"/>
                    <a:pt x="477" y="15425"/>
                    <a:pt x="633" y="15425"/>
                  </a:cubicBezTo>
                  <a:cubicBezTo>
                    <a:pt x="737" y="15425"/>
                    <a:pt x="842" y="15379"/>
                    <a:pt x="913" y="15278"/>
                  </a:cubicBezTo>
                  <a:cubicBezTo>
                    <a:pt x="1880" y="13903"/>
                    <a:pt x="3207" y="12726"/>
                    <a:pt x="4682" y="11688"/>
                  </a:cubicBezTo>
                  <a:cubicBezTo>
                    <a:pt x="4524" y="11291"/>
                    <a:pt x="4399" y="10880"/>
                    <a:pt x="4312" y="10460"/>
                  </a:cubicBezTo>
                  <a:cubicBezTo>
                    <a:pt x="4304" y="10421"/>
                    <a:pt x="4336" y="10380"/>
                    <a:pt x="4374" y="10380"/>
                  </a:cubicBezTo>
                  <a:cubicBezTo>
                    <a:pt x="4384" y="10380"/>
                    <a:pt x="4395" y="10383"/>
                    <a:pt x="4405" y="10390"/>
                  </a:cubicBezTo>
                  <a:cubicBezTo>
                    <a:pt x="4774" y="10625"/>
                    <a:pt x="5125" y="10886"/>
                    <a:pt x="5470" y="11155"/>
                  </a:cubicBezTo>
                  <a:cubicBezTo>
                    <a:pt x="6247" y="10650"/>
                    <a:pt x="7052" y="10179"/>
                    <a:pt x="7858" y="9733"/>
                  </a:cubicBezTo>
                  <a:cubicBezTo>
                    <a:pt x="7726" y="9460"/>
                    <a:pt x="7608" y="9180"/>
                    <a:pt x="7507" y="8899"/>
                  </a:cubicBezTo>
                  <a:cubicBezTo>
                    <a:pt x="7306" y="8344"/>
                    <a:pt x="7112" y="7716"/>
                    <a:pt x="7159" y="7118"/>
                  </a:cubicBezTo>
                  <a:cubicBezTo>
                    <a:pt x="7162" y="7080"/>
                    <a:pt x="7191" y="7052"/>
                    <a:pt x="7225" y="7052"/>
                  </a:cubicBezTo>
                  <a:cubicBezTo>
                    <a:pt x="7235" y="7052"/>
                    <a:pt x="7247" y="7055"/>
                    <a:pt x="7258" y="7061"/>
                  </a:cubicBezTo>
                  <a:cubicBezTo>
                    <a:pt x="8078" y="7518"/>
                    <a:pt x="8613" y="8304"/>
                    <a:pt x="9231" y="8996"/>
                  </a:cubicBezTo>
                  <a:cubicBezTo>
                    <a:pt x="9578" y="8814"/>
                    <a:pt x="9922" y="8637"/>
                    <a:pt x="10261" y="8462"/>
                  </a:cubicBezTo>
                  <a:cubicBezTo>
                    <a:pt x="10149" y="8187"/>
                    <a:pt x="10062" y="7903"/>
                    <a:pt x="10014" y="7610"/>
                  </a:cubicBezTo>
                  <a:cubicBezTo>
                    <a:pt x="10006" y="7563"/>
                    <a:pt x="10038" y="7531"/>
                    <a:pt x="10075" y="7531"/>
                  </a:cubicBezTo>
                  <a:cubicBezTo>
                    <a:pt x="10090" y="7531"/>
                    <a:pt x="10106" y="7536"/>
                    <a:pt x="10121" y="7548"/>
                  </a:cubicBezTo>
                  <a:cubicBezTo>
                    <a:pt x="10370" y="7742"/>
                    <a:pt x="10605" y="7953"/>
                    <a:pt x="10840" y="8166"/>
                  </a:cubicBezTo>
                  <a:cubicBezTo>
                    <a:pt x="11693" y="7727"/>
                    <a:pt x="12504" y="7310"/>
                    <a:pt x="13233" y="6904"/>
                  </a:cubicBezTo>
                  <a:cubicBezTo>
                    <a:pt x="13093" y="6648"/>
                    <a:pt x="12954" y="6393"/>
                    <a:pt x="12829" y="6132"/>
                  </a:cubicBezTo>
                  <a:cubicBezTo>
                    <a:pt x="12524" y="5492"/>
                    <a:pt x="12199" y="4729"/>
                    <a:pt x="12384" y="4010"/>
                  </a:cubicBezTo>
                  <a:cubicBezTo>
                    <a:pt x="12391" y="3983"/>
                    <a:pt x="12419" y="3959"/>
                    <a:pt x="12448" y="3959"/>
                  </a:cubicBezTo>
                  <a:cubicBezTo>
                    <a:pt x="12449" y="3959"/>
                    <a:pt x="12450" y="3959"/>
                    <a:pt x="12451" y="3959"/>
                  </a:cubicBezTo>
                  <a:cubicBezTo>
                    <a:pt x="13057" y="4001"/>
                    <a:pt x="13556" y="4540"/>
                    <a:pt x="13936" y="4962"/>
                  </a:cubicBezTo>
                  <a:cubicBezTo>
                    <a:pt x="14226" y="5285"/>
                    <a:pt x="14487" y="5632"/>
                    <a:pt x="14754" y="5973"/>
                  </a:cubicBezTo>
                  <a:cubicBezTo>
                    <a:pt x="16835" y="4543"/>
                    <a:pt x="17469" y="3136"/>
                    <a:pt x="14834" y="1257"/>
                  </a:cubicBezTo>
                  <a:cubicBezTo>
                    <a:pt x="13607" y="381"/>
                    <a:pt x="12378" y="1"/>
                    <a:pt x="11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4"/>
            <p:cNvSpPr/>
            <p:nvPr/>
          </p:nvSpPr>
          <p:spPr>
            <a:xfrm>
              <a:off x="6738575" y="2914438"/>
              <a:ext cx="510650" cy="229925"/>
            </a:xfrm>
            <a:custGeom>
              <a:avLst/>
              <a:gdLst/>
              <a:ahLst/>
              <a:cxnLst/>
              <a:rect l="l" t="t" r="r" b="b"/>
              <a:pathLst>
                <a:path w="20426" h="9197" extrusionOk="0">
                  <a:moveTo>
                    <a:pt x="9193" y="0"/>
                  </a:moveTo>
                  <a:cubicBezTo>
                    <a:pt x="9199" y="200"/>
                    <a:pt x="9202" y="400"/>
                    <a:pt x="9195" y="600"/>
                  </a:cubicBezTo>
                  <a:cubicBezTo>
                    <a:pt x="9180" y="1060"/>
                    <a:pt x="9152" y="1743"/>
                    <a:pt x="8725" y="2033"/>
                  </a:cubicBezTo>
                  <a:cubicBezTo>
                    <a:pt x="8716" y="2038"/>
                    <a:pt x="8705" y="2041"/>
                    <a:pt x="8695" y="2041"/>
                  </a:cubicBezTo>
                  <a:cubicBezTo>
                    <a:pt x="8676" y="2041"/>
                    <a:pt x="8658" y="2033"/>
                    <a:pt x="8645" y="2022"/>
                  </a:cubicBezTo>
                  <a:cubicBezTo>
                    <a:pt x="8086" y="1526"/>
                    <a:pt x="7801" y="798"/>
                    <a:pt x="7623" y="83"/>
                  </a:cubicBezTo>
                  <a:cubicBezTo>
                    <a:pt x="6555" y="199"/>
                    <a:pt x="5532" y="441"/>
                    <a:pt x="4604" y="813"/>
                  </a:cubicBezTo>
                  <a:cubicBezTo>
                    <a:pt x="4638" y="1283"/>
                    <a:pt x="4621" y="1793"/>
                    <a:pt x="4377" y="2198"/>
                  </a:cubicBezTo>
                  <a:cubicBezTo>
                    <a:pt x="4364" y="2220"/>
                    <a:pt x="4344" y="2230"/>
                    <a:pt x="4322" y="2230"/>
                  </a:cubicBezTo>
                  <a:cubicBezTo>
                    <a:pt x="4310" y="2230"/>
                    <a:pt x="4298" y="2227"/>
                    <a:pt x="4287" y="2222"/>
                  </a:cubicBezTo>
                  <a:cubicBezTo>
                    <a:pt x="3923" y="2059"/>
                    <a:pt x="3687" y="1714"/>
                    <a:pt x="3518" y="1337"/>
                  </a:cubicBezTo>
                  <a:cubicBezTo>
                    <a:pt x="3028" y="1618"/>
                    <a:pt x="2580" y="1945"/>
                    <a:pt x="2177" y="2317"/>
                  </a:cubicBezTo>
                  <a:cubicBezTo>
                    <a:pt x="2234" y="2595"/>
                    <a:pt x="2279" y="2876"/>
                    <a:pt x="2296" y="3163"/>
                  </a:cubicBezTo>
                  <a:cubicBezTo>
                    <a:pt x="2298" y="3203"/>
                    <a:pt x="2263" y="3226"/>
                    <a:pt x="2229" y="3229"/>
                  </a:cubicBezTo>
                  <a:cubicBezTo>
                    <a:pt x="2202" y="3233"/>
                    <a:pt x="2175" y="3234"/>
                    <a:pt x="2149" y="3234"/>
                  </a:cubicBezTo>
                  <a:cubicBezTo>
                    <a:pt x="1932" y="3234"/>
                    <a:pt x="1727" y="3133"/>
                    <a:pt x="1543" y="2996"/>
                  </a:cubicBezTo>
                  <a:cubicBezTo>
                    <a:pt x="804" y="3915"/>
                    <a:pt x="320" y="5054"/>
                    <a:pt x="191" y="6430"/>
                  </a:cubicBezTo>
                  <a:cubicBezTo>
                    <a:pt x="1" y="8481"/>
                    <a:pt x="618" y="9196"/>
                    <a:pt x="1794" y="9196"/>
                  </a:cubicBezTo>
                  <a:cubicBezTo>
                    <a:pt x="2420" y="9196"/>
                    <a:pt x="3205" y="8993"/>
                    <a:pt x="4111" y="8681"/>
                  </a:cubicBezTo>
                  <a:cubicBezTo>
                    <a:pt x="4083" y="7939"/>
                    <a:pt x="4132" y="7191"/>
                    <a:pt x="4321" y="6477"/>
                  </a:cubicBezTo>
                  <a:cubicBezTo>
                    <a:pt x="4327" y="6453"/>
                    <a:pt x="4347" y="6442"/>
                    <a:pt x="4367" y="6442"/>
                  </a:cubicBezTo>
                  <a:cubicBezTo>
                    <a:pt x="4387" y="6442"/>
                    <a:pt x="4408" y="6454"/>
                    <a:pt x="4415" y="6477"/>
                  </a:cubicBezTo>
                  <a:cubicBezTo>
                    <a:pt x="4594" y="7107"/>
                    <a:pt x="4808" y="7730"/>
                    <a:pt x="5074" y="8329"/>
                  </a:cubicBezTo>
                  <a:cubicBezTo>
                    <a:pt x="5526" y="8157"/>
                    <a:pt x="6000" y="7969"/>
                    <a:pt x="6494" y="7773"/>
                  </a:cubicBezTo>
                  <a:cubicBezTo>
                    <a:pt x="6503" y="7416"/>
                    <a:pt x="6539" y="7061"/>
                    <a:pt x="6643" y="6712"/>
                  </a:cubicBezTo>
                  <a:cubicBezTo>
                    <a:pt x="6651" y="6685"/>
                    <a:pt x="6672" y="6673"/>
                    <a:pt x="6693" y="6673"/>
                  </a:cubicBezTo>
                  <a:cubicBezTo>
                    <a:pt x="6715" y="6673"/>
                    <a:pt x="6739" y="6687"/>
                    <a:pt x="6749" y="6712"/>
                  </a:cubicBezTo>
                  <a:cubicBezTo>
                    <a:pt x="6860" y="6987"/>
                    <a:pt x="6975" y="7263"/>
                    <a:pt x="7093" y="7536"/>
                  </a:cubicBezTo>
                  <a:cubicBezTo>
                    <a:pt x="7408" y="7411"/>
                    <a:pt x="7730" y="7287"/>
                    <a:pt x="8057" y="7162"/>
                  </a:cubicBezTo>
                  <a:cubicBezTo>
                    <a:pt x="8037" y="6991"/>
                    <a:pt x="8015" y="6823"/>
                    <a:pt x="8001" y="6661"/>
                  </a:cubicBezTo>
                  <a:cubicBezTo>
                    <a:pt x="7963" y="6227"/>
                    <a:pt x="7975" y="5789"/>
                    <a:pt x="7976" y="5355"/>
                  </a:cubicBezTo>
                  <a:cubicBezTo>
                    <a:pt x="7977" y="4899"/>
                    <a:pt x="7998" y="4443"/>
                    <a:pt x="8086" y="3995"/>
                  </a:cubicBezTo>
                  <a:cubicBezTo>
                    <a:pt x="8094" y="3954"/>
                    <a:pt x="8132" y="3933"/>
                    <a:pt x="8170" y="3933"/>
                  </a:cubicBezTo>
                  <a:cubicBezTo>
                    <a:pt x="8208" y="3933"/>
                    <a:pt x="8245" y="3954"/>
                    <a:pt x="8253" y="3995"/>
                  </a:cubicBezTo>
                  <a:cubicBezTo>
                    <a:pt x="8393" y="4748"/>
                    <a:pt x="8606" y="5487"/>
                    <a:pt x="8880" y="6202"/>
                  </a:cubicBezTo>
                  <a:cubicBezTo>
                    <a:pt x="8955" y="6394"/>
                    <a:pt x="9036" y="6584"/>
                    <a:pt x="9119" y="6771"/>
                  </a:cubicBezTo>
                  <a:cubicBezTo>
                    <a:pt x="9690" y="6568"/>
                    <a:pt x="10275" y="6374"/>
                    <a:pt x="10871" y="6199"/>
                  </a:cubicBezTo>
                  <a:cubicBezTo>
                    <a:pt x="10880" y="5692"/>
                    <a:pt x="10933" y="5186"/>
                    <a:pt x="10999" y="4684"/>
                  </a:cubicBezTo>
                  <a:cubicBezTo>
                    <a:pt x="11005" y="4642"/>
                    <a:pt x="11038" y="4617"/>
                    <a:pt x="11071" y="4617"/>
                  </a:cubicBezTo>
                  <a:cubicBezTo>
                    <a:pt x="11096" y="4617"/>
                    <a:pt x="11122" y="4632"/>
                    <a:pt x="11134" y="4666"/>
                  </a:cubicBezTo>
                  <a:cubicBezTo>
                    <a:pt x="11296" y="5105"/>
                    <a:pt x="11423" y="5557"/>
                    <a:pt x="11560" y="6006"/>
                  </a:cubicBezTo>
                  <a:cubicBezTo>
                    <a:pt x="12023" y="5883"/>
                    <a:pt x="12491" y="5775"/>
                    <a:pt x="12964" y="5684"/>
                  </a:cubicBezTo>
                  <a:cubicBezTo>
                    <a:pt x="12963" y="5296"/>
                    <a:pt x="13034" y="4904"/>
                    <a:pt x="13202" y="4558"/>
                  </a:cubicBezTo>
                  <a:cubicBezTo>
                    <a:pt x="13211" y="4538"/>
                    <a:pt x="13231" y="4528"/>
                    <a:pt x="13252" y="4528"/>
                  </a:cubicBezTo>
                  <a:cubicBezTo>
                    <a:pt x="13268" y="4528"/>
                    <a:pt x="13285" y="4535"/>
                    <a:pt x="13297" y="4546"/>
                  </a:cubicBezTo>
                  <a:cubicBezTo>
                    <a:pt x="13547" y="4789"/>
                    <a:pt x="13706" y="5107"/>
                    <a:pt x="13842" y="5423"/>
                  </a:cubicBezTo>
                  <a:cubicBezTo>
                    <a:pt x="13858" y="5458"/>
                    <a:pt x="13870" y="5496"/>
                    <a:pt x="13884" y="5531"/>
                  </a:cubicBezTo>
                  <a:cubicBezTo>
                    <a:pt x="14531" y="5441"/>
                    <a:pt x="15182" y="5391"/>
                    <a:pt x="15832" y="5391"/>
                  </a:cubicBezTo>
                  <a:cubicBezTo>
                    <a:pt x="17222" y="5391"/>
                    <a:pt x="18608" y="5623"/>
                    <a:pt x="19944" y="6203"/>
                  </a:cubicBezTo>
                  <a:cubicBezTo>
                    <a:pt x="19985" y="6221"/>
                    <a:pt x="20026" y="6229"/>
                    <a:pt x="20066" y="6229"/>
                  </a:cubicBezTo>
                  <a:cubicBezTo>
                    <a:pt x="20267" y="6229"/>
                    <a:pt x="20425" y="6019"/>
                    <a:pt x="20331" y="5811"/>
                  </a:cubicBezTo>
                  <a:cubicBezTo>
                    <a:pt x="19303" y="3535"/>
                    <a:pt x="17053" y="1866"/>
                    <a:pt x="14414" y="914"/>
                  </a:cubicBezTo>
                  <a:cubicBezTo>
                    <a:pt x="14367" y="1312"/>
                    <a:pt x="14296" y="1705"/>
                    <a:pt x="14186" y="2091"/>
                  </a:cubicBezTo>
                  <a:cubicBezTo>
                    <a:pt x="14175" y="2129"/>
                    <a:pt x="14144" y="2147"/>
                    <a:pt x="14113" y="2147"/>
                  </a:cubicBezTo>
                  <a:cubicBezTo>
                    <a:pt x="14086" y="2147"/>
                    <a:pt x="14059" y="2134"/>
                    <a:pt x="14041" y="2110"/>
                  </a:cubicBezTo>
                  <a:cubicBezTo>
                    <a:pt x="13725" y="1681"/>
                    <a:pt x="13574" y="1150"/>
                    <a:pt x="13495" y="615"/>
                  </a:cubicBezTo>
                  <a:cubicBezTo>
                    <a:pt x="12100" y="212"/>
                    <a:pt x="10629" y="4"/>
                    <a:pt x="9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4"/>
            <p:cNvSpPr/>
            <p:nvPr/>
          </p:nvSpPr>
          <p:spPr>
            <a:xfrm>
              <a:off x="6989625" y="3076463"/>
              <a:ext cx="229800" cy="485475"/>
            </a:xfrm>
            <a:custGeom>
              <a:avLst/>
              <a:gdLst/>
              <a:ahLst/>
              <a:cxnLst/>
              <a:rect l="l" t="t" r="r" b="b"/>
              <a:pathLst>
                <a:path w="9192" h="19419" extrusionOk="0">
                  <a:moveTo>
                    <a:pt x="9175" y="1"/>
                  </a:moveTo>
                  <a:cubicBezTo>
                    <a:pt x="8292" y="337"/>
                    <a:pt x="7473" y="829"/>
                    <a:pt x="6742" y="1422"/>
                  </a:cubicBezTo>
                  <a:cubicBezTo>
                    <a:pt x="6011" y="2020"/>
                    <a:pt x="5358" y="2707"/>
                    <a:pt x="4772" y="3446"/>
                  </a:cubicBezTo>
                  <a:cubicBezTo>
                    <a:pt x="3602" y="4926"/>
                    <a:pt x="2697" y="6602"/>
                    <a:pt x="1994" y="8349"/>
                  </a:cubicBezTo>
                  <a:cubicBezTo>
                    <a:pt x="609" y="11856"/>
                    <a:pt x="0" y="15657"/>
                    <a:pt x="179" y="19418"/>
                  </a:cubicBezTo>
                  <a:lnTo>
                    <a:pt x="229" y="19416"/>
                  </a:lnTo>
                  <a:cubicBezTo>
                    <a:pt x="282" y="18474"/>
                    <a:pt x="332" y="17539"/>
                    <a:pt x="457" y="16611"/>
                  </a:cubicBezTo>
                  <a:cubicBezTo>
                    <a:pt x="555" y="15683"/>
                    <a:pt x="692" y="14762"/>
                    <a:pt x="884" y="13852"/>
                  </a:cubicBezTo>
                  <a:cubicBezTo>
                    <a:pt x="1267" y="12036"/>
                    <a:pt x="1765" y="10246"/>
                    <a:pt x="2459" y="8535"/>
                  </a:cubicBezTo>
                  <a:cubicBezTo>
                    <a:pt x="2795" y="7676"/>
                    <a:pt x="3184" y="6838"/>
                    <a:pt x="3622" y="6028"/>
                  </a:cubicBezTo>
                  <a:cubicBezTo>
                    <a:pt x="4047" y="5211"/>
                    <a:pt x="4549" y="4439"/>
                    <a:pt x="5079" y="3688"/>
                  </a:cubicBezTo>
                  <a:cubicBezTo>
                    <a:pt x="5617" y="2942"/>
                    <a:pt x="6225" y="2246"/>
                    <a:pt x="6909" y="1629"/>
                  </a:cubicBezTo>
                  <a:cubicBezTo>
                    <a:pt x="7579" y="991"/>
                    <a:pt x="8352" y="474"/>
                    <a:pt x="9192" y="48"/>
                  </a:cubicBezTo>
                  <a:lnTo>
                    <a:pt x="91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4"/>
            <p:cNvSpPr/>
            <p:nvPr/>
          </p:nvSpPr>
          <p:spPr>
            <a:xfrm>
              <a:off x="7285650" y="3062963"/>
              <a:ext cx="406200" cy="232900"/>
            </a:xfrm>
            <a:custGeom>
              <a:avLst/>
              <a:gdLst/>
              <a:ahLst/>
              <a:cxnLst/>
              <a:rect l="l" t="t" r="r" b="b"/>
              <a:pathLst>
                <a:path w="16248" h="9316" extrusionOk="0">
                  <a:moveTo>
                    <a:pt x="1631" y="0"/>
                  </a:moveTo>
                  <a:cubicBezTo>
                    <a:pt x="1087" y="0"/>
                    <a:pt x="542" y="31"/>
                    <a:pt x="0" y="95"/>
                  </a:cubicBezTo>
                  <a:lnTo>
                    <a:pt x="6" y="145"/>
                  </a:lnTo>
                  <a:cubicBezTo>
                    <a:pt x="403" y="161"/>
                    <a:pt x="796" y="171"/>
                    <a:pt x="1185" y="171"/>
                  </a:cubicBezTo>
                  <a:cubicBezTo>
                    <a:pt x="1206" y="171"/>
                    <a:pt x="1227" y="171"/>
                    <a:pt x="1247" y="171"/>
                  </a:cubicBezTo>
                  <a:cubicBezTo>
                    <a:pt x="1659" y="200"/>
                    <a:pt x="2068" y="251"/>
                    <a:pt x="2474" y="290"/>
                  </a:cubicBezTo>
                  <a:cubicBezTo>
                    <a:pt x="2880" y="338"/>
                    <a:pt x="3282" y="421"/>
                    <a:pt x="3683" y="484"/>
                  </a:cubicBezTo>
                  <a:cubicBezTo>
                    <a:pt x="4083" y="554"/>
                    <a:pt x="4475" y="667"/>
                    <a:pt x="4871" y="756"/>
                  </a:cubicBezTo>
                  <a:cubicBezTo>
                    <a:pt x="5652" y="975"/>
                    <a:pt x="6427" y="1212"/>
                    <a:pt x="7174" y="1526"/>
                  </a:cubicBezTo>
                  <a:cubicBezTo>
                    <a:pt x="7556" y="1662"/>
                    <a:pt x="7917" y="1845"/>
                    <a:pt x="8285" y="2012"/>
                  </a:cubicBezTo>
                  <a:cubicBezTo>
                    <a:pt x="8658" y="2169"/>
                    <a:pt x="9007" y="2375"/>
                    <a:pt x="9362" y="2569"/>
                  </a:cubicBezTo>
                  <a:cubicBezTo>
                    <a:pt x="9538" y="2668"/>
                    <a:pt x="9724" y="2751"/>
                    <a:pt x="9893" y="2862"/>
                  </a:cubicBezTo>
                  <a:lnTo>
                    <a:pt x="10406" y="3184"/>
                  </a:lnTo>
                  <a:cubicBezTo>
                    <a:pt x="10576" y="3294"/>
                    <a:pt x="10754" y="3392"/>
                    <a:pt x="10916" y="3511"/>
                  </a:cubicBezTo>
                  <a:cubicBezTo>
                    <a:pt x="11080" y="3630"/>
                    <a:pt x="11241" y="3752"/>
                    <a:pt x="11407" y="3867"/>
                  </a:cubicBezTo>
                  <a:cubicBezTo>
                    <a:pt x="11571" y="3987"/>
                    <a:pt x="11742" y="4096"/>
                    <a:pt x="11899" y="4224"/>
                  </a:cubicBezTo>
                  <a:lnTo>
                    <a:pt x="12367" y="4610"/>
                  </a:lnTo>
                  <a:cubicBezTo>
                    <a:pt x="12520" y="4741"/>
                    <a:pt x="12683" y="4863"/>
                    <a:pt x="12830" y="5002"/>
                  </a:cubicBezTo>
                  <a:lnTo>
                    <a:pt x="13273" y="5417"/>
                  </a:lnTo>
                  <a:cubicBezTo>
                    <a:pt x="13417" y="5558"/>
                    <a:pt x="13577" y="5687"/>
                    <a:pt x="13708" y="5841"/>
                  </a:cubicBezTo>
                  <a:lnTo>
                    <a:pt x="14119" y="6289"/>
                  </a:lnTo>
                  <a:cubicBezTo>
                    <a:pt x="14410" y="6577"/>
                    <a:pt x="14641" y="6909"/>
                    <a:pt x="14896" y="7228"/>
                  </a:cubicBezTo>
                  <a:lnTo>
                    <a:pt x="15090" y="7465"/>
                  </a:lnTo>
                  <a:lnTo>
                    <a:pt x="15259" y="7720"/>
                  </a:lnTo>
                  <a:lnTo>
                    <a:pt x="15599" y="8233"/>
                  </a:lnTo>
                  <a:cubicBezTo>
                    <a:pt x="15723" y="8400"/>
                    <a:pt x="15798" y="8591"/>
                    <a:pt x="15898" y="8770"/>
                  </a:cubicBezTo>
                  <a:lnTo>
                    <a:pt x="16200" y="9316"/>
                  </a:lnTo>
                  <a:lnTo>
                    <a:pt x="16247" y="9299"/>
                  </a:lnTo>
                  <a:cubicBezTo>
                    <a:pt x="15675" y="7733"/>
                    <a:pt x="14707" y="6337"/>
                    <a:pt x="13557" y="5141"/>
                  </a:cubicBezTo>
                  <a:cubicBezTo>
                    <a:pt x="12402" y="3945"/>
                    <a:pt x="11056" y="2938"/>
                    <a:pt x="9604" y="2130"/>
                  </a:cubicBezTo>
                  <a:cubicBezTo>
                    <a:pt x="8147" y="1331"/>
                    <a:pt x="6579" y="730"/>
                    <a:pt x="4956" y="371"/>
                  </a:cubicBezTo>
                  <a:cubicBezTo>
                    <a:pt x="3866" y="130"/>
                    <a:pt x="2748" y="0"/>
                    <a:pt x="16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4"/>
            <p:cNvSpPr/>
            <p:nvPr/>
          </p:nvSpPr>
          <p:spPr>
            <a:xfrm>
              <a:off x="7251625" y="2743613"/>
              <a:ext cx="320875" cy="287800"/>
            </a:xfrm>
            <a:custGeom>
              <a:avLst/>
              <a:gdLst/>
              <a:ahLst/>
              <a:cxnLst/>
              <a:rect l="l" t="t" r="r" b="b"/>
              <a:pathLst>
                <a:path w="12835" h="11512" extrusionOk="0">
                  <a:moveTo>
                    <a:pt x="12562" y="0"/>
                  </a:moveTo>
                  <a:cubicBezTo>
                    <a:pt x="11897" y="0"/>
                    <a:pt x="11231" y="128"/>
                    <a:pt x="10581" y="301"/>
                  </a:cubicBezTo>
                  <a:cubicBezTo>
                    <a:pt x="9848" y="518"/>
                    <a:pt x="9142" y="823"/>
                    <a:pt x="8474" y="1192"/>
                  </a:cubicBezTo>
                  <a:cubicBezTo>
                    <a:pt x="7801" y="1554"/>
                    <a:pt x="7174" y="1992"/>
                    <a:pt x="6567" y="2450"/>
                  </a:cubicBezTo>
                  <a:cubicBezTo>
                    <a:pt x="5966" y="2917"/>
                    <a:pt x="5404" y="3428"/>
                    <a:pt x="4860" y="3954"/>
                  </a:cubicBezTo>
                  <a:cubicBezTo>
                    <a:pt x="4326" y="4492"/>
                    <a:pt x="3815" y="5050"/>
                    <a:pt x="3332" y="5632"/>
                  </a:cubicBezTo>
                  <a:cubicBezTo>
                    <a:pt x="2860" y="6220"/>
                    <a:pt x="2399" y="6818"/>
                    <a:pt x="1986" y="7451"/>
                  </a:cubicBezTo>
                  <a:cubicBezTo>
                    <a:pt x="1156" y="8702"/>
                    <a:pt x="403" y="10037"/>
                    <a:pt x="1" y="11495"/>
                  </a:cubicBezTo>
                  <a:lnTo>
                    <a:pt x="48" y="11512"/>
                  </a:lnTo>
                  <a:cubicBezTo>
                    <a:pt x="311" y="10819"/>
                    <a:pt x="680" y="10168"/>
                    <a:pt x="1061" y="9532"/>
                  </a:cubicBezTo>
                  <a:cubicBezTo>
                    <a:pt x="1447" y="8898"/>
                    <a:pt x="1866" y="8283"/>
                    <a:pt x="2306" y="7684"/>
                  </a:cubicBezTo>
                  <a:cubicBezTo>
                    <a:pt x="3185" y="6486"/>
                    <a:pt x="4155" y="5353"/>
                    <a:pt x="5212" y="4310"/>
                  </a:cubicBezTo>
                  <a:cubicBezTo>
                    <a:pt x="6263" y="3262"/>
                    <a:pt x="7410" y="2303"/>
                    <a:pt x="8678" y="1530"/>
                  </a:cubicBezTo>
                  <a:cubicBezTo>
                    <a:pt x="9941" y="762"/>
                    <a:pt x="11349" y="173"/>
                    <a:pt x="12835" y="58"/>
                  </a:cubicBezTo>
                  <a:lnTo>
                    <a:pt x="12830" y="7"/>
                  </a:lnTo>
                  <a:cubicBezTo>
                    <a:pt x="12741" y="3"/>
                    <a:pt x="12652" y="0"/>
                    <a:pt x="125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4"/>
            <p:cNvSpPr/>
            <p:nvPr/>
          </p:nvSpPr>
          <p:spPr>
            <a:xfrm>
              <a:off x="6769725" y="2980463"/>
              <a:ext cx="449850" cy="83650"/>
            </a:xfrm>
            <a:custGeom>
              <a:avLst/>
              <a:gdLst/>
              <a:ahLst/>
              <a:cxnLst/>
              <a:rect l="l" t="t" r="r" b="b"/>
              <a:pathLst>
                <a:path w="17994" h="3346" extrusionOk="0">
                  <a:moveTo>
                    <a:pt x="9267" y="0"/>
                  </a:moveTo>
                  <a:cubicBezTo>
                    <a:pt x="9129" y="0"/>
                    <a:pt x="8991" y="2"/>
                    <a:pt x="8853" y="5"/>
                  </a:cubicBezTo>
                  <a:cubicBezTo>
                    <a:pt x="7248" y="55"/>
                    <a:pt x="5650" y="352"/>
                    <a:pt x="4144" y="908"/>
                  </a:cubicBezTo>
                  <a:cubicBezTo>
                    <a:pt x="2634" y="1455"/>
                    <a:pt x="1238" y="2291"/>
                    <a:pt x="1" y="3307"/>
                  </a:cubicBezTo>
                  <a:lnTo>
                    <a:pt x="33" y="3346"/>
                  </a:lnTo>
                  <a:cubicBezTo>
                    <a:pt x="1375" y="2463"/>
                    <a:pt x="2793" y="1753"/>
                    <a:pt x="4280" y="1278"/>
                  </a:cubicBezTo>
                  <a:cubicBezTo>
                    <a:pt x="5026" y="1047"/>
                    <a:pt x="5780" y="850"/>
                    <a:pt x="6548" y="730"/>
                  </a:cubicBezTo>
                  <a:cubicBezTo>
                    <a:pt x="7314" y="600"/>
                    <a:pt x="8089" y="521"/>
                    <a:pt x="8867" y="506"/>
                  </a:cubicBezTo>
                  <a:cubicBezTo>
                    <a:pt x="9051" y="499"/>
                    <a:pt x="9236" y="496"/>
                    <a:pt x="9421" y="496"/>
                  </a:cubicBezTo>
                  <a:cubicBezTo>
                    <a:pt x="10014" y="496"/>
                    <a:pt x="10608" y="530"/>
                    <a:pt x="11200" y="589"/>
                  </a:cubicBezTo>
                  <a:cubicBezTo>
                    <a:pt x="11978" y="657"/>
                    <a:pt x="12749" y="793"/>
                    <a:pt x="13516" y="954"/>
                  </a:cubicBezTo>
                  <a:cubicBezTo>
                    <a:pt x="14281" y="1126"/>
                    <a:pt x="15040" y="1336"/>
                    <a:pt x="15784" y="1600"/>
                  </a:cubicBezTo>
                  <a:cubicBezTo>
                    <a:pt x="16158" y="1724"/>
                    <a:pt x="16527" y="1870"/>
                    <a:pt x="16891" y="2028"/>
                  </a:cubicBezTo>
                  <a:cubicBezTo>
                    <a:pt x="17071" y="2109"/>
                    <a:pt x="17253" y="2192"/>
                    <a:pt x="17430" y="2283"/>
                  </a:cubicBezTo>
                  <a:cubicBezTo>
                    <a:pt x="17613" y="2365"/>
                    <a:pt x="17786" y="2461"/>
                    <a:pt x="17964" y="2554"/>
                  </a:cubicBezTo>
                  <a:lnTo>
                    <a:pt x="17993" y="2514"/>
                  </a:lnTo>
                  <a:cubicBezTo>
                    <a:pt x="16672" y="1597"/>
                    <a:pt x="15161" y="991"/>
                    <a:pt x="13617" y="571"/>
                  </a:cubicBezTo>
                  <a:cubicBezTo>
                    <a:pt x="12200" y="197"/>
                    <a:pt x="10734" y="0"/>
                    <a:pt x="92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0" name="Google Shape;1550;p34"/>
          <p:cNvGrpSpPr/>
          <p:nvPr/>
        </p:nvGrpSpPr>
        <p:grpSpPr>
          <a:xfrm>
            <a:off x="8253178" y="4456416"/>
            <a:ext cx="1075299" cy="686966"/>
            <a:chOff x="2393525" y="4487550"/>
            <a:chExt cx="1315350" cy="840325"/>
          </a:xfrm>
        </p:grpSpPr>
        <p:sp>
          <p:nvSpPr>
            <p:cNvPr id="1551" name="Google Shape;1551;p34"/>
            <p:cNvSpPr/>
            <p:nvPr/>
          </p:nvSpPr>
          <p:spPr>
            <a:xfrm>
              <a:off x="2393525" y="4487550"/>
              <a:ext cx="1315350" cy="840325"/>
            </a:xfrm>
            <a:custGeom>
              <a:avLst/>
              <a:gdLst/>
              <a:ahLst/>
              <a:cxnLst/>
              <a:rect l="l" t="t" r="r" b="b"/>
              <a:pathLst>
                <a:path w="52614" h="33613" extrusionOk="0">
                  <a:moveTo>
                    <a:pt x="30910" y="0"/>
                  </a:moveTo>
                  <a:cubicBezTo>
                    <a:pt x="30208" y="0"/>
                    <a:pt x="29513" y="25"/>
                    <a:pt x="28825" y="73"/>
                  </a:cubicBezTo>
                  <a:cubicBezTo>
                    <a:pt x="28827" y="347"/>
                    <a:pt x="28826" y="623"/>
                    <a:pt x="28821" y="898"/>
                  </a:cubicBezTo>
                  <a:cubicBezTo>
                    <a:pt x="28770" y="3670"/>
                    <a:pt x="28349" y="6425"/>
                    <a:pt x="28355" y="9198"/>
                  </a:cubicBezTo>
                  <a:cubicBezTo>
                    <a:pt x="28358" y="10598"/>
                    <a:pt x="28467" y="11995"/>
                    <a:pt x="28499" y="13395"/>
                  </a:cubicBezTo>
                  <a:cubicBezTo>
                    <a:pt x="28529" y="14744"/>
                    <a:pt x="28505" y="16118"/>
                    <a:pt x="28181" y="17435"/>
                  </a:cubicBezTo>
                  <a:cubicBezTo>
                    <a:pt x="28175" y="17461"/>
                    <a:pt x="28150" y="17476"/>
                    <a:pt x="28125" y="17476"/>
                  </a:cubicBezTo>
                  <a:cubicBezTo>
                    <a:pt x="28106" y="17476"/>
                    <a:pt x="28087" y="17467"/>
                    <a:pt x="28077" y="17448"/>
                  </a:cubicBezTo>
                  <a:cubicBezTo>
                    <a:pt x="27444" y="16257"/>
                    <a:pt x="27035" y="14957"/>
                    <a:pt x="26710" y="13652"/>
                  </a:cubicBezTo>
                  <a:cubicBezTo>
                    <a:pt x="26403" y="12420"/>
                    <a:pt x="26176" y="11169"/>
                    <a:pt x="25966" y="9918"/>
                  </a:cubicBezTo>
                  <a:cubicBezTo>
                    <a:pt x="25756" y="8682"/>
                    <a:pt x="25547" y="7445"/>
                    <a:pt x="25336" y="6210"/>
                  </a:cubicBezTo>
                  <a:cubicBezTo>
                    <a:pt x="25076" y="4692"/>
                    <a:pt x="24819" y="3174"/>
                    <a:pt x="24573" y="1656"/>
                  </a:cubicBezTo>
                  <a:cubicBezTo>
                    <a:pt x="24523" y="1340"/>
                    <a:pt x="24471" y="1026"/>
                    <a:pt x="24421" y="710"/>
                  </a:cubicBezTo>
                  <a:cubicBezTo>
                    <a:pt x="23594" y="895"/>
                    <a:pt x="22783" y="1115"/>
                    <a:pt x="21986" y="1367"/>
                  </a:cubicBezTo>
                  <a:cubicBezTo>
                    <a:pt x="22126" y="2259"/>
                    <a:pt x="22217" y="3153"/>
                    <a:pt x="21992" y="4031"/>
                  </a:cubicBezTo>
                  <a:cubicBezTo>
                    <a:pt x="21987" y="4052"/>
                    <a:pt x="21967" y="4064"/>
                    <a:pt x="21948" y="4064"/>
                  </a:cubicBezTo>
                  <a:cubicBezTo>
                    <a:pt x="21936" y="4064"/>
                    <a:pt x="21925" y="4060"/>
                    <a:pt x="21916" y="4051"/>
                  </a:cubicBezTo>
                  <a:cubicBezTo>
                    <a:pt x="21573" y="3707"/>
                    <a:pt x="21269" y="3325"/>
                    <a:pt x="20994" y="2924"/>
                  </a:cubicBezTo>
                  <a:cubicBezTo>
                    <a:pt x="20774" y="2601"/>
                    <a:pt x="20575" y="2264"/>
                    <a:pt x="20387" y="1921"/>
                  </a:cubicBezTo>
                  <a:cubicBezTo>
                    <a:pt x="18489" y="2641"/>
                    <a:pt x="16689" y="3544"/>
                    <a:pt x="15001" y="4603"/>
                  </a:cubicBezTo>
                  <a:cubicBezTo>
                    <a:pt x="15491" y="6763"/>
                    <a:pt x="16049" y="8926"/>
                    <a:pt x="16115" y="11147"/>
                  </a:cubicBezTo>
                  <a:cubicBezTo>
                    <a:pt x="16116" y="11181"/>
                    <a:pt x="16084" y="11206"/>
                    <a:pt x="16053" y="11206"/>
                  </a:cubicBezTo>
                  <a:cubicBezTo>
                    <a:pt x="16039" y="11206"/>
                    <a:pt x="16025" y="11201"/>
                    <a:pt x="16014" y="11189"/>
                  </a:cubicBezTo>
                  <a:cubicBezTo>
                    <a:pt x="15621" y="10747"/>
                    <a:pt x="15283" y="10260"/>
                    <a:pt x="14979" y="9753"/>
                  </a:cubicBezTo>
                  <a:cubicBezTo>
                    <a:pt x="14238" y="8519"/>
                    <a:pt x="13688" y="7189"/>
                    <a:pt x="13156" y="5853"/>
                  </a:cubicBezTo>
                  <a:cubicBezTo>
                    <a:pt x="12199" y="6552"/>
                    <a:pt x="11286" y="7305"/>
                    <a:pt x="10416" y="8100"/>
                  </a:cubicBezTo>
                  <a:cubicBezTo>
                    <a:pt x="10489" y="8226"/>
                    <a:pt x="10557" y="8354"/>
                    <a:pt x="10632" y="8479"/>
                  </a:cubicBezTo>
                  <a:cubicBezTo>
                    <a:pt x="11811" y="10458"/>
                    <a:pt x="13231" y="12277"/>
                    <a:pt x="14574" y="14145"/>
                  </a:cubicBezTo>
                  <a:cubicBezTo>
                    <a:pt x="15890" y="15976"/>
                    <a:pt x="17164" y="17869"/>
                    <a:pt x="18010" y="19971"/>
                  </a:cubicBezTo>
                  <a:cubicBezTo>
                    <a:pt x="18027" y="20011"/>
                    <a:pt x="17989" y="20039"/>
                    <a:pt x="17953" y="20039"/>
                  </a:cubicBezTo>
                  <a:cubicBezTo>
                    <a:pt x="17945" y="20039"/>
                    <a:pt x="17936" y="20038"/>
                    <a:pt x="17929" y="20034"/>
                  </a:cubicBezTo>
                  <a:cubicBezTo>
                    <a:pt x="16821" y="19496"/>
                    <a:pt x="15828" y="18746"/>
                    <a:pt x="14901" y="17943"/>
                  </a:cubicBezTo>
                  <a:cubicBezTo>
                    <a:pt x="13180" y="16453"/>
                    <a:pt x="11663" y="14746"/>
                    <a:pt x="10010" y="13186"/>
                  </a:cubicBezTo>
                  <a:cubicBezTo>
                    <a:pt x="9223" y="12442"/>
                    <a:pt x="8420" y="11716"/>
                    <a:pt x="7617" y="10993"/>
                  </a:cubicBezTo>
                  <a:cubicBezTo>
                    <a:pt x="5384" y="13603"/>
                    <a:pt x="3582" y="16532"/>
                    <a:pt x="2299" y="19616"/>
                  </a:cubicBezTo>
                  <a:cubicBezTo>
                    <a:pt x="4165" y="21603"/>
                    <a:pt x="6032" y="23588"/>
                    <a:pt x="8017" y="25459"/>
                  </a:cubicBezTo>
                  <a:cubicBezTo>
                    <a:pt x="8055" y="25494"/>
                    <a:pt x="8020" y="25554"/>
                    <a:pt x="7977" y="25554"/>
                  </a:cubicBezTo>
                  <a:cubicBezTo>
                    <a:pt x="7968" y="25554"/>
                    <a:pt x="7959" y="25551"/>
                    <a:pt x="7950" y="25546"/>
                  </a:cubicBezTo>
                  <a:cubicBezTo>
                    <a:pt x="7318" y="25143"/>
                    <a:pt x="6680" y="24750"/>
                    <a:pt x="6041" y="24359"/>
                  </a:cubicBezTo>
                  <a:cubicBezTo>
                    <a:pt x="4542" y="23445"/>
                    <a:pt x="3030" y="22546"/>
                    <a:pt x="1560" y="21585"/>
                  </a:cubicBezTo>
                  <a:cubicBezTo>
                    <a:pt x="1051" y="23095"/>
                    <a:pt x="667" y="24633"/>
                    <a:pt x="416" y="26180"/>
                  </a:cubicBezTo>
                  <a:cubicBezTo>
                    <a:pt x="1801" y="27115"/>
                    <a:pt x="3202" y="28026"/>
                    <a:pt x="4584" y="28967"/>
                  </a:cubicBezTo>
                  <a:cubicBezTo>
                    <a:pt x="4626" y="28997"/>
                    <a:pt x="4607" y="29070"/>
                    <a:pt x="4561" y="29070"/>
                  </a:cubicBezTo>
                  <a:cubicBezTo>
                    <a:pt x="4555" y="29070"/>
                    <a:pt x="4549" y="29069"/>
                    <a:pt x="4542" y="29067"/>
                  </a:cubicBezTo>
                  <a:cubicBezTo>
                    <a:pt x="4050" y="28886"/>
                    <a:pt x="3562" y="28699"/>
                    <a:pt x="3077" y="28503"/>
                  </a:cubicBezTo>
                  <a:cubicBezTo>
                    <a:pt x="2132" y="28122"/>
                    <a:pt x="1184" y="27721"/>
                    <a:pt x="262" y="27270"/>
                  </a:cubicBezTo>
                  <a:lnTo>
                    <a:pt x="262" y="27270"/>
                  </a:lnTo>
                  <a:cubicBezTo>
                    <a:pt x="5" y="29391"/>
                    <a:pt x="1" y="31520"/>
                    <a:pt x="281" y="33612"/>
                  </a:cubicBezTo>
                  <a:lnTo>
                    <a:pt x="52614" y="33612"/>
                  </a:lnTo>
                  <a:cubicBezTo>
                    <a:pt x="52614" y="33612"/>
                    <a:pt x="52582" y="32165"/>
                    <a:pt x="52348" y="29873"/>
                  </a:cubicBezTo>
                  <a:lnTo>
                    <a:pt x="52348" y="29872"/>
                  </a:lnTo>
                  <a:cubicBezTo>
                    <a:pt x="51048" y="30061"/>
                    <a:pt x="49735" y="30213"/>
                    <a:pt x="48428" y="30213"/>
                  </a:cubicBezTo>
                  <a:cubicBezTo>
                    <a:pt x="47837" y="30213"/>
                    <a:pt x="47246" y="30182"/>
                    <a:pt x="46659" y="30109"/>
                  </a:cubicBezTo>
                  <a:cubicBezTo>
                    <a:pt x="46601" y="30102"/>
                    <a:pt x="46592" y="30033"/>
                    <a:pt x="46645" y="30011"/>
                  </a:cubicBezTo>
                  <a:cubicBezTo>
                    <a:pt x="47152" y="29802"/>
                    <a:pt x="47670" y="29628"/>
                    <a:pt x="48198" y="29481"/>
                  </a:cubicBezTo>
                  <a:cubicBezTo>
                    <a:pt x="49515" y="29108"/>
                    <a:pt x="50868" y="28889"/>
                    <a:pt x="52207" y="28611"/>
                  </a:cubicBezTo>
                  <a:cubicBezTo>
                    <a:pt x="52132" y="27977"/>
                    <a:pt x="52042" y="27297"/>
                    <a:pt x="51934" y="26582"/>
                  </a:cubicBezTo>
                  <a:cubicBezTo>
                    <a:pt x="51154" y="26728"/>
                    <a:pt x="50372" y="26869"/>
                    <a:pt x="49591" y="27011"/>
                  </a:cubicBezTo>
                  <a:cubicBezTo>
                    <a:pt x="48412" y="27224"/>
                    <a:pt x="47237" y="27462"/>
                    <a:pt x="46063" y="27701"/>
                  </a:cubicBezTo>
                  <a:cubicBezTo>
                    <a:pt x="43577" y="28206"/>
                    <a:pt x="41099" y="28754"/>
                    <a:pt x="38594" y="29161"/>
                  </a:cubicBezTo>
                  <a:cubicBezTo>
                    <a:pt x="38591" y="29161"/>
                    <a:pt x="38589" y="29161"/>
                    <a:pt x="38586" y="29161"/>
                  </a:cubicBezTo>
                  <a:cubicBezTo>
                    <a:pt x="38535" y="29161"/>
                    <a:pt x="38496" y="29088"/>
                    <a:pt x="38553" y="29062"/>
                  </a:cubicBezTo>
                  <a:cubicBezTo>
                    <a:pt x="39972" y="28436"/>
                    <a:pt x="41387" y="27800"/>
                    <a:pt x="42801" y="27163"/>
                  </a:cubicBezTo>
                  <a:cubicBezTo>
                    <a:pt x="45318" y="26026"/>
                    <a:pt x="47833" y="24881"/>
                    <a:pt x="50361" y="23770"/>
                  </a:cubicBezTo>
                  <a:cubicBezTo>
                    <a:pt x="50696" y="23622"/>
                    <a:pt x="51033" y="23478"/>
                    <a:pt x="51369" y="23332"/>
                  </a:cubicBezTo>
                  <a:cubicBezTo>
                    <a:pt x="50845" y="20701"/>
                    <a:pt x="50100" y="17820"/>
                    <a:pt x="49048" y="15007"/>
                  </a:cubicBezTo>
                  <a:cubicBezTo>
                    <a:pt x="47353" y="15639"/>
                    <a:pt x="45659" y="16278"/>
                    <a:pt x="43974" y="16939"/>
                  </a:cubicBezTo>
                  <a:cubicBezTo>
                    <a:pt x="43410" y="17160"/>
                    <a:pt x="42840" y="17372"/>
                    <a:pt x="42282" y="17605"/>
                  </a:cubicBezTo>
                  <a:cubicBezTo>
                    <a:pt x="41748" y="17829"/>
                    <a:pt x="41225" y="18079"/>
                    <a:pt x="40697" y="18314"/>
                  </a:cubicBezTo>
                  <a:cubicBezTo>
                    <a:pt x="39730" y="18744"/>
                    <a:pt x="38704" y="19171"/>
                    <a:pt x="37630" y="19177"/>
                  </a:cubicBezTo>
                  <a:cubicBezTo>
                    <a:pt x="37580" y="19177"/>
                    <a:pt x="37570" y="19115"/>
                    <a:pt x="37606" y="19090"/>
                  </a:cubicBezTo>
                  <a:cubicBezTo>
                    <a:pt x="38471" y="18464"/>
                    <a:pt x="39372" y="17890"/>
                    <a:pt x="40292" y="17350"/>
                  </a:cubicBezTo>
                  <a:cubicBezTo>
                    <a:pt x="42014" y="16343"/>
                    <a:pt x="43805" y="15456"/>
                    <a:pt x="45618" y="14627"/>
                  </a:cubicBezTo>
                  <a:cubicBezTo>
                    <a:pt x="46542" y="14205"/>
                    <a:pt x="47474" y="13798"/>
                    <a:pt x="48409" y="13402"/>
                  </a:cubicBezTo>
                  <a:cubicBezTo>
                    <a:pt x="48000" y="12434"/>
                    <a:pt x="47554" y="11481"/>
                    <a:pt x="47061" y="10558"/>
                  </a:cubicBezTo>
                  <a:cubicBezTo>
                    <a:pt x="45865" y="11137"/>
                    <a:pt x="44639" y="11651"/>
                    <a:pt x="43345" y="11954"/>
                  </a:cubicBezTo>
                  <a:cubicBezTo>
                    <a:pt x="43341" y="11955"/>
                    <a:pt x="43337" y="11956"/>
                    <a:pt x="43333" y="11956"/>
                  </a:cubicBezTo>
                  <a:cubicBezTo>
                    <a:pt x="43292" y="11956"/>
                    <a:pt x="43268" y="11905"/>
                    <a:pt x="43298" y="11872"/>
                  </a:cubicBezTo>
                  <a:cubicBezTo>
                    <a:pt x="43680" y="11451"/>
                    <a:pt x="44094" y="11059"/>
                    <a:pt x="44528" y="10690"/>
                  </a:cubicBezTo>
                  <a:cubicBezTo>
                    <a:pt x="45109" y="10195"/>
                    <a:pt x="45722" y="9737"/>
                    <a:pt x="46336" y="9283"/>
                  </a:cubicBezTo>
                  <a:cubicBezTo>
                    <a:pt x="45807" y="8400"/>
                    <a:pt x="45239" y="7550"/>
                    <a:pt x="44618" y="6750"/>
                  </a:cubicBezTo>
                  <a:cubicBezTo>
                    <a:pt x="44242" y="7050"/>
                    <a:pt x="43865" y="7348"/>
                    <a:pt x="43476" y="7631"/>
                  </a:cubicBezTo>
                  <a:cubicBezTo>
                    <a:pt x="42625" y="8249"/>
                    <a:pt x="41706" y="8820"/>
                    <a:pt x="40683" y="9099"/>
                  </a:cubicBezTo>
                  <a:cubicBezTo>
                    <a:pt x="40679" y="9100"/>
                    <a:pt x="40674" y="9100"/>
                    <a:pt x="40670" y="9100"/>
                  </a:cubicBezTo>
                  <a:cubicBezTo>
                    <a:pt x="40638" y="9100"/>
                    <a:pt x="40619" y="9064"/>
                    <a:pt x="40633" y="9033"/>
                  </a:cubicBezTo>
                  <a:cubicBezTo>
                    <a:pt x="41293" y="7596"/>
                    <a:pt x="42257" y="6351"/>
                    <a:pt x="43178" y="5077"/>
                  </a:cubicBezTo>
                  <a:cubicBezTo>
                    <a:pt x="40779" y="2577"/>
                    <a:pt x="37770" y="771"/>
                    <a:pt x="34001" y="201"/>
                  </a:cubicBezTo>
                  <a:cubicBezTo>
                    <a:pt x="33675" y="1764"/>
                    <a:pt x="33525" y="3398"/>
                    <a:pt x="32732" y="4804"/>
                  </a:cubicBezTo>
                  <a:cubicBezTo>
                    <a:pt x="32722" y="4822"/>
                    <a:pt x="32706" y="4829"/>
                    <a:pt x="32691" y="4829"/>
                  </a:cubicBezTo>
                  <a:cubicBezTo>
                    <a:pt x="32669" y="4829"/>
                    <a:pt x="32647" y="4815"/>
                    <a:pt x="32639" y="4793"/>
                  </a:cubicBezTo>
                  <a:cubicBezTo>
                    <a:pt x="32389" y="4165"/>
                    <a:pt x="32223" y="3508"/>
                    <a:pt x="32116" y="2842"/>
                  </a:cubicBezTo>
                  <a:cubicBezTo>
                    <a:pt x="31965" y="1906"/>
                    <a:pt x="31920" y="962"/>
                    <a:pt x="31902" y="17"/>
                  </a:cubicBezTo>
                  <a:cubicBezTo>
                    <a:pt x="31570" y="6"/>
                    <a:pt x="31239" y="0"/>
                    <a:pt x="309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4"/>
            <p:cNvSpPr/>
            <p:nvPr/>
          </p:nvSpPr>
          <p:spPr>
            <a:xfrm>
              <a:off x="2870925" y="4650350"/>
              <a:ext cx="460975" cy="666775"/>
            </a:xfrm>
            <a:custGeom>
              <a:avLst/>
              <a:gdLst/>
              <a:ahLst/>
              <a:cxnLst/>
              <a:rect l="l" t="t" r="r" b="b"/>
              <a:pathLst>
                <a:path w="18439" h="26671" extrusionOk="0">
                  <a:moveTo>
                    <a:pt x="1" y="0"/>
                  </a:moveTo>
                  <a:lnTo>
                    <a:pt x="1" y="0"/>
                  </a:lnTo>
                  <a:cubicBezTo>
                    <a:pt x="598" y="2218"/>
                    <a:pt x="1223" y="4426"/>
                    <a:pt x="1834" y="6639"/>
                  </a:cubicBezTo>
                  <a:lnTo>
                    <a:pt x="3715" y="13264"/>
                  </a:lnTo>
                  <a:cubicBezTo>
                    <a:pt x="4337" y="15474"/>
                    <a:pt x="4988" y="17675"/>
                    <a:pt x="5629" y="19880"/>
                  </a:cubicBezTo>
                  <a:lnTo>
                    <a:pt x="7555" y="26491"/>
                  </a:lnTo>
                  <a:cubicBezTo>
                    <a:pt x="7577" y="26561"/>
                    <a:pt x="7629" y="26623"/>
                    <a:pt x="7702" y="26652"/>
                  </a:cubicBezTo>
                  <a:cubicBezTo>
                    <a:pt x="7732" y="26664"/>
                    <a:pt x="7764" y="26670"/>
                    <a:pt x="7795" y="26670"/>
                  </a:cubicBezTo>
                  <a:cubicBezTo>
                    <a:pt x="7893" y="26670"/>
                    <a:pt x="7986" y="26611"/>
                    <a:pt x="8025" y="26513"/>
                  </a:cubicBezTo>
                  <a:lnTo>
                    <a:pt x="10668" y="19901"/>
                  </a:lnTo>
                  <a:cubicBezTo>
                    <a:pt x="11544" y="17695"/>
                    <a:pt x="12438" y="15496"/>
                    <a:pt x="13298" y="13284"/>
                  </a:cubicBezTo>
                  <a:lnTo>
                    <a:pt x="15894" y="6652"/>
                  </a:lnTo>
                  <a:cubicBezTo>
                    <a:pt x="16741" y="4435"/>
                    <a:pt x="17605" y="2224"/>
                    <a:pt x="18438" y="0"/>
                  </a:cubicBezTo>
                  <a:lnTo>
                    <a:pt x="18438" y="0"/>
                  </a:lnTo>
                  <a:cubicBezTo>
                    <a:pt x="17498" y="2181"/>
                    <a:pt x="16588" y="4373"/>
                    <a:pt x="15661" y="6559"/>
                  </a:cubicBezTo>
                  <a:lnTo>
                    <a:pt x="12935" y="13138"/>
                  </a:lnTo>
                  <a:cubicBezTo>
                    <a:pt x="12021" y="15329"/>
                    <a:pt x="11141" y="17533"/>
                    <a:pt x="10243" y="19730"/>
                  </a:cubicBezTo>
                  <a:lnTo>
                    <a:pt x="7830" y="25671"/>
                  </a:lnTo>
                  <a:lnTo>
                    <a:pt x="6063" y="19751"/>
                  </a:lnTo>
                  <a:cubicBezTo>
                    <a:pt x="5404" y="17553"/>
                    <a:pt x="4757" y="15350"/>
                    <a:pt x="4080" y="13157"/>
                  </a:cubicBezTo>
                  <a:lnTo>
                    <a:pt x="2065" y="6572"/>
                  </a:lnTo>
                  <a:cubicBezTo>
                    <a:pt x="1376" y="4381"/>
                    <a:pt x="704" y="218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4"/>
            <p:cNvSpPr/>
            <p:nvPr/>
          </p:nvSpPr>
          <p:spPr>
            <a:xfrm>
              <a:off x="2597700" y="4961025"/>
              <a:ext cx="947325" cy="356125"/>
            </a:xfrm>
            <a:custGeom>
              <a:avLst/>
              <a:gdLst/>
              <a:ahLst/>
              <a:cxnLst/>
              <a:rect l="l" t="t" r="r" b="b"/>
              <a:pathLst>
                <a:path w="37893" h="14245" extrusionOk="0">
                  <a:moveTo>
                    <a:pt x="1" y="1"/>
                  </a:moveTo>
                  <a:cubicBezTo>
                    <a:pt x="1527" y="1213"/>
                    <a:pt x="3073" y="2398"/>
                    <a:pt x="4608" y="3598"/>
                  </a:cubicBezTo>
                  <a:lnTo>
                    <a:pt x="9246" y="7152"/>
                  </a:lnTo>
                  <a:cubicBezTo>
                    <a:pt x="10789" y="8342"/>
                    <a:pt x="12353" y="9503"/>
                    <a:pt x="13906" y="10678"/>
                  </a:cubicBezTo>
                  <a:lnTo>
                    <a:pt x="18573" y="14194"/>
                  </a:lnTo>
                  <a:cubicBezTo>
                    <a:pt x="18617" y="14227"/>
                    <a:pt x="18670" y="14244"/>
                    <a:pt x="18723" y="14244"/>
                  </a:cubicBezTo>
                  <a:cubicBezTo>
                    <a:pt x="18773" y="14244"/>
                    <a:pt x="18822" y="14230"/>
                    <a:pt x="18865" y="14199"/>
                  </a:cubicBezTo>
                  <a:lnTo>
                    <a:pt x="23645" y="10878"/>
                  </a:lnTo>
                  <a:cubicBezTo>
                    <a:pt x="25236" y="9768"/>
                    <a:pt x="26836" y="8672"/>
                    <a:pt x="28417" y="7547"/>
                  </a:cubicBezTo>
                  <a:lnTo>
                    <a:pt x="33169" y="4187"/>
                  </a:lnTo>
                  <a:cubicBezTo>
                    <a:pt x="34744" y="3052"/>
                    <a:pt x="36327" y="1931"/>
                    <a:pt x="37893" y="784"/>
                  </a:cubicBezTo>
                  <a:lnTo>
                    <a:pt x="37893" y="784"/>
                  </a:lnTo>
                  <a:cubicBezTo>
                    <a:pt x="36264" y="1838"/>
                    <a:pt x="34652" y="2919"/>
                    <a:pt x="33031" y="3986"/>
                  </a:cubicBezTo>
                  <a:lnTo>
                    <a:pt x="28199" y="7230"/>
                  </a:lnTo>
                  <a:cubicBezTo>
                    <a:pt x="26585" y="8307"/>
                    <a:pt x="24990" y="9412"/>
                    <a:pt x="23386" y="10503"/>
                  </a:cubicBezTo>
                  <a:lnTo>
                    <a:pt x="18730" y="13686"/>
                  </a:lnTo>
                  <a:lnTo>
                    <a:pt x="18730" y="13686"/>
                  </a:lnTo>
                  <a:lnTo>
                    <a:pt x="14179" y="10313"/>
                  </a:lnTo>
                  <a:cubicBezTo>
                    <a:pt x="12612" y="9156"/>
                    <a:pt x="11056" y="7984"/>
                    <a:pt x="9477" y="6842"/>
                  </a:cubicBezTo>
                  <a:lnTo>
                    <a:pt x="4755" y="3400"/>
                  </a:lnTo>
                  <a:cubicBezTo>
                    <a:pt x="3170" y="2267"/>
                    <a:pt x="1595" y="112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4" name="Google Shape;1554;p34"/>
          <p:cNvGrpSpPr/>
          <p:nvPr/>
        </p:nvGrpSpPr>
        <p:grpSpPr>
          <a:xfrm flipH="1">
            <a:off x="-176447" y="4466016"/>
            <a:ext cx="1075299" cy="686966"/>
            <a:chOff x="2393525" y="4487550"/>
            <a:chExt cx="1315350" cy="840325"/>
          </a:xfrm>
        </p:grpSpPr>
        <p:sp>
          <p:nvSpPr>
            <p:cNvPr id="1555" name="Google Shape;1555;p34"/>
            <p:cNvSpPr/>
            <p:nvPr/>
          </p:nvSpPr>
          <p:spPr>
            <a:xfrm>
              <a:off x="2393525" y="4487550"/>
              <a:ext cx="1315350" cy="840325"/>
            </a:xfrm>
            <a:custGeom>
              <a:avLst/>
              <a:gdLst/>
              <a:ahLst/>
              <a:cxnLst/>
              <a:rect l="l" t="t" r="r" b="b"/>
              <a:pathLst>
                <a:path w="52614" h="33613" extrusionOk="0">
                  <a:moveTo>
                    <a:pt x="30910" y="0"/>
                  </a:moveTo>
                  <a:cubicBezTo>
                    <a:pt x="30208" y="0"/>
                    <a:pt x="29513" y="25"/>
                    <a:pt x="28825" y="73"/>
                  </a:cubicBezTo>
                  <a:cubicBezTo>
                    <a:pt x="28827" y="347"/>
                    <a:pt x="28826" y="623"/>
                    <a:pt x="28821" y="898"/>
                  </a:cubicBezTo>
                  <a:cubicBezTo>
                    <a:pt x="28770" y="3670"/>
                    <a:pt x="28349" y="6425"/>
                    <a:pt x="28355" y="9198"/>
                  </a:cubicBezTo>
                  <a:cubicBezTo>
                    <a:pt x="28358" y="10598"/>
                    <a:pt x="28467" y="11995"/>
                    <a:pt x="28499" y="13395"/>
                  </a:cubicBezTo>
                  <a:cubicBezTo>
                    <a:pt x="28529" y="14744"/>
                    <a:pt x="28505" y="16118"/>
                    <a:pt x="28181" y="17435"/>
                  </a:cubicBezTo>
                  <a:cubicBezTo>
                    <a:pt x="28175" y="17461"/>
                    <a:pt x="28150" y="17476"/>
                    <a:pt x="28125" y="17476"/>
                  </a:cubicBezTo>
                  <a:cubicBezTo>
                    <a:pt x="28106" y="17476"/>
                    <a:pt x="28087" y="17467"/>
                    <a:pt x="28077" y="17448"/>
                  </a:cubicBezTo>
                  <a:cubicBezTo>
                    <a:pt x="27444" y="16257"/>
                    <a:pt x="27035" y="14957"/>
                    <a:pt x="26710" y="13652"/>
                  </a:cubicBezTo>
                  <a:cubicBezTo>
                    <a:pt x="26403" y="12420"/>
                    <a:pt x="26176" y="11169"/>
                    <a:pt x="25966" y="9918"/>
                  </a:cubicBezTo>
                  <a:cubicBezTo>
                    <a:pt x="25756" y="8682"/>
                    <a:pt x="25547" y="7445"/>
                    <a:pt x="25336" y="6210"/>
                  </a:cubicBezTo>
                  <a:cubicBezTo>
                    <a:pt x="25076" y="4692"/>
                    <a:pt x="24819" y="3174"/>
                    <a:pt x="24573" y="1656"/>
                  </a:cubicBezTo>
                  <a:cubicBezTo>
                    <a:pt x="24523" y="1340"/>
                    <a:pt x="24471" y="1026"/>
                    <a:pt x="24421" y="710"/>
                  </a:cubicBezTo>
                  <a:cubicBezTo>
                    <a:pt x="23594" y="895"/>
                    <a:pt x="22783" y="1115"/>
                    <a:pt x="21986" y="1367"/>
                  </a:cubicBezTo>
                  <a:cubicBezTo>
                    <a:pt x="22126" y="2259"/>
                    <a:pt x="22217" y="3153"/>
                    <a:pt x="21992" y="4031"/>
                  </a:cubicBezTo>
                  <a:cubicBezTo>
                    <a:pt x="21987" y="4052"/>
                    <a:pt x="21967" y="4064"/>
                    <a:pt x="21948" y="4064"/>
                  </a:cubicBezTo>
                  <a:cubicBezTo>
                    <a:pt x="21936" y="4064"/>
                    <a:pt x="21925" y="4060"/>
                    <a:pt x="21916" y="4051"/>
                  </a:cubicBezTo>
                  <a:cubicBezTo>
                    <a:pt x="21573" y="3707"/>
                    <a:pt x="21269" y="3325"/>
                    <a:pt x="20994" y="2924"/>
                  </a:cubicBezTo>
                  <a:cubicBezTo>
                    <a:pt x="20774" y="2601"/>
                    <a:pt x="20575" y="2264"/>
                    <a:pt x="20387" y="1921"/>
                  </a:cubicBezTo>
                  <a:cubicBezTo>
                    <a:pt x="18489" y="2641"/>
                    <a:pt x="16689" y="3544"/>
                    <a:pt x="15001" y="4603"/>
                  </a:cubicBezTo>
                  <a:cubicBezTo>
                    <a:pt x="15491" y="6763"/>
                    <a:pt x="16049" y="8926"/>
                    <a:pt x="16115" y="11147"/>
                  </a:cubicBezTo>
                  <a:cubicBezTo>
                    <a:pt x="16116" y="11181"/>
                    <a:pt x="16084" y="11206"/>
                    <a:pt x="16053" y="11206"/>
                  </a:cubicBezTo>
                  <a:cubicBezTo>
                    <a:pt x="16039" y="11206"/>
                    <a:pt x="16025" y="11201"/>
                    <a:pt x="16014" y="11189"/>
                  </a:cubicBezTo>
                  <a:cubicBezTo>
                    <a:pt x="15621" y="10747"/>
                    <a:pt x="15283" y="10260"/>
                    <a:pt x="14979" y="9753"/>
                  </a:cubicBezTo>
                  <a:cubicBezTo>
                    <a:pt x="14238" y="8519"/>
                    <a:pt x="13688" y="7189"/>
                    <a:pt x="13156" y="5853"/>
                  </a:cubicBezTo>
                  <a:cubicBezTo>
                    <a:pt x="12199" y="6552"/>
                    <a:pt x="11286" y="7305"/>
                    <a:pt x="10416" y="8100"/>
                  </a:cubicBezTo>
                  <a:cubicBezTo>
                    <a:pt x="10489" y="8226"/>
                    <a:pt x="10557" y="8354"/>
                    <a:pt x="10632" y="8479"/>
                  </a:cubicBezTo>
                  <a:cubicBezTo>
                    <a:pt x="11811" y="10458"/>
                    <a:pt x="13231" y="12277"/>
                    <a:pt x="14574" y="14145"/>
                  </a:cubicBezTo>
                  <a:cubicBezTo>
                    <a:pt x="15890" y="15976"/>
                    <a:pt x="17164" y="17869"/>
                    <a:pt x="18010" y="19971"/>
                  </a:cubicBezTo>
                  <a:cubicBezTo>
                    <a:pt x="18027" y="20011"/>
                    <a:pt x="17989" y="20039"/>
                    <a:pt x="17953" y="20039"/>
                  </a:cubicBezTo>
                  <a:cubicBezTo>
                    <a:pt x="17945" y="20039"/>
                    <a:pt x="17936" y="20038"/>
                    <a:pt x="17929" y="20034"/>
                  </a:cubicBezTo>
                  <a:cubicBezTo>
                    <a:pt x="16821" y="19496"/>
                    <a:pt x="15828" y="18746"/>
                    <a:pt x="14901" y="17943"/>
                  </a:cubicBezTo>
                  <a:cubicBezTo>
                    <a:pt x="13180" y="16453"/>
                    <a:pt x="11663" y="14746"/>
                    <a:pt x="10010" y="13186"/>
                  </a:cubicBezTo>
                  <a:cubicBezTo>
                    <a:pt x="9223" y="12442"/>
                    <a:pt x="8420" y="11716"/>
                    <a:pt x="7617" y="10993"/>
                  </a:cubicBezTo>
                  <a:cubicBezTo>
                    <a:pt x="5384" y="13603"/>
                    <a:pt x="3582" y="16532"/>
                    <a:pt x="2299" y="19616"/>
                  </a:cubicBezTo>
                  <a:cubicBezTo>
                    <a:pt x="4165" y="21603"/>
                    <a:pt x="6032" y="23588"/>
                    <a:pt x="8017" y="25459"/>
                  </a:cubicBezTo>
                  <a:cubicBezTo>
                    <a:pt x="8055" y="25494"/>
                    <a:pt x="8020" y="25554"/>
                    <a:pt x="7977" y="25554"/>
                  </a:cubicBezTo>
                  <a:cubicBezTo>
                    <a:pt x="7968" y="25554"/>
                    <a:pt x="7959" y="25551"/>
                    <a:pt x="7950" y="25546"/>
                  </a:cubicBezTo>
                  <a:cubicBezTo>
                    <a:pt x="7318" y="25143"/>
                    <a:pt x="6680" y="24750"/>
                    <a:pt x="6041" y="24359"/>
                  </a:cubicBezTo>
                  <a:cubicBezTo>
                    <a:pt x="4542" y="23445"/>
                    <a:pt x="3030" y="22546"/>
                    <a:pt x="1560" y="21585"/>
                  </a:cubicBezTo>
                  <a:cubicBezTo>
                    <a:pt x="1051" y="23095"/>
                    <a:pt x="667" y="24633"/>
                    <a:pt x="416" y="26180"/>
                  </a:cubicBezTo>
                  <a:cubicBezTo>
                    <a:pt x="1801" y="27115"/>
                    <a:pt x="3202" y="28026"/>
                    <a:pt x="4584" y="28967"/>
                  </a:cubicBezTo>
                  <a:cubicBezTo>
                    <a:pt x="4626" y="28997"/>
                    <a:pt x="4607" y="29070"/>
                    <a:pt x="4561" y="29070"/>
                  </a:cubicBezTo>
                  <a:cubicBezTo>
                    <a:pt x="4555" y="29070"/>
                    <a:pt x="4549" y="29069"/>
                    <a:pt x="4542" y="29067"/>
                  </a:cubicBezTo>
                  <a:cubicBezTo>
                    <a:pt x="4050" y="28886"/>
                    <a:pt x="3562" y="28699"/>
                    <a:pt x="3077" y="28503"/>
                  </a:cubicBezTo>
                  <a:cubicBezTo>
                    <a:pt x="2132" y="28122"/>
                    <a:pt x="1184" y="27721"/>
                    <a:pt x="262" y="27270"/>
                  </a:cubicBezTo>
                  <a:lnTo>
                    <a:pt x="262" y="27270"/>
                  </a:lnTo>
                  <a:cubicBezTo>
                    <a:pt x="5" y="29391"/>
                    <a:pt x="1" y="31520"/>
                    <a:pt x="281" y="33612"/>
                  </a:cubicBezTo>
                  <a:lnTo>
                    <a:pt x="52614" y="33612"/>
                  </a:lnTo>
                  <a:cubicBezTo>
                    <a:pt x="52614" y="33612"/>
                    <a:pt x="52582" y="32165"/>
                    <a:pt x="52348" y="29873"/>
                  </a:cubicBezTo>
                  <a:lnTo>
                    <a:pt x="52348" y="29872"/>
                  </a:lnTo>
                  <a:cubicBezTo>
                    <a:pt x="51048" y="30061"/>
                    <a:pt x="49735" y="30213"/>
                    <a:pt x="48428" y="30213"/>
                  </a:cubicBezTo>
                  <a:cubicBezTo>
                    <a:pt x="47837" y="30213"/>
                    <a:pt x="47246" y="30182"/>
                    <a:pt x="46659" y="30109"/>
                  </a:cubicBezTo>
                  <a:cubicBezTo>
                    <a:pt x="46601" y="30102"/>
                    <a:pt x="46592" y="30033"/>
                    <a:pt x="46645" y="30011"/>
                  </a:cubicBezTo>
                  <a:cubicBezTo>
                    <a:pt x="47152" y="29802"/>
                    <a:pt x="47670" y="29628"/>
                    <a:pt x="48198" y="29481"/>
                  </a:cubicBezTo>
                  <a:cubicBezTo>
                    <a:pt x="49515" y="29108"/>
                    <a:pt x="50868" y="28889"/>
                    <a:pt x="52207" y="28611"/>
                  </a:cubicBezTo>
                  <a:cubicBezTo>
                    <a:pt x="52132" y="27977"/>
                    <a:pt x="52042" y="27297"/>
                    <a:pt x="51934" y="26582"/>
                  </a:cubicBezTo>
                  <a:cubicBezTo>
                    <a:pt x="51154" y="26728"/>
                    <a:pt x="50372" y="26869"/>
                    <a:pt x="49591" y="27011"/>
                  </a:cubicBezTo>
                  <a:cubicBezTo>
                    <a:pt x="48412" y="27224"/>
                    <a:pt x="47237" y="27462"/>
                    <a:pt x="46063" y="27701"/>
                  </a:cubicBezTo>
                  <a:cubicBezTo>
                    <a:pt x="43577" y="28206"/>
                    <a:pt x="41099" y="28754"/>
                    <a:pt x="38594" y="29161"/>
                  </a:cubicBezTo>
                  <a:cubicBezTo>
                    <a:pt x="38591" y="29161"/>
                    <a:pt x="38589" y="29161"/>
                    <a:pt x="38586" y="29161"/>
                  </a:cubicBezTo>
                  <a:cubicBezTo>
                    <a:pt x="38535" y="29161"/>
                    <a:pt x="38496" y="29088"/>
                    <a:pt x="38553" y="29062"/>
                  </a:cubicBezTo>
                  <a:cubicBezTo>
                    <a:pt x="39972" y="28436"/>
                    <a:pt x="41387" y="27800"/>
                    <a:pt x="42801" y="27163"/>
                  </a:cubicBezTo>
                  <a:cubicBezTo>
                    <a:pt x="45318" y="26026"/>
                    <a:pt x="47833" y="24881"/>
                    <a:pt x="50361" y="23770"/>
                  </a:cubicBezTo>
                  <a:cubicBezTo>
                    <a:pt x="50696" y="23622"/>
                    <a:pt x="51033" y="23478"/>
                    <a:pt x="51369" y="23332"/>
                  </a:cubicBezTo>
                  <a:cubicBezTo>
                    <a:pt x="50845" y="20701"/>
                    <a:pt x="50100" y="17820"/>
                    <a:pt x="49048" y="15007"/>
                  </a:cubicBezTo>
                  <a:cubicBezTo>
                    <a:pt x="47353" y="15639"/>
                    <a:pt x="45659" y="16278"/>
                    <a:pt x="43974" y="16939"/>
                  </a:cubicBezTo>
                  <a:cubicBezTo>
                    <a:pt x="43410" y="17160"/>
                    <a:pt x="42840" y="17372"/>
                    <a:pt x="42282" y="17605"/>
                  </a:cubicBezTo>
                  <a:cubicBezTo>
                    <a:pt x="41748" y="17829"/>
                    <a:pt x="41225" y="18079"/>
                    <a:pt x="40697" y="18314"/>
                  </a:cubicBezTo>
                  <a:cubicBezTo>
                    <a:pt x="39730" y="18744"/>
                    <a:pt x="38704" y="19171"/>
                    <a:pt x="37630" y="19177"/>
                  </a:cubicBezTo>
                  <a:cubicBezTo>
                    <a:pt x="37580" y="19177"/>
                    <a:pt x="37570" y="19115"/>
                    <a:pt x="37606" y="19090"/>
                  </a:cubicBezTo>
                  <a:cubicBezTo>
                    <a:pt x="38471" y="18464"/>
                    <a:pt x="39372" y="17890"/>
                    <a:pt x="40292" y="17350"/>
                  </a:cubicBezTo>
                  <a:cubicBezTo>
                    <a:pt x="42014" y="16343"/>
                    <a:pt x="43805" y="15456"/>
                    <a:pt x="45618" y="14627"/>
                  </a:cubicBezTo>
                  <a:cubicBezTo>
                    <a:pt x="46542" y="14205"/>
                    <a:pt x="47474" y="13798"/>
                    <a:pt x="48409" y="13402"/>
                  </a:cubicBezTo>
                  <a:cubicBezTo>
                    <a:pt x="48000" y="12434"/>
                    <a:pt x="47554" y="11481"/>
                    <a:pt x="47061" y="10558"/>
                  </a:cubicBezTo>
                  <a:cubicBezTo>
                    <a:pt x="45865" y="11137"/>
                    <a:pt x="44639" y="11651"/>
                    <a:pt x="43345" y="11954"/>
                  </a:cubicBezTo>
                  <a:cubicBezTo>
                    <a:pt x="43341" y="11955"/>
                    <a:pt x="43337" y="11956"/>
                    <a:pt x="43333" y="11956"/>
                  </a:cubicBezTo>
                  <a:cubicBezTo>
                    <a:pt x="43292" y="11956"/>
                    <a:pt x="43268" y="11905"/>
                    <a:pt x="43298" y="11872"/>
                  </a:cubicBezTo>
                  <a:cubicBezTo>
                    <a:pt x="43680" y="11451"/>
                    <a:pt x="44094" y="11059"/>
                    <a:pt x="44528" y="10690"/>
                  </a:cubicBezTo>
                  <a:cubicBezTo>
                    <a:pt x="45109" y="10195"/>
                    <a:pt x="45722" y="9737"/>
                    <a:pt x="46336" y="9283"/>
                  </a:cubicBezTo>
                  <a:cubicBezTo>
                    <a:pt x="45807" y="8400"/>
                    <a:pt x="45239" y="7550"/>
                    <a:pt x="44618" y="6750"/>
                  </a:cubicBezTo>
                  <a:cubicBezTo>
                    <a:pt x="44242" y="7050"/>
                    <a:pt x="43865" y="7348"/>
                    <a:pt x="43476" y="7631"/>
                  </a:cubicBezTo>
                  <a:cubicBezTo>
                    <a:pt x="42625" y="8249"/>
                    <a:pt x="41706" y="8820"/>
                    <a:pt x="40683" y="9099"/>
                  </a:cubicBezTo>
                  <a:cubicBezTo>
                    <a:pt x="40679" y="9100"/>
                    <a:pt x="40674" y="9100"/>
                    <a:pt x="40670" y="9100"/>
                  </a:cubicBezTo>
                  <a:cubicBezTo>
                    <a:pt x="40638" y="9100"/>
                    <a:pt x="40619" y="9064"/>
                    <a:pt x="40633" y="9033"/>
                  </a:cubicBezTo>
                  <a:cubicBezTo>
                    <a:pt x="41293" y="7596"/>
                    <a:pt x="42257" y="6351"/>
                    <a:pt x="43178" y="5077"/>
                  </a:cubicBezTo>
                  <a:cubicBezTo>
                    <a:pt x="40779" y="2577"/>
                    <a:pt x="37770" y="771"/>
                    <a:pt x="34001" y="201"/>
                  </a:cubicBezTo>
                  <a:cubicBezTo>
                    <a:pt x="33675" y="1764"/>
                    <a:pt x="33525" y="3398"/>
                    <a:pt x="32732" y="4804"/>
                  </a:cubicBezTo>
                  <a:cubicBezTo>
                    <a:pt x="32722" y="4822"/>
                    <a:pt x="32706" y="4829"/>
                    <a:pt x="32691" y="4829"/>
                  </a:cubicBezTo>
                  <a:cubicBezTo>
                    <a:pt x="32669" y="4829"/>
                    <a:pt x="32647" y="4815"/>
                    <a:pt x="32639" y="4793"/>
                  </a:cubicBezTo>
                  <a:cubicBezTo>
                    <a:pt x="32389" y="4165"/>
                    <a:pt x="32223" y="3508"/>
                    <a:pt x="32116" y="2842"/>
                  </a:cubicBezTo>
                  <a:cubicBezTo>
                    <a:pt x="31965" y="1906"/>
                    <a:pt x="31920" y="962"/>
                    <a:pt x="31902" y="17"/>
                  </a:cubicBezTo>
                  <a:cubicBezTo>
                    <a:pt x="31570" y="6"/>
                    <a:pt x="31239" y="0"/>
                    <a:pt x="309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4"/>
            <p:cNvSpPr/>
            <p:nvPr/>
          </p:nvSpPr>
          <p:spPr>
            <a:xfrm>
              <a:off x="2870925" y="4650350"/>
              <a:ext cx="460975" cy="666775"/>
            </a:xfrm>
            <a:custGeom>
              <a:avLst/>
              <a:gdLst/>
              <a:ahLst/>
              <a:cxnLst/>
              <a:rect l="l" t="t" r="r" b="b"/>
              <a:pathLst>
                <a:path w="18439" h="26671" extrusionOk="0">
                  <a:moveTo>
                    <a:pt x="1" y="0"/>
                  </a:moveTo>
                  <a:lnTo>
                    <a:pt x="1" y="0"/>
                  </a:lnTo>
                  <a:cubicBezTo>
                    <a:pt x="598" y="2218"/>
                    <a:pt x="1223" y="4426"/>
                    <a:pt x="1834" y="6639"/>
                  </a:cubicBezTo>
                  <a:lnTo>
                    <a:pt x="3715" y="13264"/>
                  </a:lnTo>
                  <a:cubicBezTo>
                    <a:pt x="4337" y="15474"/>
                    <a:pt x="4988" y="17675"/>
                    <a:pt x="5629" y="19880"/>
                  </a:cubicBezTo>
                  <a:lnTo>
                    <a:pt x="7555" y="26491"/>
                  </a:lnTo>
                  <a:cubicBezTo>
                    <a:pt x="7577" y="26561"/>
                    <a:pt x="7629" y="26623"/>
                    <a:pt x="7702" y="26652"/>
                  </a:cubicBezTo>
                  <a:cubicBezTo>
                    <a:pt x="7732" y="26664"/>
                    <a:pt x="7764" y="26670"/>
                    <a:pt x="7795" y="26670"/>
                  </a:cubicBezTo>
                  <a:cubicBezTo>
                    <a:pt x="7893" y="26670"/>
                    <a:pt x="7986" y="26611"/>
                    <a:pt x="8025" y="26513"/>
                  </a:cubicBezTo>
                  <a:lnTo>
                    <a:pt x="10668" y="19901"/>
                  </a:lnTo>
                  <a:cubicBezTo>
                    <a:pt x="11544" y="17695"/>
                    <a:pt x="12438" y="15496"/>
                    <a:pt x="13298" y="13284"/>
                  </a:cubicBezTo>
                  <a:lnTo>
                    <a:pt x="15894" y="6652"/>
                  </a:lnTo>
                  <a:cubicBezTo>
                    <a:pt x="16741" y="4435"/>
                    <a:pt x="17605" y="2224"/>
                    <a:pt x="18438" y="0"/>
                  </a:cubicBezTo>
                  <a:lnTo>
                    <a:pt x="18438" y="0"/>
                  </a:lnTo>
                  <a:cubicBezTo>
                    <a:pt x="17498" y="2181"/>
                    <a:pt x="16588" y="4373"/>
                    <a:pt x="15661" y="6559"/>
                  </a:cubicBezTo>
                  <a:lnTo>
                    <a:pt x="12935" y="13138"/>
                  </a:lnTo>
                  <a:cubicBezTo>
                    <a:pt x="12021" y="15329"/>
                    <a:pt x="11141" y="17533"/>
                    <a:pt x="10243" y="19730"/>
                  </a:cubicBezTo>
                  <a:lnTo>
                    <a:pt x="7830" y="25671"/>
                  </a:lnTo>
                  <a:lnTo>
                    <a:pt x="6063" y="19751"/>
                  </a:lnTo>
                  <a:cubicBezTo>
                    <a:pt x="5404" y="17553"/>
                    <a:pt x="4757" y="15350"/>
                    <a:pt x="4080" y="13157"/>
                  </a:cubicBezTo>
                  <a:lnTo>
                    <a:pt x="2065" y="6572"/>
                  </a:lnTo>
                  <a:cubicBezTo>
                    <a:pt x="1376" y="4381"/>
                    <a:pt x="704" y="218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4"/>
            <p:cNvSpPr/>
            <p:nvPr/>
          </p:nvSpPr>
          <p:spPr>
            <a:xfrm>
              <a:off x="2597700" y="4961025"/>
              <a:ext cx="947325" cy="356125"/>
            </a:xfrm>
            <a:custGeom>
              <a:avLst/>
              <a:gdLst/>
              <a:ahLst/>
              <a:cxnLst/>
              <a:rect l="l" t="t" r="r" b="b"/>
              <a:pathLst>
                <a:path w="37893" h="14245" extrusionOk="0">
                  <a:moveTo>
                    <a:pt x="1" y="1"/>
                  </a:moveTo>
                  <a:cubicBezTo>
                    <a:pt x="1527" y="1213"/>
                    <a:pt x="3073" y="2398"/>
                    <a:pt x="4608" y="3598"/>
                  </a:cubicBezTo>
                  <a:lnTo>
                    <a:pt x="9246" y="7152"/>
                  </a:lnTo>
                  <a:cubicBezTo>
                    <a:pt x="10789" y="8342"/>
                    <a:pt x="12353" y="9503"/>
                    <a:pt x="13906" y="10678"/>
                  </a:cubicBezTo>
                  <a:lnTo>
                    <a:pt x="18573" y="14194"/>
                  </a:lnTo>
                  <a:cubicBezTo>
                    <a:pt x="18617" y="14227"/>
                    <a:pt x="18670" y="14244"/>
                    <a:pt x="18723" y="14244"/>
                  </a:cubicBezTo>
                  <a:cubicBezTo>
                    <a:pt x="18773" y="14244"/>
                    <a:pt x="18822" y="14230"/>
                    <a:pt x="18865" y="14199"/>
                  </a:cubicBezTo>
                  <a:lnTo>
                    <a:pt x="23645" y="10878"/>
                  </a:lnTo>
                  <a:cubicBezTo>
                    <a:pt x="25236" y="9768"/>
                    <a:pt x="26836" y="8672"/>
                    <a:pt x="28417" y="7547"/>
                  </a:cubicBezTo>
                  <a:lnTo>
                    <a:pt x="33169" y="4187"/>
                  </a:lnTo>
                  <a:cubicBezTo>
                    <a:pt x="34744" y="3052"/>
                    <a:pt x="36327" y="1931"/>
                    <a:pt x="37893" y="784"/>
                  </a:cubicBezTo>
                  <a:lnTo>
                    <a:pt x="37893" y="784"/>
                  </a:lnTo>
                  <a:cubicBezTo>
                    <a:pt x="36264" y="1838"/>
                    <a:pt x="34652" y="2919"/>
                    <a:pt x="33031" y="3986"/>
                  </a:cubicBezTo>
                  <a:lnTo>
                    <a:pt x="28199" y="7230"/>
                  </a:lnTo>
                  <a:cubicBezTo>
                    <a:pt x="26585" y="8307"/>
                    <a:pt x="24990" y="9412"/>
                    <a:pt x="23386" y="10503"/>
                  </a:cubicBezTo>
                  <a:lnTo>
                    <a:pt x="18730" y="13686"/>
                  </a:lnTo>
                  <a:lnTo>
                    <a:pt x="18730" y="13686"/>
                  </a:lnTo>
                  <a:lnTo>
                    <a:pt x="14179" y="10313"/>
                  </a:lnTo>
                  <a:cubicBezTo>
                    <a:pt x="12612" y="9156"/>
                    <a:pt x="11056" y="7984"/>
                    <a:pt x="9477" y="6842"/>
                  </a:cubicBezTo>
                  <a:lnTo>
                    <a:pt x="4755" y="3400"/>
                  </a:lnTo>
                  <a:cubicBezTo>
                    <a:pt x="3170" y="2267"/>
                    <a:pt x="1595" y="112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9" name="Google Shape;1559;p35"/>
          <p:cNvGrpSpPr/>
          <p:nvPr/>
        </p:nvGrpSpPr>
        <p:grpSpPr>
          <a:xfrm>
            <a:off x="4" y="4705698"/>
            <a:ext cx="9143721" cy="438098"/>
            <a:chOff x="0" y="3915008"/>
            <a:chExt cx="9143721" cy="1228542"/>
          </a:xfrm>
        </p:grpSpPr>
        <p:sp>
          <p:nvSpPr>
            <p:cNvPr id="1560" name="Google Shape;1560;p35"/>
            <p:cNvSpPr/>
            <p:nvPr/>
          </p:nvSpPr>
          <p:spPr>
            <a:xfrm>
              <a:off x="0" y="4235450"/>
              <a:ext cx="9143680" cy="908100"/>
            </a:xfrm>
            <a:custGeom>
              <a:avLst/>
              <a:gdLst/>
              <a:ahLst/>
              <a:cxnLst/>
              <a:rect l="l" t="t" r="r" b="b"/>
              <a:pathLst>
                <a:path w="223071" h="53261" extrusionOk="0">
                  <a:moveTo>
                    <a:pt x="0" y="1"/>
                  </a:moveTo>
                  <a:lnTo>
                    <a:pt x="0" y="53261"/>
                  </a:lnTo>
                  <a:lnTo>
                    <a:pt x="223070" y="53261"/>
                  </a:lnTo>
                  <a:lnTo>
                    <a:pt x="2230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5"/>
            <p:cNvSpPr/>
            <p:nvPr/>
          </p:nvSpPr>
          <p:spPr>
            <a:xfrm>
              <a:off x="0" y="4410663"/>
              <a:ext cx="9143721" cy="732877"/>
            </a:xfrm>
            <a:custGeom>
              <a:avLst/>
              <a:gdLst/>
              <a:ahLst/>
              <a:cxnLst/>
              <a:rect l="l" t="t" r="r" b="b"/>
              <a:pathLst>
                <a:path w="223072" h="42984" extrusionOk="0">
                  <a:moveTo>
                    <a:pt x="35107" y="1"/>
                  </a:moveTo>
                  <a:cubicBezTo>
                    <a:pt x="33221" y="1"/>
                    <a:pt x="31345" y="54"/>
                    <a:pt x="29490" y="157"/>
                  </a:cubicBezTo>
                  <a:cubicBezTo>
                    <a:pt x="19390" y="716"/>
                    <a:pt x="9491" y="3021"/>
                    <a:pt x="0" y="6552"/>
                  </a:cubicBezTo>
                  <a:lnTo>
                    <a:pt x="0" y="42984"/>
                  </a:lnTo>
                  <a:lnTo>
                    <a:pt x="223071" y="42984"/>
                  </a:lnTo>
                  <a:lnTo>
                    <a:pt x="223071" y="33255"/>
                  </a:lnTo>
                  <a:cubicBezTo>
                    <a:pt x="214095" y="34195"/>
                    <a:pt x="205180" y="35705"/>
                    <a:pt x="196398" y="37778"/>
                  </a:cubicBezTo>
                  <a:cubicBezTo>
                    <a:pt x="189926" y="39305"/>
                    <a:pt x="183318" y="41146"/>
                    <a:pt x="176744" y="41146"/>
                  </a:cubicBezTo>
                  <a:cubicBezTo>
                    <a:pt x="174943" y="41146"/>
                    <a:pt x="173144" y="41008"/>
                    <a:pt x="171351" y="40687"/>
                  </a:cubicBezTo>
                  <a:cubicBezTo>
                    <a:pt x="163473" y="39281"/>
                    <a:pt x="156623" y="34495"/>
                    <a:pt x="148985" y="32098"/>
                  </a:cubicBezTo>
                  <a:cubicBezTo>
                    <a:pt x="129964" y="26122"/>
                    <a:pt x="110628" y="33263"/>
                    <a:pt x="93812" y="22550"/>
                  </a:cubicBezTo>
                  <a:cubicBezTo>
                    <a:pt x="89877" y="20042"/>
                    <a:pt x="86533" y="22610"/>
                    <a:pt x="79630" y="15510"/>
                  </a:cubicBezTo>
                  <a:cubicBezTo>
                    <a:pt x="68447" y="4009"/>
                    <a:pt x="51390" y="1"/>
                    <a:pt x="35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5"/>
            <p:cNvSpPr/>
            <p:nvPr/>
          </p:nvSpPr>
          <p:spPr>
            <a:xfrm>
              <a:off x="0" y="4247487"/>
              <a:ext cx="9143721" cy="785459"/>
            </a:xfrm>
            <a:custGeom>
              <a:avLst/>
              <a:gdLst/>
              <a:ahLst/>
              <a:cxnLst/>
              <a:rect l="l" t="t" r="r" b="b"/>
              <a:pathLst>
                <a:path w="223072" h="46068" extrusionOk="0">
                  <a:moveTo>
                    <a:pt x="48745" y="0"/>
                  </a:moveTo>
                  <a:cubicBezTo>
                    <a:pt x="32438" y="0"/>
                    <a:pt x="16132" y="1189"/>
                    <a:pt x="0" y="3562"/>
                  </a:cubicBezTo>
                  <a:lnTo>
                    <a:pt x="0" y="6896"/>
                  </a:lnTo>
                  <a:cubicBezTo>
                    <a:pt x="12989" y="3857"/>
                    <a:pt x="27360" y="5434"/>
                    <a:pt x="40884" y="3829"/>
                  </a:cubicBezTo>
                  <a:cubicBezTo>
                    <a:pt x="42841" y="3597"/>
                    <a:pt x="44819" y="3296"/>
                    <a:pt x="46780" y="3296"/>
                  </a:cubicBezTo>
                  <a:cubicBezTo>
                    <a:pt x="47677" y="3296"/>
                    <a:pt x="48572" y="3359"/>
                    <a:pt x="49459" y="3521"/>
                  </a:cubicBezTo>
                  <a:cubicBezTo>
                    <a:pt x="52097" y="3996"/>
                    <a:pt x="54539" y="5326"/>
                    <a:pt x="57201" y="5650"/>
                  </a:cubicBezTo>
                  <a:cubicBezTo>
                    <a:pt x="57674" y="5707"/>
                    <a:pt x="58149" y="5733"/>
                    <a:pt x="58626" y="5733"/>
                  </a:cubicBezTo>
                  <a:cubicBezTo>
                    <a:pt x="62830" y="5733"/>
                    <a:pt x="67209" y="3738"/>
                    <a:pt x="71209" y="3738"/>
                  </a:cubicBezTo>
                  <a:cubicBezTo>
                    <a:pt x="72722" y="3738"/>
                    <a:pt x="74181" y="4024"/>
                    <a:pt x="75556" y="4811"/>
                  </a:cubicBezTo>
                  <a:cubicBezTo>
                    <a:pt x="77061" y="5674"/>
                    <a:pt x="78253" y="7075"/>
                    <a:pt x="79883" y="7666"/>
                  </a:cubicBezTo>
                  <a:cubicBezTo>
                    <a:pt x="80521" y="7899"/>
                    <a:pt x="81170" y="7994"/>
                    <a:pt x="81826" y="7994"/>
                  </a:cubicBezTo>
                  <a:cubicBezTo>
                    <a:pt x="83860" y="7994"/>
                    <a:pt x="85961" y="7084"/>
                    <a:pt x="87995" y="6548"/>
                  </a:cubicBezTo>
                  <a:cubicBezTo>
                    <a:pt x="88698" y="6363"/>
                    <a:pt x="89469" y="6262"/>
                    <a:pt x="90237" y="6262"/>
                  </a:cubicBezTo>
                  <a:cubicBezTo>
                    <a:pt x="92048" y="6262"/>
                    <a:pt x="93839" y="6826"/>
                    <a:pt x="94671" y="8178"/>
                  </a:cubicBezTo>
                  <a:cubicBezTo>
                    <a:pt x="95009" y="8728"/>
                    <a:pt x="95548" y="9126"/>
                    <a:pt x="96185" y="9232"/>
                  </a:cubicBezTo>
                  <a:cubicBezTo>
                    <a:pt x="97844" y="9510"/>
                    <a:pt x="99485" y="9897"/>
                    <a:pt x="101092" y="10385"/>
                  </a:cubicBezTo>
                  <a:cubicBezTo>
                    <a:pt x="101656" y="10558"/>
                    <a:pt x="102244" y="10760"/>
                    <a:pt x="102628" y="11209"/>
                  </a:cubicBezTo>
                  <a:cubicBezTo>
                    <a:pt x="103999" y="12812"/>
                    <a:pt x="101613" y="14808"/>
                    <a:pt x="100076" y="16253"/>
                  </a:cubicBezTo>
                  <a:cubicBezTo>
                    <a:pt x="95635" y="20423"/>
                    <a:pt x="98277" y="28531"/>
                    <a:pt x="103530" y="31615"/>
                  </a:cubicBezTo>
                  <a:cubicBezTo>
                    <a:pt x="106853" y="33569"/>
                    <a:pt x="110683" y="34111"/>
                    <a:pt x="114586" y="34111"/>
                  </a:cubicBezTo>
                  <a:cubicBezTo>
                    <a:pt x="116851" y="34111"/>
                    <a:pt x="119140" y="33929"/>
                    <a:pt x="121368" y="33733"/>
                  </a:cubicBezTo>
                  <a:cubicBezTo>
                    <a:pt x="126018" y="33323"/>
                    <a:pt x="130666" y="32915"/>
                    <a:pt x="135312" y="32507"/>
                  </a:cubicBezTo>
                  <a:lnTo>
                    <a:pt x="135312" y="32507"/>
                  </a:lnTo>
                  <a:cubicBezTo>
                    <a:pt x="134610" y="33456"/>
                    <a:pt x="135443" y="34908"/>
                    <a:pt x="136567" y="35269"/>
                  </a:cubicBezTo>
                  <a:cubicBezTo>
                    <a:pt x="136890" y="35371"/>
                    <a:pt x="137220" y="35413"/>
                    <a:pt x="137553" y="35413"/>
                  </a:cubicBezTo>
                  <a:cubicBezTo>
                    <a:pt x="138382" y="35413"/>
                    <a:pt x="139228" y="35151"/>
                    <a:pt x="140032" y="34896"/>
                  </a:cubicBezTo>
                  <a:cubicBezTo>
                    <a:pt x="143540" y="33787"/>
                    <a:pt x="147456" y="32917"/>
                    <a:pt x="151169" y="32917"/>
                  </a:cubicBezTo>
                  <a:cubicBezTo>
                    <a:pt x="155241" y="32917"/>
                    <a:pt x="159070" y="33963"/>
                    <a:pt x="161852" y="36886"/>
                  </a:cubicBezTo>
                  <a:cubicBezTo>
                    <a:pt x="163520" y="38644"/>
                    <a:pt x="164603" y="40919"/>
                    <a:pt x="166387" y="42561"/>
                  </a:cubicBezTo>
                  <a:cubicBezTo>
                    <a:pt x="169329" y="45262"/>
                    <a:pt x="173620" y="45783"/>
                    <a:pt x="177610" y="45960"/>
                  </a:cubicBezTo>
                  <a:cubicBezTo>
                    <a:pt x="179235" y="46032"/>
                    <a:pt x="180861" y="46068"/>
                    <a:pt x="182487" y="46068"/>
                  </a:cubicBezTo>
                  <a:cubicBezTo>
                    <a:pt x="196328" y="46068"/>
                    <a:pt x="210167" y="43481"/>
                    <a:pt x="223071" y="38471"/>
                  </a:cubicBezTo>
                  <a:lnTo>
                    <a:pt x="223071" y="36300"/>
                  </a:lnTo>
                  <a:cubicBezTo>
                    <a:pt x="210264" y="40255"/>
                    <a:pt x="196882" y="42359"/>
                    <a:pt x="183480" y="42493"/>
                  </a:cubicBezTo>
                  <a:cubicBezTo>
                    <a:pt x="183210" y="42496"/>
                    <a:pt x="182938" y="42497"/>
                    <a:pt x="182666" y="42497"/>
                  </a:cubicBezTo>
                  <a:cubicBezTo>
                    <a:pt x="178528" y="42497"/>
                    <a:pt x="174222" y="42134"/>
                    <a:pt x="170837" y="39807"/>
                  </a:cubicBezTo>
                  <a:cubicBezTo>
                    <a:pt x="168186" y="37984"/>
                    <a:pt x="166399" y="35149"/>
                    <a:pt x="163892" y="33132"/>
                  </a:cubicBezTo>
                  <a:cubicBezTo>
                    <a:pt x="159735" y="29795"/>
                    <a:pt x="154251" y="29126"/>
                    <a:pt x="148804" y="29126"/>
                  </a:cubicBezTo>
                  <a:cubicBezTo>
                    <a:pt x="147328" y="29126"/>
                    <a:pt x="145856" y="29175"/>
                    <a:pt x="144413" y="29234"/>
                  </a:cubicBezTo>
                  <a:cubicBezTo>
                    <a:pt x="135473" y="29593"/>
                    <a:pt x="126529" y="29955"/>
                    <a:pt x="117588" y="30316"/>
                  </a:cubicBezTo>
                  <a:cubicBezTo>
                    <a:pt x="116625" y="30355"/>
                    <a:pt x="115647" y="30391"/>
                    <a:pt x="114671" y="30391"/>
                  </a:cubicBezTo>
                  <a:cubicBezTo>
                    <a:pt x="111925" y="30391"/>
                    <a:pt x="109190" y="30106"/>
                    <a:pt x="106809" y="28808"/>
                  </a:cubicBezTo>
                  <a:cubicBezTo>
                    <a:pt x="103585" y="27047"/>
                    <a:pt x="101465" y="22708"/>
                    <a:pt x="103381" y="19573"/>
                  </a:cubicBezTo>
                  <a:cubicBezTo>
                    <a:pt x="105403" y="16259"/>
                    <a:pt x="110842" y="15622"/>
                    <a:pt x="111734" y="11846"/>
                  </a:cubicBezTo>
                  <a:cubicBezTo>
                    <a:pt x="112231" y="9743"/>
                    <a:pt x="110914" y="7550"/>
                    <a:pt x="109111" y="6361"/>
                  </a:cubicBezTo>
                  <a:cubicBezTo>
                    <a:pt x="107310" y="5175"/>
                    <a:pt x="105114" y="4776"/>
                    <a:pt x="102984" y="4425"/>
                  </a:cubicBezTo>
                  <a:cubicBezTo>
                    <a:pt x="85066" y="1474"/>
                    <a:pt x="66905" y="0"/>
                    <a:pt x="48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5"/>
            <p:cNvSpPr/>
            <p:nvPr/>
          </p:nvSpPr>
          <p:spPr>
            <a:xfrm>
              <a:off x="0" y="3915008"/>
              <a:ext cx="9143721" cy="1097082"/>
            </a:xfrm>
            <a:custGeom>
              <a:avLst/>
              <a:gdLst/>
              <a:ahLst/>
              <a:cxnLst/>
              <a:rect l="l" t="t" r="r" b="b"/>
              <a:pathLst>
                <a:path w="223072" h="64345" extrusionOk="0">
                  <a:moveTo>
                    <a:pt x="0" y="1"/>
                  </a:moveTo>
                  <a:lnTo>
                    <a:pt x="0" y="22359"/>
                  </a:lnTo>
                  <a:cubicBezTo>
                    <a:pt x="3127" y="21599"/>
                    <a:pt x="6342" y="21208"/>
                    <a:pt x="9557" y="21208"/>
                  </a:cubicBezTo>
                  <a:cubicBezTo>
                    <a:pt x="11159" y="21208"/>
                    <a:pt x="12761" y="21305"/>
                    <a:pt x="14351" y="21502"/>
                  </a:cubicBezTo>
                  <a:cubicBezTo>
                    <a:pt x="18341" y="21997"/>
                    <a:pt x="22331" y="23094"/>
                    <a:pt x="26310" y="23094"/>
                  </a:cubicBezTo>
                  <a:cubicBezTo>
                    <a:pt x="27231" y="23094"/>
                    <a:pt x="28151" y="23035"/>
                    <a:pt x="29071" y="22897"/>
                  </a:cubicBezTo>
                  <a:cubicBezTo>
                    <a:pt x="33248" y="22269"/>
                    <a:pt x="37326" y="20792"/>
                    <a:pt x="42326" y="20792"/>
                  </a:cubicBezTo>
                  <a:cubicBezTo>
                    <a:pt x="43670" y="20792"/>
                    <a:pt x="45080" y="20899"/>
                    <a:pt x="46577" y="21157"/>
                  </a:cubicBezTo>
                  <a:cubicBezTo>
                    <a:pt x="48716" y="21526"/>
                    <a:pt x="43493" y="23569"/>
                    <a:pt x="44415" y="23935"/>
                  </a:cubicBezTo>
                  <a:cubicBezTo>
                    <a:pt x="46582" y="24798"/>
                    <a:pt x="48783" y="25056"/>
                    <a:pt x="50962" y="25056"/>
                  </a:cubicBezTo>
                  <a:cubicBezTo>
                    <a:pt x="53611" y="25056"/>
                    <a:pt x="56228" y="24676"/>
                    <a:pt x="58712" y="24538"/>
                  </a:cubicBezTo>
                  <a:cubicBezTo>
                    <a:pt x="63450" y="24280"/>
                    <a:pt x="68165" y="23572"/>
                    <a:pt x="72772" y="22424"/>
                  </a:cubicBezTo>
                  <a:cubicBezTo>
                    <a:pt x="74374" y="22025"/>
                    <a:pt x="76179" y="21638"/>
                    <a:pt x="77857" y="21638"/>
                  </a:cubicBezTo>
                  <a:cubicBezTo>
                    <a:pt x="79731" y="21638"/>
                    <a:pt x="81447" y="22120"/>
                    <a:pt x="82543" y="23605"/>
                  </a:cubicBezTo>
                  <a:cubicBezTo>
                    <a:pt x="83034" y="24271"/>
                    <a:pt x="83319" y="25071"/>
                    <a:pt x="83804" y="25744"/>
                  </a:cubicBezTo>
                  <a:cubicBezTo>
                    <a:pt x="85353" y="27885"/>
                    <a:pt x="88384" y="28164"/>
                    <a:pt x="91024" y="28247"/>
                  </a:cubicBezTo>
                  <a:cubicBezTo>
                    <a:pt x="97102" y="28441"/>
                    <a:pt x="103180" y="28634"/>
                    <a:pt x="109257" y="28828"/>
                  </a:cubicBezTo>
                  <a:cubicBezTo>
                    <a:pt x="112115" y="28919"/>
                    <a:pt x="115083" y="29036"/>
                    <a:pt x="117633" y="30339"/>
                  </a:cubicBezTo>
                  <a:cubicBezTo>
                    <a:pt x="120179" y="31641"/>
                    <a:pt x="122177" y="34490"/>
                    <a:pt x="121547" y="37280"/>
                  </a:cubicBezTo>
                  <a:cubicBezTo>
                    <a:pt x="121330" y="38232"/>
                    <a:pt x="120827" y="39181"/>
                    <a:pt x="121053" y="40130"/>
                  </a:cubicBezTo>
                  <a:cubicBezTo>
                    <a:pt x="121847" y="43466"/>
                    <a:pt x="128442" y="40493"/>
                    <a:pt x="129955" y="43568"/>
                  </a:cubicBezTo>
                  <a:cubicBezTo>
                    <a:pt x="131713" y="47137"/>
                    <a:pt x="123248" y="48571"/>
                    <a:pt x="123625" y="52532"/>
                  </a:cubicBezTo>
                  <a:cubicBezTo>
                    <a:pt x="126002" y="53297"/>
                    <a:pt x="128446" y="53581"/>
                    <a:pt x="130928" y="53581"/>
                  </a:cubicBezTo>
                  <a:cubicBezTo>
                    <a:pt x="138113" y="53581"/>
                    <a:pt x="145618" y="51200"/>
                    <a:pt x="152724" y="51200"/>
                  </a:cubicBezTo>
                  <a:cubicBezTo>
                    <a:pt x="155701" y="51200"/>
                    <a:pt x="158607" y="51618"/>
                    <a:pt x="161391" y="52803"/>
                  </a:cubicBezTo>
                  <a:cubicBezTo>
                    <a:pt x="166194" y="54846"/>
                    <a:pt x="170203" y="59066"/>
                    <a:pt x="175405" y="59502"/>
                  </a:cubicBezTo>
                  <a:cubicBezTo>
                    <a:pt x="175710" y="59527"/>
                    <a:pt x="176015" y="59539"/>
                    <a:pt x="176318" y="59539"/>
                  </a:cubicBezTo>
                  <a:cubicBezTo>
                    <a:pt x="180009" y="59539"/>
                    <a:pt x="183574" y="57785"/>
                    <a:pt x="187291" y="57541"/>
                  </a:cubicBezTo>
                  <a:cubicBezTo>
                    <a:pt x="187816" y="57506"/>
                    <a:pt x="188299" y="57490"/>
                    <a:pt x="188743" y="57490"/>
                  </a:cubicBezTo>
                  <a:cubicBezTo>
                    <a:pt x="197524" y="57490"/>
                    <a:pt x="191246" y="63935"/>
                    <a:pt x="195068" y="64266"/>
                  </a:cubicBezTo>
                  <a:cubicBezTo>
                    <a:pt x="195675" y="64319"/>
                    <a:pt x="196321" y="64345"/>
                    <a:pt x="197000" y="64345"/>
                  </a:cubicBezTo>
                  <a:cubicBezTo>
                    <a:pt x="203901" y="64345"/>
                    <a:pt x="214260" y="61687"/>
                    <a:pt x="223071" y="57689"/>
                  </a:cubicBezTo>
                  <a:lnTo>
                    <a:pt x="2230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5"/>
            <p:cNvSpPr/>
            <p:nvPr/>
          </p:nvSpPr>
          <p:spPr>
            <a:xfrm>
              <a:off x="0" y="4049905"/>
              <a:ext cx="9143721" cy="922183"/>
            </a:xfrm>
            <a:custGeom>
              <a:avLst/>
              <a:gdLst/>
              <a:ahLst/>
              <a:cxnLst/>
              <a:rect l="l" t="t" r="r" b="b"/>
              <a:pathLst>
                <a:path w="223072" h="54087" extrusionOk="0">
                  <a:moveTo>
                    <a:pt x="41712" y="1"/>
                  </a:moveTo>
                  <a:cubicBezTo>
                    <a:pt x="37446" y="1"/>
                    <a:pt x="33251" y="1289"/>
                    <a:pt x="28988" y="1663"/>
                  </a:cubicBezTo>
                  <a:cubicBezTo>
                    <a:pt x="27958" y="1753"/>
                    <a:pt x="26920" y="1791"/>
                    <a:pt x="25874" y="1791"/>
                  </a:cubicBezTo>
                  <a:cubicBezTo>
                    <a:pt x="19778" y="1791"/>
                    <a:pt x="13455" y="487"/>
                    <a:pt x="7499" y="487"/>
                  </a:cubicBezTo>
                  <a:cubicBezTo>
                    <a:pt x="4914" y="487"/>
                    <a:pt x="2398" y="733"/>
                    <a:pt x="0" y="1437"/>
                  </a:cubicBezTo>
                  <a:lnTo>
                    <a:pt x="0" y="15151"/>
                  </a:lnTo>
                  <a:cubicBezTo>
                    <a:pt x="16132" y="12777"/>
                    <a:pt x="32440" y="11589"/>
                    <a:pt x="48747" y="11589"/>
                  </a:cubicBezTo>
                  <a:cubicBezTo>
                    <a:pt x="66907" y="11589"/>
                    <a:pt x="85067" y="13063"/>
                    <a:pt x="102984" y="16013"/>
                  </a:cubicBezTo>
                  <a:cubicBezTo>
                    <a:pt x="105114" y="16365"/>
                    <a:pt x="107309" y="16763"/>
                    <a:pt x="109111" y="17950"/>
                  </a:cubicBezTo>
                  <a:cubicBezTo>
                    <a:pt x="110914" y="19139"/>
                    <a:pt x="112231" y="21331"/>
                    <a:pt x="111734" y="23435"/>
                  </a:cubicBezTo>
                  <a:cubicBezTo>
                    <a:pt x="110842" y="27211"/>
                    <a:pt x="105402" y="27848"/>
                    <a:pt x="103380" y="31162"/>
                  </a:cubicBezTo>
                  <a:cubicBezTo>
                    <a:pt x="101465" y="34297"/>
                    <a:pt x="103585" y="38636"/>
                    <a:pt x="106809" y="40397"/>
                  </a:cubicBezTo>
                  <a:cubicBezTo>
                    <a:pt x="109189" y="41695"/>
                    <a:pt x="111925" y="41980"/>
                    <a:pt x="114670" y="41980"/>
                  </a:cubicBezTo>
                  <a:cubicBezTo>
                    <a:pt x="115647" y="41980"/>
                    <a:pt x="116625" y="41944"/>
                    <a:pt x="117588" y="41905"/>
                  </a:cubicBezTo>
                  <a:cubicBezTo>
                    <a:pt x="126529" y="41544"/>
                    <a:pt x="135473" y="41182"/>
                    <a:pt x="144413" y="40823"/>
                  </a:cubicBezTo>
                  <a:cubicBezTo>
                    <a:pt x="145856" y="40764"/>
                    <a:pt x="147328" y="40715"/>
                    <a:pt x="148804" y="40715"/>
                  </a:cubicBezTo>
                  <a:cubicBezTo>
                    <a:pt x="154251" y="40715"/>
                    <a:pt x="159735" y="41384"/>
                    <a:pt x="163892" y="44721"/>
                  </a:cubicBezTo>
                  <a:cubicBezTo>
                    <a:pt x="166399" y="46738"/>
                    <a:pt x="168186" y="49573"/>
                    <a:pt x="170836" y="51396"/>
                  </a:cubicBezTo>
                  <a:cubicBezTo>
                    <a:pt x="174222" y="53723"/>
                    <a:pt x="178528" y="54086"/>
                    <a:pt x="182666" y="54086"/>
                  </a:cubicBezTo>
                  <a:cubicBezTo>
                    <a:pt x="182938" y="54086"/>
                    <a:pt x="183210" y="54085"/>
                    <a:pt x="183480" y="54082"/>
                  </a:cubicBezTo>
                  <a:cubicBezTo>
                    <a:pt x="196882" y="53948"/>
                    <a:pt x="210264" y="51844"/>
                    <a:pt x="223071" y="47889"/>
                  </a:cubicBezTo>
                  <a:lnTo>
                    <a:pt x="223071" y="32358"/>
                  </a:lnTo>
                  <a:lnTo>
                    <a:pt x="223071" y="32357"/>
                  </a:lnTo>
                  <a:cubicBezTo>
                    <a:pt x="217955" y="33998"/>
                    <a:pt x="212843" y="35640"/>
                    <a:pt x="207726" y="37282"/>
                  </a:cubicBezTo>
                  <a:cubicBezTo>
                    <a:pt x="205043" y="38143"/>
                    <a:pt x="202290" y="39014"/>
                    <a:pt x="199485" y="39014"/>
                  </a:cubicBezTo>
                  <a:cubicBezTo>
                    <a:pt x="199219" y="39014"/>
                    <a:pt x="198952" y="39006"/>
                    <a:pt x="198685" y="38990"/>
                  </a:cubicBezTo>
                  <a:cubicBezTo>
                    <a:pt x="193308" y="38654"/>
                    <a:pt x="188632" y="34900"/>
                    <a:pt x="183270" y="34362"/>
                  </a:cubicBezTo>
                  <a:cubicBezTo>
                    <a:pt x="182771" y="34312"/>
                    <a:pt x="182270" y="34290"/>
                    <a:pt x="181767" y="34290"/>
                  </a:cubicBezTo>
                  <a:cubicBezTo>
                    <a:pt x="178132" y="34290"/>
                    <a:pt x="174419" y="35445"/>
                    <a:pt x="170867" y="35445"/>
                  </a:cubicBezTo>
                  <a:cubicBezTo>
                    <a:pt x="169443" y="35445"/>
                    <a:pt x="168045" y="35259"/>
                    <a:pt x="166688" y="34739"/>
                  </a:cubicBezTo>
                  <a:cubicBezTo>
                    <a:pt x="164308" y="33827"/>
                    <a:pt x="162417" y="31988"/>
                    <a:pt x="160248" y="30643"/>
                  </a:cubicBezTo>
                  <a:cubicBezTo>
                    <a:pt x="157523" y="28954"/>
                    <a:pt x="154313" y="28074"/>
                    <a:pt x="151108" y="28074"/>
                  </a:cubicBezTo>
                  <a:cubicBezTo>
                    <a:pt x="149592" y="28074"/>
                    <a:pt x="148077" y="28271"/>
                    <a:pt x="146614" y="28672"/>
                  </a:cubicBezTo>
                  <a:cubicBezTo>
                    <a:pt x="144580" y="29231"/>
                    <a:pt x="142277" y="30100"/>
                    <a:pt x="140249" y="30100"/>
                  </a:cubicBezTo>
                  <a:cubicBezTo>
                    <a:pt x="139019" y="30100"/>
                    <a:pt x="137890" y="29780"/>
                    <a:pt x="136984" y="28877"/>
                  </a:cubicBezTo>
                  <a:cubicBezTo>
                    <a:pt x="139007" y="27694"/>
                    <a:pt x="140148" y="25171"/>
                    <a:pt x="139702" y="22873"/>
                  </a:cubicBezTo>
                  <a:cubicBezTo>
                    <a:pt x="139253" y="20573"/>
                    <a:pt x="137249" y="18664"/>
                    <a:pt x="134929" y="18328"/>
                  </a:cubicBezTo>
                  <a:cubicBezTo>
                    <a:pt x="134506" y="18267"/>
                    <a:pt x="134070" y="18252"/>
                    <a:pt x="133630" y="18252"/>
                  </a:cubicBezTo>
                  <a:cubicBezTo>
                    <a:pt x="133162" y="18252"/>
                    <a:pt x="132689" y="18269"/>
                    <a:pt x="132224" y="18269"/>
                  </a:cubicBezTo>
                  <a:cubicBezTo>
                    <a:pt x="131161" y="18269"/>
                    <a:pt x="130138" y="18176"/>
                    <a:pt x="129295" y="17560"/>
                  </a:cubicBezTo>
                  <a:cubicBezTo>
                    <a:pt x="128061" y="16662"/>
                    <a:pt x="127737" y="15002"/>
                    <a:pt x="127065" y="13631"/>
                  </a:cubicBezTo>
                  <a:cubicBezTo>
                    <a:pt x="125286" y="10000"/>
                    <a:pt x="120926" y="8370"/>
                    <a:pt x="116887" y="8122"/>
                  </a:cubicBezTo>
                  <a:cubicBezTo>
                    <a:pt x="116334" y="8089"/>
                    <a:pt x="115781" y="8075"/>
                    <a:pt x="115228" y="8075"/>
                  </a:cubicBezTo>
                  <a:cubicBezTo>
                    <a:pt x="112505" y="8075"/>
                    <a:pt x="109776" y="8410"/>
                    <a:pt x="107056" y="8410"/>
                  </a:cubicBezTo>
                  <a:cubicBezTo>
                    <a:pt x="106291" y="8410"/>
                    <a:pt x="105527" y="8384"/>
                    <a:pt x="104764" y="8316"/>
                  </a:cubicBezTo>
                  <a:cubicBezTo>
                    <a:pt x="96617" y="7597"/>
                    <a:pt x="89336" y="2270"/>
                    <a:pt x="81162" y="2005"/>
                  </a:cubicBezTo>
                  <a:cubicBezTo>
                    <a:pt x="80942" y="1998"/>
                    <a:pt x="80723" y="1995"/>
                    <a:pt x="80503" y="1995"/>
                  </a:cubicBezTo>
                  <a:cubicBezTo>
                    <a:pt x="74644" y="1995"/>
                    <a:pt x="68936" y="4467"/>
                    <a:pt x="63083" y="4467"/>
                  </a:cubicBezTo>
                  <a:cubicBezTo>
                    <a:pt x="62781" y="4467"/>
                    <a:pt x="62478" y="4460"/>
                    <a:pt x="62175" y="4446"/>
                  </a:cubicBezTo>
                  <a:cubicBezTo>
                    <a:pt x="55480" y="4144"/>
                    <a:pt x="49320" y="327"/>
                    <a:pt x="42628" y="21"/>
                  </a:cubicBezTo>
                  <a:cubicBezTo>
                    <a:pt x="42322" y="7"/>
                    <a:pt x="42017" y="1"/>
                    <a:pt x="41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5"/>
            <p:cNvSpPr/>
            <p:nvPr/>
          </p:nvSpPr>
          <p:spPr>
            <a:xfrm rot="679445">
              <a:off x="7059272" y="4635821"/>
              <a:ext cx="227206" cy="107373"/>
            </a:xfrm>
            <a:custGeom>
              <a:avLst/>
              <a:gdLst/>
              <a:ahLst/>
              <a:cxnLst/>
              <a:rect l="l" t="t" r="r" b="b"/>
              <a:pathLst>
                <a:path w="5449" h="2549" extrusionOk="0">
                  <a:moveTo>
                    <a:pt x="3146" y="0"/>
                  </a:moveTo>
                  <a:cubicBezTo>
                    <a:pt x="1776" y="0"/>
                    <a:pt x="256" y="475"/>
                    <a:pt x="116" y="1425"/>
                  </a:cubicBezTo>
                  <a:cubicBezTo>
                    <a:pt x="1" y="2210"/>
                    <a:pt x="969" y="2549"/>
                    <a:pt x="2106" y="2549"/>
                  </a:cubicBezTo>
                  <a:cubicBezTo>
                    <a:pt x="3558" y="2549"/>
                    <a:pt x="5286" y="1995"/>
                    <a:pt x="5375" y="1109"/>
                  </a:cubicBezTo>
                  <a:cubicBezTo>
                    <a:pt x="5448" y="370"/>
                    <a:pt x="4355" y="0"/>
                    <a:pt x="31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5"/>
            <p:cNvSpPr/>
            <p:nvPr/>
          </p:nvSpPr>
          <p:spPr>
            <a:xfrm>
              <a:off x="6047237" y="4563116"/>
              <a:ext cx="158959" cy="27689"/>
            </a:xfrm>
            <a:custGeom>
              <a:avLst/>
              <a:gdLst/>
              <a:ahLst/>
              <a:cxnLst/>
              <a:rect l="l" t="t" r="r" b="b"/>
              <a:pathLst>
                <a:path w="3878" h="1624" extrusionOk="0">
                  <a:moveTo>
                    <a:pt x="2636" y="0"/>
                  </a:moveTo>
                  <a:cubicBezTo>
                    <a:pt x="1525" y="0"/>
                    <a:pt x="0" y="577"/>
                    <a:pt x="70" y="1130"/>
                  </a:cubicBezTo>
                  <a:cubicBezTo>
                    <a:pt x="111" y="1463"/>
                    <a:pt x="729" y="1623"/>
                    <a:pt x="1448" y="1623"/>
                  </a:cubicBezTo>
                  <a:cubicBezTo>
                    <a:pt x="2546" y="1623"/>
                    <a:pt x="3878" y="1250"/>
                    <a:pt x="3751" y="551"/>
                  </a:cubicBezTo>
                  <a:cubicBezTo>
                    <a:pt x="3679" y="156"/>
                    <a:pt x="3213" y="0"/>
                    <a:pt x="26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5"/>
            <p:cNvSpPr/>
            <p:nvPr/>
          </p:nvSpPr>
          <p:spPr>
            <a:xfrm>
              <a:off x="5608220" y="4582705"/>
              <a:ext cx="333700" cy="47638"/>
            </a:xfrm>
            <a:custGeom>
              <a:avLst/>
              <a:gdLst/>
              <a:ahLst/>
              <a:cxnLst/>
              <a:rect l="l" t="t" r="r" b="b"/>
              <a:pathLst>
                <a:path w="8141" h="2794" extrusionOk="0">
                  <a:moveTo>
                    <a:pt x="5799" y="1"/>
                  </a:moveTo>
                  <a:cubicBezTo>
                    <a:pt x="3405" y="1"/>
                    <a:pt x="1" y="763"/>
                    <a:pt x="1" y="1926"/>
                  </a:cubicBezTo>
                  <a:cubicBezTo>
                    <a:pt x="1" y="2539"/>
                    <a:pt x="959" y="2793"/>
                    <a:pt x="2216" y="2793"/>
                  </a:cubicBezTo>
                  <a:cubicBezTo>
                    <a:pt x="4628" y="2793"/>
                    <a:pt x="8140" y="1857"/>
                    <a:pt x="8098" y="717"/>
                  </a:cubicBezTo>
                  <a:cubicBezTo>
                    <a:pt x="8080" y="221"/>
                    <a:pt x="7085" y="1"/>
                    <a:pt x="5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5"/>
            <p:cNvSpPr/>
            <p:nvPr/>
          </p:nvSpPr>
          <p:spPr>
            <a:xfrm>
              <a:off x="5112226" y="4407407"/>
              <a:ext cx="213599" cy="39880"/>
            </a:xfrm>
            <a:custGeom>
              <a:avLst/>
              <a:gdLst/>
              <a:ahLst/>
              <a:cxnLst/>
              <a:rect l="l" t="t" r="r" b="b"/>
              <a:pathLst>
                <a:path w="5211" h="2339" extrusionOk="0">
                  <a:moveTo>
                    <a:pt x="2050" y="0"/>
                  </a:moveTo>
                  <a:cubicBezTo>
                    <a:pt x="1744" y="0"/>
                    <a:pt x="1463" y="59"/>
                    <a:pt x="1251" y="192"/>
                  </a:cubicBezTo>
                  <a:cubicBezTo>
                    <a:pt x="1" y="974"/>
                    <a:pt x="1584" y="2339"/>
                    <a:pt x="3006" y="2339"/>
                  </a:cubicBezTo>
                  <a:cubicBezTo>
                    <a:pt x="3387" y="2339"/>
                    <a:pt x="3756" y="2241"/>
                    <a:pt x="4056" y="2007"/>
                  </a:cubicBezTo>
                  <a:cubicBezTo>
                    <a:pt x="5211" y="1110"/>
                    <a:pt x="3384" y="0"/>
                    <a:pt x="20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5"/>
            <p:cNvSpPr/>
            <p:nvPr/>
          </p:nvSpPr>
          <p:spPr>
            <a:xfrm>
              <a:off x="4840555" y="4224846"/>
              <a:ext cx="211017" cy="36299"/>
            </a:xfrm>
            <a:custGeom>
              <a:avLst/>
              <a:gdLst/>
              <a:ahLst/>
              <a:cxnLst/>
              <a:rect l="l" t="t" r="r" b="b"/>
              <a:pathLst>
                <a:path w="5148" h="2129" extrusionOk="0">
                  <a:moveTo>
                    <a:pt x="1202" y="0"/>
                  </a:moveTo>
                  <a:cubicBezTo>
                    <a:pt x="819" y="0"/>
                    <a:pt x="525" y="90"/>
                    <a:pt x="411" y="307"/>
                  </a:cubicBezTo>
                  <a:cubicBezTo>
                    <a:pt x="0" y="1089"/>
                    <a:pt x="2392" y="2128"/>
                    <a:pt x="3776" y="2128"/>
                  </a:cubicBezTo>
                  <a:cubicBezTo>
                    <a:pt x="4160" y="2128"/>
                    <a:pt x="4467" y="2048"/>
                    <a:pt x="4614" y="1861"/>
                  </a:cubicBezTo>
                  <a:cubicBezTo>
                    <a:pt x="5148" y="1182"/>
                    <a:pt x="2589" y="0"/>
                    <a:pt x="1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5"/>
            <p:cNvSpPr/>
            <p:nvPr/>
          </p:nvSpPr>
          <p:spPr>
            <a:xfrm>
              <a:off x="3656525" y="4104036"/>
              <a:ext cx="117873" cy="86021"/>
            </a:xfrm>
            <a:custGeom>
              <a:avLst/>
              <a:gdLst/>
              <a:ahLst/>
              <a:cxnLst/>
              <a:rect l="l" t="t" r="r" b="b"/>
              <a:pathLst>
                <a:path w="2876" h="1660" extrusionOk="0">
                  <a:moveTo>
                    <a:pt x="1539" y="0"/>
                  </a:moveTo>
                  <a:cubicBezTo>
                    <a:pt x="969" y="0"/>
                    <a:pt x="356" y="250"/>
                    <a:pt x="167" y="844"/>
                  </a:cubicBezTo>
                  <a:cubicBezTo>
                    <a:pt x="1" y="1366"/>
                    <a:pt x="554" y="1660"/>
                    <a:pt x="1185" y="1660"/>
                  </a:cubicBezTo>
                  <a:cubicBezTo>
                    <a:pt x="1734" y="1660"/>
                    <a:pt x="2341" y="1438"/>
                    <a:pt x="2586" y="952"/>
                  </a:cubicBezTo>
                  <a:cubicBezTo>
                    <a:pt x="2875" y="376"/>
                    <a:pt x="2239" y="0"/>
                    <a:pt x="15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5"/>
            <p:cNvSpPr/>
            <p:nvPr/>
          </p:nvSpPr>
          <p:spPr>
            <a:xfrm>
              <a:off x="989375" y="4051706"/>
              <a:ext cx="295556" cy="71857"/>
            </a:xfrm>
            <a:custGeom>
              <a:avLst/>
              <a:gdLst/>
              <a:ahLst/>
              <a:cxnLst/>
              <a:rect l="l" t="t" r="r" b="b"/>
              <a:pathLst>
                <a:path w="7210" h="1878" extrusionOk="0">
                  <a:moveTo>
                    <a:pt x="3661" y="0"/>
                  </a:moveTo>
                  <a:cubicBezTo>
                    <a:pt x="1873" y="0"/>
                    <a:pt x="59" y="290"/>
                    <a:pt x="32" y="868"/>
                  </a:cubicBezTo>
                  <a:cubicBezTo>
                    <a:pt x="0" y="1578"/>
                    <a:pt x="1506" y="1877"/>
                    <a:pt x="3140" y="1877"/>
                  </a:cubicBezTo>
                  <a:cubicBezTo>
                    <a:pt x="5010" y="1877"/>
                    <a:pt x="7047" y="1485"/>
                    <a:pt x="7131" y="868"/>
                  </a:cubicBezTo>
                  <a:cubicBezTo>
                    <a:pt x="7210" y="290"/>
                    <a:pt x="5448" y="0"/>
                    <a:pt x="3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5"/>
            <p:cNvSpPr/>
            <p:nvPr/>
          </p:nvSpPr>
          <p:spPr>
            <a:xfrm>
              <a:off x="2871100" y="4391457"/>
              <a:ext cx="132603" cy="71859"/>
            </a:xfrm>
            <a:custGeom>
              <a:avLst/>
              <a:gdLst/>
              <a:ahLst/>
              <a:cxnLst/>
              <a:rect l="l" t="t" r="r" b="b"/>
              <a:pathLst>
                <a:path w="3235" h="1461" extrusionOk="0">
                  <a:moveTo>
                    <a:pt x="1637" y="0"/>
                  </a:moveTo>
                  <a:cubicBezTo>
                    <a:pt x="820" y="0"/>
                    <a:pt x="0" y="258"/>
                    <a:pt x="54" y="730"/>
                  </a:cubicBezTo>
                  <a:cubicBezTo>
                    <a:pt x="108" y="1203"/>
                    <a:pt x="952" y="1460"/>
                    <a:pt x="1754" y="1460"/>
                  </a:cubicBezTo>
                  <a:cubicBezTo>
                    <a:pt x="2514" y="1460"/>
                    <a:pt x="3235" y="1229"/>
                    <a:pt x="3210" y="730"/>
                  </a:cubicBezTo>
                  <a:cubicBezTo>
                    <a:pt x="3184" y="231"/>
                    <a:pt x="2411" y="0"/>
                    <a:pt x="16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5"/>
            <p:cNvSpPr/>
            <p:nvPr/>
          </p:nvSpPr>
          <p:spPr>
            <a:xfrm>
              <a:off x="0" y="4111384"/>
              <a:ext cx="9143721" cy="860701"/>
            </a:xfrm>
            <a:custGeom>
              <a:avLst/>
              <a:gdLst/>
              <a:ahLst/>
              <a:cxnLst/>
              <a:rect l="l" t="t" r="r" b="b"/>
              <a:pathLst>
                <a:path w="223072" h="50481" extrusionOk="0">
                  <a:moveTo>
                    <a:pt x="42327" y="0"/>
                  </a:moveTo>
                  <a:cubicBezTo>
                    <a:pt x="37327" y="0"/>
                    <a:pt x="33248" y="1477"/>
                    <a:pt x="29071" y="2105"/>
                  </a:cubicBezTo>
                  <a:cubicBezTo>
                    <a:pt x="28151" y="2243"/>
                    <a:pt x="27231" y="2302"/>
                    <a:pt x="26310" y="2302"/>
                  </a:cubicBezTo>
                  <a:cubicBezTo>
                    <a:pt x="22331" y="2302"/>
                    <a:pt x="18342" y="1205"/>
                    <a:pt x="14351" y="710"/>
                  </a:cubicBezTo>
                  <a:cubicBezTo>
                    <a:pt x="12761" y="513"/>
                    <a:pt x="11159" y="416"/>
                    <a:pt x="9557" y="416"/>
                  </a:cubicBezTo>
                  <a:cubicBezTo>
                    <a:pt x="6342" y="416"/>
                    <a:pt x="3127" y="807"/>
                    <a:pt x="0" y="1567"/>
                  </a:cubicBezTo>
                  <a:lnTo>
                    <a:pt x="0" y="11545"/>
                  </a:lnTo>
                  <a:cubicBezTo>
                    <a:pt x="16132" y="9171"/>
                    <a:pt x="32440" y="7983"/>
                    <a:pt x="48747" y="7983"/>
                  </a:cubicBezTo>
                  <a:cubicBezTo>
                    <a:pt x="66907" y="7983"/>
                    <a:pt x="85067" y="9457"/>
                    <a:pt x="102984" y="12407"/>
                  </a:cubicBezTo>
                  <a:cubicBezTo>
                    <a:pt x="105114" y="12759"/>
                    <a:pt x="107309" y="13157"/>
                    <a:pt x="109111" y="14344"/>
                  </a:cubicBezTo>
                  <a:cubicBezTo>
                    <a:pt x="110914" y="15533"/>
                    <a:pt x="112231" y="17725"/>
                    <a:pt x="111734" y="19829"/>
                  </a:cubicBezTo>
                  <a:cubicBezTo>
                    <a:pt x="110842" y="23605"/>
                    <a:pt x="105402" y="24242"/>
                    <a:pt x="103380" y="27556"/>
                  </a:cubicBezTo>
                  <a:cubicBezTo>
                    <a:pt x="101465" y="30691"/>
                    <a:pt x="103585" y="35030"/>
                    <a:pt x="106809" y="36791"/>
                  </a:cubicBezTo>
                  <a:cubicBezTo>
                    <a:pt x="109189" y="38089"/>
                    <a:pt x="111925" y="38374"/>
                    <a:pt x="114670" y="38374"/>
                  </a:cubicBezTo>
                  <a:cubicBezTo>
                    <a:pt x="115647" y="38374"/>
                    <a:pt x="116625" y="38338"/>
                    <a:pt x="117588" y="38299"/>
                  </a:cubicBezTo>
                  <a:cubicBezTo>
                    <a:pt x="126529" y="37938"/>
                    <a:pt x="135473" y="37576"/>
                    <a:pt x="144413" y="37217"/>
                  </a:cubicBezTo>
                  <a:cubicBezTo>
                    <a:pt x="145856" y="37158"/>
                    <a:pt x="147328" y="37109"/>
                    <a:pt x="148804" y="37109"/>
                  </a:cubicBezTo>
                  <a:cubicBezTo>
                    <a:pt x="154251" y="37109"/>
                    <a:pt x="159735" y="37778"/>
                    <a:pt x="163892" y="41115"/>
                  </a:cubicBezTo>
                  <a:cubicBezTo>
                    <a:pt x="166399" y="43132"/>
                    <a:pt x="168186" y="45967"/>
                    <a:pt x="170836" y="47790"/>
                  </a:cubicBezTo>
                  <a:cubicBezTo>
                    <a:pt x="174222" y="50117"/>
                    <a:pt x="178528" y="50480"/>
                    <a:pt x="182666" y="50480"/>
                  </a:cubicBezTo>
                  <a:cubicBezTo>
                    <a:pt x="182938" y="50480"/>
                    <a:pt x="183210" y="50479"/>
                    <a:pt x="183480" y="50476"/>
                  </a:cubicBezTo>
                  <a:cubicBezTo>
                    <a:pt x="196882" y="50342"/>
                    <a:pt x="210264" y="48238"/>
                    <a:pt x="223071" y="44283"/>
                  </a:cubicBezTo>
                  <a:lnTo>
                    <a:pt x="223071" y="36897"/>
                  </a:lnTo>
                  <a:cubicBezTo>
                    <a:pt x="214260" y="40895"/>
                    <a:pt x="203901" y="43553"/>
                    <a:pt x="197000" y="43553"/>
                  </a:cubicBezTo>
                  <a:cubicBezTo>
                    <a:pt x="196321" y="43553"/>
                    <a:pt x="195675" y="43527"/>
                    <a:pt x="195068" y="43474"/>
                  </a:cubicBezTo>
                  <a:cubicBezTo>
                    <a:pt x="191246" y="43143"/>
                    <a:pt x="197524" y="36698"/>
                    <a:pt x="188743" y="36698"/>
                  </a:cubicBezTo>
                  <a:cubicBezTo>
                    <a:pt x="188299" y="36698"/>
                    <a:pt x="187816" y="36714"/>
                    <a:pt x="187291" y="36749"/>
                  </a:cubicBezTo>
                  <a:cubicBezTo>
                    <a:pt x="183574" y="36993"/>
                    <a:pt x="180009" y="38747"/>
                    <a:pt x="176318" y="38747"/>
                  </a:cubicBezTo>
                  <a:cubicBezTo>
                    <a:pt x="176015" y="38747"/>
                    <a:pt x="175710" y="38735"/>
                    <a:pt x="175405" y="38710"/>
                  </a:cubicBezTo>
                  <a:cubicBezTo>
                    <a:pt x="170203" y="38276"/>
                    <a:pt x="166194" y="34054"/>
                    <a:pt x="161391" y="32011"/>
                  </a:cubicBezTo>
                  <a:cubicBezTo>
                    <a:pt x="158607" y="30825"/>
                    <a:pt x="155700" y="30408"/>
                    <a:pt x="152724" y="30408"/>
                  </a:cubicBezTo>
                  <a:cubicBezTo>
                    <a:pt x="145617" y="30408"/>
                    <a:pt x="138112" y="32789"/>
                    <a:pt x="130928" y="32789"/>
                  </a:cubicBezTo>
                  <a:cubicBezTo>
                    <a:pt x="128446" y="32789"/>
                    <a:pt x="126003" y="32505"/>
                    <a:pt x="123627" y="31740"/>
                  </a:cubicBezTo>
                  <a:cubicBezTo>
                    <a:pt x="123248" y="27779"/>
                    <a:pt x="131713" y="26345"/>
                    <a:pt x="129955" y="22776"/>
                  </a:cubicBezTo>
                  <a:cubicBezTo>
                    <a:pt x="128442" y="19701"/>
                    <a:pt x="121847" y="22674"/>
                    <a:pt x="121053" y="19338"/>
                  </a:cubicBezTo>
                  <a:cubicBezTo>
                    <a:pt x="120827" y="18389"/>
                    <a:pt x="121330" y="17440"/>
                    <a:pt x="121547" y="16488"/>
                  </a:cubicBezTo>
                  <a:cubicBezTo>
                    <a:pt x="122177" y="13698"/>
                    <a:pt x="120179" y="10849"/>
                    <a:pt x="117633" y="9547"/>
                  </a:cubicBezTo>
                  <a:cubicBezTo>
                    <a:pt x="115084" y="8244"/>
                    <a:pt x="112115" y="8127"/>
                    <a:pt x="109257" y="8036"/>
                  </a:cubicBezTo>
                  <a:cubicBezTo>
                    <a:pt x="103180" y="7842"/>
                    <a:pt x="97102" y="7649"/>
                    <a:pt x="91024" y="7455"/>
                  </a:cubicBezTo>
                  <a:cubicBezTo>
                    <a:pt x="88384" y="7372"/>
                    <a:pt x="85353" y="7093"/>
                    <a:pt x="83804" y="4952"/>
                  </a:cubicBezTo>
                  <a:cubicBezTo>
                    <a:pt x="83319" y="4279"/>
                    <a:pt x="83034" y="3479"/>
                    <a:pt x="82543" y="2813"/>
                  </a:cubicBezTo>
                  <a:cubicBezTo>
                    <a:pt x="81448" y="1328"/>
                    <a:pt x="79732" y="846"/>
                    <a:pt x="77858" y="846"/>
                  </a:cubicBezTo>
                  <a:cubicBezTo>
                    <a:pt x="76180" y="846"/>
                    <a:pt x="74374" y="1233"/>
                    <a:pt x="72772" y="1632"/>
                  </a:cubicBezTo>
                  <a:cubicBezTo>
                    <a:pt x="68165" y="2779"/>
                    <a:pt x="63450" y="3488"/>
                    <a:pt x="58712" y="3746"/>
                  </a:cubicBezTo>
                  <a:cubicBezTo>
                    <a:pt x="56228" y="3884"/>
                    <a:pt x="53611" y="4264"/>
                    <a:pt x="50963" y="4264"/>
                  </a:cubicBezTo>
                  <a:cubicBezTo>
                    <a:pt x="48783" y="4264"/>
                    <a:pt x="46582" y="4006"/>
                    <a:pt x="44416" y="3143"/>
                  </a:cubicBezTo>
                  <a:cubicBezTo>
                    <a:pt x="43493" y="2777"/>
                    <a:pt x="48716" y="734"/>
                    <a:pt x="46577" y="365"/>
                  </a:cubicBezTo>
                  <a:cubicBezTo>
                    <a:pt x="45081" y="107"/>
                    <a:pt x="43671" y="0"/>
                    <a:pt x="42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5"/>
            <p:cNvSpPr/>
            <p:nvPr/>
          </p:nvSpPr>
          <p:spPr>
            <a:xfrm>
              <a:off x="4953917" y="4502847"/>
              <a:ext cx="216755" cy="35345"/>
            </a:xfrm>
            <a:custGeom>
              <a:avLst/>
              <a:gdLst/>
              <a:ahLst/>
              <a:cxnLst/>
              <a:rect l="l" t="t" r="r" b="b"/>
              <a:pathLst>
                <a:path w="5288" h="2073" extrusionOk="0">
                  <a:moveTo>
                    <a:pt x="1939" y="0"/>
                  </a:moveTo>
                  <a:cubicBezTo>
                    <a:pt x="1202" y="0"/>
                    <a:pt x="566" y="212"/>
                    <a:pt x="338" y="764"/>
                  </a:cubicBezTo>
                  <a:cubicBezTo>
                    <a:pt x="1" y="1580"/>
                    <a:pt x="1862" y="2072"/>
                    <a:pt x="3358" y="2072"/>
                  </a:cubicBezTo>
                  <a:cubicBezTo>
                    <a:pt x="4240" y="2072"/>
                    <a:pt x="4995" y="1902"/>
                    <a:pt x="5100" y="1526"/>
                  </a:cubicBezTo>
                  <a:cubicBezTo>
                    <a:pt x="5287" y="849"/>
                    <a:pt x="3412" y="0"/>
                    <a:pt x="19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5"/>
            <p:cNvSpPr/>
            <p:nvPr/>
          </p:nvSpPr>
          <p:spPr>
            <a:xfrm>
              <a:off x="3111979" y="4153187"/>
              <a:ext cx="206549" cy="86020"/>
            </a:xfrm>
            <a:custGeom>
              <a:avLst/>
              <a:gdLst/>
              <a:ahLst/>
              <a:cxnLst/>
              <a:rect l="l" t="t" r="r" b="b"/>
              <a:pathLst>
                <a:path w="5039" h="2911" extrusionOk="0">
                  <a:moveTo>
                    <a:pt x="3000" y="1"/>
                  </a:moveTo>
                  <a:cubicBezTo>
                    <a:pt x="1636" y="1"/>
                    <a:pt x="1" y="680"/>
                    <a:pt x="104" y="1890"/>
                  </a:cubicBezTo>
                  <a:cubicBezTo>
                    <a:pt x="166" y="2611"/>
                    <a:pt x="864" y="2911"/>
                    <a:pt x="1703" y="2911"/>
                  </a:cubicBezTo>
                  <a:cubicBezTo>
                    <a:pt x="3159" y="2911"/>
                    <a:pt x="5039" y="2009"/>
                    <a:pt x="4753" y="848"/>
                  </a:cubicBezTo>
                  <a:cubicBezTo>
                    <a:pt x="4612" y="270"/>
                    <a:pt x="3860" y="1"/>
                    <a:pt x="30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5"/>
            <p:cNvSpPr/>
            <p:nvPr/>
          </p:nvSpPr>
          <p:spPr>
            <a:xfrm>
              <a:off x="2906000" y="4168256"/>
              <a:ext cx="126577" cy="49526"/>
            </a:xfrm>
            <a:custGeom>
              <a:avLst/>
              <a:gdLst/>
              <a:ahLst/>
              <a:cxnLst/>
              <a:rect l="l" t="t" r="r" b="b"/>
              <a:pathLst>
                <a:path w="3088" h="1676" extrusionOk="0">
                  <a:moveTo>
                    <a:pt x="1881" y="1"/>
                  </a:moveTo>
                  <a:cubicBezTo>
                    <a:pt x="1022" y="1"/>
                    <a:pt x="1" y="360"/>
                    <a:pt x="1" y="946"/>
                  </a:cubicBezTo>
                  <a:cubicBezTo>
                    <a:pt x="1" y="1415"/>
                    <a:pt x="686" y="1676"/>
                    <a:pt x="1406" y="1676"/>
                  </a:cubicBezTo>
                  <a:cubicBezTo>
                    <a:pt x="2224" y="1676"/>
                    <a:pt x="3087" y="1340"/>
                    <a:pt x="3045" y="591"/>
                  </a:cubicBezTo>
                  <a:cubicBezTo>
                    <a:pt x="3021" y="182"/>
                    <a:pt x="2492" y="1"/>
                    <a:pt x="18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5"/>
            <p:cNvSpPr/>
            <p:nvPr/>
          </p:nvSpPr>
          <p:spPr>
            <a:xfrm>
              <a:off x="1508971" y="4134027"/>
              <a:ext cx="234776" cy="71839"/>
            </a:xfrm>
            <a:custGeom>
              <a:avLst/>
              <a:gdLst/>
              <a:ahLst/>
              <a:cxnLst/>
              <a:rect l="l" t="t" r="r" b="b"/>
              <a:pathLst>
                <a:path w="5728" h="1732" extrusionOk="0">
                  <a:moveTo>
                    <a:pt x="2816" y="1"/>
                  </a:moveTo>
                  <a:cubicBezTo>
                    <a:pt x="1550" y="1"/>
                    <a:pt x="306" y="255"/>
                    <a:pt x="158" y="813"/>
                  </a:cubicBezTo>
                  <a:cubicBezTo>
                    <a:pt x="1" y="1407"/>
                    <a:pt x="1503" y="1731"/>
                    <a:pt x="2973" y="1731"/>
                  </a:cubicBezTo>
                  <a:cubicBezTo>
                    <a:pt x="4364" y="1731"/>
                    <a:pt x="5727" y="1441"/>
                    <a:pt x="5628" y="813"/>
                  </a:cubicBezTo>
                  <a:cubicBezTo>
                    <a:pt x="5546" y="292"/>
                    <a:pt x="4169" y="1"/>
                    <a:pt x="28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5"/>
            <p:cNvSpPr/>
            <p:nvPr/>
          </p:nvSpPr>
          <p:spPr>
            <a:xfrm>
              <a:off x="1306525" y="4174879"/>
              <a:ext cx="122553" cy="45169"/>
            </a:xfrm>
            <a:custGeom>
              <a:avLst/>
              <a:gdLst/>
              <a:ahLst/>
              <a:cxnLst/>
              <a:rect l="l" t="t" r="r" b="b"/>
              <a:pathLst>
                <a:path w="2990" h="1089" extrusionOk="0">
                  <a:moveTo>
                    <a:pt x="2182" y="1"/>
                  </a:moveTo>
                  <a:cubicBezTo>
                    <a:pt x="1296" y="1"/>
                    <a:pt x="0" y="388"/>
                    <a:pt x="0" y="747"/>
                  </a:cubicBezTo>
                  <a:cubicBezTo>
                    <a:pt x="0" y="972"/>
                    <a:pt x="514" y="1088"/>
                    <a:pt x="1115" y="1088"/>
                  </a:cubicBezTo>
                  <a:cubicBezTo>
                    <a:pt x="1965" y="1088"/>
                    <a:pt x="2990" y="856"/>
                    <a:pt x="2990" y="372"/>
                  </a:cubicBezTo>
                  <a:cubicBezTo>
                    <a:pt x="2990" y="105"/>
                    <a:pt x="2641" y="1"/>
                    <a:pt x="2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5"/>
            <p:cNvSpPr/>
            <p:nvPr/>
          </p:nvSpPr>
          <p:spPr>
            <a:xfrm>
              <a:off x="0" y="3953271"/>
              <a:ext cx="9143721" cy="662563"/>
            </a:xfrm>
            <a:custGeom>
              <a:avLst/>
              <a:gdLst/>
              <a:ahLst/>
              <a:cxnLst/>
              <a:rect l="l" t="t" r="r" b="b"/>
              <a:pathLst>
                <a:path w="223072" h="38860" extrusionOk="0">
                  <a:moveTo>
                    <a:pt x="57018" y="0"/>
                  </a:moveTo>
                  <a:cubicBezTo>
                    <a:pt x="38118" y="0"/>
                    <a:pt x="19144" y="1332"/>
                    <a:pt x="0" y="2816"/>
                  </a:cubicBezTo>
                  <a:lnTo>
                    <a:pt x="0" y="4841"/>
                  </a:lnTo>
                  <a:cubicBezTo>
                    <a:pt x="21032" y="4335"/>
                    <a:pt x="42063" y="3836"/>
                    <a:pt x="63090" y="3337"/>
                  </a:cubicBezTo>
                  <a:cubicBezTo>
                    <a:pt x="66070" y="3266"/>
                    <a:pt x="69055" y="3195"/>
                    <a:pt x="72038" y="3195"/>
                  </a:cubicBezTo>
                  <a:cubicBezTo>
                    <a:pt x="76820" y="3195"/>
                    <a:pt x="81595" y="3377"/>
                    <a:pt x="86329" y="4036"/>
                  </a:cubicBezTo>
                  <a:cubicBezTo>
                    <a:pt x="92515" y="4895"/>
                    <a:pt x="98568" y="6557"/>
                    <a:pt x="104748" y="7450"/>
                  </a:cubicBezTo>
                  <a:cubicBezTo>
                    <a:pt x="113207" y="8666"/>
                    <a:pt x="122588" y="8723"/>
                    <a:pt x="128998" y="14374"/>
                  </a:cubicBezTo>
                  <a:cubicBezTo>
                    <a:pt x="132436" y="17408"/>
                    <a:pt x="134634" y="21803"/>
                    <a:pt x="138539" y="24210"/>
                  </a:cubicBezTo>
                  <a:cubicBezTo>
                    <a:pt x="144759" y="28041"/>
                    <a:pt x="153122" y="25608"/>
                    <a:pt x="159829" y="28496"/>
                  </a:cubicBezTo>
                  <a:cubicBezTo>
                    <a:pt x="163675" y="30156"/>
                    <a:pt x="166605" y="33412"/>
                    <a:pt x="170269" y="35443"/>
                  </a:cubicBezTo>
                  <a:cubicBezTo>
                    <a:pt x="174400" y="37731"/>
                    <a:pt x="179233" y="38338"/>
                    <a:pt x="183947" y="38629"/>
                  </a:cubicBezTo>
                  <a:cubicBezTo>
                    <a:pt x="186437" y="38783"/>
                    <a:pt x="188932" y="38860"/>
                    <a:pt x="191427" y="38860"/>
                  </a:cubicBezTo>
                  <a:cubicBezTo>
                    <a:pt x="202097" y="38860"/>
                    <a:pt x="212766" y="37457"/>
                    <a:pt x="223071" y="34692"/>
                  </a:cubicBezTo>
                  <a:lnTo>
                    <a:pt x="223071" y="29011"/>
                  </a:lnTo>
                  <a:cubicBezTo>
                    <a:pt x="214423" y="31866"/>
                    <a:pt x="205175" y="33427"/>
                    <a:pt x="196096" y="33427"/>
                  </a:cubicBezTo>
                  <a:cubicBezTo>
                    <a:pt x="195342" y="33427"/>
                    <a:pt x="194589" y="33416"/>
                    <a:pt x="193837" y="33394"/>
                  </a:cubicBezTo>
                  <a:cubicBezTo>
                    <a:pt x="190051" y="33284"/>
                    <a:pt x="186211" y="32910"/>
                    <a:pt x="182696" y="31502"/>
                  </a:cubicBezTo>
                  <a:cubicBezTo>
                    <a:pt x="176551" y="29048"/>
                    <a:pt x="171852" y="23650"/>
                    <a:pt x="165548" y="21638"/>
                  </a:cubicBezTo>
                  <a:cubicBezTo>
                    <a:pt x="161197" y="20248"/>
                    <a:pt x="156466" y="20599"/>
                    <a:pt x="152048" y="19439"/>
                  </a:cubicBezTo>
                  <a:cubicBezTo>
                    <a:pt x="146341" y="17939"/>
                    <a:pt x="141614" y="14055"/>
                    <a:pt x="136467" y="11161"/>
                  </a:cubicBezTo>
                  <a:cubicBezTo>
                    <a:pt x="129310" y="7144"/>
                    <a:pt x="121226" y="6718"/>
                    <a:pt x="113180" y="5091"/>
                  </a:cubicBezTo>
                  <a:cubicBezTo>
                    <a:pt x="94470" y="1313"/>
                    <a:pt x="75781" y="0"/>
                    <a:pt x="570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5"/>
            <p:cNvSpPr/>
            <p:nvPr/>
          </p:nvSpPr>
          <p:spPr>
            <a:xfrm>
              <a:off x="6633453" y="4322076"/>
              <a:ext cx="2475837" cy="247293"/>
            </a:xfrm>
            <a:custGeom>
              <a:avLst/>
              <a:gdLst/>
              <a:ahLst/>
              <a:cxnLst/>
              <a:rect l="l" t="t" r="r" b="b"/>
              <a:pathLst>
                <a:path w="60401" h="14504" extrusionOk="0">
                  <a:moveTo>
                    <a:pt x="3966" y="1"/>
                  </a:moveTo>
                  <a:cubicBezTo>
                    <a:pt x="3884" y="1"/>
                    <a:pt x="3803" y="2"/>
                    <a:pt x="3722" y="6"/>
                  </a:cubicBezTo>
                  <a:cubicBezTo>
                    <a:pt x="2497" y="54"/>
                    <a:pt x="1049" y="550"/>
                    <a:pt x="235" y="1467"/>
                  </a:cubicBezTo>
                  <a:cubicBezTo>
                    <a:pt x="126" y="1590"/>
                    <a:pt x="15" y="1731"/>
                    <a:pt x="11" y="1896"/>
                  </a:cubicBezTo>
                  <a:cubicBezTo>
                    <a:pt x="0" y="2435"/>
                    <a:pt x="832" y="2334"/>
                    <a:pt x="1364" y="2425"/>
                  </a:cubicBezTo>
                  <a:cubicBezTo>
                    <a:pt x="2348" y="2593"/>
                    <a:pt x="2569" y="3861"/>
                    <a:pt x="2914" y="4797"/>
                  </a:cubicBezTo>
                  <a:cubicBezTo>
                    <a:pt x="3726" y="7006"/>
                    <a:pt x="6207" y="8067"/>
                    <a:pt x="8618" y="8067"/>
                  </a:cubicBezTo>
                  <a:cubicBezTo>
                    <a:pt x="9092" y="8067"/>
                    <a:pt x="9564" y="8026"/>
                    <a:pt x="10020" y="7945"/>
                  </a:cubicBezTo>
                  <a:cubicBezTo>
                    <a:pt x="11055" y="7759"/>
                    <a:pt x="12148" y="7429"/>
                    <a:pt x="13177" y="7429"/>
                  </a:cubicBezTo>
                  <a:cubicBezTo>
                    <a:pt x="13741" y="7429"/>
                    <a:pt x="14286" y="7528"/>
                    <a:pt x="14791" y="7804"/>
                  </a:cubicBezTo>
                  <a:cubicBezTo>
                    <a:pt x="16394" y="8680"/>
                    <a:pt x="16726" y="10877"/>
                    <a:pt x="18064" y="12120"/>
                  </a:cubicBezTo>
                  <a:cubicBezTo>
                    <a:pt x="19035" y="13023"/>
                    <a:pt x="20421" y="13307"/>
                    <a:pt x="21761" y="13307"/>
                  </a:cubicBezTo>
                  <a:cubicBezTo>
                    <a:pt x="21898" y="13307"/>
                    <a:pt x="22035" y="13304"/>
                    <a:pt x="22171" y="13299"/>
                  </a:cubicBezTo>
                  <a:cubicBezTo>
                    <a:pt x="23476" y="13246"/>
                    <a:pt x="24773" y="12990"/>
                    <a:pt x="26077" y="12990"/>
                  </a:cubicBezTo>
                  <a:cubicBezTo>
                    <a:pt x="26233" y="12990"/>
                    <a:pt x="26389" y="12993"/>
                    <a:pt x="26546" y="13001"/>
                  </a:cubicBezTo>
                  <a:cubicBezTo>
                    <a:pt x="28753" y="13116"/>
                    <a:pt x="30824" y="14110"/>
                    <a:pt x="33016" y="14405"/>
                  </a:cubicBezTo>
                  <a:cubicBezTo>
                    <a:pt x="33514" y="14472"/>
                    <a:pt x="34009" y="14503"/>
                    <a:pt x="34500" y="14503"/>
                  </a:cubicBezTo>
                  <a:cubicBezTo>
                    <a:pt x="39651" y="14503"/>
                    <a:pt x="44493" y="11116"/>
                    <a:pt x="49721" y="10501"/>
                  </a:cubicBezTo>
                  <a:cubicBezTo>
                    <a:pt x="51210" y="10326"/>
                    <a:pt x="52721" y="10379"/>
                    <a:pt x="54209" y="10193"/>
                  </a:cubicBezTo>
                  <a:cubicBezTo>
                    <a:pt x="56545" y="9902"/>
                    <a:pt x="58493" y="9033"/>
                    <a:pt x="60400" y="7653"/>
                  </a:cubicBezTo>
                  <a:cubicBezTo>
                    <a:pt x="60339" y="7651"/>
                    <a:pt x="60273" y="7649"/>
                    <a:pt x="60202" y="7649"/>
                  </a:cubicBezTo>
                  <a:cubicBezTo>
                    <a:pt x="56482" y="7649"/>
                    <a:pt x="39873" y="11192"/>
                    <a:pt x="32321" y="11192"/>
                  </a:cubicBezTo>
                  <a:cubicBezTo>
                    <a:pt x="31569" y="11192"/>
                    <a:pt x="30907" y="11157"/>
                    <a:pt x="30356" y="11079"/>
                  </a:cubicBezTo>
                  <a:cubicBezTo>
                    <a:pt x="20506" y="9696"/>
                    <a:pt x="10326" y="1"/>
                    <a:pt x="39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5"/>
            <p:cNvSpPr/>
            <p:nvPr/>
          </p:nvSpPr>
          <p:spPr>
            <a:xfrm>
              <a:off x="5293448" y="4092698"/>
              <a:ext cx="926661" cy="190585"/>
            </a:xfrm>
            <a:custGeom>
              <a:avLst/>
              <a:gdLst/>
              <a:ahLst/>
              <a:cxnLst/>
              <a:rect l="l" t="t" r="r" b="b"/>
              <a:pathLst>
                <a:path w="22607" h="11178" extrusionOk="0">
                  <a:moveTo>
                    <a:pt x="191" y="0"/>
                  </a:moveTo>
                  <a:cubicBezTo>
                    <a:pt x="121" y="0"/>
                    <a:pt x="57" y="5"/>
                    <a:pt x="1" y="15"/>
                  </a:cubicBezTo>
                  <a:cubicBezTo>
                    <a:pt x="870" y="154"/>
                    <a:pt x="1164" y="1232"/>
                    <a:pt x="1401" y="2080"/>
                  </a:cubicBezTo>
                  <a:cubicBezTo>
                    <a:pt x="1639" y="2927"/>
                    <a:pt x="1905" y="3903"/>
                    <a:pt x="2703" y="4275"/>
                  </a:cubicBezTo>
                  <a:cubicBezTo>
                    <a:pt x="3057" y="4440"/>
                    <a:pt x="3460" y="4452"/>
                    <a:pt x="3845" y="4516"/>
                  </a:cubicBezTo>
                  <a:cubicBezTo>
                    <a:pt x="5521" y="4794"/>
                    <a:pt x="6852" y="6054"/>
                    <a:pt x="7941" y="7357"/>
                  </a:cubicBezTo>
                  <a:cubicBezTo>
                    <a:pt x="8219" y="7689"/>
                    <a:pt x="8497" y="8035"/>
                    <a:pt x="8871" y="8254"/>
                  </a:cubicBezTo>
                  <a:cubicBezTo>
                    <a:pt x="9223" y="8460"/>
                    <a:pt x="9605" y="8530"/>
                    <a:pt x="10004" y="8530"/>
                  </a:cubicBezTo>
                  <a:cubicBezTo>
                    <a:pt x="10840" y="8530"/>
                    <a:pt x="11748" y="8222"/>
                    <a:pt x="12606" y="8222"/>
                  </a:cubicBezTo>
                  <a:cubicBezTo>
                    <a:pt x="12902" y="8222"/>
                    <a:pt x="13191" y="8258"/>
                    <a:pt x="13469" y="8357"/>
                  </a:cubicBezTo>
                  <a:cubicBezTo>
                    <a:pt x="14485" y="8716"/>
                    <a:pt x="15052" y="9786"/>
                    <a:pt x="15925" y="10418"/>
                  </a:cubicBezTo>
                  <a:cubicBezTo>
                    <a:pt x="16709" y="10986"/>
                    <a:pt x="17645" y="11113"/>
                    <a:pt x="18632" y="11113"/>
                  </a:cubicBezTo>
                  <a:cubicBezTo>
                    <a:pt x="19432" y="11113"/>
                    <a:pt x="20266" y="11030"/>
                    <a:pt x="21079" y="11030"/>
                  </a:cubicBezTo>
                  <a:cubicBezTo>
                    <a:pt x="21601" y="11030"/>
                    <a:pt x="22115" y="11064"/>
                    <a:pt x="22607" y="11177"/>
                  </a:cubicBezTo>
                  <a:cubicBezTo>
                    <a:pt x="21665" y="10417"/>
                    <a:pt x="3458" y="0"/>
                    <a:pt x="1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5"/>
            <p:cNvSpPr/>
            <p:nvPr/>
          </p:nvSpPr>
          <p:spPr>
            <a:xfrm>
              <a:off x="7399300" y="4156874"/>
              <a:ext cx="1682762" cy="247334"/>
            </a:xfrm>
            <a:custGeom>
              <a:avLst/>
              <a:gdLst/>
              <a:ahLst/>
              <a:cxnLst/>
              <a:rect l="l" t="t" r="r" b="b"/>
              <a:pathLst>
                <a:path w="41053" h="5472" extrusionOk="0">
                  <a:moveTo>
                    <a:pt x="41052" y="1"/>
                  </a:moveTo>
                  <a:lnTo>
                    <a:pt x="41052" y="1"/>
                  </a:lnTo>
                  <a:cubicBezTo>
                    <a:pt x="27369" y="489"/>
                    <a:pt x="13685" y="979"/>
                    <a:pt x="1" y="1467"/>
                  </a:cubicBezTo>
                  <a:cubicBezTo>
                    <a:pt x="1536" y="2759"/>
                    <a:pt x="3591" y="3293"/>
                    <a:pt x="5595" y="3400"/>
                  </a:cubicBezTo>
                  <a:cubicBezTo>
                    <a:pt x="7598" y="3508"/>
                    <a:pt x="9640" y="3401"/>
                    <a:pt x="11576" y="3926"/>
                  </a:cubicBezTo>
                  <a:cubicBezTo>
                    <a:pt x="12969" y="4303"/>
                    <a:pt x="14267" y="4998"/>
                    <a:pt x="15679" y="5293"/>
                  </a:cubicBezTo>
                  <a:cubicBezTo>
                    <a:pt x="16282" y="5420"/>
                    <a:pt x="16892" y="5471"/>
                    <a:pt x="17504" y="5471"/>
                  </a:cubicBezTo>
                  <a:cubicBezTo>
                    <a:pt x="18856" y="5471"/>
                    <a:pt x="20220" y="5221"/>
                    <a:pt x="21557" y="4977"/>
                  </a:cubicBezTo>
                  <a:cubicBezTo>
                    <a:pt x="23964" y="4537"/>
                    <a:pt x="26378" y="4115"/>
                    <a:pt x="28819" y="3943"/>
                  </a:cubicBezTo>
                  <a:cubicBezTo>
                    <a:pt x="30466" y="3827"/>
                    <a:pt x="32132" y="3823"/>
                    <a:pt x="33746" y="3478"/>
                  </a:cubicBezTo>
                  <a:cubicBezTo>
                    <a:pt x="36126" y="2969"/>
                    <a:pt x="38711" y="663"/>
                    <a:pt x="410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5"/>
            <p:cNvSpPr/>
            <p:nvPr/>
          </p:nvSpPr>
          <p:spPr>
            <a:xfrm>
              <a:off x="7399292" y="4165448"/>
              <a:ext cx="1682762" cy="48678"/>
            </a:xfrm>
            <a:custGeom>
              <a:avLst/>
              <a:gdLst/>
              <a:ahLst/>
              <a:cxnLst/>
              <a:rect l="l" t="t" r="r" b="b"/>
              <a:pathLst>
                <a:path w="41053" h="2855" extrusionOk="0">
                  <a:moveTo>
                    <a:pt x="37935" y="1"/>
                  </a:moveTo>
                  <a:cubicBezTo>
                    <a:pt x="28468" y="1"/>
                    <a:pt x="980" y="1135"/>
                    <a:pt x="1" y="1593"/>
                  </a:cubicBezTo>
                  <a:cubicBezTo>
                    <a:pt x="607" y="1915"/>
                    <a:pt x="1259" y="2014"/>
                    <a:pt x="1934" y="2014"/>
                  </a:cubicBezTo>
                  <a:cubicBezTo>
                    <a:pt x="3015" y="2014"/>
                    <a:pt x="4156" y="1759"/>
                    <a:pt x="5263" y="1759"/>
                  </a:cubicBezTo>
                  <a:cubicBezTo>
                    <a:pt x="5386" y="1759"/>
                    <a:pt x="5508" y="1763"/>
                    <a:pt x="5630" y="1770"/>
                  </a:cubicBezTo>
                  <a:cubicBezTo>
                    <a:pt x="6441" y="1816"/>
                    <a:pt x="7229" y="2043"/>
                    <a:pt x="8029" y="2188"/>
                  </a:cubicBezTo>
                  <a:cubicBezTo>
                    <a:pt x="8726" y="2313"/>
                    <a:pt x="9433" y="2376"/>
                    <a:pt x="10141" y="2376"/>
                  </a:cubicBezTo>
                  <a:cubicBezTo>
                    <a:pt x="10715" y="2376"/>
                    <a:pt x="11289" y="2335"/>
                    <a:pt x="11858" y="2252"/>
                  </a:cubicBezTo>
                  <a:cubicBezTo>
                    <a:pt x="12786" y="2116"/>
                    <a:pt x="13724" y="1871"/>
                    <a:pt x="14652" y="1871"/>
                  </a:cubicBezTo>
                  <a:cubicBezTo>
                    <a:pt x="14939" y="1871"/>
                    <a:pt x="15226" y="1894"/>
                    <a:pt x="15511" y="1952"/>
                  </a:cubicBezTo>
                  <a:cubicBezTo>
                    <a:pt x="16410" y="2135"/>
                    <a:pt x="17217" y="2645"/>
                    <a:pt x="18120" y="2801"/>
                  </a:cubicBezTo>
                  <a:cubicBezTo>
                    <a:pt x="18334" y="2838"/>
                    <a:pt x="18548" y="2854"/>
                    <a:pt x="18760" y="2854"/>
                  </a:cubicBezTo>
                  <a:cubicBezTo>
                    <a:pt x="20437" y="2854"/>
                    <a:pt x="22066" y="1822"/>
                    <a:pt x="23782" y="1743"/>
                  </a:cubicBezTo>
                  <a:cubicBezTo>
                    <a:pt x="23858" y="1739"/>
                    <a:pt x="23935" y="1738"/>
                    <a:pt x="24011" y="1738"/>
                  </a:cubicBezTo>
                  <a:cubicBezTo>
                    <a:pt x="25047" y="1738"/>
                    <a:pt x="26076" y="2044"/>
                    <a:pt x="27110" y="2044"/>
                  </a:cubicBezTo>
                  <a:cubicBezTo>
                    <a:pt x="27234" y="2044"/>
                    <a:pt x="27359" y="2040"/>
                    <a:pt x="27485" y="2029"/>
                  </a:cubicBezTo>
                  <a:cubicBezTo>
                    <a:pt x="28927" y="1915"/>
                    <a:pt x="30230" y="1074"/>
                    <a:pt x="31669" y="920"/>
                  </a:cubicBezTo>
                  <a:cubicBezTo>
                    <a:pt x="31863" y="899"/>
                    <a:pt x="32058" y="891"/>
                    <a:pt x="32254" y="891"/>
                  </a:cubicBezTo>
                  <a:cubicBezTo>
                    <a:pt x="32909" y="891"/>
                    <a:pt x="33566" y="981"/>
                    <a:pt x="34223" y="981"/>
                  </a:cubicBezTo>
                  <a:cubicBezTo>
                    <a:pt x="34337" y="981"/>
                    <a:pt x="34452" y="978"/>
                    <a:pt x="34566" y="972"/>
                  </a:cubicBezTo>
                  <a:cubicBezTo>
                    <a:pt x="36507" y="862"/>
                    <a:pt x="38656" y="787"/>
                    <a:pt x="41052" y="127"/>
                  </a:cubicBezTo>
                  <a:cubicBezTo>
                    <a:pt x="40806" y="39"/>
                    <a:pt x="39675" y="1"/>
                    <a:pt x="379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5"/>
            <p:cNvSpPr/>
            <p:nvPr/>
          </p:nvSpPr>
          <p:spPr>
            <a:xfrm>
              <a:off x="7448933" y="4254818"/>
              <a:ext cx="131250" cy="17238"/>
            </a:xfrm>
            <a:custGeom>
              <a:avLst/>
              <a:gdLst/>
              <a:ahLst/>
              <a:cxnLst/>
              <a:rect l="l" t="t" r="r" b="b"/>
              <a:pathLst>
                <a:path w="3202" h="1011" extrusionOk="0">
                  <a:moveTo>
                    <a:pt x="1114" y="0"/>
                  </a:moveTo>
                  <a:cubicBezTo>
                    <a:pt x="614" y="0"/>
                    <a:pt x="192" y="114"/>
                    <a:pt x="99" y="406"/>
                  </a:cubicBezTo>
                  <a:cubicBezTo>
                    <a:pt x="0" y="718"/>
                    <a:pt x="1281" y="1011"/>
                    <a:pt x="2203" y="1011"/>
                  </a:cubicBezTo>
                  <a:cubicBezTo>
                    <a:pt x="2675" y="1011"/>
                    <a:pt x="3054" y="934"/>
                    <a:pt x="3105" y="743"/>
                  </a:cubicBezTo>
                  <a:cubicBezTo>
                    <a:pt x="3202" y="380"/>
                    <a:pt x="2027" y="0"/>
                    <a:pt x="1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5"/>
            <p:cNvSpPr/>
            <p:nvPr/>
          </p:nvSpPr>
          <p:spPr>
            <a:xfrm>
              <a:off x="7699553" y="4119619"/>
              <a:ext cx="213230" cy="24501"/>
            </a:xfrm>
            <a:custGeom>
              <a:avLst/>
              <a:gdLst/>
              <a:ahLst/>
              <a:cxnLst/>
              <a:rect l="l" t="t" r="r" b="b"/>
              <a:pathLst>
                <a:path w="5202" h="1437" extrusionOk="0">
                  <a:moveTo>
                    <a:pt x="2720" y="0"/>
                  </a:moveTo>
                  <a:cubicBezTo>
                    <a:pt x="1530" y="0"/>
                    <a:pt x="310" y="237"/>
                    <a:pt x="146" y="748"/>
                  </a:cubicBezTo>
                  <a:cubicBezTo>
                    <a:pt x="0" y="1201"/>
                    <a:pt x="1223" y="1436"/>
                    <a:pt x="2491" y="1436"/>
                  </a:cubicBezTo>
                  <a:cubicBezTo>
                    <a:pt x="3730" y="1436"/>
                    <a:pt x="5012" y="1212"/>
                    <a:pt x="5105" y="748"/>
                  </a:cubicBezTo>
                  <a:cubicBezTo>
                    <a:pt x="5202" y="265"/>
                    <a:pt x="3978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5"/>
            <p:cNvSpPr/>
            <p:nvPr/>
          </p:nvSpPr>
          <p:spPr>
            <a:xfrm>
              <a:off x="6461986" y="4121494"/>
              <a:ext cx="281355" cy="30451"/>
            </a:xfrm>
            <a:custGeom>
              <a:avLst/>
              <a:gdLst/>
              <a:ahLst/>
              <a:cxnLst/>
              <a:rect l="l" t="t" r="r" b="b"/>
              <a:pathLst>
                <a:path w="6864" h="1786" extrusionOk="0">
                  <a:moveTo>
                    <a:pt x="2195" y="1"/>
                  </a:moveTo>
                  <a:cubicBezTo>
                    <a:pt x="1122" y="1"/>
                    <a:pt x="249" y="177"/>
                    <a:pt x="131" y="609"/>
                  </a:cubicBezTo>
                  <a:cubicBezTo>
                    <a:pt x="1" y="1084"/>
                    <a:pt x="3108" y="1785"/>
                    <a:pt x="5088" y="1785"/>
                  </a:cubicBezTo>
                  <a:cubicBezTo>
                    <a:pt x="5937" y="1785"/>
                    <a:pt x="6578" y="1656"/>
                    <a:pt x="6669" y="1325"/>
                  </a:cubicBezTo>
                  <a:cubicBezTo>
                    <a:pt x="6864" y="610"/>
                    <a:pt x="4186" y="1"/>
                    <a:pt x="21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5"/>
            <p:cNvSpPr/>
            <p:nvPr/>
          </p:nvSpPr>
          <p:spPr>
            <a:xfrm>
              <a:off x="6866939" y="4118494"/>
              <a:ext cx="187201" cy="18772"/>
            </a:xfrm>
            <a:custGeom>
              <a:avLst/>
              <a:gdLst/>
              <a:ahLst/>
              <a:cxnLst/>
              <a:rect l="l" t="t" r="r" b="b"/>
              <a:pathLst>
                <a:path w="4567" h="1101" extrusionOk="0">
                  <a:moveTo>
                    <a:pt x="2407" y="1"/>
                  </a:moveTo>
                  <a:cubicBezTo>
                    <a:pt x="1280" y="1"/>
                    <a:pt x="115" y="189"/>
                    <a:pt x="57" y="550"/>
                  </a:cubicBezTo>
                  <a:cubicBezTo>
                    <a:pt x="0" y="912"/>
                    <a:pt x="1128" y="1100"/>
                    <a:pt x="2266" y="1100"/>
                  </a:cubicBezTo>
                  <a:cubicBezTo>
                    <a:pt x="3374" y="1100"/>
                    <a:pt x="4492" y="921"/>
                    <a:pt x="4529" y="550"/>
                  </a:cubicBezTo>
                  <a:cubicBezTo>
                    <a:pt x="4566" y="179"/>
                    <a:pt x="3505" y="1"/>
                    <a:pt x="2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5"/>
            <p:cNvSpPr/>
            <p:nvPr/>
          </p:nvSpPr>
          <p:spPr>
            <a:xfrm>
              <a:off x="8353036" y="4030077"/>
              <a:ext cx="164083" cy="21551"/>
            </a:xfrm>
            <a:custGeom>
              <a:avLst/>
              <a:gdLst/>
              <a:ahLst/>
              <a:cxnLst/>
              <a:rect l="l" t="t" r="r" b="b"/>
              <a:pathLst>
                <a:path w="4003" h="1264" extrusionOk="0">
                  <a:moveTo>
                    <a:pt x="3053" y="1"/>
                  </a:moveTo>
                  <a:cubicBezTo>
                    <a:pt x="1903" y="1"/>
                    <a:pt x="72" y="344"/>
                    <a:pt x="21" y="927"/>
                  </a:cubicBezTo>
                  <a:cubicBezTo>
                    <a:pt x="1" y="1168"/>
                    <a:pt x="290" y="1263"/>
                    <a:pt x="720" y="1263"/>
                  </a:cubicBezTo>
                  <a:cubicBezTo>
                    <a:pt x="1832" y="1263"/>
                    <a:pt x="3885" y="630"/>
                    <a:pt x="3966" y="251"/>
                  </a:cubicBezTo>
                  <a:cubicBezTo>
                    <a:pt x="4003" y="80"/>
                    <a:pt x="3607" y="1"/>
                    <a:pt x="30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5"/>
            <p:cNvSpPr/>
            <p:nvPr/>
          </p:nvSpPr>
          <p:spPr>
            <a:xfrm>
              <a:off x="6846689" y="3962409"/>
              <a:ext cx="335134" cy="30315"/>
            </a:xfrm>
            <a:custGeom>
              <a:avLst/>
              <a:gdLst/>
              <a:ahLst/>
              <a:cxnLst/>
              <a:rect l="l" t="t" r="r" b="b"/>
              <a:pathLst>
                <a:path w="8176" h="1778" extrusionOk="0">
                  <a:moveTo>
                    <a:pt x="5109" y="1"/>
                  </a:moveTo>
                  <a:cubicBezTo>
                    <a:pt x="2797" y="1"/>
                    <a:pt x="0" y="409"/>
                    <a:pt x="25" y="1189"/>
                  </a:cubicBezTo>
                  <a:cubicBezTo>
                    <a:pt x="39" y="1615"/>
                    <a:pt x="896" y="1777"/>
                    <a:pt x="2048" y="1777"/>
                  </a:cubicBezTo>
                  <a:cubicBezTo>
                    <a:pt x="4463" y="1777"/>
                    <a:pt x="8175" y="1066"/>
                    <a:pt x="8116" y="593"/>
                  </a:cubicBezTo>
                  <a:cubicBezTo>
                    <a:pt x="8065" y="194"/>
                    <a:pt x="6702" y="1"/>
                    <a:pt x="5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5"/>
            <p:cNvSpPr/>
            <p:nvPr/>
          </p:nvSpPr>
          <p:spPr>
            <a:xfrm>
              <a:off x="7285624" y="3956425"/>
              <a:ext cx="98868" cy="16675"/>
            </a:xfrm>
            <a:custGeom>
              <a:avLst/>
              <a:gdLst/>
              <a:ahLst/>
              <a:cxnLst/>
              <a:rect l="l" t="t" r="r" b="b"/>
              <a:pathLst>
                <a:path w="2412" h="978" extrusionOk="0">
                  <a:moveTo>
                    <a:pt x="744" y="1"/>
                  </a:moveTo>
                  <a:cubicBezTo>
                    <a:pt x="330" y="1"/>
                    <a:pt x="1" y="102"/>
                    <a:pt x="1" y="352"/>
                  </a:cubicBezTo>
                  <a:cubicBezTo>
                    <a:pt x="1" y="754"/>
                    <a:pt x="824" y="978"/>
                    <a:pt x="1503" y="978"/>
                  </a:cubicBezTo>
                  <a:cubicBezTo>
                    <a:pt x="1969" y="978"/>
                    <a:pt x="2367" y="872"/>
                    <a:pt x="2385" y="647"/>
                  </a:cubicBezTo>
                  <a:cubicBezTo>
                    <a:pt x="2411" y="297"/>
                    <a:pt x="1454" y="1"/>
                    <a:pt x="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1" name="Google Shape;1591;p35"/>
          <p:cNvSpPr/>
          <p:nvPr/>
        </p:nvSpPr>
        <p:spPr>
          <a:xfrm flipH="1">
            <a:off x="8592279" y="1138895"/>
            <a:ext cx="1076671" cy="143569"/>
          </a:xfrm>
          <a:custGeom>
            <a:avLst/>
            <a:gdLst/>
            <a:ahLst/>
            <a:cxnLst/>
            <a:rect l="l" t="t" r="r" b="b"/>
            <a:pathLst>
              <a:path w="47083" h="6279" extrusionOk="0">
                <a:moveTo>
                  <a:pt x="28431" y="0"/>
                </a:moveTo>
                <a:cubicBezTo>
                  <a:pt x="28184" y="0"/>
                  <a:pt x="27937" y="12"/>
                  <a:pt x="27691" y="34"/>
                </a:cubicBezTo>
                <a:cubicBezTo>
                  <a:pt x="24551" y="321"/>
                  <a:pt x="21768" y="2350"/>
                  <a:pt x="18627" y="2614"/>
                </a:cubicBezTo>
                <a:cubicBezTo>
                  <a:pt x="18367" y="2637"/>
                  <a:pt x="18107" y="2646"/>
                  <a:pt x="17847" y="2646"/>
                </a:cubicBezTo>
                <a:cubicBezTo>
                  <a:pt x="16355" y="2646"/>
                  <a:pt x="14866" y="2327"/>
                  <a:pt x="13372" y="2196"/>
                </a:cubicBezTo>
                <a:cubicBezTo>
                  <a:pt x="12984" y="2163"/>
                  <a:pt x="12586" y="2146"/>
                  <a:pt x="12181" y="2146"/>
                </a:cubicBezTo>
                <a:cubicBezTo>
                  <a:pt x="8042" y="2146"/>
                  <a:pt x="3165" y="3855"/>
                  <a:pt x="1" y="6279"/>
                </a:cubicBezTo>
                <a:lnTo>
                  <a:pt x="47082" y="6279"/>
                </a:lnTo>
                <a:cubicBezTo>
                  <a:pt x="45780" y="4314"/>
                  <a:pt x="43323" y="3675"/>
                  <a:pt x="40898" y="3675"/>
                </a:cubicBezTo>
                <a:cubicBezTo>
                  <a:pt x="40320" y="3675"/>
                  <a:pt x="39743" y="3712"/>
                  <a:pt x="39184" y="3775"/>
                </a:cubicBezTo>
                <a:cubicBezTo>
                  <a:pt x="38631" y="3837"/>
                  <a:pt x="38061" y="3912"/>
                  <a:pt x="37504" y="3912"/>
                </a:cubicBezTo>
                <a:cubicBezTo>
                  <a:pt x="36957" y="3912"/>
                  <a:pt x="36423" y="3841"/>
                  <a:pt x="35926" y="3617"/>
                </a:cubicBezTo>
                <a:cubicBezTo>
                  <a:pt x="35157" y="3273"/>
                  <a:pt x="34589" y="2613"/>
                  <a:pt x="33954" y="2060"/>
                </a:cubicBezTo>
                <a:cubicBezTo>
                  <a:pt x="32441" y="740"/>
                  <a:pt x="30437" y="0"/>
                  <a:pt x="284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35"/>
          <p:cNvSpPr/>
          <p:nvPr/>
        </p:nvSpPr>
        <p:spPr>
          <a:xfrm flipH="1">
            <a:off x="8258900" y="346325"/>
            <a:ext cx="650475" cy="100800"/>
          </a:xfrm>
          <a:custGeom>
            <a:avLst/>
            <a:gdLst/>
            <a:ahLst/>
            <a:cxnLst/>
            <a:rect l="l" t="t" r="r" b="b"/>
            <a:pathLst>
              <a:path w="26019" h="4032" extrusionOk="0">
                <a:moveTo>
                  <a:pt x="12867" y="0"/>
                </a:moveTo>
                <a:cubicBezTo>
                  <a:pt x="12142" y="0"/>
                  <a:pt x="11402" y="147"/>
                  <a:pt x="10709" y="364"/>
                </a:cubicBezTo>
                <a:cubicBezTo>
                  <a:pt x="9387" y="777"/>
                  <a:pt x="8141" y="1427"/>
                  <a:pt x="6797" y="1764"/>
                </a:cubicBezTo>
                <a:cubicBezTo>
                  <a:pt x="4414" y="2361"/>
                  <a:pt x="1629" y="2192"/>
                  <a:pt x="1" y="4031"/>
                </a:cubicBezTo>
                <a:lnTo>
                  <a:pt x="26018" y="4031"/>
                </a:lnTo>
                <a:cubicBezTo>
                  <a:pt x="25190" y="2970"/>
                  <a:pt x="24068" y="1979"/>
                  <a:pt x="22724" y="1905"/>
                </a:cubicBezTo>
                <a:cubicBezTo>
                  <a:pt x="22632" y="1900"/>
                  <a:pt x="22539" y="1898"/>
                  <a:pt x="22446" y="1898"/>
                </a:cubicBezTo>
                <a:cubicBezTo>
                  <a:pt x="21185" y="1898"/>
                  <a:pt x="19890" y="2329"/>
                  <a:pt x="18661" y="2329"/>
                </a:cubicBezTo>
                <a:cubicBezTo>
                  <a:pt x="18162" y="2329"/>
                  <a:pt x="17675" y="2258"/>
                  <a:pt x="17204" y="2059"/>
                </a:cubicBezTo>
                <a:cubicBezTo>
                  <a:pt x="16299" y="1675"/>
                  <a:pt x="15636" y="871"/>
                  <a:pt x="14763" y="423"/>
                </a:cubicBezTo>
                <a:cubicBezTo>
                  <a:pt x="14174" y="122"/>
                  <a:pt x="13527" y="0"/>
                  <a:pt x="1286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35"/>
          <p:cNvSpPr/>
          <p:nvPr/>
        </p:nvSpPr>
        <p:spPr>
          <a:xfrm flipH="1">
            <a:off x="1083577" y="202762"/>
            <a:ext cx="844198" cy="143569"/>
          </a:xfrm>
          <a:custGeom>
            <a:avLst/>
            <a:gdLst/>
            <a:ahLst/>
            <a:cxnLst/>
            <a:rect l="l" t="t" r="r" b="b"/>
            <a:pathLst>
              <a:path w="47083" h="6279" extrusionOk="0">
                <a:moveTo>
                  <a:pt x="28431" y="0"/>
                </a:moveTo>
                <a:cubicBezTo>
                  <a:pt x="28184" y="0"/>
                  <a:pt x="27937" y="12"/>
                  <a:pt x="27691" y="34"/>
                </a:cubicBezTo>
                <a:cubicBezTo>
                  <a:pt x="24551" y="321"/>
                  <a:pt x="21768" y="2350"/>
                  <a:pt x="18627" y="2614"/>
                </a:cubicBezTo>
                <a:cubicBezTo>
                  <a:pt x="18367" y="2637"/>
                  <a:pt x="18107" y="2646"/>
                  <a:pt x="17847" y="2646"/>
                </a:cubicBezTo>
                <a:cubicBezTo>
                  <a:pt x="16355" y="2646"/>
                  <a:pt x="14866" y="2327"/>
                  <a:pt x="13372" y="2196"/>
                </a:cubicBezTo>
                <a:cubicBezTo>
                  <a:pt x="12984" y="2163"/>
                  <a:pt x="12586" y="2146"/>
                  <a:pt x="12181" y="2146"/>
                </a:cubicBezTo>
                <a:cubicBezTo>
                  <a:pt x="8042" y="2146"/>
                  <a:pt x="3165" y="3855"/>
                  <a:pt x="1" y="6279"/>
                </a:cubicBezTo>
                <a:lnTo>
                  <a:pt x="47082" y="6279"/>
                </a:lnTo>
                <a:cubicBezTo>
                  <a:pt x="45780" y="4314"/>
                  <a:pt x="43323" y="3675"/>
                  <a:pt x="40898" y="3675"/>
                </a:cubicBezTo>
                <a:cubicBezTo>
                  <a:pt x="40320" y="3675"/>
                  <a:pt x="39743" y="3712"/>
                  <a:pt x="39184" y="3775"/>
                </a:cubicBezTo>
                <a:cubicBezTo>
                  <a:pt x="38631" y="3837"/>
                  <a:pt x="38061" y="3912"/>
                  <a:pt x="37504" y="3912"/>
                </a:cubicBezTo>
                <a:cubicBezTo>
                  <a:pt x="36957" y="3912"/>
                  <a:pt x="36423" y="3841"/>
                  <a:pt x="35926" y="3617"/>
                </a:cubicBezTo>
                <a:cubicBezTo>
                  <a:pt x="35157" y="3273"/>
                  <a:pt x="34589" y="2613"/>
                  <a:pt x="33954" y="2060"/>
                </a:cubicBezTo>
                <a:cubicBezTo>
                  <a:pt x="32441" y="740"/>
                  <a:pt x="30437" y="0"/>
                  <a:pt x="284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35"/>
          <p:cNvSpPr/>
          <p:nvPr/>
        </p:nvSpPr>
        <p:spPr>
          <a:xfrm flipH="1">
            <a:off x="-167425" y="1371700"/>
            <a:ext cx="650475" cy="100800"/>
          </a:xfrm>
          <a:custGeom>
            <a:avLst/>
            <a:gdLst/>
            <a:ahLst/>
            <a:cxnLst/>
            <a:rect l="l" t="t" r="r" b="b"/>
            <a:pathLst>
              <a:path w="26019" h="4032" extrusionOk="0">
                <a:moveTo>
                  <a:pt x="12867" y="0"/>
                </a:moveTo>
                <a:cubicBezTo>
                  <a:pt x="12142" y="0"/>
                  <a:pt x="11402" y="147"/>
                  <a:pt x="10709" y="364"/>
                </a:cubicBezTo>
                <a:cubicBezTo>
                  <a:pt x="9387" y="777"/>
                  <a:pt x="8141" y="1427"/>
                  <a:pt x="6797" y="1764"/>
                </a:cubicBezTo>
                <a:cubicBezTo>
                  <a:pt x="4414" y="2361"/>
                  <a:pt x="1629" y="2192"/>
                  <a:pt x="1" y="4031"/>
                </a:cubicBezTo>
                <a:lnTo>
                  <a:pt x="26018" y="4031"/>
                </a:lnTo>
                <a:cubicBezTo>
                  <a:pt x="25190" y="2970"/>
                  <a:pt x="24068" y="1979"/>
                  <a:pt x="22724" y="1905"/>
                </a:cubicBezTo>
                <a:cubicBezTo>
                  <a:pt x="22632" y="1900"/>
                  <a:pt x="22539" y="1898"/>
                  <a:pt x="22446" y="1898"/>
                </a:cubicBezTo>
                <a:cubicBezTo>
                  <a:pt x="21185" y="1898"/>
                  <a:pt x="19890" y="2329"/>
                  <a:pt x="18661" y="2329"/>
                </a:cubicBezTo>
                <a:cubicBezTo>
                  <a:pt x="18162" y="2329"/>
                  <a:pt x="17675" y="2258"/>
                  <a:pt x="17204" y="2059"/>
                </a:cubicBezTo>
                <a:cubicBezTo>
                  <a:pt x="16299" y="1675"/>
                  <a:pt x="15636" y="871"/>
                  <a:pt x="14763" y="423"/>
                </a:cubicBezTo>
                <a:cubicBezTo>
                  <a:pt x="14174" y="122"/>
                  <a:pt x="13527" y="0"/>
                  <a:pt x="1286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95" name="Google Shape;1595;p35"/>
          <p:cNvGrpSpPr/>
          <p:nvPr/>
        </p:nvGrpSpPr>
        <p:grpSpPr>
          <a:xfrm>
            <a:off x="-319815" y="3984132"/>
            <a:ext cx="1177090" cy="1336124"/>
            <a:chOff x="1602669" y="3914050"/>
            <a:chExt cx="668725" cy="759075"/>
          </a:xfrm>
        </p:grpSpPr>
        <p:sp>
          <p:nvSpPr>
            <p:cNvPr id="1596" name="Google Shape;1596;p35"/>
            <p:cNvSpPr/>
            <p:nvPr/>
          </p:nvSpPr>
          <p:spPr>
            <a:xfrm>
              <a:off x="1602669" y="3914050"/>
              <a:ext cx="668725" cy="759075"/>
            </a:xfrm>
            <a:custGeom>
              <a:avLst/>
              <a:gdLst/>
              <a:ahLst/>
              <a:cxnLst/>
              <a:rect l="l" t="t" r="r" b="b"/>
              <a:pathLst>
                <a:path w="26749" h="30363" extrusionOk="0">
                  <a:moveTo>
                    <a:pt x="2445" y="1"/>
                  </a:moveTo>
                  <a:cubicBezTo>
                    <a:pt x="1065" y="3521"/>
                    <a:pt x="268" y="7266"/>
                    <a:pt x="58" y="11042"/>
                  </a:cubicBezTo>
                  <a:cubicBezTo>
                    <a:pt x="245" y="11123"/>
                    <a:pt x="429" y="11210"/>
                    <a:pt x="604" y="11312"/>
                  </a:cubicBezTo>
                  <a:cubicBezTo>
                    <a:pt x="1011" y="11547"/>
                    <a:pt x="1458" y="11908"/>
                    <a:pt x="1375" y="12433"/>
                  </a:cubicBezTo>
                  <a:cubicBezTo>
                    <a:pt x="1304" y="12869"/>
                    <a:pt x="915" y="13122"/>
                    <a:pt x="530" y="13263"/>
                  </a:cubicBezTo>
                  <a:cubicBezTo>
                    <a:pt x="359" y="13325"/>
                    <a:pt x="180" y="13369"/>
                    <a:pt x="0" y="13403"/>
                  </a:cubicBezTo>
                  <a:cubicBezTo>
                    <a:pt x="48" y="18587"/>
                    <a:pt x="1204" y="23754"/>
                    <a:pt x="3486" y="28405"/>
                  </a:cubicBezTo>
                  <a:lnTo>
                    <a:pt x="18774" y="30363"/>
                  </a:lnTo>
                  <a:cubicBezTo>
                    <a:pt x="20525" y="29119"/>
                    <a:pt x="22235" y="27791"/>
                    <a:pt x="23669" y="26191"/>
                  </a:cubicBezTo>
                  <a:cubicBezTo>
                    <a:pt x="25102" y="24591"/>
                    <a:pt x="26257" y="22698"/>
                    <a:pt x="26749" y="20607"/>
                  </a:cubicBezTo>
                  <a:lnTo>
                    <a:pt x="26749" y="20607"/>
                  </a:lnTo>
                  <a:cubicBezTo>
                    <a:pt x="25818" y="20726"/>
                    <a:pt x="24918" y="20963"/>
                    <a:pt x="24059" y="21302"/>
                  </a:cubicBezTo>
                  <a:cubicBezTo>
                    <a:pt x="24056" y="21501"/>
                    <a:pt x="24045" y="21699"/>
                    <a:pt x="24012" y="21895"/>
                  </a:cubicBezTo>
                  <a:cubicBezTo>
                    <a:pt x="23981" y="22075"/>
                    <a:pt x="23932" y="22263"/>
                    <a:pt x="23820" y="22410"/>
                  </a:cubicBezTo>
                  <a:cubicBezTo>
                    <a:pt x="23727" y="22532"/>
                    <a:pt x="23571" y="22629"/>
                    <a:pt x="23426" y="22673"/>
                  </a:cubicBezTo>
                  <a:cubicBezTo>
                    <a:pt x="23382" y="22687"/>
                    <a:pt x="23340" y="22693"/>
                    <a:pt x="23301" y="22693"/>
                  </a:cubicBezTo>
                  <a:cubicBezTo>
                    <a:pt x="23110" y="22693"/>
                    <a:pt x="22976" y="22543"/>
                    <a:pt x="22909" y="22351"/>
                  </a:cubicBezTo>
                  <a:cubicBezTo>
                    <a:pt x="22857" y="22198"/>
                    <a:pt x="22835" y="22034"/>
                    <a:pt x="22828" y="21869"/>
                  </a:cubicBezTo>
                  <a:cubicBezTo>
                    <a:pt x="21819" y="22408"/>
                    <a:pt x="20882" y="23093"/>
                    <a:pt x="20045" y="23899"/>
                  </a:cubicBezTo>
                  <a:lnTo>
                    <a:pt x="20045" y="23899"/>
                  </a:lnTo>
                  <a:cubicBezTo>
                    <a:pt x="21801" y="22118"/>
                    <a:pt x="23090" y="19921"/>
                    <a:pt x="23863" y="17550"/>
                  </a:cubicBezTo>
                  <a:lnTo>
                    <a:pt x="23863" y="17550"/>
                  </a:lnTo>
                  <a:cubicBezTo>
                    <a:pt x="23609" y="17569"/>
                    <a:pt x="23354" y="17583"/>
                    <a:pt x="23100" y="17583"/>
                  </a:cubicBezTo>
                  <a:cubicBezTo>
                    <a:pt x="22909" y="17583"/>
                    <a:pt x="22718" y="17575"/>
                    <a:pt x="22528" y="17557"/>
                  </a:cubicBezTo>
                  <a:cubicBezTo>
                    <a:pt x="22258" y="17530"/>
                    <a:pt x="21697" y="17474"/>
                    <a:pt x="21676" y="17105"/>
                  </a:cubicBezTo>
                  <a:cubicBezTo>
                    <a:pt x="21665" y="16920"/>
                    <a:pt x="21800" y="16753"/>
                    <a:pt x="21919" y="16626"/>
                  </a:cubicBezTo>
                  <a:cubicBezTo>
                    <a:pt x="22212" y="16313"/>
                    <a:pt x="22588" y="16071"/>
                    <a:pt x="22956" y="15858"/>
                  </a:cubicBezTo>
                  <a:cubicBezTo>
                    <a:pt x="23432" y="15580"/>
                    <a:pt x="23936" y="15347"/>
                    <a:pt x="24454" y="15157"/>
                  </a:cubicBezTo>
                  <a:cubicBezTo>
                    <a:pt x="24730" y="13559"/>
                    <a:pt x="24782" y="11919"/>
                    <a:pt x="24589" y="10305"/>
                  </a:cubicBezTo>
                  <a:lnTo>
                    <a:pt x="24589" y="10305"/>
                  </a:lnTo>
                  <a:cubicBezTo>
                    <a:pt x="22774" y="11338"/>
                    <a:pt x="21125" y="12661"/>
                    <a:pt x="19699" y="14194"/>
                  </a:cubicBezTo>
                  <a:cubicBezTo>
                    <a:pt x="19699" y="14262"/>
                    <a:pt x="19699" y="14330"/>
                    <a:pt x="19697" y="14399"/>
                  </a:cubicBezTo>
                  <a:cubicBezTo>
                    <a:pt x="19690" y="14832"/>
                    <a:pt x="19664" y="15268"/>
                    <a:pt x="19583" y="15696"/>
                  </a:cubicBezTo>
                  <a:cubicBezTo>
                    <a:pt x="19521" y="16025"/>
                    <a:pt x="19426" y="16414"/>
                    <a:pt x="19175" y="16656"/>
                  </a:cubicBezTo>
                  <a:cubicBezTo>
                    <a:pt x="19057" y="16768"/>
                    <a:pt x="18913" y="16820"/>
                    <a:pt x="18767" y="16820"/>
                  </a:cubicBezTo>
                  <a:cubicBezTo>
                    <a:pt x="18584" y="16820"/>
                    <a:pt x="18399" y="16738"/>
                    <a:pt x="18264" y="16594"/>
                  </a:cubicBezTo>
                  <a:cubicBezTo>
                    <a:pt x="18166" y="16488"/>
                    <a:pt x="18089" y="16363"/>
                    <a:pt x="18029" y="16228"/>
                  </a:cubicBezTo>
                  <a:cubicBezTo>
                    <a:pt x="17145" y="17453"/>
                    <a:pt x="16390" y="18770"/>
                    <a:pt x="15795" y="20154"/>
                  </a:cubicBezTo>
                  <a:cubicBezTo>
                    <a:pt x="16205" y="18449"/>
                    <a:pt x="16477" y="16711"/>
                    <a:pt x="16617" y="14961"/>
                  </a:cubicBezTo>
                  <a:lnTo>
                    <a:pt x="16617" y="14961"/>
                  </a:lnTo>
                  <a:cubicBezTo>
                    <a:pt x="16512" y="14997"/>
                    <a:pt x="16407" y="15035"/>
                    <a:pt x="16300" y="15069"/>
                  </a:cubicBezTo>
                  <a:cubicBezTo>
                    <a:pt x="15945" y="15184"/>
                    <a:pt x="15585" y="15288"/>
                    <a:pt x="15218" y="15359"/>
                  </a:cubicBezTo>
                  <a:cubicBezTo>
                    <a:pt x="14997" y="15403"/>
                    <a:pt x="14768" y="15440"/>
                    <a:pt x="14541" y="15440"/>
                  </a:cubicBezTo>
                  <a:cubicBezTo>
                    <a:pt x="14465" y="15440"/>
                    <a:pt x="14389" y="15435"/>
                    <a:pt x="14313" y="15426"/>
                  </a:cubicBezTo>
                  <a:cubicBezTo>
                    <a:pt x="14108" y="15401"/>
                    <a:pt x="13887" y="15327"/>
                    <a:pt x="13780" y="15135"/>
                  </a:cubicBezTo>
                  <a:cubicBezTo>
                    <a:pt x="13658" y="14912"/>
                    <a:pt x="13725" y="14635"/>
                    <a:pt x="13842" y="14426"/>
                  </a:cubicBezTo>
                  <a:cubicBezTo>
                    <a:pt x="14012" y="14126"/>
                    <a:pt x="14295" y="13895"/>
                    <a:pt x="14574" y="13701"/>
                  </a:cubicBezTo>
                  <a:cubicBezTo>
                    <a:pt x="14939" y="13447"/>
                    <a:pt x="15337" y="13242"/>
                    <a:pt x="15740" y="13058"/>
                  </a:cubicBezTo>
                  <a:cubicBezTo>
                    <a:pt x="16062" y="12911"/>
                    <a:pt x="16391" y="12777"/>
                    <a:pt x="16722" y="12649"/>
                  </a:cubicBezTo>
                  <a:cubicBezTo>
                    <a:pt x="16734" y="11711"/>
                    <a:pt x="16711" y="10772"/>
                    <a:pt x="16649" y="9836"/>
                  </a:cubicBezTo>
                  <a:cubicBezTo>
                    <a:pt x="16531" y="9828"/>
                    <a:pt x="16415" y="9815"/>
                    <a:pt x="16299" y="9793"/>
                  </a:cubicBezTo>
                  <a:cubicBezTo>
                    <a:pt x="15896" y="9719"/>
                    <a:pt x="15504" y="9509"/>
                    <a:pt x="15380" y="9094"/>
                  </a:cubicBezTo>
                  <a:cubicBezTo>
                    <a:pt x="15200" y="8491"/>
                    <a:pt x="15547" y="7866"/>
                    <a:pt x="15923" y="7418"/>
                  </a:cubicBezTo>
                  <a:cubicBezTo>
                    <a:pt x="16052" y="7261"/>
                    <a:pt x="16193" y="7117"/>
                    <a:pt x="16339" y="6977"/>
                  </a:cubicBezTo>
                  <a:cubicBezTo>
                    <a:pt x="16018" y="4862"/>
                    <a:pt x="15506" y="2779"/>
                    <a:pt x="14797" y="765"/>
                  </a:cubicBezTo>
                  <a:cubicBezTo>
                    <a:pt x="14038" y="1626"/>
                    <a:pt x="13398" y="2596"/>
                    <a:pt x="12849" y="3620"/>
                  </a:cubicBezTo>
                  <a:cubicBezTo>
                    <a:pt x="12953" y="3752"/>
                    <a:pt x="13054" y="3884"/>
                    <a:pt x="13145" y="4024"/>
                  </a:cubicBezTo>
                  <a:cubicBezTo>
                    <a:pt x="13368" y="4365"/>
                    <a:pt x="13640" y="4854"/>
                    <a:pt x="13474" y="5271"/>
                  </a:cubicBezTo>
                  <a:cubicBezTo>
                    <a:pt x="13355" y="5571"/>
                    <a:pt x="13072" y="5687"/>
                    <a:pt x="12777" y="5687"/>
                  </a:cubicBezTo>
                  <a:cubicBezTo>
                    <a:pt x="12723" y="5687"/>
                    <a:pt x="12669" y="5683"/>
                    <a:pt x="12615" y="5676"/>
                  </a:cubicBezTo>
                  <a:cubicBezTo>
                    <a:pt x="12393" y="5646"/>
                    <a:pt x="12177" y="5578"/>
                    <a:pt x="11968" y="5490"/>
                  </a:cubicBezTo>
                  <a:cubicBezTo>
                    <a:pt x="11773" y="5956"/>
                    <a:pt x="11591" y="6426"/>
                    <a:pt x="11424" y="6896"/>
                  </a:cubicBezTo>
                  <a:cubicBezTo>
                    <a:pt x="10020" y="10851"/>
                    <a:pt x="9242" y="15025"/>
                    <a:pt x="9108" y="19219"/>
                  </a:cubicBezTo>
                  <a:cubicBezTo>
                    <a:pt x="8892" y="16224"/>
                    <a:pt x="8398" y="13228"/>
                    <a:pt x="7667" y="10338"/>
                  </a:cubicBezTo>
                  <a:cubicBezTo>
                    <a:pt x="7562" y="10390"/>
                    <a:pt x="7457" y="10439"/>
                    <a:pt x="7348" y="10483"/>
                  </a:cubicBezTo>
                  <a:cubicBezTo>
                    <a:pt x="7077" y="10594"/>
                    <a:pt x="6777" y="10686"/>
                    <a:pt x="6483" y="10686"/>
                  </a:cubicBezTo>
                  <a:cubicBezTo>
                    <a:pt x="6307" y="10686"/>
                    <a:pt x="6134" y="10654"/>
                    <a:pt x="5969" y="10572"/>
                  </a:cubicBezTo>
                  <a:cubicBezTo>
                    <a:pt x="5934" y="10554"/>
                    <a:pt x="5926" y="10507"/>
                    <a:pt x="5944" y="10474"/>
                  </a:cubicBezTo>
                  <a:cubicBezTo>
                    <a:pt x="6191" y="10031"/>
                    <a:pt x="6543" y="9654"/>
                    <a:pt x="6914" y="9311"/>
                  </a:cubicBezTo>
                  <a:cubicBezTo>
                    <a:pt x="7040" y="9195"/>
                    <a:pt x="7171" y="9084"/>
                    <a:pt x="7303" y="8972"/>
                  </a:cubicBezTo>
                  <a:cubicBezTo>
                    <a:pt x="7126" y="8347"/>
                    <a:pt x="6933" y="7721"/>
                    <a:pt x="6721" y="7101"/>
                  </a:cubicBezTo>
                  <a:cubicBezTo>
                    <a:pt x="6176" y="7375"/>
                    <a:pt x="5606" y="7623"/>
                    <a:pt x="5016" y="7743"/>
                  </a:cubicBezTo>
                  <a:cubicBezTo>
                    <a:pt x="4885" y="7769"/>
                    <a:pt x="4743" y="7791"/>
                    <a:pt x="4604" y="7791"/>
                  </a:cubicBezTo>
                  <a:cubicBezTo>
                    <a:pt x="4479" y="7791"/>
                    <a:pt x="4356" y="7773"/>
                    <a:pt x="4244" y="7725"/>
                  </a:cubicBezTo>
                  <a:cubicBezTo>
                    <a:pt x="4021" y="7628"/>
                    <a:pt x="3921" y="7411"/>
                    <a:pt x="3908" y="7179"/>
                  </a:cubicBezTo>
                  <a:cubicBezTo>
                    <a:pt x="3888" y="6830"/>
                    <a:pt x="4074" y="6492"/>
                    <a:pt x="4268" y="6215"/>
                  </a:cubicBezTo>
                  <a:cubicBezTo>
                    <a:pt x="4530" y="5838"/>
                    <a:pt x="4859" y="5510"/>
                    <a:pt x="5200" y="5202"/>
                  </a:cubicBezTo>
                  <a:cubicBezTo>
                    <a:pt x="5385" y="5035"/>
                    <a:pt x="5577" y="4875"/>
                    <a:pt x="5773" y="4719"/>
                  </a:cubicBezTo>
                  <a:cubicBezTo>
                    <a:pt x="4951" y="2945"/>
                    <a:pt x="3888" y="1311"/>
                    <a:pt x="24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5"/>
            <p:cNvSpPr/>
            <p:nvPr/>
          </p:nvSpPr>
          <p:spPr>
            <a:xfrm>
              <a:off x="2059900" y="4474975"/>
              <a:ext cx="186850" cy="148525"/>
            </a:xfrm>
            <a:custGeom>
              <a:avLst/>
              <a:gdLst/>
              <a:ahLst/>
              <a:cxnLst/>
              <a:rect l="l" t="t" r="r" b="b"/>
              <a:pathLst>
                <a:path w="7474" h="5941" extrusionOk="0">
                  <a:moveTo>
                    <a:pt x="7473" y="1"/>
                  </a:moveTo>
                  <a:cubicBezTo>
                    <a:pt x="6757" y="374"/>
                    <a:pt x="6082" y="803"/>
                    <a:pt x="5424" y="1253"/>
                  </a:cubicBezTo>
                  <a:cubicBezTo>
                    <a:pt x="4763" y="1701"/>
                    <a:pt x="4125" y="2178"/>
                    <a:pt x="3500" y="2673"/>
                  </a:cubicBezTo>
                  <a:cubicBezTo>
                    <a:pt x="2877" y="3169"/>
                    <a:pt x="2268" y="3684"/>
                    <a:pt x="1683" y="4226"/>
                  </a:cubicBezTo>
                  <a:cubicBezTo>
                    <a:pt x="1095" y="4766"/>
                    <a:pt x="525" y="5327"/>
                    <a:pt x="0" y="5941"/>
                  </a:cubicBezTo>
                  <a:cubicBezTo>
                    <a:pt x="700" y="5538"/>
                    <a:pt x="1360" y="5090"/>
                    <a:pt x="2008" y="4626"/>
                  </a:cubicBezTo>
                  <a:cubicBezTo>
                    <a:pt x="2658" y="4166"/>
                    <a:pt x="3290" y="3685"/>
                    <a:pt x="3911" y="3190"/>
                  </a:cubicBezTo>
                  <a:cubicBezTo>
                    <a:pt x="4532" y="2695"/>
                    <a:pt x="5145" y="2189"/>
                    <a:pt x="5739" y="1659"/>
                  </a:cubicBezTo>
                  <a:cubicBezTo>
                    <a:pt x="6337" y="1133"/>
                    <a:pt x="6923" y="591"/>
                    <a:pt x="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5"/>
            <p:cNvSpPr/>
            <p:nvPr/>
          </p:nvSpPr>
          <p:spPr>
            <a:xfrm>
              <a:off x="1987100" y="4264625"/>
              <a:ext cx="190100" cy="360075"/>
            </a:xfrm>
            <a:custGeom>
              <a:avLst/>
              <a:gdLst/>
              <a:ahLst/>
              <a:cxnLst/>
              <a:rect l="l" t="t" r="r" b="b"/>
              <a:pathLst>
                <a:path w="7604" h="14403" extrusionOk="0">
                  <a:moveTo>
                    <a:pt x="7603" y="0"/>
                  </a:moveTo>
                  <a:cubicBezTo>
                    <a:pt x="6848" y="1137"/>
                    <a:pt x="6152" y="2304"/>
                    <a:pt x="5475" y="3481"/>
                  </a:cubicBezTo>
                  <a:cubicBezTo>
                    <a:pt x="5131" y="4068"/>
                    <a:pt x="4808" y="4664"/>
                    <a:pt x="4476" y="5256"/>
                  </a:cubicBezTo>
                  <a:lnTo>
                    <a:pt x="3510" y="7048"/>
                  </a:lnTo>
                  <a:lnTo>
                    <a:pt x="2574" y="8856"/>
                  </a:lnTo>
                  <a:cubicBezTo>
                    <a:pt x="2274" y="9464"/>
                    <a:pt x="1962" y="10067"/>
                    <a:pt x="1673" y="10682"/>
                  </a:cubicBezTo>
                  <a:cubicBezTo>
                    <a:pt x="1081" y="11905"/>
                    <a:pt x="512" y="13138"/>
                    <a:pt x="0" y="14403"/>
                  </a:cubicBezTo>
                  <a:cubicBezTo>
                    <a:pt x="755" y="13267"/>
                    <a:pt x="1453" y="12100"/>
                    <a:pt x="2129" y="10923"/>
                  </a:cubicBezTo>
                  <a:cubicBezTo>
                    <a:pt x="2472" y="10338"/>
                    <a:pt x="2795" y="9740"/>
                    <a:pt x="3128" y="9149"/>
                  </a:cubicBezTo>
                  <a:lnTo>
                    <a:pt x="4094" y="7356"/>
                  </a:lnTo>
                  <a:lnTo>
                    <a:pt x="5028" y="5547"/>
                  </a:lnTo>
                  <a:cubicBezTo>
                    <a:pt x="5328" y="4939"/>
                    <a:pt x="5639" y="4335"/>
                    <a:pt x="5929" y="3721"/>
                  </a:cubicBezTo>
                  <a:cubicBezTo>
                    <a:pt x="6520" y="2499"/>
                    <a:pt x="7090" y="1265"/>
                    <a:pt x="7603" y="2"/>
                  </a:cubicBezTo>
                  <a:lnTo>
                    <a:pt x="76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5"/>
            <p:cNvSpPr/>
            <p:nvPr/>
          </p:nvSpPr>
          <p:spPr>
            <a:xfrm>
              <a:off x="1918650" y="4108475"/>
              <a:ext cx="36775" cy="509600"/>
            </a:xfrm>
            <a:custGeom>
              <a:avLst/>
              <a:gdLst/>
              <a:ahLst/>
              <a:cxnLst/>
              <a:rect l="l" t="t" r="r" b="b"/>
              <a:pathLst>
                <a:path w="1471" h="20384" extrusionOk="0">
                  <a:moveTo>
                    <a:pt x="1470" y="0"/>
                  </a:moveTo>
                  <a:cubicBezTo>
                    <a:pt x="1170" y="1682"/>
                    <a:pt x="947" y="3373"/>
                    <a:pt x="758" y="5067"/>
                  </a:cubicBezTo>
                  <a:cubicBezTo>
                    <a:pt x="659" y="5914"/>
                    <a:pt x="585" y="6763"/>
                    <a:pt x="502" y="7611"/>
                  </a:cubicBezTo>
                  <a:lnTo>
                    <a:pt x="299" y="10160"/>
                  </a:lnTo>
                  <a:lnTo>
                    <a:pt x="150" y="12712"/>
                  </a:lnTo>
                  <a:cubicBezTo>
                    <a:pt x="116" y="13563"/>
                    <a:pt x="72" y="14415"/>
                    <a:pt x="56" y="15267"/>
                  </a:cubicBezTo>
                  <a:cubicBezTo>
                    <a:pt x="11" y="16971"/>
                    <a:pt x="1" y="18676"/>
                    <a:pt x="67" y="20383"/>
                  </a:cubicBezTo>
                  <a:cubicBezTo>
                    <a:pt x="275" y="18688"/>
                    <a:pt x="430" y="16991"/>
                    <a:pt x="571" y="15295"/>
                  </a:cubicBezTo>
                  <a:cubicBezTo>
                    <a:pt x="649" y="14447"/>
                    <a:pt x="704" y="13599"/>
                    <a:pt x="775" y="12750"/>
                  </a:cubicBezTo>
                  <a:lnTo>
                    <a:pt x="959" y="10205"/>
                  </a:lnTo>
                  <a:lnTo>
                    <a:pt x="1124" y="7658"/>
                  </a:lnTo>
                  <a:cubicBezTo>
                    <a:pt x="1172" y="6808"/>
                    <a:pt x="1231" y="5960"/>
                    <a:pt x="1271" y="5109"/>
                  </a:cubicBezTo>
                  <a:cubicBezTo>
                    <a:pt x="1363" y="3410"/>
                    <a:pt x="1443" y="1708"/>
                    <a:pt x="1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5"/>
            <p:cNvSpPr/>
            <p:nvPr/>
          </p:nvSpPr>
          <p:spPr>
            <a:xfrm>
              <a:off x="1695600" y="4082125"/>
              <a:ext cx="86525" cy="505175"/>
            </a:xfrm>
            <a:custGeom>
              <a:avLst/>
              <a:gdLst/>
              <a:ahLst/>
              <a:cxnLst/>
              <a:rect l="l" t="t" r="r" b="b"/>
              <a:pathLst>
                <a:path w="3461" h="20207" extrusionOk="0">
                  <a:moveTo>
                    <a:pt x="0" y="1"/>
                  </a:moveTo>
                  <a:lnTo>
                    <a:pt x="0" y="1"/>
                  </a:lnTo>
                  <a:cubicBezTo>
                    <a:pt x="120" y="1711"/>
                    <a:pt x="312" y="3411"/>
                    <a:pt x="535" y="5106"/>
                  </a:cubicBezTo>
                  <a:cubicBezTo>
                    <a:pt x="642" y="5955"/>
                    <a:pt x="772" y="6800"/>
                    <a:pt x="895" y="7646"/>
                  </a:cubicBezTo>
                  <a:lnTo>
                    <a:pt x="1303" y="10178"/>
                  </a:lnTo>
                  <a:lnTo>
                    <a:pt x="1759" y="12701"/>
                  </a:lnTo>
                  <a:cubicBezTo>
                    <a:pt x="1926" y="13539"/>
                    <a:pt x="2083" y="14379"/>
                    <a:pt x="2266" y="15215"/>
                  </a:cubicBezTo>
                  <a:cubicBezTo>
                    <a:pt x="2618" y="16888"/>
                    <a:pt x="3003" y="18555"/>
                    <a:pt x="3461" y="20207"/>
                  </a:cubicBezTo>
                  <a:cubicBezTo>
                    <a:pt x="3274" y="18504"/>
                    <a:pt x="3030" y="16812"/>
                    <a:pt x="2774" y="15122"/>
                  </a:cubicBezTo>
                  <a:cubicBezTo>
                    <a:pt x="2652" y="14277"/>
                    <a:pt x="2506" y="13436"/>
                    <a:pt x="2376" y="12591"/>
                  </a:cubicBezTo>
                  <a:lnTo>
                    <a:pt x="1954" y="10065"/>
                  </a:lnTo>
                  <a:lnTo>
                    <a:pt x="1511" y="7543"/>
                  </a:lnTo>
                  <a:cubicBezTo>
                    <a:pt x="1353" y="6704"/>
                    <a:pt x="1208" y="5863"/>
                    <a:pt x="1043" y="5024"/>
                  </a:cubicBezTo>
                  <a:cubicBezTo>
                    <a:pt x="723" y="3346"/>
                    <a:pt x="390" y="167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1" name="Google Shape;1601;p35"/>
          <p:cNvGrpSpPr/>
          <p:nvPr/>
        </p:nvGrpSpPr>
        <p:grpSpPr>
          <a:xfrm>
            <a:off x="8152866" y="4016703"/>
            <a:ext cx="1620040" cy="1227353"/>
            <a:chOff x="5095125" y="4051925"/>
            <a:chExt cx="934225" cy="707775"/>
          </a:xfrm>
        </p:grpSpPr>
        <p:sp>
          <p:nvSpPr>
            <p:cNvPr id="1602" name="Google Shape;1602;p35"/>
            <p:cNvSpPr/>
            <p:nvPr/>
          </p:nvSpPr>
          <p:spPr>
            <a:xfrm>
              <a:off x="5095125" y="4051925"/>
              <a:ext cx="934225" cy="707200"/>
            </a:xfrm>
            <a:custGeom>
              <a:avLst/>
              <a:gdLst/>
              <a:ahLst/>
              <a:cxnLst/>
              <a:rect l="l" t="t" r="r" b="b"/>
              <a:pathLst>
                <a:path w="37369" h="28288" extrusionOk="0">
                  <a:moveTo>
                    <a:pt x="21510" y="1"/>
                  </a:moveTo>
                  <a:cubicBezTo>
                    <a:pt x="21058" y="1366"/>
                    <a:pt x="20673" y="2756"/>
                    <a:pt x="20353" y="4164"/>
                  </a:cubicBezTo>
                  <a:cubicBezTo>
                    <a:pt x="20396" y="4223"/>
                    <a:pt x="20438" y="4283"/>
                    <a:pt x="20480" y="4344"/>
                  </a:cubicBezTo>
                  <a:cubicBezTo>
                    <a:pt x="20845" y="4885"/>
                    <a:pt x="21383" y="5839"/>
                    <a:pt x="20763" y="6399"/>
                  </a:cubicBezTo>
                  <a:cubicBezTo>
                    <a:pt x="20619" y="6529"/>
                    <a:pt x="20464" y="6584"/>
                    <a:pt x="20307" y="6584"/>
                  </a:cubicBezTo>
                  <a:cubicBezTo>
                    <a:pt x="20166" y="6584"/>
                    <a:pt x="20024" y="6541"/>
                    <a:pt x="19887" y="6470"/>
                  </a:cubicBezTo>
                  <a:cubicBezTo>
                    <a:pt x="19770" y="7133"/>
                    <a:pt x="19665" y="7799"/>
                    <a:pt x="19575" y="8468"/>
                  </a:cubicBezTo>
                  <a:cubicBezTo>
                    <a:pt x="20020" y="8777"/>
                    <a:pt x="20445" y="9114"/>
                    <a:pt x="20829" y="9491"/>
                  </a:cubicBezTo>
                  <a:cubicBezTo>
                    <a:pt x="21376" y="10031"/>
                    <a:pt x="21903" y="10717"/>
                    <a:pt x="21949" y="11514"/>
                  </a:cubicBezTo>
                  <a:cubicBezTo>
                    <a:pt x="21965" y="11774"/>
                    <a:pt x="21946" y="12091"/>
                    <a:pt x="21774" y="12303"/>
                  </a:cubicBezTo>
                  <a:cubicBezTo>
                    <a:pt x="21658" y="12445"/>
                    <a:pt x="21486" y="12505"/>
                    <a:pt x="21309" y="12505"/>
                  </a:cubicBezTo>
                  <a:cubicBezTo>
                    <a:pt x="21290" y="12505"/>
                    <a:pt x="21272" y="12504"/>
                    <a:pt x="21254" y="12503"/>
                  </a:cubicBezTo>
                  <a:cubicBezTo>
                    <a:pt x="20697" y="12466"/>
                    <a:pt x="20161" y="12086"/>
                    <a:pt x="19723" y="11772"/>
                  </a:cubicBezTo>
                  <a:cubicBezTo>
                    <a:pt x="19569" y="11661"/>
                    <a:pt x="19417" y="11543"/>
                    <a:pt x="19267" y="11423"/>
                  </a:cubicBezTo>
                  <a:cubicBezTo>
                    <a:pt x="19183" y="12558"/>
                    <a:pt x="19140" y="13695"/>
                    <a:pt x="19134" y="14833"/>
                  </a:cubicBezTo>
                  <a:cubicBezTo>
                    <a:pt x="19260" y="14905"/>
                    <a:pt x="19380" y="14985"/>
                    <a:pt x="19490" y="15065"/>
                  </a:cubicBezTo>
                  <a:cubicBezTo>
                    <a:pt x="19752" y="15256"/>
                    <a:pt x="20001" y="15495"/>
                    <a:pt x="20143" y="15790"/>
                  </a:cubicBezTo>
                  <a:cubicBezTo>
                    <a:pt x="20256" y="16028"/>
                    <a:pt x="20351" y="16378"/>
                    <a:pt x="20256" y="16636"/>
                  </a:cubicBezTo>
                  <a:cubicBezTo>
                    <a:pt x="20188" y="16826"/>
                    <a:pt x="20043" y="16894"/>
                    <a:pt x="19872" y="16894"/>
                  </a:cubicBezTo>
                  <a:cubicBezTo>
                    <a:pt x="19635" y="16894"/>
                    <a:pt x="19349" y="16762"/>
                    <a:pt x="19152" y="16647"/>
                  </a:cubicBezTo>
                  <a:lnTo>
                    <a:pt x="19152" y="16647"/>
                  </a:lnTo>
                  <a:cubicBezTo>
                    <a:pt x="19202" y="18321"/>
                    <a:pt x="19335" y="19991"/>
                    <a:pt x="19552" y="21645"/>
                  </a:cubicBezTo>
                  <a:cubicBezTo>
                    <a:pt x="18981" y="18212"/>
                    <a:pt x="17992" y="14785"/>
                    <a:pt x="16308" y="11745"/>
                  </a:cubicBezTo>
                  <a:cubicBezTo>
                    <a:pt x="16302" y="11751"/>
                    <a:pt x="16298" y="11757"/>
                    <a:pt x="16292" y="11762"/>
                  </a:cubicBezTo>
                  <a:cubicBezTo>
                    <a:pt x="15834" y="12198"/>
                    <a:pt x="15349" y="12636"/>
                    <a:pt x="14792" y="12941"/>
                  </a:cubicBezTo>
                  <a:cubicBezTo>
                    <a:pt x="14579" y="13057"/>
                    <a:pt x="14349" y="13157"/>
                    <a:pt x="14105" y="13183"/>
                  </a:cubicBezTo>
                  <a:cubicBezTo>
                    <a:pt x="14068" y="13187"/>
                    <a:pt x="14030" y="13189"/>
                    <a:pt x="13993" y="13189"/>
                  </a:cubicBezTo>
                  <a:cubicBezTo>
                    <a:pt x="13928" y="13189"/>
                    <a:pt x="13864" y="13182"/>
                    <a:pt x="13801" y="13167"/>
                  </a:cubicBezTo>
                  <a:cubicBezTo>
                    <a:pt x="13763" y="13158"/>
                    <a:pt x="13696" y="13147"/>
                    <a:pt x="13668" y="13118"/>
                  </a:cubicBezTo>
                  <a:cubicBezTo>
                    <a:pt x="13623" y="13076"/>
                    <a:pt x="13627" y="12988"/>
                    <a:pt x="13621" y="12930"/>
                  </a:cubicBezTo>
                  <a:cubicBezTo>
                    <a:pt x="13536" y="12178"/>
                    <a:pt x="13891" y="11433"/>
                    <a:pt x="14283" y="10817"/>
                  </a:cubicBezTo>
                  <a:cubicBezTo>
                    <a:pt x="14518" y="10448"/>
                    <a:pt x="14787" y="10102"/>
                    <a:pt x="15072" y="9769"/>
                  </a:cubicBezTo>
                  <a:cubicBezTo>
                    <a:pt x="14583" y="9077"/>
                    <a:pt x="14047" y="8415"/>
                    <a:pt x="13474" y="7789"/>
                  </a:cubicBezTo>
                  <a:cubicBezTo>
                    <a:pt x="13340" y="7891"/>
                    <a:pt x="13204" y="7989"/>
                    <a:pt x="13063" y="8077"/>
                  </a:cubicBezTo>
                  <a:cubicBezTo>
                    <a:pt x="12869" y="8198"/>
                    <a:pt x="12587" y="8372"/>
                    <a:pt x="12329" y="8372"/>
                  </a:cubicBezTo>
                  <a:cubicBezTo>
                    <a:pt x="12262" y="8372"/>
                    <a:pt x="12197" y="8360"/>
                    <a:pt x="12136" y="8333"/>
                  </a:cubicBezTo>
                  <a:cubicBezTo>
                    <a:pt x="11745" y="8161"/>
                    <a:pt x="11941" y="7675"/>
                    <a:pt x="12125" y="7428"/>
                  </a:cubicBezTo>
                  <a:cubicBezTo>
                    <a:pt x="12267" y="7236"/>
                    <a:pt x="12438" y="7066"/>
                    <a:pt x="12620" y="6910"/>
                  </a:cubicBezTo>
                  <a:cubicBezTo>
                    <a:pt x="11672" y="5997"/>
                    <a:pt x="10634" y="5185"/>
                    <a:pt x="9518" y="4507"/>
                  </a:cubicBezTo>
                  <a:cubicBezTo>
                    <a:pt x="9507" y="4518"/>
                    <a:pt x="9497" y="4533"/>
                    <a:pt x="9485" y="4545"/>
                  </a:cubicBezTo>
                  <a:cubicBezTo>
                    <a:pt x="9318" y="4726"/>
                    <a:pt x="9084" y="4914"/>
                    <a:pt x="8829" y="4914"/>
                  </a:cubicBezTo>
                  <a:cubicBezTo>
                    <a:pt x="8775" y="4914"/>
                    <a:pt x="8719" y="4906"/>
                    <a:pt x="8663" y="4887"/>
                  </a:cubicBezTo>
                  <a:cubicBezTo>
                    <a:pt x="8277" y="4753"/>
                    <a:pt x="8222" y="4339"/>
                    <a:pt x="8263" y="3981"/>
                  </a:cubicBezTo>
                  <a:cubicBezTo>
                    <a:pt x="8269" y="3931"/>
                    <a:pt x="8280" y="3880"/>
                    <a:pt x="8288" y="3830"/>
                  </a:cubicBezTo>
                  <a:cubicBezTo>
                    <a:pt x="7501" y="3441"/>
                    <a:pt x="6681" y="3116"/>
                    <a:pt x="5832" y="2868"/>
                  </a:cubicBezTo>
                  <a:lnTo>
                    <a:pt x="5832" y="2868"/>
                  </a:lnTo>
                  <a:cubicBezTo>
                    <a:pt x="5996" y="4700"/>
                    <a:pt x="6349" y="6516"/>
                    <a:pt x="6846" y="8296"/>
                  </a:cubicBezTo>
                  <a:cubicBezTo>
                    <a:pt x="7087" y="8300"/>
                    <a:pt x="7327" y="8317"/>
                    <a:pt x="7567" y="8361"/>
                  </a:cubicBezTo>
                  <a:cubicBezTo>
                    <a:pt x="8233" y="8482"/>
                    <a:pt x="8900" y="8882"/>
                    <a:pt x="9042" y="9596"/>
                  </a:cubicBezTo>
                  <a:cubicBezTo>
                    <a:pt x="9151" y="10142"/>
                    <a:pt x="8811" y="10584"/>
                    <a:pt x="8392" y="10891"/>
                  </a:cubicBezTo>
                  <a:cubicBezTo>
                    <a:pt x="8210" y="11025"/>
                    <a:pt x="8014" y="11140"/>
                    <a:pt x="7811" y="11241"/>
                  </a:cubicBezTo>
                  <a:cubicBezTo>
                    <a:pt x="8085" y="11974"/>
                    <a:pt x="8379" y="12698"/>
                    <a:pt x="8693" y="13410"/>
                  </a:cubicBezTo>
                  <a:cubicBezTo>
                    <a:pt x="9068" y="14259"/>
                    <a:pt x="9472" y="15096"/>
                    <a:pt x="9900" y="15919"/>
                  </a:cubicBezTo>
                  <a:cubicBezTo>
                    <a:pt x="9976" y="15905"/>
                    <a:pt x="10053" y="15887"/>
                    <a:pt x="10128" y="15874"/>
                  </a:cubicBezTo>
                  <a:cubicBezTo>
                    <a:pt x="10348" y="15839"/>
                    <a:pt x="10582" y="15812"/>
                    <a:pt x="10816" y="15812"/>
                  </a:cubicBezTo>
                  <a:cubicBezTo>
                    <a:pt x="11129" y="15812"/>
                    <a:pt x="11441" y="15861"/>
                    <a:pt x="11714" y="16005"/>
                  </a:cubicBezTo>
                  <a:cubicBezTo>
                    <a:pt x="12065" y="16192"/>
                    <a:pt x="12378" y="16591"/>
                    <a:pt x="12225" y="17002"/>
                  </a:cubicBezTo>
                  <a:cubicBezTo>
                    <a:pt x="12073" y="17407"/>
                    <a:pt x="11637" y="17676"/>
                    <a:pt x="11276" y="17872"/>
                  </a:cubicBezTo>
                  <a:cubicBezTo>
                    <a:pt x="11201" y="17914"/>
                    <a:pt x="11124" y="17952"/>
                    <a:pt x="11045" y="17989"/>
                  </a:cubicBezTo>
                  <a:cubicBezTo>
                    <a:pt x="12017" y="19654"/>
                    <a:pt x="13080" y="21270"/>
                    <a:pt x="14205" y="22835"/>
                  </a:cubicBezTo>
                  <a:cubicBezTo>
                    <a:pt x="13164" y="21877"/>
                    <a:pt x="12041" y="21012"/>
                    <a:pt x="10853" y="20248"/>
                  </a:cubicBezTo>
                  <a:cubicBezTo>
                    <a:pt x="10587" y="20545"/>
                    <a:pt x="10266" y="20788"/>
                    <a:pt x="9865" y="20827"/>
                  </a:cubicBezTo>
                  <a:cubicBezTo>
                    <a:pt x="9863" y="20827"/>
                    <a:pt x="9861" y="20827"/>
                    <a:pt x="9860" y="20827"/>
                  </a:cubicBezTo>
                  <a:cubicBezTo>
                    <a:pt x="9828" y="20827"/>
                    <a:pt x="9801" y="20799"/>
                    <a:pt x="9791" y="20771"/>
                  </a:cubicBezTo>
                  <a:cubicBezTo>
                    <a:pt x="9655" y="20399"/>
                    <a:pt x="9751" y="20023"/>
                    <a:pt x="9888" y="19662"/>
                  </a:cubicBezTo>
                  <a:cubicBezTo>
                    <a:pt x="9498" y="19435"/>
                    <a:pt x="9105" y="19217"/>
                    <a:pt x="8704" y="19012"/>
                  </a:cubicBezTo>
                  <a:cubicBezTo>
                    <a:pt x="8618" y="19194"/>
                    <a:pt x="8528" y="19375"/>
                    <a:pt x="8430" y="19552"/>
                  </a:cubicBezTo>
                  <a:cubicBezTo>
                    <a:pt x="8283" y="19818"/>
                    <a:pt x="8122" y="20080"/>
                    <a:pt x="7931" y="20316"/>
                  </a:cubicBezTo>
                  <a:cubicBezTo>
                    <a:pt x="7785" y="20497"/>
                    <a:pt x="7612" y="20681"/>
                    <a:pt x="7393" y="20772"/>
                  </a:cubicBezTo>
                  <a:cubicBezTo>
                    <a:pt x="7321" y="20802"/>
                    <a:pt x="7245" y="20818"/>
                    <a:pt x="7169" y="20818"/>
                  </a:cubicBezTo>
                  <a:cubicBezTo>
                    <a:pt x="7062" y="20818"/>
                    <a:pt x="6957" y="20785"/>
                    <a:pt x="6870" y="20713"/>
                  </a:cubicBezTo>
                  <a:cubicBezTo>
                    <a:pt x="6711" y="20584"/>
                    <a:pt x="6652" y="20376"/>
                    <a:pt x="6629" y="20181"/>
                  </a:cubicBezTo>
                  <a:cubicBezTo>
                    <a:pt x="6563" y="19597"/>
                    <a:pt x="6738" y="18975"/>
                    <a:pt x="6894" y="18417"/>
                  </a:cubicBezTo>
                  <a:cubicBezTo>
                    <a:pt x="6913" y="18346"/>
                    <a:pt x="6935" y="18276"/>
                    <a:pt x="6956" y="18205"/>
                  </a:cubicBezTo>
                  <a:cubicBezTo>
                    <a:pt x="6080" y="17842"/>
                    <a:pt x="5181" y="17531"/>
                    <a:pt x="4270" y="17273"/>
                  </a:cubicBezTo>
                  <a:cubicBezTo>
                    <a:pt x="4156" y="17457"/>
                    <a:pt x="4031" y="17634"/>
                    <a:pt x="3888" y="17794"/>
                  </a:cubicBezTo>
                  <a:cubicBezTo>
                    <a:pt x="3736" y="17965"/>
                    <a:pt x="3517" y="18156"/>
                    <a:pt x="3278" y="18156"/>
                  </a:cubicBezTo>
                  <a:cubicBezTo>
                    <a:pt x="3224" y="18156"/>
                    <a:pt x="3169" y="18146"/>
                    <a:pt x="3113" y="18124"/>
                  </a:cubicBezTo>
                  <a:cubicBezTo>
                    <a:pt x="2705" y="17964"/>
                    <a:pt x="2671" y="17492"/>
                    <a:pt x="2723" y="17120"/>
                  </a:cubicBezTo>
                  <a:cubicBezTo>
                    <a:pt x="2734" y="17046"/>
                    <a:pt x="2752" y="16973"/>
                    <a:pt x="2766" y="16899"/>
                  </a:cubicBezTo>
                  <a:cubicBezTo>
                    <a:pt x="1855" y="16704"/>
                    <a:pt x="931" y="16563"/>
                    <a:pt x="0" y="16482"/>
                  </a:cubicBezTo>
                  <a:lnTo>
                    <a:pt x="0" y="16482"/>
                  </a:lnTo>
                  <a:cubicBezTo>
                    <a:pt x="1667" y="21695"/>
                    <a:pt x="5626" y="26150"/>
                    <a:pt x="10666" y="28288"/>
                  </a:cubicBezTo>
                  <a:lnTo>
                    <a:pt x="28144" y="27755"/>
                  </a:lnTo>
                  <a:cubicBezTo>
                    <a:pt x="33908" y="23164"/>
                    <a:pt x="37305" y="15935"/>
                    <a:pt x="37369" y="8567"/>
                  </a:cubicBezTo>
                  <a:lnTo>
                    <a:pt x="37369" y="8567"/>
                  </a:lnTo>
                  <a:cubicBezTo>
                    <a:pt x="35205" y="9096"/>
                    <a:pt x="33203" y="10170"/>
                    <a:pt x="31472" y="11578"/>
                  </a:cubicBezTo>
                  <a:lnTo>
                    <a:pt x="31472" y="11579"/>
                  </a:lnTo>
                  <a:cubicBezTo>
                    <a:pt x="31530" y="11948"/>
                    <a:pt x="31577" y="12326"/>
                    <a:pt x="31547" y="12698"/>
                  </a:cubicBezTo>
                  <a:cubicBezTo>
                    <a:pt x="31524" y="12982"/>
                    <a:pt x="31439" y="13349"/>
                    <a:pt x="31112" y="13413"/>
                  </a:cubicBezTo>
                  <a:cubicBezTo>
                    <a:pt x="31078" y="13420"/>
                    <a:pt x="31045" y="13423"/>
                    <a:pt x="31013" y="13423"/>
                  </a:cubicBezTo>
                  <a:cubicBezTo>
                    <a:pt x="30659" y="13423"/>
                    <a:pt x="30377" y="13058"/>
                    <a:pt x="30198" y="12792"/>
                  </a:cubicBezTo>
                  <a:cubicBezTo>
                    <a:pt x="30187" y="12778"/>
                    <a:pt x="30180" y="12762"/>
                    <a:pt x="30170" y="12748"/>
                  </a:cubicBezTo>
                  <a:cubicBezTo>
                    <a:pt x="30031" y="12885"/>
                    <a:pt x="29893" y="13025"/>
                    <a:pt x="29759" y="13167"/>
                  </a:cubicBezTo>
                  <a:cubicBezTo>
                    <a:pt x="29565" y="13373"/>
                    <a:pt x="29376" y="13584"/>
                    <a:pt x="29192" y="13798"/>
                  </a:cubicBezTo>
                  <a:cubicBezTo>
                    <a:pt x="29346" y="14347"/>
                    <a:pt x="29498" y="14898"/>
                    <a:pt x="29587" y="15460"/>
                  </a:cubicBezTo>
                  <a:cubicBezTo>
                    <a:pt x="29649" y="15857"/>
                    <a:pt x="29801" y="16704"/>
                    <a:pt x="29249" y="16844"/>
                  </a:cubicBezTo>
                  <a:cubicBezTo>
                    <a:pt x="29214" y="16853"/>
                    <a:pt x="29179" y="16857"/>
                    <a:pt x="29144" y="16857"/>
                  </a:cubicBezTo>
                  <a:cubicBezTo>
                    <a:pt x="28950" y="16857"/>
                    <a:pt x="28767" y="16727"/>
                    <a:pt x="28629" y="16601"/>
                  </a:cubicBezTo>
                  <a:cubicBezTo>
                    <a:pt x="28378" y="16376"/>
                    <a:pt x="28181" y="16086"/>
                    <a:pt x="28008" y="15800"/>
                  </a:cubicBezTo>
                  <a:cubicBezTo>
                    <a:pt x="27951" y="15708"/>
                    <a:pt x="27902" y="15612"/>
                    <a:pt x="27852" y="15519"/>
                  </a:cubicBezTo>
                  <a:cubicBezTo>
                    <a:pt x="26710" y="17150"/>
                    <a:pt x="25782" y="18935"/>
                    <a:pt x="25025" y="20780"/>
                  </a:cubicBezTo>
                  <a:cubicBezTo>
                    <a:pt x="25896" y="18372"/>
                    <a:pt x="25979" y="15680"/>
                    <a:pt x="25817" y="13106"/>
                  </a:cubicBezTo>
                  <a:lnTo>
                    <a:pt x="25817" y="13106"/>
                  </a:lnTo>
                  <a:cubicBezTo>
                    <a:pt x="25422" y="13229"/>
                    <a:pt x="25017" y="13327"/>
                    <a:pt x="24608" y="13357"/>
                  </a:cubicBezTo>
                  <a:cubicBezTo>
                    <a:pt x="24563" y="13361"/>
                    <a:pt x="24515" y="13363"/>
                    <a:pt x="24466" y="13363"/>
                  </a:cubicBezTo>
                  <a:cubicBezTo>
                    <a:pt x="24118" y="13363"/>
                    <a:pt x="23702" y="13262"/>
                    <a:pt x="23698" y="12846"/>
                  </a:cubicBezTo>
                  <a:cubicBezTo>
                    <a:pt x="23696" y="12583"/>
                    <a:pt x="23877" y="12342"/>
                    <a:pt x="24045" y="12158"/>
                  </a:cubicBezTo>
                  <a:cubicBezTo>
                    <a:pt x="24287" y="11892"/>
                    <a:pt x="24579" y="11672"/>
                    <a:pt x="24877" y="11473"/>
                  </a:cubicBezTo>
                  <a:cubicBezTo>
                    <a:pt x="25117" y="11310"/>
                    <a:pt x="25370" y="11153"/>
                    <a:pt x="25632" y="11008"/>
                  </a:cubicBezTo>
                  <a:cubicBezTo>
                    <a:pt x="25532" y="10099"/>
                    <a:pt x="25403" y="9193"/>
                    <a:pt x="25225" y="8296"/>
                  </a:cubicBezTo>
                  <a:cubicBezTo>
                    <a:pt x="25110" y="8318"/>
                    <a:pt x="24994" y="8335"/>
                    <a:pt x="24878" y="8345"/>
                  </a:cubicBezTo>
                  <a:cubicBezTo>
                    <a:pt x="24833" y="8348"/>
                    <a:pt x="24786" y="8350"/>
                    <a:pt x="24739" y="8350"/>
                  </a:cubicBezTo>
                  <a:cubicBezTo>
                    <a:pt x="24429" y="8350"/>
                    <a:pt x="24103" y="8262"/>
                    <a:pt x="23974" y="7951"/>
                  </a:cubicBezTo>
                  <a:cubicBezTo>
                    <a:pt x="23888" y="7747"/>
                    <a:pt x="23906" y="7513"/>
                    <a:pt x="23945" y="7300"/>
                  </a:cubicBezTo>
                  <a:cubicBezTo>
                    <a:pt x="24017" y="6913"/>
                    <a:pt x="24171" y="6546"/>
                    <a:pt x="24366" y="6206"/>
                  </a:cubicBezTo>
                  <a:cubicBezTo>
                    <a:pt x="24440" y="6077"/>
                    <a:pt x="24520" y="5951"/>
                    <a:pt x="24603" y="5828"/>
                  </a:cubicBezTo>
                  <a:cubicBezTo>
                    <a:pt x="23945" y="3713"/>
                    <a:pt x="22944" y="1687"/>
                    <a:pt x="215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5"/>
            <p:cNvSpPr/>
            <p:nvPr/>
          </p:nvSpPr>
          <p:spPr>
            <a:xfrm>
              <a:off x="5731950" y="4337850"/>
              <a:ext cx="245250" cy="389625"/>
            </a:xfrm>
            <a:custGeom>
              <a:avLst/>
              <a:gdLst/>
              <a:ahLst/>
              <a:cxnLst/>
              <a:rect l="l" t="t" r="r" b="b"/>
              <a:pathLst>
                <a:path w="9810" h="15585" extrusionOk="0">
                  <a:moveTo>
                    <a:pt x="9809" y="0"/>
                  </a:moveTo>
                  <a:lnTo>
                    <a:pt x="9809" y="0"/>
                  </a:lnTo>
                  <a:cubicBezTo>
                    <a:pt x="8827" y="1188"/>
                    <a:pt x="7911" y="2423"/>
                    <a:pt x="7025" y="3680"/>
                  </a:cubicBezTo>
                  <a:cubicBezTo>
                    <a:pt x="6578" y="4307"/>
                    <a:pt x="6154" y="4947"/>
                    <a:pt x="5723" y="5583"/>
                  </a:cubicBezTo>
                  <a:cubicBezTo>
                    <a:pt x="5297" y="6223"/>
                    <a:pt x="4884" y="6871"/>
                    <a:pt x="4469" y="7517"/>
                  </a:cubicBezTo>
                  <a:cubicBezTo>
                    <a:pt x="4064" y="8172"/>
                    <a:pt x="3660" y="8826"/>
                    <a:pt x="3265" y="9484"/>
                  </a:cubicBezTo>
                  <a:cubicBezTo>
                    <a:pt x="2879" y="10148"/>
                    <a:pt x="2484" y="10808"/>
                    <a:pt x="2114" y="11482"/>
                  </a:cubicBezTo>
                  <a:cubicBezTo>
                    <a:pt x="1362" y="12824"/>
                    <a:pt x="645" y="14185"/>
                    <a:pt x="0" y="15584"/>
                  </a:cubicBezTo>
                  <a:cubicBezTo>
                    <a:pt x="884" y="14322"/>
                    <a:pt x="1723" y="13037"/>
                    <a:pt x="2556" y="11748"/>
                  </a:cubicBezTo>
                  <a:cubicBezTo>
                    <a:pt x="2978" y="11108"/>
                    <a:pt x="3382" y="10456"/>
                    <a:pt x="3798" y="9813"/>
                  </a:cubicBezTo>
                  <a:lnTo>
                    <a:pt x="5028" y="7870"/>
                  </a:lnTo>
                  <a:lnTo>
                    <a:pt x="6247" y="5921"/>
                  </a:lnTo>
                  <a:cubicBezTo>
                    <a:pt x="6648" y="5266"/>
                    <a:pt x="7060" y="4621"/>
                    <a:pt x="7455" y="3962"/>
                  </a:cubicBezTo>
                  <a:cubicBezTo>
                    <a:pt x="8257" y="2655"/>
                    <a:pt x="9053" y="1343"/>
                    <a:pt x="98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5"/>
            <p:cNvSpPr/>
            <p:nvPr/>
          </p:nvSpPr>
          <p:spPr>
            <a:xfrm>
              <a:off x="5651975" y="4168375"/>
              <a:ext cx="17075" cy="563775"/>
            </a:xfrm>
            <a:custGeom>
              <a:avLst/>
              <a:gdLst/>
              <a:ahLst/>
              <a:cxnLst/>
              <a:rect l="l" t="t" r="r" b="b"/>
              <a:pathLst>
                <a:path w="683" h="22551" extrusionOk="0">
                  <a:moveTo>
                    <a:pt x="112" y="0"/>
                  </a:moveTo>
                  <a:cubicBezTo>
                    <a:pt x="39" y="1883"/>
                    <a:pt x="20" y="3763"/>
                    <a:pt x="11" y="5642"/>
                  </a:cubicBezTo>
                  <a:cubicBezTo>
                    <a:pt x="0" y="6582"/>
                    <a:pt x="11" y="7521"/>
                    <a:pt x="8" y="8460"/>
                  </a:cubicBezTo>
                  <a:lnTo>
                    <a:pt x="22" y="11277"/>
                  </a:lnTo>
                  <a:lnTo>
                    <a:pt x="54" y="14094"/>
                  </a:lnTo>
                  <a:cubicBezTo>
                    <a:pt x="73" y="15034"/>
                    <a:pt x="78" y="15973"/>
                    <a:pt x="106" y="16912"/>
                  </a:cubicBezTo>
                  <a:cubicBezTo>
                    <a:pt x="145" y="18790"/>
                    <a:pt x="196" y="20669"/>
                    <a:pt x="302" y="22551"/>
                  </a:cubicBezTo>
                  <a:cubicBezTo>
                    <a:pt x="472" y="20674"/>
                    <a:pt x="564" y="18794"/>
                    <a:pt x="622" y="16914"/>
                  </a:cubicBezTo>
                  <a:cubicBezTo>
                    <a:pt x="655" y="15974"/>
                    <a:pt x="662" y="15034"/>
                    <a:pt x="680" y="14093"/>
                  </a:cubicBezTo>
                  <a:lnTo>
                    <a:pt x="683" y="11272"/>
                  </a:lnTo>
                  <a:lnTo>
                    <a:pt x="631" y="8451"/>
                  </a:lnTo>
                  <a:cubicBezTo>
                    <a:pt x="599" y="7510"/>
                    <a:pt x="575" y="6571"/>
                    <a:pt x="525" y="5631"/>
                  </a:cubicBezTo>
                  <a:cubicBezTo>
                    <a:pt x="437" y="3752"/>
                    <a:pt x="312" y="1874"/>
                    <a:pt x="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5"/>
            <p:cNvSpPr/>
            <p:nvPr/>
          </p:nvSpPr>
          <p:spPr>
            <a:xfrm>
              <a:off x="5329725" y="4231575"/>
              <a:ext cx="241325" cy="512625"/>
            </a:xfrm>
            <a:custGeom>
              <a:avLst/>
              <a:gdLst/>
              <a:ahLst/>
              <a:cxnLst/>
              <a:rect l="l" t="t" r="r" b="b"/>
              <a:pathLst>
                <a:path w="9653" h="20505" extrusionOk="0">
                  <a:moveTo>
                    <a:pt x="1" y="1"/>
                  </a:moveTo>
                  <a:lnTo>
                    <a:pt x="1" y="1"/>
                  </a:lnTo>
                  <a:cubicBezTo>
                    <a:pt x="682" y="1768"/>
                    <a:pt x="1422" y="3507"/>
                    <a:pt x="2182" y="5237"/>
                  </a:cubicBezTo>
                  <a:cubicBezTo>
                    <a:pt x="2556" y="6103"/>
                    <a:pt x="2952" y="6961"/>
                    <a:pt x="3338" y="7823"/>
                  </a:cubicBezTo>
                  <a:lnTo>
                    <a:pt x="4527" y="10393"/>
                  </a:lnTo>
                  <a:lnTo>
                    <a:pt x="5750" y="12949"/>
                  </a:lnTo>
                  <a:cubicBezTo>
                    <a:pt x="6169" y="13795"/>
                    <a:pt x="6575" y="14647"/>
                    <a:pt x="7006" y="15488"/>
                  </a:cubicBezTo>
                  <a:cubicBezTo>
                    <a:pt x="7854" y="17175"/>
                    <a:pt x="8724" y="18854"/>
                    <a:pt x="9652" y="20504"/>
                  </a:cubicBezTo>
                  <a:cubicBezTo>
                    <a:pt x="8974" y="18738"/>
                    <a:pt x="8234" y="16998"/>
                    <a:pt x="7473" y="15269"/>
                  </a:cubicBezTo>
                  <a:cubicBezTo>
                    <a:pt x="7099" y="14402"/>
                    <a:pt x="6702" y="13545"/>
                    <a:pt x="6316" y="12682"/>
                  </a:cubicBezTo>
                  <a:lnTo>
                    <a:pt x="5126" y="10112"/>
                  </a:lnTo>
                  <a:lnTo>
                    <a:pt x="3902" y="7556"/>
                  </a:lnTo>
                  <a:cubicBezTo>
                    <a:pt x="3484" y="6709"/>
                    <a:pt x="3075" y="5858"/>
                    <a:pt x="2646" y="5017"/>
                  </a:cubicBezTo>
                  <a:cubicBezTo>
                    <a:pt x="1797" y="3329"/>
                    <a:pt x="928" y="165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5"/>
            <p:cNvSpPr/>
            <p:nvPr/>
          </p:nvSpPr>
          <p:spPr>
            <a:xfrm>
              <a:off x="5188100" y="4538975"/>
              <a:ext cx="255575" cy="220725"/>
            </a:xfrm>
            <a:custGeom>
              <a:avLst/>
              <a:gdLst/>
              <a:ahLst/>
              <a:cxnLst/>
              <a:rect l="l" t="t" r="r" b="b"/>
              <a:pathLst>
                <a:path w="10223" h="8829" extrusionOk="0">
                  <a:moveTo>
                    <a:pt x="1" y="0"/>
                  </a:moveTo>
                  <a:lnTo>
                    <a:pt x="1" y="0"/>
                  </a:lnTo>
                  <a:cubicBezTo>
                    <a:pt x="812" y="791"/>
                    <a:pt x="1651" y="1543"/>
                    <a:pt x="2493" y="2289"/>
                  </a:cubicBezTo>
                  <a:cubicBezTo>
                    <a:pt x="2909" y="2667"/>
                    <a:pt x="3338" y="3030"/>
                    <a:pt x="3758" y="3404"/>
                  </a:cubicBezTo>
                  <a:lnTo>
                    <a:pt x="5029" y="4509"/>
                  </a:lnTo>
                  <a:lnTo>
                    <a:pt x="6306" y="5606"/>
                  </a:lnTo>
                  <a:cubicBezTo>
                    <a:pt x="6738" y="5967"/>
                    <a:pt x="7158" y="6339"/>
                    <a:pt x="7593" y="6696"/>
                  </a:cubicBezTo>
                  <a:cubicBezTo>
                    <a:pt x="8454" y="7420"/>
                    <a:pt x="9320" y="8140"/>
                    <a:pt x="10222" y="8828"/>
                  </a:cubicBezTo>
                  <a:cubicBezTo>
                    <a:pt x="9511" y="7943"/>
                    <a:pt x="8740" y="7115"/>
                    <a:pt x="7942" y="6316"/>
                  </a:cubicBezTo>
                  <a:cubicBezTo>
                    <a:pt x="7547" y="5912"/>
                    <a:pt x="7132" y="5529"/>
                    <a:pt x="6723" y="5139"/>
                  </a:cubicBezTo>
                  <a:cubicBezTo>
                    <a:pt x="6308" y="4757"/>
                    <a:pt x="5885" y="4382"/>
                    <a:pt x="5460" y="4009"/>
                  </a:cubicBezTo>
                  <a:cubicBezTo>
                    <a:pt x="5029" y="3645"/>
                    <a:pt x="4598" y="3280"/>
                    <a:pt x="4158" y="2926"/>
                  </a:cubicBezTo>
                  <a:cubicBezTo>
                    <a:pt x="3713" y="2577"/>
                    <a:pt x="3274" y="2223"/>
                    <a:pt x="2817" y="1891"/>
                  </a:cubicBezTo>
                  <a:cubicBezTo>
                    <a:pt x="1910" y="1217"/>
                    <a:pt x="978" y="574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7" name="Google Shape;1607;p35"/>
          <p:cNvGrpSpPr/>
          <p:nvPr/>
        </p:nvGrpSpPr>
        <p:grpSpPr>
          <a:xfrm flipH="1">
            <a:off x="190833" y="171873"/>
            <a:ext cx="602172" cy="602117"/>
            <a:chOff x="8374650" y="330550"/>
            <a:chExt cx="552350" cy="552300"/>
          </a:xfrm>
        </p:grpSpPr>
        <p:sp>
          <p:nvSpPr>
            <p:cNvPr id="1608" name="Google Shape;1608;p35"/>
            <p:cNvSpPr/>
            <p:nvPr/>
          </p:nvSpPr>
          <p:spPr>
            <a:xfrm>
              <a:off x="8374650" y="330550"/>
              <a:ext cx="552350" cy="552300"/>
            </a:xfrm>
            <a:custGeom>
              <a:avLst/>
              <a:gdLst/>
              <a:ahLst/>
              <a:cxnLst/>
              <a:rect l="l" t="t" r="r" b="b"/>
              <a:pathLst>
                <a:path w="22094" h="22092" extrusionOk="0">
                  <a:moveTo>
                    <a:pt x="11046" y="1"/>
                  </a:moveTo>
                  <a:cubicBezTo>
                    <a:pt x="10608" y="1"/>
                    <a:pt x="10178" y="28"/>
                    <a:pt x="9752" y="75"/>
                  </a:cubicBezTo>
                  <a:cubicBezTo>
                    <a:pt x="13981" y="629"/>
                    <a:pt x="17244" y="4243"/>
                    <a:pt x="17244" y="8624"/>
                  </a:cubicBezTo>
                  <a:cubicBezTo>
                    <a:pt x="17244" y="13386"/>
                    <a:pt x="13384" y="17243"/>
                    <a:pt x="8622" y="17243"/>
                  </a:cubicBezTo>
                  <a:cubicBezTo>
                    <a:pt x="4243" y="17243"/>
                    <a:pt x="628" y="13980"/>
                    <a:pt x="74" y="9754"/>
                  </a:cubicBezTo>
                  <a:cubicBezTo>
                    <a:pt x="27" y="10178"/>
                    <a:pt x="0" y="10608"/>
                    <a:pt x="0" y="11044"/>
                  </a:cubicBezTo>
                  <a:cubicBezTo>
                    <a:pt x="0" y="17145"/>
                    <a:pt x="4946" y="22091"/>
                    <a:pt x="11046" y="22091"/>
                  </a:cubicBezTo>
                  <a:cubicBezTo>
                    <a:pt x="17146" y="22091"/>
                    <a:pt x="22093" y="17144"/>
                    <a:pt x="22093" y="11044"/>
                  </a:cubicBezTo>
                  <a:cubicBezTo>
                    <a:pt x="22093" y="4944"/>
                    <a:pt x="17146" y="1"/>
                    <a:pt x="110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5"/>
            <p:cNvSpPr/>
            <p:nvPr/>
          </p:nvSpPr>
          <p:spPr>
            <a:xfrm>
              <a:off x="8374650" y="330575"/>
              <a:ext cx="552350" cy="552275"/>
            </a:xfrm>
            <a:custGeom>
              <a:avLst/>
              <a:gdLst/>
              <a:ahLst/>
              <a:cxnLst/>
              <a:rect l="l" t="t" r="r" b="b"/>
              <a:pathLst>
                <a:path w="22094" h="22091" extrusionOk="0">
                  <a:moveTo>
                    <a:pt x="11046" y="1"/>
                  </a:moveTo>
                  <a:cubicBezTo>
                    <a:pt x="10909" y="1"/>
                    <a:pt x="10773" y="3"/>
                    <a:pt x="10639" y="9"/>
                  </a:cubicBezTo>
                  <a:cubicBezTo>
                    <a:pt x="16070" y="238"/>
                    <a:pt x="20401" y="4566"/>
                    <a:pt x="20401" y="10199"/>
                  </a:cubicBezTo>
                  <a:cubicBezTo>
                    <a:pt x="20401" y="15833"/>
                    <a:pt x="15686" y="20401"/>
                    <a:pt x="10201" y="20401"/>
                  </a:cubicBezTo>
                  <a:cubicBezTo>
                    <a:pt x="4717" y="20401"/>
                    <a:pt x="243" y="16073"/>
                    <a:pt x="9" y="10645"/>
                  </a:cubicBezTo>
                  <a:cubicBezTo>
                    <a:pt x="3" y="10778"/>
                    <a:pt x="0" y="10910"/>
                    <a:pt x="0" y="11043"/>
                  </a:cubicBezTo>
                  <a:cubicBezTo>
                    <a:pt x="0" y="17144"/>
                    <a:pt x="4946" y="22090"/>
                    <a:pt x="11046" y="22090"/>
                  </a:cubicBezTo>
                  <a:cubicBezTo>
                    <a:pt x="17146" y="22090"/>
                    <a:pt x="22093" y="17144"/>
                    <a:pt x="22093" y="11044"/>
                  </a:cubicBezTo>
                  <a:lnTo>
                    <a:pt x="22093" y="11044"/>
                  </a:lnTo>
                  <a:cubicBezTo>
                    <a:pt x="22093" y="11044"/>
                    <a:pt x="22093" y="11044"/>
                    <a:pt x="22093" y="11044"/>
                  </a:cubicBezTo>
                  <a:lnTo>
                    <a:pt x="22093" y="11043"/>
                  </a:lnTo>
                  <a:cubicBezTo>
                    <a:pt x="22093" y="11043"/>
                    <a:pt x="22093" y="11043"/>
                    <a:pt x="22093" y="11044"/>
                  </a:cubicBezTo>
                  <a:cubicBezTo>
                    <a:pt x="22093" y="4944"/>
                    <a:pt x="17146" y="1"/>
                    <a:pt x="11046" y="1"/>
                  </a:cubicBezTo>
                  <a:close/>
                </a:path>
              </a:pathLst>
            </a:custGeom>
            <a:solidFill>
              <a:srgbClr val="4F92B2">
                <a:alpha val="42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7049143" y="28687"/>
            <a:ext cx="2094864" cy="766704"/>
          </a:xfrm>
          <a:custGeom>
            <a:avLst/>
            <a:gdLst/>
            <a:ahLst/>
            <a:cxnLst/>
            <a:rect l="l" t="t" r="r" b="b"/>
            <a:pathLst>
              <a:path w="22347" h="7126" extrusionOk="0">
                <a:moveTo>
                  <a:pt x="11619" y="1"/>
                </a:moveTo>
                <a:cubicBezTo>
                  <a:pt x="9702" y="1"/>
                  <a:pt x="8035" y="1325"/>
                  <a:pt x="7602" y="3196"/>
                </a:cubicBezTo>
                <a:cubicBezTo>
                  <a:pt x="7538" y="3175"/>
                  <a:pt x="7472" y="3165"/>
                  <a:pt x="7406" y="3165"/>
                </a:cubicBezTo>
                <a:cubicBezTo>
                  <a:pt x="7259" y="3165"/>
                  <a:pt x="7111" y="3216"/>
                  <a:pt x="6985" y="3310"/>
                </a:cubicBezTo>
                <a:cubicBezTo>
                  <a:pt x="6826" y="3447"/>
                  <a:pt x="6734" y="3653"/>
                  <a:pt x="6734" y="3881"/>
                </a:cubicBezTo>
                <a:cubicBezTo>
                  <a:pt x="5829" y="3462"/>
                  <a:pt x="5094" y="3300"/>
                  <a:pt x="4510" y="3300"/>
                </a:cubicBezTo>
                <a:cubicBezTo>
                  <a:pt x="3152" y="3300"/>
                  <a:pt x="2610" y="4180"/>
                  <a:pt x="2626" y="4771"/>
                </a:cubicBezTo>
                <a:cubicBezTo>
                  <a:pt x="1918" y="4817"/>
                  <a:pt x="1096" y="5068"/>
                  <a:pt x="389" y="5319"/>
                </a:cubicBezTo>
                <a:cubicBezTo>
                  <a:pt x="298" y="5365"/>
                  <a:pt x="229" y="5410"/>
                  <a:pt x="161" y="5479"/>
                </a:cubicBezTo>
                <a:cubicBezTo>
                  <a:pt x="1" y="5730"/>
                  <a:pt x="138" y="6118"/>
                  <a:pt x="480" y="6163"/>
                </a:cubicBezTo>
                <a:cubicBezTo>
                  <a:pt x="1870" y="6323"/>
                  <a:pt x="3941" y="6516"/>
                  <a:pt x="5935" y="6516"/>
                </a:cubicBezTo>
                <a:cubicBezTo>
                  <a:pt x="6791" y="6516"/>
                  <a:pt x="7633" y="6481"/>
                  <a:pt x="8401" y="6392"/>
                </a:cubicBezTo>
                <a:lnTo>
                  <a:pt x="8401" y="6392"/>
                </a:lnTo>
                <a:cubicBezTo>
                  <a:pt x="7877" y="6930"/>
                  <a:pt x="10865" y="7125"/>
                  <a:pt x="14343" y="7125"/>
                </a:cubicBezTo>
                <a:cubicBezTo>
                  <a:pt x="16323" y="7125"/>
                  <a:pt x="18462" y="7062"/>
                  <a:pt x="20201" y="6962"/>
                </a:cubicBezTo>
                <a:cubicBezTo>
                  <a:pt x="21434" y="6894"/>
                  <a:pt x="22347" y="5867"/>
                  <a:pt x="22324" y="4703"/>
                </a:cubicBezTo>
                <a:cubicBezTo>
                  <a:pt x="22324" y="4452"/>
                  <a:pt x="22256" y="4201"/>
                  <a:pt x="22141" y="3949"/>
                </a:cubicBezTo>
                <a:cubicBezTo>
                  <a:pt x="21822" y="3196"/>
                  <a:pt x="21274" y="2557"/>
                  <a:pt x="20521" y="2123"/>
                </a:cubicBezTo>
                <a:cubicBezTo>
                  <a:pt x="19942" y="1806"/>
                  <a:pt x="19313" y="1654"/>
                  <a:pt x="18692" y="1654"/>
                </a:cubicBezTo>
                <a:cubicBezTo>
                  <a:pt x="17524" y="1654"/>
                  <a:pt x="16381" y="2190"/>
                  <a:pt x="15636" y="3173"/>
                </a:cubicBezTo>
                <a:cubicBezTo>
                  <a:pt x="15202" y="1325"/>
                  <a:pt x="13536" y="1"/>
                  <a:pt x="1161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</a:t>
            </a: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655596" y="4"/>
            <a:ext cx="2963810" cy="824072"/>
          </a:xfrm>
          <a:custGeom>
            <a:avLst/>
            <a:gdLst/>
            <a:ahLst/>
            <a:cxnLst/>
            <a:rect l="l" t="t" r="r" b="b"/>
            <a:pathLst>
              <a:path w="29811" h="8289" extrusionOk="0">
                <a:moveTo>
                  <a:pt x="22212" y="1"/>
                </a:moveTo>
                <a:cubicBezTo>
                  <a:pt x="20427" y="1"/>
                  <a:pt x="18781" y="1159"/>
                  <a:pt x="18238" y="2943"/>
                </a:cubicBezTo>
                <a:cubicBezTo>
                  <a:pt x="17872" y="2555"/>
                  <a:pt x="17370" y="2349"/>
                  <a:pt x="16845" y="2349"/>
                </a:cubicBezTo>
                <a:cubicBezTo>
                  <a:pt x="16320" y="2349"/>
                  <a:pt x="15818" y="2578"/>
                  <a:pt x="15453" y="2966"/>
                </a:cubicBezTo>
                <a:cubicBezTo>
                  <a:pt x="15088" y="1916"/>
                  <a:pt x="14152" y="1140"/>
                  <a:pt x="13056" y="957"/>
                </a:cubicBezTo>
                <a:cubicBezTo>
                  <a:pt x="12881" y="929"/>
                  <a:pt x="12706" y="914"/>
                  <a:pt x="12532" y="914"/>
                </a:cubicBezTo>
                <a:cubicBezTo>
                  <a:pt x="11597" y="914"/>
                  <a:pt x="10709" y="1321"/>
                  <a:pt x="10112" y="2053"/>
                </a:cubicBezTo>
                <a:cubicBezTo>
                  <a:pt x="9404" y="2920"/>
                  <a:pt x="9222" y="4107"/>
                  <a:pt x="9632" y="5157"/>
                </a:cubicBezTo>
                <a:cubicBezTo>
                  <a:pt x="4565" y="5203"/>
                  <a:pt x="2351" y="5773"/>
                  <a:pt x="502" y="6275"/>
                </a:cubicBezTo>
                <a:cubicBezTo>
                  <a:pt x="480" y="6275"/>
                  <a:pt x="457" y="6298"/>
                  <a:pt x="457" y="6298"/>
                </a:cubicBezTo>
                <a:cubicBezTo>
                  <a:pt x="183" y="6367"/>
                  <a:pt x="0" y="6641"/>
                  <a:pt x="23" y="6914"/>
                </a:cubicBezTo>
                <a:cubicBezTo>
                  <a:pt x="69" y="7211"/>
                  <a:pt x="297" y="7417"/>
                  <a:pt x="594" y="7417"/>
                </a:cubicBezTo>
                <a:cubicBezTo>
                  <a:pt x="1233" y="7439"/>
                  <a:pt x="1876" y="7449"/>
                  <a:pt x="2495" y="7449"/>
                </a:cubicBezTo>
                <a:cubicBezTo>
                  <a:pt x="4972" y="7449"/>
                  <a:pt x="7076" y="7303"/>
                  <a:pt x="7076" y="7303"/>
                </a:cubicBezTo>
                <a:lnTo>
                  <a:pt x="7076" y="7303"/>
                </a:lnTo>
                <a:cubicBezTo>
                  <a:pt x="7076" y="7303"/>
                  <a:pt x="6414" y="7599"/>
                  <a:pt x="5570" y="7873"/>
                </a:cubicBezTo>
                <a:cubicBezTo>
                  <a:pt x="5478" y="7896"/>
                  <a:pt x="5433" y="7987"/>
                  <a:pt x="5433" y="8079"/>
                </a:cubicBezTo>
                <a:cubicBezTo>
                  <a:pt x="5455" y="8170"/>
                  <a:pt x="5524" y="8238"/>
                  <a:pt x="5615" y="8238"/>
                </a:cubicBezTo>
                <a:cubicBezTo>
                  <a:pt x="7264" y="8173"/>
                  <a:pt x="9297" y="8086"/>
                  <a:pt x="11345" y="8086"/>
                </a:cubicBezTo>
                <a:cubicBezTo>
                  <a:pt x="12896" y="8086"/>
                  <a:pt x="14456" y="8136"/>
                  <a:pt x="15864" y="8284"/>
                </a:cubicBezTo>
                <a:cubicBezTo>
                  <a:pt x="15878" y="8287"/>
                  <a:pt x="15893" y="8288"/>
                  <a:pt x="15907" y="8288"/>
                </a:cubicBezTo>
                <a:cubicBezTo>
                  <a:pt x="16006" y="8288"/>
                  <a:pt x="16098" y="8221"/>
                  <a:pt x="16138" y="8101"/>
                </a:cubicBezTo>
                <a:cubicBezTo>
                  <a:pt x="16183" y="7987"/>
                  <a:pt x="16115" y="7850"/>
                  <a:pt x="16001" y="7805"/>
                </a:cubicBezTo>
                <a:cubicBezTo>
                  <a:pt x="15887" y="7736"/>
                  <a:pt x="15795" y="7691"/>
                  <a:pt x="15681" y="7622"/>
                </a:cubicBezTo>
                <a:cubicBezTo>
                  <a:pt x="15567" y="7576"/>
                  <a:pt x="15521" y="7439"/>
                  <a:pt x="15567" y="7325"/>
                </a:cubicBezTo>
                <a:cubicBezTo>
                  <a:pt x="15607" y="7226"/>
                  <a:pt x="15716" y="7161"/>
                  <a:pt x="15819" y="7161"/>
                </a:cubicBezTo>
                <a:cubicBezTo>
                  <a:pt x="15834" y="7161"/>
                  <a:pt x="15849" y="7163"/>
                  <a:pt x="15864" y="7166"/>
                </a:cubicBezTo>
                <a:cubicBezTo>
                  <a:pt x="16937" y="7439"/>
                  <a:pt x="18466" y="7736"/>
                  <a:pt x="20406" y="7828"/>
                </a:cubicBezTo>
                <a:cubicBezTo>
                  <a:pt x="20414" y="7832"/>
                  <a:pt x="20423" y="7834"/>
                  <a:pt x="20431" y="7834"/>
                </a:cubicBezTo>
                <a:cubicBezTo>
                  <a:pt x="20467" y="7834"/>
                  <a:pt x="20497" y="7796"/>
                  <a:pt x="20497" y="7759"/>
                </a:cubicBezTo>
                <a:cubicBezTo>
                  <a:pt x="20520" y="7713"/>
                  <a:pt x="20497" y="7668"/>
                  <a:pt x="20452" y="7645"/>
                </a:cubicBezTo>
                <a:cubicBezTo>
                  <a:pt x="20383" y="7622"/>
                  <a:pt x="20360" y="7554"/>
                  <a:pt x="20360" y="7485"/>
                </a:cubicBezTo>
                <a:cubicBezTo>
                  <a:pt x="20383" y="7417"/>
                  <a:pt x="20452" y="7371"/>
                  <a:pt x="20520" y="7371"/>
                </a:cubicBezTo>
                <a:cubicBezTo>
                  <a:pt x="21578" y="7476"/>
                  <a:pt x="22536" y="7523"/>
                  <a:pt x="23410" y="7523"/>
                </a:cubicBezTo>
                <a:cubicBezTo>
                  <a:pt x="25949" y="7523"/>
                  <a:pt x="27767" y="7127"/>
                  <a:pt x="29194" y="6618"/>
                </a:cubicBezTo>
                <a:cubicBezTo>
                  <a:pt x="29810" y="6390"/>
                  <a:pt x="29742" y="5499"/>
                  <a:pt x="29102" y="5408"/>
                </a:cubicBezTo>
                <a:cubicBezTo>
                  <a:pt x="28669" y="5340"/>
                  <a:pt x="28281" y="5248"/>
                  <a:pt x="27870" y="5180"/>
                </a:cubicBezTo>
                <a:cubicBezTo>
                  <a:pt x="27345" y="5066"/>
                  <a:pt x="26820" y="4952"/>
                  <a:pt x="26363" y="4837"/>
                </a:cubicBezTo>
                <a:cubicBezTo>
                  <a:pt x="26706" y="2669"/>
                  <a:pt x="25313" y="592"/>
                  <a:pt x="23168" y="113"/>
                </a:cubicBezTo>
                <a:cubicBezTo>
                  <a:pt x="22849" y="37"/>
                  <a:pt x="22528" y="1"/>
                  <a:pt x="222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89050" y="329179"/>
            <a:ext cx="1231044" cy="420641"/>
          </a:xfrm>
          <a:custGeom>
            <a:avLst/>
            <a:gdLst/>
            <a:ahLst/>
            <a:cxnLst/>
            <a:rect l="l" t="t" r="r" b="b"/>
            <a:pathLst>
              <a:path w="33532" h="8404" extrusionOk="0">
                <a:moveTo>
                  <a:pt x="23449" y="1"/>
                </a:moveTo>
                <a:cubicBezTo>
                  <a:pt x="21458" y="1"/>
                  <a:pt x="19548" y="915"/>
                  <a:pt x="18307" y="2497"/>
                </a:cubicBezTo>
                <a:cubicBezTo>
                  <a:pt x="18147" y="1379"/>
                  <a:pt x="17211" y="535"/>
                  <a:pt x="16093" y="489"/>
                </a:cubicBezTo>
                <a:cubicBezTo>
                  <a:pt x="16043" y="486"/>
                  <a:pt x="15994" y="484"/>
                  <a:pt x="15945" y="484"/>
                </a:cubicBezTo>
                <a:cubicBezTo>
                  <a:pt x="14866" y="484"/>
                  <a:pt x="13934" y="1198"/>
                  <a:pt x="13650" y="2246"/>
                </a:cubicBezTo>
                <a:cubicBezTo>
                  <a:pt x="12372" y="1855"/>
                  <a:pt x="11240" y="1691"/>
                  <a:pt x="10273" y="1691"/>
                </a:cubicBezTo>
                <a:cubicBezTo>
                  <a:pt x="6388" y="1691"/>
                  <a:pt x="5157" y="4345"/>
                  <a:pt x="7716" y="5625"/>
                </a:cubicBezTo>
                <a:cubicBezTo>
                  <a:pt x="5844" y="5625"/>
                  <a:pt x="4018" y="6035"/>
                  <a:pt x="1918" y="6332"/>
                </a:cubicBezTo>
                <a:cubicBezTo>
                  <a:pt x="1393" y="6401"/>
                  <a:pt x="868" y="6469"/>
                  <a:pt x="297" y="6515"/>
                </a:cubicBezTo>
                <a:cubicBezTo>
                  <a:pt x="24" y="6538"/>
                  <a:pt x="1" y="6948"/>
                  <a:pt x="297" y="6971"/>
                </a:cubicBezTo>
                <a:cubicBezTo>
                  <a:pt x="6643" y="7816"/>
                  <a:pt x="14928" y="8318"/>
                  <a:pt x="18444" y="8364"/>
                </a:cubicBezTo>
                <a:cubicBezTo>
                  <a:pt x="19450" y="8376"/>
                  <a:pt x="20423" y="8403"/>
                  <a:pt x="21263" y="8403"/>
                </a:cubicBezTo>
                <a:cubicBezTo>
                  <a:pt x="23433" y="8403"/>
                  <a:pt x="24719" y="8223"/>
                  <a:pt x="23419" y="7154"/>
                </a:cubicBezTo>
                <a:lnTo>
                  <a:pt x="23419" y="7154"/>
                </a:lnTo>
                <a:cubicBezTo>
                  <a:pt x="23859" y="7181"/>
                  <a:pt x="24317" y="7195"/>
                  <a:pt x="24785" y="7195"/>
                </a:cubicBezTo>
                <a:cubicBezTo>
                  <a:pt x="27789" y="7195"/>
                  <a:pt x="31215" y="6635"/>
                  <a:pt x="33052" y="5647"/>
                </a:cubicBezTo>
                <a:cubicBezTo>
                  <a:pt x="33485" y="5419"/>
                  <a:pt x="33531" y="4826"/>
                  <a:pt x="33075" y="4620"/>
                </a:cubicBezTo>
                <a:cubicBezTo>
                  <a:pt x="32983" y="4575"/>
                  <a:pt x="32869" y="4529"/>
                  <a:pt x="32778" y="4506"/>
                </a:cubicBezTo>
                <a:cubicBezTo>
                  <a:pt x="32013" y="4192"/>
                  <a:pt x="31011" y="3912"/>
                  <a:pt x="29962" y="3912"/>
                </a:cubicBezTo>
                <a:cubicBezTo>
                  <a:pt x="29791" y="3912"/>
                  <a:pt x="29618" y="3919"/>
                  <a:pt x="29445" y="3935"/>
                </a:cubicBezTo>
                <a:cubicBezTo>
                  <a:pt x="28555" y="1813"/>
                  <a:pt x="26592" y="352"/>
                  <a:pt x="24287" y="55"/>
                </a:cubicBezTo>
                <a:cubicBezTo>
                  <a:pt x="24007" y="19"/>
                  <a:pt x="23727" y="1"/>
                  <a:pt x="2344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716625" y="830275"/>
            <a:ext cx="5714100" cy="24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716625" y="3348600"/>
            <a:ext cx="57141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125" y="4604000"/>
            <a:ext cx="9144000" cy="549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64125" y="4573059"/>
            <a:ext cx="9489759" cy="327055"/>
          </a:xfrm>
          <a:custGeom>
            <a:avLst/>
            <a:gdLst/>
            <a:ahLst/>
            <a:cxnLst/>
            <a:rect l="l" t="t" r="r" b="b"/>
            <a:pathLst>
              <a:path w="164617" h="7146" extrusionOk="0">
                <a:moveTo>
                  <a:pt x="0" y="0"/>
                </a:moveTo>
                <a:cubicBezTo>
                  <a:pt x="3561" y="799"/>
                  <a:pt x="8469" y="1621"/>
                  <a:pt x="14723" y="2443"/>
                </a:cubicBezTo>
                <a:cubicBezTo>
                  <a:pt x="38992" y="5582"/>
                  <a:pt x="73584" y="7145"/>
                  <a:pt x="102393" y="7145"/>
                </a:cubicBezTo>
                <a:cubicBezTo>
                  <a:pt x="107723" y="7145"/>
                  <a:pt x="112855" y="7092"/>
                  <a:pt x="117688" y="6985"/>
                </a:cubicBezTo>
                <a:cubicBezTo>
                  <a:pt x="156377" y="6117"/>
                  <a:pt x="164616" y="3082"/>
                  <a:pt x="149141" y="0"/>
                </a:cubicBezTo>
                <a:close/>
              </a:path>
            </a:pathLst>
          </a:custGeom>
          <a:solidFill>
            <a:srgbClr val="FFFFFF">
              <a:alpha val="38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3784384" y="4700107"/>
            <a:ext cx="5359624" cy="72963"/>
          </a:xfrm>
          <a:custGeom>
            <a:avLst/>
            <a:gdLst/>
            <a:ahLst/>
            <a:cxnLst/>
            <a:rect l="l" t="t" r="r" b="b"/>
            <a:pathLst>
              <a:path w="98423" h="2276" extrusionOk="0">
                <a:moveTo>
                  <a:pt x="89741" y="1"/>
                </a:moveTo>
                <a:cubicBezTo>
                  <a:pt x="88904" y="1"/>
                  <a:pt x="88075" y="10"/>
                  <a:pt x="87261" y="35"/>
                </a:cubicBezTo>
                <a:cubicBezTo>
                  <a:pt x="85161" y="127"/>
                  <a:pt x="83176" y="287"/>
                  <a:pt x="81076" y="332"/>
                </a:cubicBezTo>
                <a:cubicBezTo>
                  <a:pt x="80532" y="347"/>
                  <a:pt x="79983" y="353"/>
                  <a:pt x="79430" y="353"/>
                </a:cubicBezTo>
                <a:cubicBezTo>
                  <a:pt x="77317" y="353"/>
                  <a:pt x="75154" y="268"/>
                  <a:pt x="73048" y="268"/>
                </a:cubicBezTo>
                <a:cubicBezTo>
                  <a:pt x="72283" y="268"/>
                  <a:pt x="71526" y="279"/>
                  <a:pt x="70781" y="309"/>
                </a:cubicBezTo>
                <a:cubicBezTo>
                  <a:pt x="68408" y="401"/>
                  <a:pt x="66262" y="652"/>
                  <a:pt x="64025" y="834"/>
                </a:cubicBezTo>
                <a:cubicBezTo>
                  <a:pt x="61514" y="1040"/>
                  <a:pt x="58844" y="1131"/>
                  <a:pt x="56128" y="1131"/>
                </a:cubicBezTo>
                <a:cubicBezTo>
                  <a:pt x="52903" y="1115"/>
                  <a:pt x="49584" y="944"/>
                  <a:pt x="46392" y="944"/>
                </a:cubicBezTo>
                <a:cubicBezTo>
                  <a:pt x="45155" y="944"/>
                  <a:pt x="43938" y="970"/>
                  <a:pt x="42752" y="1040"/>
                </a:cubicBezTo>
                <a:cubicBezTo>
                  <a:pt x="40310" y="1177"/>
                  <a:pt x="38141" y="1519"/>
                  <a:pt x="35722" y="1702"/>
                </a:cubicBezTo>
                <a:cubicBezTo>
                  <a:pt x="34215" y="1810"/>
                  <a:pt x="32667" y="1856"/>
                  <a:pt x="31092" y="1856"/>
                </a:cubicBezTo>
                <a:cubicBezTo>
                  <a:pt x="26055" y="1856"/>
                  <a:pt x="20736" y="1393"/>
                  <a:pt x="15590" y="1063"/>
                </a:cubicBezTo>
                <a:cubicBezTo>
                  <a:pt x="10431" y="720"/>
                  <a:pt x="5181" y="538"/>
                  <a:pt x="0" y="515"/>
                </a:cubicBezTo>
                <a:lnTo>
                  <a:pt x="0" y="515"/>
                </a:lnTo>
                <a:cubicBezTo>
                  <a:pt x="7532" y="675"/>
                  <a:pt x="15133" y="1085"/>
                  <a:pt x="22529" y="1725"/>
                </a:cubicBezTo>
                <a:cubicBezTo>
                  <a:pt x="25199" y="1953"/>
                  <a:pt x="27870" y="2204"/>
                  <a:pt x="30586" y="2272"/>
                </a:cubicBezTo>
                <a:cubicBezTo>
                  <a:pt x="30815" y="2275"/>
                  <a:pt x="31043" y="2276"/>
                  <a:pt x="31270" y="2276"/>
                </a:cubicBezTo>
                <a:cubicBezTo>
                  <a:pt x="33220" y="2276"/>
                  <a:pt x="35117" y="2192"/>
                  <a:pt x="36977" y="2090"/>
                </a:cubicBezTo>
                <a:cubicBezTo>
                  <a:pt x="40857" y="1907"/>
                  <a:pt x="44715" y="1725"/>
                  <a:pt x="48687" y="1633"/>
                </a:cubicBezTo>
                <a:cubicBezTo>
                  <a:pt x="50923" y="1588"/>
                  <a:pt x="53183" y="1565"/>
                  <a:pt x="55443" y="1542"/>
                </a:cubicBezTo>
                <a:cubicBezTo>
                  <a:pt x="58705" y="1532"/>
                  <a:pt x="61970" y="1527"/>
                  <a:pt x="65240" y="1527"/>
                </a:cubicBezTo>
                <a:cubicBezTo>
                  <a:pt x="69864" y="1527"/>
                  <a:pt x="74496" y="1538"/>
                  <a:pt x="79135" y="1565"/>
                </a:cubicBezTo>
                <a:cubicBezTo>
                  <a:pt x="85390" y="1588"/>
                  <a:pt x="91667" y="1610"/>
                  <a:pt x="97966" y="1816"/>
                </a:cubicBezTo>
                <a:cubicBezTo>
                  <a:pt x="98126" y="1839"/>
                  <a:pt x="98286" y="1839"/>
                  <a:pt x="98423" y="1839"/>
                </a:cubicBezTo>
                <a:lnTo>
                  <a:pt x="98423" y="127"/>
                </a:lnTo>
                <a:cubicBezTo>
                  <a:pt x="96985" y="104"/>
                  <a:pt x="95524" y="81"/>
                  <a:pt x="94086" y="58"/>
                </a:cubicBezTo>
                <a:cubicBezTo>
                  <a:pt x="92642" y="29"/>
                  <a:pt x="91181" y="1"/>
                  <a:pt x="8974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0" y="4900115"/>
            <a:ext cx="7882851" cy="148587"/>
          </a:xfrm>
          <a:custGeom>
            <a:avLst/>
            <a:gdLst/>
            <a:ahLst/>
            <a:cxnLst/>
            <a:rect l="l" t="t" r="r" b="b"/>
            <a:pathLst>
              <a:path w="144759" h="4635" extrusionOk="0">
                <a:moveTo>
                  <a:pt x="9884" y="1"/>
                </a:moveTo>
                <a:cubicBezTo>
                  <a:pt x="6587" y="1"/>
                  <a:pt x="3291" y="16"/>
                  <a:pt x="1" y="47"/>
                </a:cubicBezTo>
                <a:lnTo>
                  <a:pt x="1" y="4635"/>
                </a:lnTo>
                <a:cubicBezTo>
                  <a:pt x="8461" y="2851"/>
                  <a:pt x="13748" y="2337"/>
                  <a:pt x="18551" y="2337"/>
                </a:cubicBezTo>
                <a:cubicBezTo>
                  <a:pt x="25091" y="2337"/>
                  <a:pt x="30732" y="3291"/>
                  <a:pt x="42261" y="3291"/>
                </a:cubicBezTo>
                <a:cubicBezTo>
                  <a:pt x="42639" y="3291"/>
                  <a:pt x="43023" y="3290"/>
                  <a:pt x="43414" y="3288"/>
                </a:cubicBezTo>
                <a:cubicBezTo>
                  <a:pt x="77196" y="3128"/>
                  <a:pt x="110977" y="2945"/>
                  <a:pt x="144759" y="2786"/>
                </a:cubicBezTo>
                <a:cubicBezTo>
                  <a:pt x="141211" y="2555"/>
                  <a:pt x="137621" y="2483"/>
                  <a:pt x="134019" y="2483"/>
                </a:cubicBezTo>
                <a:cubicBezTo>
                  <a:pt x="130136" y="2483"/>
                  <a:pt x="126239" y="2567"/>
                  <a:pt x="122367" y="2626"/>
                </a:cubicBezTo>
                <a:cubicBezTo>
                  <a:pt x="114900" y="2747"/>
                  <a:pt x="107422" y="2792"/>
                  <a:pt x="99938" y="2792"/>
                </a:cubicBezTo>
                <a:cubicBezTo>
                  <a:pt x="89095" y="2792"/>
                  <a:pt x="78238" y="2698"/>
                  <a:pt x="67381" y="2603"/>
                </a:cubicBezTo>
                <a:cubicBezTo>
                  <a:pt x="57087" y="2512"/>
                  <a:pt x="46519" y="2398"/>
                  <a:pt x="36864" y="1165"/>
                </a:cubicBezTo>
                <a:cubicBezTo>
                  <a:pt x="36179" y="1074"/>
                  <a:pt x="35357" y="868"/>
                  <a:pt x="35699" y="663"/>
                </a:cubicBezTo>
                <a:lnTo>
                  <a:pt x="37183" y="389"/>
                </a:lnTo>
                <a:cubicBezTo>
                  <a:pt x="28102" y="121"/>
                  <a:pt x="18985" y="1"/>
                  <a:pt x="98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947102" y="4604000"/>
            <a:ext cx="3490293" cy="61198"/>
          </a:xfrm>
          <a:custGeom>
            <a:avLst/>
            <a:gdLst/>
            <a:ahLst/>
            <a:cxnLst/>
            <a:rect l="l" t="t" r="r" b="b"/>
            <a:pathLst>
              <a:path w="64095" h="1909" extrusionOk="0">
                <a:moveTo>
                  <a:pt x="41618" y="1"/>
                </a:moveTo>
                <a:cubicBezTo>
                  <a:pt x="38276" y="1"/>
                  <a:pt x="35314" y="99"/>
                  <a:pt x="33394" y="363"/>
                </a:cubicBezTo>
                <a:cubicBezTo>
                  <a:pt x="28982" y="245"/>
                  <a:pt x="25124" y="195"/>
                  <a:pt x="21756" y="195"/>
                </a:cubicBezTo>
                <a:cubicBezTo>
                  <a:pt x="4285" y="195"/>
                  <a:pt x="1" y="1527"/>
                  <a:pt x="1" y="1527"/>
                </a:cubicBezTo>
                <a:cubicBezTo>
                  <a:pt x="5128" y="1803"/>
                  <a:pt x="11430" y="1908"/>
                  <a:pt x="18059" y="1908"/>
                </a:cubicBezTo>
                <a:cubicBezTo>
                  <a:pt x="39379" y="1908"/>
                  <a:pt x="64094" y="819"/>
                  <a:pt x="64094" y="819"/>
                </a:cubicBezTo>
                <a:cubicBezTo>
                  <a:pt x="64094" y="819"/>
                  <a:pt x="51272" y="1"/>
                  <a:pt x="4161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5736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1933147" y="1687850"/>
            <a:ext cx="4011900" cy="11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687875"/>
            <a:ext cx="1143000" cy="1133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713226" y="2820950"/>
            <a:ext cx="52317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-125" y="4830175"/>
            <a:ext cx="9144000" cy="323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 flipH="1">
            <a:off x="130" y="4933675"/>
            <a:ext cx="7837395" cy="116125"/>
          </a:xfrm>
          <a:custGeom>
            <a:avLst/>
            <a:gdLst/>
            <a:ahLst/>
            <a:cxnLst/>
            <a:rect l="l" t="t" r="r" b="b"/>
            <a:pathLst>
              <a:path w="150625" h="4645" extrusionOk="0">
                <a:moveTo>
                  <a:pt x="139945" y="0"/>
                </a:moveTo>
                <a:cubicBezTo>
                  <a:pt x="130607" y="0"/>
                  <a:pt x="121253" y="129"/>
                  <a:pt x="111935" y="376"/>
                </a:cubicBezTo>
                <a:lnTo>
                  <a:pt x="113488" y="673"/>
                </a:lnTo>
                <a:cubicBezTo>
                  <a:pt x="113830" y="879"/>
                  <a:pt x="112985" y="1084"/>
                  <a:pt x="112278" y="1152"/>
                </a:cubicBezTo>
                <a:cubicBezTo>
                  <a:pt x="102235" y="2408"/>
                  <a:pt x="91233" y="2499"/>
                  <a:pt x="80505" y="2590"/>
                </a:cubicBezTo>
                <a:cubicBezTo>
                  <a:pt x="69216" y="2685"/>
                  <a:pt x="57927" y="2779"/>
                  <a:pt x="46647" y="2779"/>
                </a:cubicBezTo>
                <a:cubicBezTo>
                  <a:pt x="38861" y="2779"/>
                  <a:pt x="31079" y="2734"/>
                  <a:pt x="23305" y="2613"/>
                </a:cubicBezTo>
                <a:cubicBezTo>
                  <a:pt x="19348" y="2555"/>
                  <a:pt x="15361" y="2479"/>
                  <a:pt x="11387" y="2479"/>
                </a:cubicBezTo>
                <a:cubicBezTo>
                  <a:pt x="7567" y="2479"/>
                  <a:pt x="3759" y="2549"/>
                  <a:pt x="0" y="2773"/>
                </a:cubicBezTo>
                <a:cubicBezTo>
                  <a:pt x="35151" y="2956"/>
                  <a:pt x="70302" y="3115"/>
                  <a:pt x="105453" y="3298"/>
                </a:cubicBezTo>
                <a:cubicBezTo>
                  <a:pt x="105782" y="3299"/>
                  <a:pt x="106105" y="3300"/>
                  <a:pt x="106425" y="3300"/>
                </a:cubicBezTo>
                <a:cubicBezTo>
                  <a:pt x="118558" y="3300"/>
                  <a:pt x="124458" y="2341"/>
                  <a:pt x="131286" y="2341"/>
                </a:cubicBezTo>
                <a:cubicBezTo>
                  <a:pt x="136292" y="2341"/>
                  <a:pt x="141797" y="2857"/>
                  <a:pt x="150624" y="4645"/>
                </a:cubicBezTo>
                <a:lnTo>
                  <a:pt x="150624" y="57"/>
                </a:lnTo>
                <a:cubicBezTo>
                  <a:pt x="147069" y="19"/>
                  <a:pt x="143508" y="0"/>
                  <a:pt x="1399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300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36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slideLayout" Target="../slideLayouts/slideLayout34.xml"/><Relationship Id="rId30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C3E9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aleway ExtraBold"/>
              <a:buNone/>
              <a:defRPr sz="3300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8" r:id="rId2"/>
    <p:sldLayoutId id="2147483667" r:id="rId3"/>
    <p:sldLayoutId id="2147483678" r:id="rId4"/>
    <p:sldLayoutId id="2147483679" r:id="rId5"/>
    <p:sldLayoutId id="2147483680" r:id="rId6"/>
    <p:sldLayoutId id="2147483681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Font typeface="Fredoka One"/>
              <a:buNone/>
              <a:defRPr sz="31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Font typeface="Fredoka One"/>
              <a:buNone/>
              <a:defRPr sz="31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Font typeface="Fredoka One"/>
              <a:buNone/>
              <a:defRPr sz="31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Font typeface="Fredoka One"/>
              <a:buNone/>
              <a:defRPr sz="31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Font typeface="Fredoka One"/>
              <a:buNone/>
              <a:defRPr sz="31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Font typeface="Fredoka One"/>
              <a:buNone/>
              <a:defRPr sz="31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Font typeface="Fredoka One"/>
              <a:buNone/>
              <a:defRPr sz="31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Font typeface="Fredoka One"/>
              <a:buNone/>
              <a:defRPr sz="31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100"/>
              <a:buFont typeface="Fredoka One"/>
              <a:buNone/>
              <a:defRPr sz="31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●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○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■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●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○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■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●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○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■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44137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  <p:sldLayoutId id="2147483742" r:id="rId20"/>
    <p:sldLayoutId id="2147483743" r:id="rId21"/>
    <p:sldLayoutId id="2147483745" r:id="rId22"/>
    <p:sldLayoutId id="2147483746" r:id="rId23"/>
    <p:sldLayoutId id="2147483747" r:id="rId24"/>
    <p:sldLayoutId id="2147483748" r:id="rId25"/>
    <p:sldLayoutId id="2147483749" r:id="rId26"/>
    <p:sldLayoutId id="2147483750" r:id="rId27"/>
    <p:sldLayoutId id="2147483751" r:id="rId28"/>
    <p:sldLayoutId id="2147483752" r:id="rId29"/>
    <p:sldLayoutId id="2147483753" r:id="rId3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g3UV7RRtAI4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www.youtube.com/watch?v=g3UV7RRtAI4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8" name="Google Shape;2438;p58"/>
          <p:cNvGrpSpPr/>
          <p:nvPr/>
        </p:nvGrpSpPr>
        <p:grpSpPr>
          <a:xfrm flipH="1">
            <a:off x="-176632" y="4164646"/>
            <a:ext cx="1564346" cy="999399"/>
            <a:chOff x="2393525" y="4487550"/>
            <a:chExt cx="1315350" cy="840325"/>
          </a:xfrm>
        </p:grpSpPr>
        <p:sp>
          <p:nvSpPr>
            <p:cNvPr id="2439" name="Google Shape;2439;p58"/>
            <p:cNvSpPr/>
            <p:nvPr/>
          </p:nvSpPr>
          <p:spPr>
            <a:xfrm>
              <a:off x="2393525" y="4487550"/>
              <a:ext cx="1315350" cy="840325"/>
            </a:xfrm>
            <a:custGeom>
              <a:avLst/>
              <a:gdLst/>
              <a:ahLst/>
              <a:cxnLst/>
              <a:rect l="l" t="t" r="r" b="b"/>
              <a:pathLst>
                <a:path w="52614" h="33613" extrusionOk="0">
                  <a:moveTo>
                    <a:pt x="30910" y="0"/>
                  </a:moveTo>
                  <a:cubicBezTo>
                    <a:pt x="30208" y="0"/>
                    <a:pt x="29513" y="25"/>
                    <a:pt x="28825" y="73"/>
                  </a:cubicBezTo>
                  <a:cubicBezTo>
                    <a:pt x="28827" y="347"/>
                    <a:pt x="28826" y="623"/>
                    <a:pt x="28821" y="898"/>
                  </a:cubicBezTo>
                  <a:cubicBezTo>
                    <a:pt x="28770" y="3670"/>
                    <a:pt x="28349" y="6425"/>
                    <a:pt x="28355" y="9198"/>
                  </a:cubicBezTo>
                  <a:cubicBezTo>
                    <a:pt x="28358" y="10598"/>
                    <a:pt x="28467" y="11995"/>
                    <a:pt x="28499" y="13395"/>
                  </a:cubicBezTo>
                  <a:cubicBezTo>
                    <a:pt x="28529" y="14744"/>
                    <a:pt x="28505" y="16118"/>
                    <a:pt x="28181" y="17435"/>
                  </a:cubicBezTo>
                  <a:cubicBezTo>
                    <a:pt x="28175" y="17461"/>
                    <a:pt x="28150" y="17476"/>
                    <a:pt x="28125" y="17476"/>
                  </a:cubicBezTo>
                  <a:cubicBezTo>
                    <a:pt x="28106" y="17476"/>
                    <a:pt x="28087" y="17467"/>
                    <a:pt x="28077" y="17448"/>
                  </a:cubicBezTo>
                  <a:cubicBezTo>
                    <a:pt x="27444" y="16257"/>
                    <a:pt x="27035" y="14957"/>
                    <a:pt x="26710" y="13652"/>
                  </a:cubicBezTo>
                  <a:cubicBezTo>
                    <a:pt x="26403" y="12420"/>
                    <a:pt x="26176" y="11169"/>
                    <a:pt x="25966" y="9918"/>
                  </a:cubicBezTo>
                  <a:cubicBezTo>
                    <a:pt x="25756" y="8682"/>
                    <a:pt x="25547" y="7445"/>
                    <a:pt x="25336" y="6210"/>
                  </a:cubicBezTo>
                  <a:cubicBezTo>
                    <a:pt x="25076" y="4692"/>
                    <a:pt x="24819" y="3174"/>
                    <a:pt x="24573" y="1656"/>
                  </a:cubicBezTo>
                  <a:cubicBezTo>
                    <a:pt x="24523" y="1340"/>
                    <a:pt x="24471" y="1026"/>
                    <a:pt x="24421" y="710"/>
                  </a:cubicBezTo>
                  <a:cubicBezTo>
                    <a:pt x="23594" y="895"/>
                    <a:pt x="22783" y="1115"/>
                    <a:pt x="21986" y="1367"/>
                  </a:cubicBezTo>
                  <a:cubicBezTo>
                    <a:pt x="22126" y="2259"/>
                    <a:pt x="22217" y="3153"/>
                    <a:pt x="21992" y="4031"/>
                  </a:cubicBezTo>
                  <a:cubicBezTo>
                    <a:pt x="21987" y="4052"/>
                    <a:pt x="21967" y="4064"/>
                    <a:pt x="21948" y="4064"/>
                  </a:cubicBezTo>
                  <a:cubicBezTo>
                    <a:pt x="21936" y="4064"/>
                    <a:pt x="21925" y="4060"/>
                    <a:pt x="21916" y="4051"/>
                  </a:cubicBezTo>
                  <a:cubicBezTo>
                    <a:pt x="21573" y="3707"/>
                    <a:pt x="21269" y="3325"/>
                    <a:pt x="20994" y="2924"/>
                  </a:cubicBezTo>
                  <a:cubicBezTo>
                    <a:pt x="20774" y="2601"/>
                    <a:pt x="20575" y="2264"/>
                    <a:pt x="20387" y="1921"/>
                  </a:cubicBezTo>
                  <a:cubicBezTo>
                    <a:pt x="18489" y="2641"/>
                    <a:pt x="16689" y="3544"/>
                    <a:pt x="15001" y="4603"/>
                  </a:cubicBezTo>
                  <a:cubicBezTo>
                    <a:pt x="15491" y="6763"/>
                    <a:pt x="16049" y="8926"/>
                    <a:pt x="16115" y="11147"/>
                  </a:cubicBezTo>
                  <a:cubicBezTo>
                    <a:pt x="16116" y="11181"/>
                    <a:pt x="16084" y="11206"/>
                    <a:pt x="16053" y="11206"/>
                  </a:cubicBezTo>
                  <a:cubicBezTo>
                    <a:pt x="16039" y="11206"/>
                    <a:pt x="16025" y="11201"/>
                    <a:pt x="16014" y="11189"/>
                  </a:cubicBezTo>
                  <a:cubicBezTo>
                    <a:pt x="15621" y="10747"/>
                    <a:pt x="15283" y="10260"/>
                    <a:pt x="14979" y="9753"/>
                  </a:cubicBezTo>
                  <a:cubicBezTo>
                    <a:pt x="14238" y="8519"/>
                    <a:pt x="13688" y="7189"/>
                    <a:pt x="13156" y="5853"/>
                  </a:cubicBezTo>
                  <a:cubicBezTo>
                    <a:pt x="12199" y="6552"/>
                    <a:pt x="11286" y="7305"/>
                    <a:pt x="10416" y="8100"/>
                  </a:cubicBezTo>
                  <a:cubicBezTo>
                    <a:pt x="10489" y="8226"/>
                    <a:pt x="10557" y="8354"/>
                    <a:pt x="10632" y="8479"/>
                  </a:cubicBezTo>
                  <a:cubicBezTo>
                    <a:pt x="11811" y="10458"/>
                    <a:pt x="13231" y="12277"/>
                    <a:pt x="14574" y="14145"/>
                  </a:cubicBezTo>
                  <a:cubicBezTo>
                    <a:pt x="15890" y="15976"/>
                    <a:pt x="17164" y="17869"/>
                    <a:pt x="18010" y="19971"/>
                  </a:cubicBezTo>
                  <a:cubicBezTo>
                    <a:pt x="18027" y="20011"/>
                    <a:pt x="17989" y="20039"/>
                    <a:pt x="17953" y="20039"/>
                  </a:cubicBezTo>
                  <a:cubicBezTo>
                    <a:pt x="17945" y="20039"/>
                    <a:pt x="17936" y="20038"/>
                    <a:pt x="17929" y="20034"/>
                  </a:cubicBezTo>
                  <a:cubicBezTo>
                    <a:pt x="16821" y="19496"/>
                    <a:pt x="15828" y="18746"/>
                    <a:pt x="14901" y="17943"/>
                  </a:cubicBezTo>
                  <a:cubicBezTo>
                    <a:pt x="13180" y="16453"/>
                    <a:pt x="11663" y="14746"/>
                    <a:pt x="10010" y="13186"/>
                  </a:cubicBezTo>
                  <a:cubicBezTo>
                    <a:pt x="9223" y="12442"/>
                    <a:pt x="8420" y="11716"/>
                    <a:pt x="7617" y="10993"/>
                  </a:cubicBezTo>
                  <a:cubicBezTo>
                    <a:pt x="5384" y="13603"/>
                    <a:pt x="3582" y="16532"/>
                    <a:pt x="2299" y="19616"/>
                  </a:cubicBezTo>
                  <a:cubicBezTo>
                    <a:pt x="4165" y="21603"/>
                    <a:pt x="6032" y="23588"/>
                    <a:pt x="8017" y="25459"/>
                  </a:cubicBezTo>
                  <a:cubicBezTo>
                    <a:pt x="8055" y="25494"/>
                    <a:pt x="8020" y="25554"/>
                    <a:pt x="7977" y="25554"/>
                  </a:cubicBezTo>
                  <a:cubicBezTo>
                    <a:pt x="7968" y="25554"/>
                    <a:pt x="7959" y="25551"/>
                    <a:pt x="7950" y="25546"/>
                  </a:cubicBezTo>
                  <a:cubicBezTo>
                    <a:pt x="7318" y="25143"/>
                    <a:pt x="6680" y="24750"/>
                    <a:pt x="6041" y="24359"/>
                  </a:cubicBezTo>
                  <a:cubicBezTo>
                    <a:pt x="4542" y="23445"/>
                    <a:pt x="3030" y="22546"/>
                    <a:pt x="1560" y="21585"/>
                  </a:cubicBezTo>
                  <a:cubicBezTo>
                    <a:pt x="1051" y="23095"/>
                    <a:pt x="667" y="24633"/>
                    <a:pt x="416" y="26180"/>
                  </a:cubicBezTo>
                  <a:cubicBezTo>
                    <a:pt x="1801" y="27115"/>
                    <a:pt x="3202" y="28026"/>
                    <a:pt x="4584" y="28967"/>
                  </a:cubicBezTo>
                  <a:cubicBezTo>
                    <a:pt x="4626" y="28997"/>
                    <a:pt x="4607" y="29070"/>
                    <a:pt x="4561" y="29070"/>
                  </a:cubicBezTo>
                  <a:cubicBezTo>
                    <a:pt x="4555" y="29070"/>
                    <a:pt x="4549" y="29069"/>
                    <a:pt x="4542" y="29067"/>
                  </a:cubicBezTo>
                  <a:cubicBezTo>
                    <a:pt x="4050" y="28886"/>
                    <a:pt x="3562" y="28699"/>
                    <a:pt x="3077" y="28503"/>
                  </a:cubicBezTo>
                  <a:cubicBezTo>
                    <a:pt x="2132" y="28122"/>
                    <a:pt x="1184" y="27721"/>
                    <a:pt x="262" y="27270"/>
                  </a:cubicBezTo>
                  <a:lnTo>
                    <a:pt x="262" y="27270"/>
                  </a:lnTo>
                  <a:cubicBezTo>
                    <a:pt x="5" y="29391"/>
                    <a:pt x="1" y="31520"/>
                    <a:pt x="281" y="33612"/>
                  </a:cubicBezTo>
                  <a:lnTo>
                    <a:pt x="52614" y="33612"/>
                  </a:lnTo>
                  <a:cubicBezTo>
                    <a:pt x="52614" y="33612"/>
                    <a:pt x="52582" y="32165"/>
                    <a:pt x="52348" y="29873"/>
                  </a:cubicBezTo>
                  <a:lnTo>
                    <a:pt x="52348" y="29872"/>
                  </a:lnTo>
                  <a:cubicBezTo>
                    <a:pt x="51048" y="30061"/>
                    <a:pt x="49735" y="30213"/>
                    <a:pt x="48428" y="30213"/>
                  </a:cubicBezTo>
                  <a:cubicBezTo>
                    <a:pt x="47837" y="30213"/>
                    <a:pt x="47246" y="30182"/>
                    <a:pt x="46659" y="30109"/>
                  </a:cubicBezTo>
                  <a:cubicBezTo>
                    <a:pt x="46601" y="30102"/>
                    <a:pt x="46592" y="30033"/>
                    <a:pt x="46645" y="30011"/>
                  </a:cubicBezTo>
                  <a:cubicBezTo>
                    <a:pt x="47152" y="29802"/>
                    <a:pt x="47670" y="29628"/>
                    <a:pt x="48198" y="29481"/>
                  </a:cubicBezTo>
                  <a:cubicBezTo>
                    <a:pt x="49515" y="29108"/>
                    <a:pt x="50868" y="28889"/>
                    <a:pt x="52207" y="28611"/>
                  </a:cubicBezTo>
                  <a:cubicBezTo>
                    <a:pt x="52132" y="27977"/>
                    <a:pt x="52042" y="27297"/>
                    <a:pt x="51934" y="26582"/>
                  </a:cubicBezTo>
                  <a:cubicBezTo>
                    <a:pt x="51154" y="26728"/>
                    <a:pt x="50372" y="26869"/>
                    <a:pt x="49591" y="27011"/>
                  </a:cubicBezTo>
                  <a:cubicBezTo>
                    <a:pt x="48412" y="27224"/>
                    <a:pt x="47237" y="27462"/>
                    <a:pt x="46063" y="27701"/>
                  </a:cubicBezTo>
                  <a:cubicBezTo>
                    <a:pt x="43577" y="28206"/>
                    <a:pt x="41099" y="28754"/>
                    <a:pt x="38594" y="29161"/>
                  </a:cubicBezTo>
                  <a:cubicBezTo>
                    <a:pt x="38591" y="29161"/>
                    <a:pt x="38589" y="29161"/>
                    <a:pt x="38586" y="29161"/>
                  </a:cubicBezTo>
                  <a:cubicBezTo>
                    <a:pt x="38535" y="29161"/>
                    <a:pt x="38496" y="29088"/>
                    <a:pt x="38553" y="29062"/>
                  </a:cubicBezTo>
                  <a:cubicBezTo>
                    <a:pt x="39972" y="28436"/>
                    <a:pt x="41387" y="27800"/>
                    <a:pt x="42801" y="27163"/>
                  </a:cubicBezTo>
                  <a:cubicBezTo>
                    <a:pt x="45318" y="26026"/>
                    <a:pt x="47833" y="24881"/>
                    <a:pt x="50361" y="23770"/>
                  </a:cubicBezTo>
                  <a:cubicBezTo>
                    <a:pt x="50696" y="23622"/>
                    <a:pt x="51033" y="23478"/>
                    <a:pt x="51369" y="23332"/>
                  </a:cubicBezTo>
                  <a:cubicBezTo>
                    <a:pt x="50845" y="20701"/>
                    <a:pt x="50100" y="17820"/>
                    <a:pt x="49048" y="15007"/>
                  </a:cubicBezTo>
                  <a:cubicBezTo>
                    <a:pt x="47353" y="15639"/>
                    <a:pt x="45659" y="16278"/>
                    <a:pt x="43974" y="16939"/>
                  </a:cubicBezTo>
                  <a:cubicBezTo>
                    <a:pt x="43410" y="17160"/>
                    <a:pt x="42840" y="17372"/>
                    <a:pt x="42282" y="17605"/>
                  </a:cubicBezTo>
                  <a:cubicBezTo>
                    <a:pt x="41748" y="17829"/>
                    <a:pt x="41225" y="18079"/>
                    <a:pt x="40697" y="18314"/>
                  </a:cubicBezTo>
                  <a:cubicBezTo>
                    <a:pt x="39730" y="18744"/>
                    <a:pt x="38704" y="19171"/>
                    <a:pt x="37630" y="19177"/>
                  </a:cubicBezTo>
                  <a:cubicBezTo>
                    <a:pt x="37580" y="19177"/>
                    <a:pt x="37570" y="19115"/>
                    <a:pt x="37606" y="19090"/>
                  </a:cubicBezTo>
                  <a:cubicBezTo>
                    <a:pt x="38471" y="18464"/>
                    <a:pt x="39372" y="17890"/>
                    <a:pt x="40292" y="17350"/>
                  </a:cubicBezTo>
                  <a:cubicBezTo>
                    <a:pt x="42014" y="16343"/>
                    <a:pt x="43805" y="15456"/>
                    <a:pt x="45618" y="14627"/>
                  </a:cubicBezTo>
                  <a:cubicBezTo>
                    <a:pt x="46542" y="14205"/>
                    <a:pt x="47474" y="13798"/>
                    <a:pt x="48409" y="13402"/>
                  </a:cubicBezTo>
                  <a:cubicBezTo>
                    <a:pt x="48000" y="12434"/>
                    <a:pt x="47554" y="11481"/>
                    <a:pt x="47061" y="10558"/>
                  </a:cubicBezTo>
                  <a:cubicBezTo>
                    <a:pt x="45865" y="11137"/>
                    <a:pt x="44639" y="11651"/>
                    <a:pt x="43345" y="11954"/>
                  </a:cubicBezTo>
                  <a:cubicBezTo>
                    <a:pt x="43341" y="11955"/>
                    <a:pt x="43337" y="11956"/>
                    <a:pt x="43333" y="11956"/>
                  </a:cubicBezTo>
                  <a:cubicBezTo>
                    <a:pt x="43292" y="11956"/>
                    <a:pt x="43268" y="11905"/>
                    <a:pt x="43298" y="11872"/>
                  </a:cubicBezTo>
                  <a:cubicBezTo>
                    <a:pt x="43680" y="11451"/>
                    <a:pt x="44094" y="11059"/>
                    <a:pt x="44528" y="10690"/>
                  </a:cubicBezTo>
                  <a:cubicBezTo>
                    <a:pt x="45109" y="10195"/>
                    <a:pt x="45722" y="9737"/>
                    <a:pt x="46336" y="9283"/>
                  </a:cubicBezTo>
                  <a:cubicBezTo>
                    <a:pt x="45807" y="8400"/>
                    <a:pt x="45239" y="7550"/>
                    <a:pt x="44618" y="6750"/>
                  </a:cubicBezTo>
                  <a:cubicBezTo>
                    <a:pt x="44242" y="7050"/>
                    <a:pt x="43865" y="7348"/>
                    <a:pt x="43476" y="7631"/>
                  </a:cubicBezTo>
                  <a:cubicBezTo>
                    <a:pt x="42625" y="8249"/>
                    <a:pt x="41706" y="8820"/>
                    <a:pt x="40683" y="9099"/>
                  </a:cubicBezTo>
                  <a:cubicBezTo>
                    <a:pt x="40679" y="9100"/>
                    <a:pt x="40674" y="9100"/>
                    <a:pt x="40670" y="9100"/>
                  </a:cubicBezTo>
                  <a:cubicBezTo>
                    <a:pt x="40638" y="9100"/>
                    <a:pt x="40619" y="9064"/>
                    <a:pt x="40633" y="9033"/>
                  </a:cubicBezTo>
                  <a:cubicBezTo>
                    <a:pt x="41293" y="7596"/>
                    <a:pt x="42257" y="6351"/>
                    <a:pt x="43178" y="5077"/>
                  </a:cubicBezTo>
                  <a:cubicBezTo>
                    <a:pt x="40779" y="2577"/>
                    <a:pt x="37770" y="771"/>
                    <a:pt x="34001" y="201"/>
                  </a:cubicBezTo>
                  <a:cubicBezTo>
                    <a:pt x="33675" y="1764"/>
                    <a:pt x="33525" y="3398"/>
                    <a:pt x="32732" y="4804"/>
                  </a:cubicBezTo>
                  <a:cubicBezTo>
                    <a:pt x="32722" y="4822"/>
                    <a:pt x="32706" y="4829"/>
                    <a:pt x="32691" y="4829"/>
                  </a:cubicBezTo>
                  <a:cubicBezTo>
                    <a:pt x="32669" y="4829"/>
                    <a:pt x="32647" y="4815"/>
                    <a:pt x="32639" y="4793"/>
                  </a:cubicBezTo>
                  <a:cubicBezTo>
                    <a:pt x="32389" y="4165"/>
                    <a:pt x="32223" y="3508"/>
                    <a:pt x="32116" y="2842"/>
                  </a:cubicBezTo>
                  <a:cubicBezTo>
                    <a:pt x="31965" y="1906"/>
                    <a:pt x="31920" y="962"/>
                    <a:pt x="31902" y="17"/>
                  </a:cubicBezTo>
                  <a:cubicBezTo>
                    <a:pt x="31570" y="6"/>
                    <a:pt x="31239" y="0"/>
                    <a:pt x="309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2870925" y="4650350"/>
              <a:ext cx="460975" cy="666775"/>
            </a:xfrm>
            <a:custGeom>
              <a:avLst/>
              <a:gdLst/>
              <a:ahLst/>
              <a:cxnLst/>
              <a:rect l="l" t="t" r="r" b="b"/>
              <a:pathLst>
                <a:path w="18439" h="26671" extrusionOk="0">
                  <a:moveTo>
                    <a:pt x="1" y="0"/>
                  </a:moveTo>
                  <a:lnTo>
                    <a:pt x="1" y="0"/>
                  </a:lnTo>
                  <a:cubicBezTo>
                    <a:pt x="598" y="2218"/>
                    <a:pt x="1223" y="4426"/>
                    <a:pt x="1834" y="6639"/>
                  </a:cubicBezTo>
                  <a:lnTo>
                    <a:pt x="3715" y="13264"/>
                  </a:lnTo>
                  <a:cubicBezTo>
                    <a:pt x="4337" y="15474"/>
                    <a:pt x="4988" y="17675"/>
                    <a:pt x="5629" y="19880"/>
                  </a:cubicBezTo>
                  <a:lnTo>
                    <a:pt x="7555" y="26491"/>
                  </a:lnTo>
                  <a:cubicBezTo>
                    <a:pt x="7577" y="26561"/>
                    <a:pt x="7629" y="26623"/>
                    <a:pt x="7702" y="26652"/>
                  </a:cubicBezTo>
                  <a:cubicBezTo>
                    <a:pt x="7732" y="26664"/>
                    <a:pt x="7764" y="26670"/>
                    <a:pt x="7795" y="26670"/>
                  </a:cubicBezTo>
                  <a:cubicBezTo>
                    <a:pt x="7893" y="26670"/>
                    <a:pt x="7986" y="26611"/>
                    <a:pt x="8025" y="26513"/>
                  </a:cubicBezTo>
                  <a:lnTo>
                    <a:pt x="10668" y="19901"/>
                  </a:lnTo>
                  <a:cubicBezTo>
                    <a:pt x="11544" y="17695"/>
                    <a:pt x="12438" y="15496"/>
                    <a:pt x="13298" y="13284"/>
                  </a:cubicBezTo>
                  <a:lnTo>
                    <a:pt x="15894" y="6652"/>
                  </a:lnTo>
                  <a:cubicBezTo>
                    <a:pt x="16741" y="4435"/>
                    <a:pt x="17605" y="2224"/>
                    <a:pt x="18438" y="0"/>
                  </a:cubicBezTo>
                  <a:lnTo>
                    <a:pt x="18438" y="0"/>
                  </a:lnTo>
                  <a:cubicBezTo>
                    <a:pt x="17498" y="2181"/>
                    <a:pt x="16588" y="4373"/>
                    <a:pt x="15661" y="6559"/>
                  </a:cubicBezTo>
                  <a:lnTo>
                    <a:pt x="12935" y="13138"/>
                  </a:lnTo>
                  <a:cubicBezTo>
                    <a:pt x="12021" y="15329"/>
                    <a:pt x="11141" y="17533"/>
                    <a:pt x="10243" y="19730"/>
                  </a:cubicBezTo>
                  <a:lnTo>
                    <a:pt x="7830" y="25671"/>
                  </a:lnTo>
                  <a:lnTo>
                    <a:pt x="6063" y="19751"/>
                  </a:lnTo>
                  <a:cubicBezTo>
                    <a:pt x="5404" y="17553"/>
                    <a:pt x="4757" y="15350"/>
                    <a:pt x="4080" y="13157"/>
                  </a:cubicBezTo>
                  <a:lnTo>
                    <a:pt x="2065" y="6572"/>
                  </a:lnTo>
                  <a:cubicBezTo>
                    <a:pt x="1376" y="4381"/>
                    <a:pt x="704" y="218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58"/>
            <p:cNvSpPr/>
            <p:nvPr/>
          </p:nvSpPr>
          <p:spPr>
            <a:xfrm>
              <a:off x="2597700" y="4961025"/>
              <a:ext cx="947325" cy="356125"/>
            </a:xfrm>
            <a:custGeom>
              <a:avLst/>
              <a:gdLst/>
              <a:ahLst/>
              <a:cxnLst/>
              <a:rect l="l" t="t" r="r" b="b"/>
              <a:pathLst>
                <a:path w="37893" h="14245" extrusionOk="0">
                  <a:moveTo>
                    <a:pt x="1" y="1"/>
                  </a:moveTo>
                  <a:cubicBezTo>
                    <a:pt x="1527" y="1213"/>
                    <a:pt x="3073" y="2398"/>
                    <a:pt x="4608" y="3598"/>
                  </a:cubicBezTo>
                  <a:lnTo>
                    <a:pt x="9246" y="7152"/>
                  </a:lnTo>
                  <a:cubicBezTo>
                    <a:pt x="10789" y="8342"/>
                    <a:pt x="12353" y="9503"/>
                    <a:pt x="13906" y="10678"/>
                  </a:cubicBezTo>
                  <a:lnTo>
                    <a:pt x="18573" y="14194"/>
                  </a:lnTo>
                  <a:cubicBezTo>
                    <a:pt x="18617" y="14227"/>
                    <a:pt x="18670" y="14244"/>
                    <a:pt x="18723" y="14244"/>
                  </a:cubicBezTo>
                  <a:cubicBezTo>
                    <a:pt x="18773" y="14244"/>
                    <a:pt x="18822" y="14230"/>
                    <a:pt x="18865" y="14199"/>
                  </a:cubicBezTo>
                  <a:lnTo>
                    <a:pt x="23645" y="10878"/>
                  </a:lnTo>
                  <a:cubicBezTo>
                    <a:pt x="25236" y="9768"/>
                    <a:pt x="26836" y="8672"/>
                    <a:pt x="28417" y="7547"/>
                  </a:cubicBezTo>
                  <a:lnTo>
                    <a:pt x="33169" y="4187"/>
                  </a:lnTo>
                  <a:cubicBezTo>
                    <a:pt x="34744" y="3052"/>
                    <a:pt x="36327" y="1931"/>
                    <a:pt x="37893" y="784"/>
                  </a:cubicBezTo>
                  <a:lnTo>
                    <a:pt x="37893" y="784"/>
                  </a:lnTo>
                  <a:cubicBezTo>
                    <a:pt x="36264" y="1838"/>
                    <a:pt x="34652" y="2919"/>
                    <a:pt x="33031" y="3986"/>
                  </a:cubicBezTo>
                  <a:lnTo>
                    <a:pt x="28199" y="7230"/>
                  </a:lnTo>
                  <a:cubicBezTo>
                    <a:pt x="26585" y="8307"/>
                    <a:pt x="24990" y="9412"/>
                    <a:pt x="23386" y="10503"/>
                  </a:cubicBezTo>
                  <a:lnTo>
                    <a:pt x="18730" y="13686"/>
                  </a:lnTo>
                  <a:lnTo>
                    <a:pt x="18730" y="13686"/>
                  </a:lnTo>
                  <a:lnTo>
                    <a:pt x="14179" y="10313"/>
                  </a:lnTo>
                  <a:cubicBezTo>
                    <a:pt x="12612" y="9156"/>
                    <a:pt x="11056" y="7984"/>
                    <a:pt x="9477" y="6842"/>
                  </a:cubicBezTo>
                  <a:lnTo>
                    <a:pt x="4755" y="3400"/>
                  </a:lnTo>
                  <a:cubicBezTo>
                    <a:pt x="3170" y="2267"/>
                    <a:pt x="1595" y="112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42" name="Google Shape;2442;p58"/>
          <p:cNvGrpSpPr/>
          <p:nvPr/>
        </p:nvGrpSpPr>
        <p:grpSpPr>
          <a:xfrm>
            <a:off x="555827" y="3960381"/>
            <a:ext cx="1902209" cy="1226979"/>
            <a:chOff x="1302325" y="1126500"/>
            <a:chExt cx="1852200" cy="1171900"/>
          </a:xfrm>
        </p:grpSpPr>
        <p:sp>
          <p:nvSpPr>
            <p:cNvPr id="2443" name="Google Shape;2443;p58"/>
            <p:cNvSpPr/>
            <p:nvPr/>
          </p:nvSpPr>
          <p:spPr>
            <a:xfrm>
              <a:off x="1302325" y="1126500"/>
              <a:ext cx="1852200" cy="1171900"/>
            </a:xfrm>
            <a:custGeom>
              <a:avLst/>
              <a:gdLst/>
              <a:ahLst/>
              <a:cxnLst/>
              <a:rect l="l" t="t" r="r" b="b"/>
              <a:pathLst>
                <a:path w="74088" h="46876" extrusionOk="0">
                  <a:moveTo>
                    <a:pt x="15092" y="1"/>
                  </a:moveTo>
                  <a:cubicBezTo>
                    <a:pt x="14100" y="1867"/>
                    <a:pt x="13523" y="3915"/>
                    <a:pt x="13341" y="5999"/>
                  </a:cubicBezTo>
                  <a:cubicBezTo>
                    <a:pt x="13453" y="6085"/>
                    <a:pt x="13567" y="6168"/>
                    <a:pt x="13685" y="6245"/>
                  </a:cubicBezTo>
                  <a:cubicBezTo>
                    <a:pt x="14031" y="6469"/>
                    <a:pt x="14400" y="6661"/>
                    <a:pt x="14729" y="6912"/>
                  </a:cubicBezTo>
                  <a:cubicBezTo>
                    <a:pt x="14765" y="6940"/>
                    <a:pt x="14768" y="6988"/>
                    <a:pt x="14729" y="7016"/>
                  </a:cubicBezTo>
                  <a:cubicBezTo>
                    <a:pt x="14302" y="7311"/>
                    <a:pt x="13794" y="7444"/>
                    <a:pt x="13279" y="7542"/>
                  </a:cubicBezTo>
                  <a:cubicBezTo>
                    <a:pt x="13297" y="10351"/>
                    <a:pt x="14022" y="13157"/>
                    <a:pt x="15416" y="15605"/>
                  </a:cubicBezTo>
                  <a:cubicBezTo>
                    <a:pt x="16486" y="15230"/>
                    <a:pt x="17565" y="14869"/>
                    <a:pt x="18676" y="14645"/>
                  </a:cubicBezTo>
                  <a:cubicBezTo>
                    <a:pt x="18680" y="14644"/>
                    <a:pt x="18684" y="14644"/>
                    <a:pt x="18687" y="14644"/>
                  </a:cubicBezTo>
                  <a:cubicBezTo>
                    <a:pt x="18725" y="14644"/>
                    <a:pt x="18755" y="14683"/>
                    <a:pt x="18733" y="14720"/>
                  </a:cubicBezTo>
                  <a:cubicBezTo>
                    <a:pt x="18182" y="15702"/>
                    <a:pt x="17241" y="16390"/>
                    <a:pt x="16429" y="17159"/>
                  </a:cubicBezTo>
                  <a:cubicBezTo>
                    <a:pt x="16578" y="17360"/>
                    <a:pt x="16731" y="17558"/>
                    <a:pt x="16890" y="17751"/>
                  </a:cubicBezTo>
                  <a:cubicBezTo>
                    <a:pt x="18099" y="19222"/>
                    <a:pt x="19611" y="20555"/>
                    <a:pt x="20153" y="22379"/>
                  </a:cubicBezTo>
                  <a:cubicBezTo>
                    <a:pt x="20838" y="24680"/>
                    <a:pt x="19798" y="27198"/>
                    <a:pt x="20331" y="29539"/>
                  </a:cubicBezTo>
                  <a:cubicBezTo>
                    <a:pt x="20335" y="29558"/>
                    <a:pt x="20342" y="29576"/>
                    <a:pt x="20346" y="29595"/>
                  </a:cubicBezTo>
                  <a:cubicBezTo>
                    <a:pt x="21053" y="29419"/>
                    <a:pt x="21763" y="29259"/>
                    <a:pt x="22492" y="29210"/>
                  </a:cubicBezTo>
                  <a:cubicBezTo>
                    <a:pt x="22493" y="29209"/>
                    <a:pt x="22494" y="29209"/>
                    <a:pt x="22496" y="29209"/>
                  </a:cubicBezTo>
                  <a:cubicBezTo>
                    <a:pt x="22533" y="29209"/>
                    <a:pt x="22552" y="29249"/>
                    <a:pt x="22546" y="29282"/>
                  </a:cubicBezTo>
                  <a:cubicBezTo>
                    <a:pt x="22459" y="29790"/>
                    <a:pt x="22035" y="30211"/>
                    <a:pt x="21679" y="30553"/>
                  </a:cubicBezTo>
                  <a:cubicBezTo>
                    <a:pt x="21452" y="30771"/>
                    <a:pt x="21211" y="30974"/>
                    <a:pt x="20971" y="31178"/>
                  </a:cubicBezTo>
                  <a:cubicBezTo>
                    <a:pt x="21844" y="32749"/>
                    <a:pt x="23312" y="34028"/>
                    <a:pt x="24638" y="35299"/>
                  </a:cubicBezTo>
                  <a:cubicBezTo>
                    <a:pt x="26397" y="36983"/>
                    <a:pt x="28121" y="39158"/>
                    <a:pt x="27814" y="41574"/>
                  </a:cubicBezTo>
                  <a:cubicBezTo>
                    <a:pt x="27792" y="39689"/>
                    <a:pt x="26186" y="38308"/>
                    <a:pt x="24564" y="37347"/>
                  </a:cubicBezTo>
                  <a:cubicBezTo>
                    <a:pt x="23927" y="36969"/>
                    <a:pt x="23256" y="36627"/>
                    <a:pt x="22604" y="36261"/>
                  </a:cubicBezTo>
                  <a:cubicBezTo>
                    <a:pt x="22508" y="36328"/>
                    <a:pt x="22410" y="36393"/>
                    <a:pt x="22313" y="36459"/>
                  </a:cubicBezTo>
                  <a:cubicBezTo>
                    <a:pt x="21853" y="36774"/>
                    <a:pt x="21385" y="37075"/>
                    <a:pt x="20872" y="37298"/>
                  </a:cubicBezTo>
                  <a:cubicBezTo>
                    <a:pt x="20864" y="37301"/>
                    <a:pt x="20855" y="37303"/>
                    <a:pt x="20846" y="37303"/>
                  </a:cubicBezTo>
                  <a:cubicBezTo>
                    <a:pt x="20806" y="37303"/>
                    <a:pt x="20770" y="37265"/>
                    <a:pt x="20795" y="37222"/>
                  </a:cubicBezTo>
                  <a:cubicBezTo>
                    <a:pt x="21058" y="36765"/>
                    <a:pt x="21436" y="36359"/>
                    <a:pt x="21786" y="35968"/>
                  </a:cubicBezTo>
                  <a:cubicBezTo>
                    <a:pt x="21822" y="35926"/>
                    <a:pt x="21862" y="35888"/>
                    <a:pt x="21898" y="35847"/>
                  </a:cubicBezTo>
                  <a:cubicBezTo>
                    <a:pt x="21515" y="35610"/>
                    <a:pt x="21147" y="35357"/>
                    <a:pt x="20804" y="35075"/>
                  </a:cubicBezTo>
                  <a:cubicBezTo>
                    <a:pt x="20458" y="35367"/>
                    <a:pt x="20128" y="35679"/>
                    <a:pt x="19732" y="35905"/>
                  </a:cubicBezTo>
                  <a:cubicBezTo>
                    <a:pt x="19724" y="35910"/>
                    <a:pt x="19714" y="35912"/>
                    <a:pt x="19704" y="35912"/>
                  </a:cubicBezTo>
                  <a:cubicBezTo>
                    <a:pt x="19679" y="35912"/>
                    <a:pt x="19653" y="35898"/>
                    <a:pt x="19649" y="35871"/>
                  </a:cubicBezTo>
                  <a:cubicBezTo>
                    <a:pt x="19581" y="35485"/>
                    <a:pt x="19730" y="35108"/>
                    <a:pt x="19914" y="34776"/>
                  </a:cubicBezTo>
                  <a:cubicBezTo>
                    <a:pt x="19979" y="34658"/>
                    <a:pt x="20051" y="34546"/>
                    <a:pt x="20125" y="34434"/>
                  </a:cubicBezTo>
                  <a:cubicBezTo>
                    <a:pt x="20053" y="34355"/>
                    <a:pt x="19982" y="34275"/>
                    <a:pt x="19915" y="34192"/>
                  </a:cubicBezTo>
                  <a:cubicBezTo>
                    <a:pt x="18892" y="32935"/>
                    <a:pt x="18472" y="31277"/>
                    <a:pt x="17473" y="30002"/>
                  </a:cubicBezTo>
                  <a:cubicBezTo>
                    <a:pt x="16790" y="29131"/>
                    <a:pt x="15886" y="28495"/>
                    <a:pt x="14933" y="27916"/>
                  </a:cubicBezTo>
                  <a:cubicBezTo>
                    <a:pt x="14573" y="28474"/>
                    <a:pt x="14172" y="28997"/>
                    <a:pt x="13665" y="29438"/>
                  </a:cubicBezTo>
                  <a:cubicBezTo>
                    <a:pt x="13652" y="29450"/>
                    <a:pt x="13636" y="29456"/>
                    <a:pt x="13620" y="29456"/>
                  </a:cubicBezTo>
                  <a:cubicBezTo>
                    <a:pt x="13599" y="29456"/>
                    <a:pt x="13579" y="29446"/>
                    <a:pt x="13566" y="29426"/>
                  </a:cubicBezTo>
                  <a:cubicBezTo>
                    <a:pt x="13358" y="29111"/>
                    <a:pt x="13302" y="28719"/>
                    <a:pt x="13288" y="28350"/>
                  </a:cubicBezTo>
                  <a:cubicBezTo>
                    <a:pt x="13270" y="27901"/>
                    <a:pt x="13309" y="27450"/>
                    <a:pt x="13376" y="27003"/>
                  </a:cubicBezTo>
                  <a:cubicBezTo>
                    <a:pt x="13261" y="26935"/>
                    <a:pt x="13148" y="26866"/>
                    <a:pt x="13035" y="26797"/>
                  </a:cubicBezTo>
                  <a:cubicBezTo>
                    <a:pt x="10665" y="25338"/>
                    <a:pt x="8625" y="23377"/>
                    <a:pt x="7022" y="21104"/>
                  </a:cubicBezTo>
                  <a:cubicBezTo>
                    <a:pt x="6740" y="21345"/>
                    <a:pt x="6431" y="21605"/>
                    <a:pt x="6053" y="21605"/>
                  </a:cubicBezTo>
                  <a:cubicBezTo>
                    <a:pt x="6015" y="21605"/>
                    <a:pt x="5977" y="21603"/>
                    <a:pt x="5938" y="21597"/>
                  </a:cubicBezTo>
                  <a:cubicBezTo>
                    <a:pt x="5911" y="21594"/>
                    <a:pt x="5891" y="21561"/>
                    <a:pt x="5891" y="21536"/>
                  </a:cubicBezTo>
                  <a:cubicBezTo>
                    <a:pt x="5897" y="20958"/>
                    <a:pt x="6022" y="20397"/>
                    <a:pt x="6204" y="19851"/>
                  </a:cubicBezTo>
                  <a:cubicBezTo>
                    <a:pt x="4393" y="16863"/>
                    <a:pt x="3306" y="13439"/>
                    <a:pt x="3161" y="9948"/>
                  </a:cubicBezTo>
                  <a:cubicBezTo>
                    <a:pt x="1490" y="13356"/>
                    <a:pt x="1" y="16928"/>
                    <a:pt x="289" y="20713"/>
                  </a:cubicBezTo>
                  <a:cubicBezTo>
                    <a:pt x="495" y="23404"/>
                    <a:pt x="1466" y="26085"/>
                    <a:pt x="3140" y="28176"/>
                  </a:cubicBezTo>
                  <a:cubicBezTo>
                    <a:pt x="3179" y="28138"/>
                    <a:pt x="3218" y="28097"/>
                    <a:pt x="3260" y="28060"/>
                  </a:cubicBezTo>
                  <a:cubicBezTo>
                    <a:pt x="3669" y="27681"/>
                    <a:pt x="4163" y="27265"/>
                    <a:pt x="4735" y="27182"/>
                  </a:cubicBezTo>
                  <a:cubicBezTo>
                    <a:pt x="4738" y="27181"/>
                    <a:pt x="4742" y="27181"/>
                    <a:pt x="4746" y="27181"/>
                  </a:cubicBezTo>
                  <a:cubicBezTo>
                    <a:pt x="4779" y="27181"/>
                    <a:pt x="4811" y="27201"/>
                    <a:pt x="4810" y="27238"/>
                  </a:cubicBezTo>
                  <a:cubicBezTo>
                    <a:pt x="4787" y="28038"/>
                    <a:pt x="4661" y="28821"/>
                    <a:pt x="4493" y="29597"/>
                  </a:cubicBezTo>
                  <a:cubicBezTo>
                    <a:pt x="4818" y="29882"/>
                    <a:pt x="5160" y="30151"/>
                    <a:pt x="5523" y="30395"/>
                  </a:cubicBezTo>
                  <a:cubicBezTo>
                    <a:pt x="6751" y="31223"/>
                    <a:pt x="8175" y="31810"/>
                    <a:pt x="9163" y="32914"/>
                  </a:cubicBezTo>
                  <a:cubicBezTo>
                    <a:pt x="10858" y="34808"/>
                    <a:pt x="10873" y="37772"/>
                    <a:pt x="12523" y="39702"/>
                  </a:cubicBezTo>
                  <a:cubicBezTo>
                    <a:pt x="13334" y="38942"/>
                    <a:pt x="14098" y="38127"/>
                    <a:pt x="14986" y="37454"/>
                  </a:cubicBezTo>
                  <a:cubicBezTo>
                    <a:pt x="14995" y="37447"/>
                    <a:pt x="15004" y="37444"/>
                    <a:pt x="15013" y="37444"/>
                  </a:cubicBezTo>
                  <a:cubicBezTo>
                    <a:pt x="15047" y="37444"/>
                    <a:pt x="15077" y="37484"/>
                    <a:pt x="15069" y="37518"/>
                  </a:cubicBezTo>
                  <a:cubicBezTo>
                    <a:pt x="14787" y="38681"/>
                    <a:pt x="14454" y="39830"/>
                    <a:pt x="14121" y="40979"/>
                  </a:cubicBezTo>
                  <a:cubicBezTo>
                    <a:pt x="15555" y="41777"/>
                    <a:pt x="17307" y="42113"/>
                    <a:pt x="18935" y="42515"/>
                  </a:cubicBezTo>
                  <a:cubicBezTo>
                    <a:pt x="21230" y="43082"/>
                    <a:pt x="23761" y="44184"/>
                    <a:pt x="24445" y="46448"/>
                  </a:cubicBezTo>
                  <a:cubicBezTo>
                    <a:pt x="25513" y="46738"/>
                    <a:pt x="26631" y="46876"/>
                    <a:pt x="27757" y="46876"/>
                  </a:cubicBezTo>
                  <a:cubicBezTo>
                    <a:pt x="29552" y="46876"/>
                    <a:pt x="31363" y="46525"/>
                    <a:pt x="33009" y="45881"/>
                  </a:cubicBezTo>
                  <a:cubicBezTo>
                    <a:pt x="34081" y="43330"/>
                    <a:pt x="36105" y="41209"/>
                    <a:pt x="38566" y="39952"/>
                  </a:cubicBezTo>
                  <a:cubicBezTo>
                    <a:pt x="38279" y="39697"/>
                    <a:pt x="38009" y="39425"/>
                    <a:pt x="37772" y="39117"/>
                  </a:cubicBezTo>
                  <a:cubicBezTo>
                    <a:pt x="37740" y="39075"/>
                    <a:pt x="37788" y="39028"/>
                    <a:pt x="37830" y="39028"/>
                  </a:cubicBezTo>
                  <a:cubicBezTo>
                    <a:pt x="37833" y="39028"/>
                    <a:pt x="37837" y="39029"/>
                    <a:pt x="37840" y="39029"/>
                  </a:cubicBezTo>
                  <a:cubicBezTo>
                    <a:pt x="38423" y="39139"/>
                    <a:pt x="38986" y="39314"/>
                    <a:pt x="39544" y="39507"/>
                  </a:cubicBezTo>
                  <a:cubicBezTo>
                    <a:pt x="39997" y="39326"/>
                    <a:pt x="40461" y="39171"/>
                    <a:pt x="40935" y="39050"/>
                  </a:cubicBezTo>
                  <a:cubicBezTo>
                    <a:pt x="43003" y="38522"/>
                    <a:pt x="45192" y="38558"/>
                    <a:pt x="47339" y="38459"/>
                  </a:cubicBezTo>
                  <a:cubicBezTo>
                    <a:pt x="46966" y="37491"/>
                    <a:pt x="46574" y="36512"/>
                    <a:pt x="46513" y="35475"/>
                  </a:cubicBezTo>
                  <a:cubicBezTo>
                    <a:pt x="46511" y="35442"/>
                    <a:pt x="46540" y="35422"/>
                    <a:pt x="46569" y="35422"/>
                  </a:cubicBezTo>
                  <a:cubicBezTo>
                    <a:pt x="46578" y="35422"/>
                    <a:pt x="46587" y="35424"/>
                    <a:pt x="46595" y="35428"/>
                  </a:cubicBezTo>
                  <a:cubicBezTo>
                    <a:pt x="47876" y="36079"/>
                    <a:pt x="48630" y="37378"/>
                    <a:pt x="49728" y="38253"/>
                  </a:cubicBezTo>
                  <a:cubicBezTo>
                    <a:pt x="50676" y="38117"/>
                    <a:pt x="51603" y="37899"/>
                    <a:pt x="52493" y="37533"/>
                  </a:cubicBezTo>
                  <a:cubicBezTo>
                    <a:pt x="51713" y="36025"/>
                    <a:pt x="50904" y="34485"/>
                    <a:pt x="50498" y="32831"/>
                  </a:cubicBezTo>
                  <a:cubicBezTo>
                    <a:pt x="50489" y="32792"/>
                    <a:pt x="50523" y="32749"/>
                    <a:pt x="50561" y="32749"/>
                  </a:cubicBezTo>
                  <a:cubicBezTo>
                    <a:pt x="50571" y="32749"/>
                    <a:pt x="50581" y="32752"/>
                    <a:pt x="50591" y="32759"/>
                  </a:cubicBezTo>
                  <a:cubicBezTo>
                    <a:pt x="50990" y="33038"/>
                    <a:pt x="51358" y="33357"/>
                    <a:pt x="51697" y="33705"/>
                  </a:cubicBezTo>
                  <a:cubicBezTo>
                    <a:pt x="52589" y="34618"/>
                    <a:pt x="53296" y="35688"/>
                    <a:pt x="54096" y="36678"/>
                  </a:cubicBezTo>
                  <a:cubicBezTo>
                    <a:pt x="56543" y="35079"/>
                    <a:pt x="58342" y="32526"/>
                    <a:pt x="60652" y="30665"/>
                  </a:cubicBezTo>
                  <a:cubicBezTo>
                    <a:pt x="61830" y="29714"/>
                    <a:pt x="63158" y="28959"/>
                    <a:pt x="64566" y="28407"/>
                  </a:cubicBezTo>
                  <a:cubicBezTo>
                    <a:pt x="64107" y="28054"/>
                    <a:pt x="63628" y="27727"/>
                    <a:pt x="63139" y="27415"/>
                  </a:cubicBezTo>
                  <a:cubicBezTo>
                    <a:pt x="63095" y="27387"/>
                    <a:pt x="63109" y="27309"/>
                    <a:pt x="63165" y="27309"/>
                  </a:cubicBezTo>
                  <a:cubicBezTo>
                    <a:pt x="63166" y="27309"/>
                    <a:pt x="63167" y="27309"/>
                    <a:pt x="63168" y="27309"/>
                  </a:cubicBezTo>
                  <a:cubicBezTo>
                    <a:pt x="64076" y="27356"/>
                    <a:pt x="64933" y="27654"/>
                    <a:pt x="65774" y="27995"/>
                  </a:cubicBezTo>
                  <a:cubicBezTo>
                    <a:pt x="67233" y="27557"/>
                    <a:pt x="68757" y="27330"/>
                    <a:pt x="70279" y="27330"/>
                  </a:cubicBezTo>
                  <a:cubicBezTo>
                    <a:pt x="71563" y="27330"/>
                    <a:pt x="72845" y="27492"/>
                    <a:pt x="74088" y="27824"/>
                  </a:cubicBezTo>
                  <a:cubicBezTo>
                    <a:pt x="73332" y="26104"/>
                    <a:pt x="71329" y="25385"/>
                    <a:pt x="69473" y="25096"/>
                  </a:cubicBezTo>
                  <a:lnTo>
                    <a:pt x="69472" y="25096"/>
                  </a:lnTo>
                  <a:cubicBezTo>
                    <a:pt x="67617" y="24808"/>
                    <a:pt x="65693" y="24922"/>
                    <a:pt x="63891" y="24389"/>
                  </a:cubicBezTo>
                  <a:cubicBezTo>
                    <a:pt x="63784" y="24358"/>
                    <a:pt x="63680" y="24319"/>
                    <a:pt x="63574" y="24284"/>
                  </a:cubicBezTo>
                  <a:cubicBezTo>
                    <a:pt x="63282" y="24537"/>
                    <a:pt x="62972" y="24765"/>
                    <a:pt x="62626" y="24943"/>
                  </a:cubicBezTo>
                  <a:cubicBezTo>
                    <a:pt x="62618" y="24947"/>
                    <a:pt x="62609" y="24949"/>
                    <a:pt x="62600" y="24949"/>
                  </a:cubicBezTo>
                  <a:cubicBezTo>
                    <a:pt x="62564" y="24949"/>
                    <a:pt x="62527" y="24919"/>
                    <a:pt x="62543" y="24880"/>
                  </a:cubicBezTo>
                  <a:cubicBezTo>
                    <a:pt x="62656" y="24596"/>
                    <a:pt x="62784" y="24321"/>
                    <a:pt x="62919" y="24048"/>
                  </a:cubicBezTo>
                  <a:cubicBezTo>
                    <a:pt x="62512" y="23888"/>
                    <a:pt x="62107" y="23719"/>
                    <a:pt x="61702" y="23561"/>
                  </a:cubicBezTo>
                  <a:cubicBezTo>
                    <a:pt x="61211" y="24146"/>
                    <a:pt x="60725" y="24733"/>
                    <a:pt x="60222" y="25307"/>
                  </a:cubicBezTo>
                  <a:cubicBezTo>
                    <a:pt x="60213" y="25316"/>
                    <a:pt x="60203" y="25320"/>
                    <a:pt x="60192" y="25320"/>
                  </a:cubicBezTo>
                  <a:cubicBezTo>
                    <a:pt x="60165" y="25320"/>
                    <a:pt x="60137" y="25293"/>
                    <a:pt x="60147" y="25263"/>
                  </a:cubicBezTo>
                  <a:cubicBezTo>
                    <a:pt x="60365" y="24588"/>
                    <a:pt x="60622" y="23928"/>
                    <a:pt x="60904" y="23279"/>
                  </a:cubicBezTo>
                  <a:cubicBezTo>
                    <a:pt x="60374" y="23114"/>
                    <a:pt x="59837" y="23002"/>
                    <a:pt x="59284" y="23002"/>
                  </a:cubicBezTo>
                  <a:cubicBezTo>
                    <a:pt x="59197" y="23002"/>
                    <a:pt x="59110" y="23004"/>
                    <a:pt x="59022" y="23010"/>
                  </a:cubicBezTo>
                  <a:cubicBezTo>
                    <a:pt x="57295" y="23123"/>
                    <a:pt x="55879" y="24363"/>
                    <a:pt x="54276" y="25013"/>
                  </a:cubicBezTo>
                  <a:cubicBezTo>
                    <a:pt x="53995" y="26219"/>
                    <a:pt x="54159" y="27501"/>
                    <a:pt x="53838" y="28709"/>
                  </a:cubicBezTo>
                  <a:cubicBezTo>
                    <a:pt x="53832" y="28731"/>
                    <a:pt x="53809" y="28745"/>
                    <a:pt x="53787" y="28745"/>
                  </a:cubicBezTo>
                  <a:cubicBezTo>
                    <a:pt x="53771" y="28745"/>
                    <a:pt x="53755" y="28738"/>
                    <a:pt x="53748" y="28721"/>
                  </a:cubicBezTo>
                  <a:cubicBezTo>
                    <a:pt x="53462" y="28079"/>
                    <a:pt x="53317" y="27392"/>
                    <a:pt x="53214" y="26701"/>
                  </a:cubicBezTo>
                  <a:cubicBezTo>
                    <a:pt x="53150" y="26269"/>
                    <a:pt x="53091" y="25835"/>
                    <a:pt x="53033" y="25402"/>
                  </a:cubicBezTo>
                  <a:cubicBezTo>
                    <a:pt x="52374" y="25557"/>
                    <a:pt x="51698" y="25647"/>
                    <a:pt x="51016" y="25721"/>
                  </a:cubicBezTo>
                  <a:cubicBezTo>
                    <a:pt x="50993" y="26548"/>
                    <a:pt x="51144" y="27381"/>
                    <a:pt x="50989" y="28203"/>
                  </a:cubicBezTo>
                  <a:cubicBezTo>
                    <a:pt x="50985" y="28225"/>
                    <a:pt x="50960" y="28242"/>
                    <a:pt x="50937" y="28242"/>
                  </a:cubicBezTo>
                  <a:cubicBezTo>
                    <a:pt x="50929" y="28242"/>
                    <a:pt x="50920" y="28239"/>
                    <a:pt x="50913" y="28234"/>
                  </a:cubicBezTo>
                  <a:cubicBezTo>
                    <a:pt x="50521" y="27943"/>
                    <a:pt x="50256" y="27509"/>
                    <a:pt x="50032" y="27083"/>
                  </a:cubicBezTo>
                  <a:cubicBezTo>
                    <a:pt x="49825" y="26691"/>
                    <a:pt x="49646" y="26284"/>
                    <a:pt x="49468" y="25878"/>
                  </a:cubicBezTo>
                  <a:cubicBezTo>
                    <a:pt x="48852" y="25944"/>
                    <a:pt x="48238" y="26023"/>
                    <a:pt x="47636" y="26154"/>
                  </a:cubicBezTo>
                  <a:cubicBezTo>
                    <a:pt x="44981" y="26727"/>
                    <a:pt x="42656" y="28228"/>
                    <a:pt x="40584" y="30022"/>
                  </a:cubicBezTo>
                  <a:cubicBezTo>
                    <a:pt x="40813" y="30964"/>
                    <a:pt x="41192" y="31860"/>
                    <a:pt x="41436" y="32797"/>
                  </a:cubicBezTo>
                  <a:cubicBezTo>
                    <a:pt x="41448" y="32843"/>
                    <a:pt x="41410" y="32880"/>
                    <a:pt x="41370" y="32880"/>
                  </a:cubicBezTo>
                  <a:cubicBezTo>
                    <a:pt x="41354" y="32880"/>
                    <a:pt x="41338" y="32874"/>
                    <a:pt x="41325" y="32861"/>
                  </a:cubicBezTo>
                  <a:cubicBezTo>
                    <a:pt x="40956" y="32496"/>
                    <a:pt x="40589" y="32131"/>
                    <a:pt x="40234" y="31751"/>
                  </a:cubicBezTo>
                  <a:cubicBezTo>
                    <a:pt x="39996" y="31497"/>
                    <a:pt x="39760" y="31240"/>
                    <a:pt x="39543" y="30967"/>
                  </a:cubicBezTo>
                  <a:cubicBezTo>
                    <a:pt x="39269" y="31227"/>
                    <a:pt x="38997" y="31489"/>
                    <a:pt x="38732" y="31753"/>
                  </a:cubicBezTo>
                  <a:cubicBezTo>
                    <a:pt x="35047" y="35429"/>
                    <a:pt x="31929" y="40116"/>
                    <a:pt x="31399" y="42665"/>
                  </a:cubicBezTo>
                  <a:cubicBezTo>
                    <a:pt x="31035" y="41817"/>
                    <a:pt x="31099" y="41037"/>
                    <a:pt x="31939" y="39199"/>
                  </a:cubicBezTo>
                  <a:cubicBezTo>
                    <a:pt x="32779" y="37361"/>
                    <a:pt x="34040" y="35753"/>
                    <a:pt x="35289" y="34165"/>
                  </a:cubicBezTo>
                  <a:cubicBezTo>
                    <a:pt x="36572" y="32533"/>
                    <a:pt x="37866" y="30890"/>
                    <a:pt x="39411" y="29503"/>
                  </a:cubicBezTo>
                  <a:cubicBezTo>
                    <a:pt x="40453" y="28568"/>
                    <a:pt x="41594" y="27767"/>
                    <a:pt x="42802" y="27068"/>
                  </a:cubicBezTo>
                  <a:cubicBezTo>
                    <a:pt x="42503" y="26558"/>
                    <a:pt x="42234" y="26028"/>
                    <a:pt x="42015" y="25480"/>
                  </a:cubicBezTo>
                  <a:cubicBezTo>
                    <a:pt x="41999" y="25439"/>
                    <a:pt x="42034" y="25413"/>
                    <a:pt x="42070" y="25413"/>
                  </a:cubicBezTo>
                  <a:cubicBezTo>
                    <a:pt x="42084" y="25413"/>
                    <a:pt x="42098" y="25417"/>
                    <a:pt x="42109" y="25425"/>
                  </a:cubicBezTo>
                  <a:cubicBezTo>
                    <a:pt x="42422" y="25678"/>
                    <a:pt x="42721" y="25946"/>
                    <a:pt x="43017" y="26220"/>
                  </a:cubicBezTo>
                  <a:cubicBezTo>
                    <a:pt x="43163" y="26355"/>
                    <a:pt x="43309" y="26493"/>
                    <a:pt x="43454" y="26630"/>
                  </a:cubicBezTo>
                  <a:cubicBezTo>
                    <a:pt x="43471" y="26646"/>
                    <a:pt x="43488" y="26661"/>
                    <a:pt x="43505" y="26677"/>
                  </a:cubicBezTo>
                  <a:cubicBezTo>
                    <a:pt x="45638" y="25537"/>
                    <a:pt x="47950" y="24698"/>
                    <a:pt x="50282" y="24039"/>
                  </a:cubicBezTo>
                  <a:cubicBezTo>
                    <a:pt x="52072" y="23534"/>
                    <a:pt x="53942" y="23098"/>
                    <a:pt x="55426" y="21977"/>
                  </a:cubicBezTo>
                  <a:cubicBezTo>
                    <a:pt x="56197" y="21396"/>
                    <a:pt x="56820" y="20656"/>
                    <a:pt x="57357" y="19850"/>
                  </a:cubicBezTo>
                  <a:cubicBezTo>
                    <a:pt x="56845" y="19578"/>
                    <a:pt x="56365" y="19245"/>
                    <a:pt x="56021" y="18778"/>
                  </a:cubicBezTo>
                  <a:cubicBezTo>
                    <a:pt x="55995" y="18742"/>
                    <a:pt x="56031" y="18690"/>
                    <a:pt x="56072" y="18690"/>
                  </a:cubicBezTo>
                  <a:cubicBezTo>
                    <a:pt x="56679" y="18697"/>
                    <a:pt x="57290" y="18815"/>
                    <a:pt x="57876" y="19008"/>
                  </a:cubicBezTo>
                  <a:cubicBezTo>
                    <a:pt x="58033" y="18732"/>
                    <a:pt x="58186" y="18454"/>
                    <a:pt x="58331" y="18173"/>
                  </a:cubicBezTo>
                  <a:cubicBezTo>
                    <a:pt x="58790" y="17281"/>
                    <a:pt x="59205" y="16365"/>
                    <a:pt x="59611" y="15445"/>
                  </a:cubicBezTo>
                  <a:cubicBezTo>
                    <a:pt x="58203" y="15287"/>
                    <a:pt x="56799" y="15108"/>
                    <a:pt x="55486" y="14561"/>
                  </a:cubicBezTo>
                  <a:cubicBezTo>
                    <a:pt x="55437" y="14540"/>
                    <a:pt x="55421" y="14459"/>
                    <a:pt x="55486" y="14446"/>
                  </a:cubicBezTo>
                  <a:cubicBezTo>
                    <a:pt x="57076" y="14133"/>
                    <a:pt x="58694" y="13915"/>
                    <a:pt x="60316" y="13849"/>
                  </a:cubicBezTo>
                  <a:cubicBezTo>
                    <a:pt x="60912" y="12519"/>
                    <a:pt x="61536" y="11206"/>
                    <a:pt x="62303" y="9973"/>
                  </a:cubicBezTo>
                  <a:cubicBezTo>
                    <a:pt x="61823" y="9806"/>
                    <a:pt x="61318" y="9706"/>
                    <a:pt x="60858" y="9484"/>
                  </a:cubicBezTo>
                  <a:cubicBezTo>
                    <a:pt x="60800" y="9457"/>
                    <a:pt x="60837" y="9383"/>
                    <a:pt x="60887" y="9378"/>
                  </a:cubicBezTo>
                  <a:cubicBezTo>
                    <a:pt x="61301" y="9333"/>
                    <a:pt x="61715" y="9318"/>
                    <a:pt x="62130" y="9318"/>
                  </a:cubicBezTo>
                  <a:cubicBezTo>
                    <a:pt x="62327" y="9318"/>
                    <a:pt x="62525" y="9321"/>
                    <a:pt x="62722" y="9326"/>
                  </a:cubicBezTo>
                  <a:cubicBezTo>
                    <a:pt x="64498" y="6725"/>
                    <a:pt x="67313" y="4532"/>
                    <a:pt x="70430" y="4532"/>
                  </a:cubicBezTo>
                  <a:cubicBezTo>
                    <a:pt x="70571" y="4532"/>
                    <a:pt x="70712" y="4536"/>
                    <a:pt x="70854" y="4545"/>
                  </a:cubicBezTo>
                  <a:cubicBezTo>
                    <a:pt x="68740" y="4365"/>
                    <a:pt x="66508" y="4193"/>
                    <a:pt x="64303" y="4193"/>
                  </a:cubicBezTo>
                  <a:cubicBezTo>
                    <a:pt x="62754" y="4193"/>
                    <a:pt x="61219" y="4278"/>
                    <a:pt x="59746" y="4503"/>
                  </a:cubicBezTo>
                  <a:cubicBezTo>
                    <a:pt x="56185" y="5049"/>
                    <a:pt x="52646" y="6534"/>
                    <a:pt x="50297" y="9264"/>
                  </a:cubicBezTo>
                  <a:cubicBezTo>
                    <a:pt x="50453" y="9949"/>
                    <a:pt x="50620" y="10628"/>
                    <a:pt x="50824" y="11303"/>
                  </a:cubicBezTo>
                  <a:cubicBezTo>
                    <a:pt x="51109" y="12249"/>
                    <a:pt x="51407" y="13194"/>
                    <a:pt x="51569" y="14170"/>
                  </a:cubicBezTo>
                  <a:cubicBezTo>
                    <a:pt x="51575" y="14207"/>
                    <a:pt x="51551" y="14250"/>
                    <a:pt x="51513" y="14250"/>
                  </a:cubicBezTo>
                  <a:cubicBezTo>
                    <a:pt x="51507" y="14250"/>
                    <a:pt x="51500" y="14249"/>
                    <a:pt x="51493" y="14246"/>
                  </a:cubicBezTo>
                  <a:cubicBezTo>
                    <a:pt x="51005" y="14072"/>
                    <a:pt x="50581" y="13768"/>
                    <a:pt x="50207" y="13412"/>
                  </a:cubicBezTo>
                  <a:cubicBezTo>
                    <a:pt x="49587" y="12817"/>
                    <a:pt x="49094" y="12100"/>
                    <a:pt x="48631" y="11372"/>
                  </a:cubicBezTo>
                  <a:cubicBezTo>
                    <a:pt x="48207" y="11877"/>
                    <a:pt x="47749" y="12345"/>
                    <a:pt x="47201" y="12709"/>
                  </a:cubicBezTo>
                  <a:cubicBezTo>
                    <a:pt x="47032" y="12822"/>
                    <a:pt x="46855" y="12922"/>
                    <a:pt x="46674" y="13015"/>
                  </a:cubicBezTo>
                  <a:cubicBezTo>
                    <a:pt x="46894" y="13453"/>
                    <a:pt x="47100" y="13896"/>
                    <a:pt x="47258" y="14361"/>
                  </a:cubicBezTo>
                  <a:cubicBezTo>
                    <a:pt x="47273" y="14405"/>
                    <a:pt x="47237" y="14433"/>
                    <a:pt x="47201" y="14433"/>
                  </a:cubicBezTo>
                  <a:cubicBezTo>
                    <a:pt x="47186" y="14433"/>
                    <a:pt x="47171" y="14428"/>
                    <a:pt x="47159" y="14418"/>
                  </a:cubicBezTo>
                  <a:cubicBezTo>
                    <a:pt x="46752" y="14082"/>
                    <a:pt x="46396" y="13695"/>
                    <a:pt x="46057" y="13293"/>
                  </a:cubicBezTo>
                  <a:cubicBezTo>
                    <a:pt x="43931" y="14132"/>
                    <a:pt x="41320" y="14125"/>
                    <a:pt x="39923" y="15904"/>
                  </a:cubicBezTo>
                  <a:cubicBezTo>
                    <a:pt x="39620" y="16291"/>
                    <a:pt x="39412" y="16721"/>
                    <a:pt x="39260" y="17175"/>
                  </a:cubicBezTo>
                  <a:cubicBezTo>
                    <a:pt x="39498" y="17495"/>
                    <a:pt x="39731" y="17816"/>
                    <a:pt x="39943" y="18153"/>
                  </a:cubicBezTo>
                  <a:cubicBezTo>
                    <a:pt x="40677" y="19316"/>
                    <a:pt x="41672" y="20304"/>
                    <a:pt x="42245" y="21572"/>
                  </a:cubicBezTo>
                  <a:cubicBezTo>
                    <a:pt x="42264" y="21612"/>
                    <a:pt x="42237" y="21657"/>
                    <a:pt x="42194" y="21657"/>
                  </a:cubicBezTo>
                  <a:cubicBezTo>
                    <a:pt x="42190" y="21657"/>
                    <a:pt x="42185" y="21656"/>
                    <a:pt x="42180" y="21655"/>
                  </a:cubicBezTo>
                  <a:cubicBezTo>
                    <a:pt x="41687" y="21551"/>
                    <a:pt x="41219" y="21354"/>
                    <a:pt x="40778" y="21111"/>
                  </a:cubicBezTo>
                  <a:cubicBezTo>
                    <a:pt x="40069" y="20719"/>
                    <a:pt x="39425" y="20221"/>
                    <a:pt x="38806" y="19699"/>
                  </a:cubicBezTo>
                  <a:cubicBezTo>
                    <a:pt x="38715" y="20485"/>
                    <a:pt x="38612" y="21273"/>
                    <a:pt x="38359" y="22004"/>
                  </a:cubicBezTo>
                  <a:cubicBezTo>
                    <a:pt x="37658" y="24027"/>
                    <a:pt x="35879" y="25443"/>
                    <a:pt x="34480" y="27063"/>
                  </a:cubicBezTo>
                  <a:cubicBezTo>
                    <a:pt x="34407" y="27148"/>
                    <a:pt x="34335" y="27235"/>
                    <a:pt x="34262" y="27324"/>
                  </a:cubicBezTo>
                  <a:cubicBezTo>
                    <a:pt x="34376" y="27689"/>
                    <a:pt x="34469" y="28060"/>
                    <a:pt x="34515" y="28443"/>
                  </a:cubicBezTo>
                  <a:cubicBezTo>
                    <a:pt x="34518" y="28472"/>
                    <a:pt x="34492" y="28490"/>
                    <a:pt x="34465" y="28490"/>
                  </a:cubicBezTo>
                  <a:cubicBezTo>
                    <a:pt x="34453" y="28490"/>
                    <a:pt x="34440" y="28486"/>
                    <a:pt x="34431" y="28477"/>
                  </a:cubicBezTo>
                  <a:cubicBezTo>
                    <a:pt x="34231" y="28275"/>
                    <a:pt x="34035" y="28065"/>
                    <a:pt x="33847" y="27848"/>
                  </a:cubicBezTo>
                  <a:cubicBezTo>
                    <a:pt x="31179" y="31362"/>
                    <a:pt x="29137" y="36823"/>
                    <a:pt x="29777" y="40988"/>
                  </a:cubicBezTo>
                  <a:cubicBezTo>
                    <a:pt x="27757" y="36808"/>
                    <a:pt x="31235" y="30587"/>
                    <a:pt x="30287" y="26001"/>
                  </a:cubicBezTo>
                  <a:lnTo>
                    <a:pt x="30287" y="26001"/>
                  </a:lnTo>
                  <a:cubicBezTo>
                    <a:pt x="30206" y="26008"/>
                    <a:pt x="30126" y="26012"/>
                    <a:pt x="30045" y="26012"/>
                  </a:cubicBezTo>
                  <a:cubicBezTo>
                    <a:pt x="29786" y="26012"/>
                    <a:pt x="29529" y="25969"/>
                    <a:pt x="29303" y="25835"/>
                  </a:cubicBezTo>
                  <a:cubicBezTo>
                    <a:pt x="29267" y="25814"/>
                    <a:pt x="29264" y="25768"/>
                    <a:pt x="29291" y="25738"/>
                  </a:cubicBezTo>
                  <a:cubicBezTo>
                    <a:pt x="29511" y="25495"/>
                    <a:pt x="29770" y="25297"/>
                    <a:pt x="30038" y="25112"/>
                  </a:cubicBezTo>
                  <a:cubicBezTo>
                    <a:pt x="29986" y="24969"/>
                    <a:pt x="29930" y="24828"/>
                    <a:pt x="29867" y="24690"/>
                  </a:cubicBezTo>
                  <a:cubicBezTo>
                    <a:pt x="29437" y="23746"/>
                    <a:pt x="28798" y="22911"/>
                    <a:pt x="28206" y="22054"/>
                  </a:cubicBezTo>
                  <a:cubicBezTo>
                    <a:pt x="27200" y="22252"/>
                    <a:pt x="26187" y="22422"/>
                    <a:pt x="25162" y="22422"/>
                  </a:cubicBezTo>
                  <a:cubicBezTo>
                    <a:pt x="25159" y="22422"/>
                    <a:pt x="25156" y="22422"/>
                    <a:pt x="25153" y="22422"/>
                  </a:cubicBezTo>
                  <a:cubicBezTo>
                    <a:pt x="25099" y="22422"/>
                    <a:pt x="25071" y="22355"/>
                    <a:pt x="25109" y="22317"/>
                  </a:cubicBezTo>
                  <a:cubicBezTo>
                    <a:pt x="25635" y="21800"/>
                    <a:pt x="26251" y="21376"/>
                    <a:pt x="26818" y="20904"/>
                  </a:cubicBezTo>
                  <a:cubicBezTo>
                    <a:pt x="26967" y="20781"/>
                    <a:pt x="27124" y="20650"/>
                    <a:pt x="27279" y="20512"/>
                  </a:cubicBezTo>
                  <a:cubicBezTo>
                    <a:pt x="27157" y="20259"/>
                    <a:pt x="27049" y="20002"/>
                    <a:pt x="26963" y="19732"/>
                  </a:cubicBezTo>
                  <a:cubicBezTo>
                    <a:pt x="26429" y="18059"/>
                    <a:pt x="26745" y="16197"/>
                    <a:pt x="26155" y="14544"/>
                  </a:cubicBezTo>
                  <a:cubicBezTo>
                    <a:pt x="25721" y="13325"/>
                    <a:pt x="24870" y="12384"/>
                    <a:pt x="23879" y="11543"/>
                  </a:cubicBezTo>
                  <a:cubicBezTo>
                    <a:pt x="22807" y="12085"/>
                    <a:pt x="21721" y="12596"/>
                    <a:pt x="20609" y="13050"/>
                  </a:cubicBezTo>
                  <a:cubicBezTo>
                    <a:pt x="20601" y="13054"/>
                    <a:pt x="20594" y="13055"/>
                    <a:pt x="20586" y="13055"/>
                  </a:cubicBezTo>
                  <a:cubicBezTo>
                    <a:pt x="20532" y="13055"/>
                    <a:pt x="20500" y="12974"/>
                    <a:pt x="20541" y="12934"/>
                  </a:cubicBezTo>
                  <a:cubicBezTo>
                    <a:pt x="21302" y="12184"/>
                    <a:pt x="22115" y="11488"/>
                    <a:pt x="22907" y="10769"/>
                  </a:cubicBezTo>
                  <a:cubicBezTo>
                    <a:pt x="22269" y="10289"/>
                    <a:pt x="21610" y="9824"/>
                    <a:pt x="20992" y="9337"/>
                  </a:cubicBezTo>
                  <a:cubicBezTo>
                    <a:pt x="20257" y="9833"/>
                    <a:pt x="19523" y="10331"/>
                    <a:pt x="18782" y="10816"/>
                  </a:cubicBezTo>
                  <a:cubicBezTo>
                    <a:pt x="18773" y="10822"/>
                    <a:pt x="18763" y="10825"/>
                    <a:pt x="18753" y="10825"/>
                  </a:cubicBezTo>
                  <a:cubicBezTo>
                    <a:pt x="18718" y="10825"/>
                    <a:pt x="18688" y="10787"/>
                    <a:pt x="18696" y="10750"/>
                  </a:cubicBezTo>
                  <a:cubicBezTo>
                    <a:pt x="18890" y="9892"/>
                    <a:pt x="19390" y="9110"/>
                    <a:pt x="19895" y="8402"/>
                  </a:cubicBezTo>
                  <a:cubicBezTo>
                    <a:pt x="19896" y="8401"/>
                    <a:pt x="19897" y="8399"/>
                    <a:pt x="19898" y="8397"/>
                  </a:cubicBezTo>
                  <a:cubicBezTo>
                    <a:pt x="17511" y="6158"/>
                    <a:pt x="15805" y="3196"/>
                    <a:pt x="150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2106700" y="1773875"/>
              <a:ext cx="887400" cy="450425"/>
            </a:xfrm>
            <a:custGeom>
              <a:avLst/>
              <a:gdLst/>
              <a:ahLst/>
              <a:cxnLst/>
              <a:rect l="l" t="t" r="r" b="b"/>
              <a:pathLst>
                <a:path w="35496" h="18017" extrusionOk="0">
                  <a:moveTo>
                    <a:pt x="32273" y="0"/>
                  </a:moveTo>
                  <a:cubicBezTo>
                    <a:pt x="31595" y="0"/>
                    <a:pt x="30916" y="38"/>
                    <a:pt x="30240" y="120"/>
                  </a:cubicBezTo>
                  <a:cubicBezTo>
                    <a:pt x="28495" y="330"/>
                    <a:pt x="26762" y="856"/>
                    <a:pt x="25256" y="1803"/>
                  </a:cubicBezTo>
                  <a:cubicBezTo>
                    <a:pt x="23750" y="2747"/>
                    <a:pt x="22541" y="4070"/>
                    <a:pt x="21022" y="4887"/>
                  </a:cubicBezTo>
                  <a:cubicBezTo>
                    <a:pt x="20643" y="5088"/>
                    <a:pt x="20250" y="5254"/>
                    <a:pt x="19842" y="5371"/>
                  </a:cubicBezTo>
                  <a:cubicBezTo>
                    <a:pt x="19434" y="5492"/>
                    <a:pt x="19009" y="5550"/>
                    <a:pt x="18582" y="5588"/>
                  </a:cubicBezTo>
                  <a:cubicBezTo>
                    <a:pt x="18289" y="5612"/>
                    <a:pt x="17994" y="5620"/>
                    <a:pt x="17698" y="5620"/>
                  </a:cubicBezTo>
                  <a:cubicBezTo>
                    <a:pt x="17129" y="5620"/>
                    <a:pt x="16555" y="5589"/>
                    <a:pt x="15976" y="5571"/>
                  </a:cubicBezTo>
                  <a:cubicBezTo>
                    <a:pt x="15719" y="5563"/>
                    <a:pt x="15460" y="5557"/>
                    <a:pt x="15200" y="5557"/>
                  </a:cubicBezTo>
                  <a:cubicBezTo>
                    <a:pt x="14570" y="5557"/>
                    <a:pt x="13934" y="5595"/>
                    <a:pt x="13305" y="5739"/>
                  </a:cubicBezTo>
                  <a:cubicBezTo>
                    <a:pt x="12412" y="5931"/>
                    <a:pt x="11585" y="6351"/>
                    <a:pt x="10844" y="6851"/>
                  </a:cubicBezTo>
                  <a:cubicBezTo>
                    <a:pt x="9354" y="7863"/>
                    <a:pt x="8176" y="9184"/>
                    <a:pt x="6804" y="10235"/>
                  </a:cubicBezTo>
                  <a:cubicBezTo>
                    <a:pt x="5449" y="11320"/>
                    <a:pt x="3960" y="12281"/>
                    <a:pt x="2673" y="13510"/>
                  </a:cubicBezTo>
                  <a:cubicBezTo>
                    <a:pt x="2034" y="14124"/>
                    <a:pt x="1449" y="14801"/>
                    <a:pt x="973" y="15552"/>
                  </a:cubicBezTo>
                  <a:cubicBezTo>
                    <a:pt x="506" y="16306"/>
                    <a:pt x="146" y="17136"/>
                    <a:pt x="0" y="18006"/>
                  </a:cubicBezTo>
                  <a:lnTo>
                    <a:pt x="50" y="18017"/>
                  </a:lnTo>
                  <a:cubicBezTo>
                    <a:pt x="269" y="17170"/>
                    <a:pt x="659" y="16382"/>
                    <a:pt x="1163" y="15679"/>
                  </a:cubicBezTo>
                  <a:cubicBezTo>
                    <a:pt x="1660" y="14971"/>
                    <a:pt x="2258" y="14337"/>
                    <a:pt x="2910" y="13766"/>
                  </a:cubicBezTo>
                  <a:cubicBezTo>
                    <a:pt x="4213" y="12622"/>
                    <a:pt x="5698" y="11694"/>
                    <a:pt x="7111" y="10630"/>
                  </a:cubicBezTo>
                  <a:cubicBezTo>
                    <a:pt x="7817" y="10095"/>
                    <a:pt x="8478" y="9499"/>
                    <a:pt x="9128" y="8915"/>
                  </a:cubicBezTo>
                  <a:cubicBezTo>
                    <a:pt x="9776" y="8330"/>
                    <a:pt x="10421" y="7748"/>
                    <a:pt x="11125" y="7259"/>
                  </a:cubicBezTo>
                  <a:cubicBezTo>
                    <a:pt x="11825" y="6770"/>
                    <a:pt x="12585" y="6368"/>
                    <a:pt x="13406" y="6177"/>
                  </a:cubicBezTo>
                  <a:cubicBezTo>
                    <a:pt x="14090" y="6006"/>
                    <a:pt x="14809" y="5969"/>
                    <a:pt x="15533" y="5969"/>
                  </a:cubicBezTo>
                  <a:cubicBezTo>
                    <a:pt x="15677" y="5969"/>
                    <a:pt x="15821" y="5970"/>
                    <a:pt x="15966" y="5972"/>
                  </a:cubicBezTo>
                  <a:cubicBezTo>
                    <a:pt x="16455" y="5980"/>
                    <a:pt x="16949" y="5999"/>
                    <a:pt x="17447" y="5999"/>
                  </a:cubicBezTo>
                  <a:cubicBezTo>
                    <a:pt x="17834" y="5999"/>
                    <a:pt x="18224" y="5988"/>
                    <a:pt x="18614" y="5951"/>
                  </a:cubicBezTo>
                  <a:cubicBezTo>
                    <a:pt x="19059" y="5904"/>
                    <a:pt x="19506" y="5837"/>
                    <a:pt x="19938" y="5703"/>
                  </a:cubicBezTo>
                  <a:cubicBezTo>
                    <a:pt x="20371" y="5571"/>
                    <a:pt x="20785" y="5390"/>
                    <a:pt x="21178" y="5173"/>
                  </a:cubicBezTo>
                  <a:cubicBezTo>
                    <a:pt x="22749" y="4293"/>
                    <a:pt x="23934" y="2952"/>
                    <a:pt x="25391" y="2014"/>
                  </a:cubicBezTo>
                  <a:cubicBezTo>
                    <a:pt x="26842" y="1062"/>
                    <a:pt x="28535" y="510"/>
                    <a:pt x="30260" y="268"/>
                  </a:cubicBezTo>
                  <a:cubicBezTo>
                    <a:pt x="31044" y="159"/>
                    <a:pt x="31835" y="109"/>
                    <a:pt x="32628" y="109"/>
                  </a:cubicBezTo>
                  <a:cubicBezTo>
                    <a:pt x="33583" y="109"/>
                    <a:pt x="34540" y="182"/>
                    <a:pt x="35488" y="310"/>
                  </a:cubicBezTo>
                  <a:lnTo>
                    <a:pt x="35495" y="260"/>
                  </a:lnTo>
                  <a:cubicBezTo>
                    <a:pt x="34431" y="96"/>
                    <a:pt x="33353" y="0"/>
                    <a:pt x="322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2061975" y="1276425"/>
              <a:ext cx="781850" cy="876525"/>
            </a:xfrm>
            <a:custGeom>
              <a:avLst/>
              <a:gdLst/>
              <a:ahLst/>
              <a:cxnLst/>
              <a:rect l="l" t="t" r="r" b="b"/>
              <a:pathLst>
                <a:path w="31274" h="35061" extrusionOk="0">
                  <a:moveTo>
                    <a:pt x="31260" y="1"/>
                  </a:moveTo>
                  <a:cubicBezTo>
                    <a:pt x="29253" y="514"/>
                    <a:pt x="27400" y="1652"/>
                    <a:pt x="26056" y="3247"/>
                  </a:cubicBezTo>
                  <a:cubicBezTo>
                    <a:pt x="25719" y="3645"/>
                    <a:pt x="25424" y="4077"/>
                    <a:pt x="25156" y="4524"/>
                  </a:cubicBezTo>
                  <a:cubicBezTo>
                    <a:pt x="24903" y="4981"/>
                    <a:pt x="24673" y="5453"/>
                    <a:pt x="24499" y="5944"/>
                  </a:cubicBezTo>
                  <a:cubicBezTo>
                    <a:pt x="24139" y="6921"/>
                    <a:pt x="23903" y="7935"/>
                    <a:pt x="23471" y="8856"/>
                  </a:cubicBezTo>
                  <a:cubicBezTo>
                    <a:pt x="23256" y="9315"/>
                    <a:pt x="22989" y="9748"/>
                    <a:pt x="22647" y="10111"/>
                  </a:cubicBezTo>
                  <a:cubicBezTo>
                    <a:pt x="22305" y="10474"/>
                    <a:pt x="21883" y="10754"/>
                    <a:pt x="21424" y="10956"/>
                  </a:cubicBezTo>
                  <a:cubicBezTo>
                    <a:pt x="20500" y="11364"/>
                    <a:pt x="19473" y="11504"/>
                    <a:pt x="18459" y="11735"/>
                  </a:cubicBezTo>
                  <a:cubicBezTo>
                    <a:pt x="17951" y="11848"/>
                    <a:pt x="17439" y="11984"/>
                    <a:pt x="16949" y="12197"/>
                  </a:cubicBezTo>
                  <a:cubicBezTo>
                    <a:pt x="16460" y="12407"/>
                    <a:pt x="15994" y="12700"/>
                    <a:pt x="15603" y="13068"/>
                  </a:cubicBezTo>
                  <a:cubicBezTo>
                    <a:pt x="14820" y="13812"/>
                    <a:pt x="14311" y="14749"/>
                    <a:pt x="13765" y="15613"/>
                  </a:cubicBezTo>
                  <a:cubicBezTo>
                    <a:pt x="13493" y="16046"/>
                    <a:pt x="13208" y="16468"/>
                    <a:pt x="12882" y="16846"/>
                  </a:cubicBezTo>
                  <a:cubicBezTo>
                    <a:pt x="12552" y="17223"/>
                    <a:pt x="12180" y="17559"/>
                    <a:pt x="11776" y="17859"/>
                  </a:cubicBezTo>
                  <a:cubicBezTo>
                    <a:pt x="10967" y="18463"/>
                    <a:pt x="10046" y="18920"/>
                    <a:pt x="9132" y="19402"/>
                  </a:cubicBezTo>
                  <a:cubicBezTo>
                    <a:pt x="8216" y="19885"/>
                    <a:pt x="7286" y="20381"/>
                    <a:pt x="6462" y="21076"/>
                  </a:cubicBezTo>
                  <a:cubicBezTo>
                    <a:pt x="5649" y="21779"/>
                    <a:pt x="5016" y="22644"/>
                    <a:pt x="4455" y="23521"/>
                  </a:cubicBezTo>
                  <a:cubicBezTo>
                    <a:pt x="4177" y="23962"/>
                    <a:pt x="3915" y="24410"/>
                    <a:pt x="3652" y="24854"/>
                  </a:cubicBezTo>
                  <a:lnTo>
                    <a:pt x="2855" y="26187"/>
                  </a:lnTo>
                  <a:cubicBezTo>
                    <a:pt x="2334" y="27095"/>
                    <a:pt x="1890" y="28046"/>
                    <a:pt x="1535" y="29026"/>
                  </a:cubicBezTo>
                  <a:cubicBezTo>
                    <a:pt x="1180" y="30004"/>
                    <a:pt x="891" y="31004"/>
                    <a:pt x="646" y="32012"/>
                  </a:cubicBezTo>
                  <a:cubicBezTo>
                    <a:pt x="406" y="33021"/>
                    <a:pt x="215" y="34038"/>
                    <a:pt x="0" y="35047"/>
                  </a:cubicBezTo>
                  <a:lnTo>
                    <a:pt x="49" y="35060"/>
                  </a:lnTo>
                  <a:cubicBezTo>
                    <a:pt x="600" y="33065"/>
                    <a:pt x="1077" y="31051"/>
                    <a:pt x="1861" y="29152"/>
                  </a:cubicBezTo>
                  <a:cubicBezTo>
                    <a:pt x="2255" y="28205"/>
                    <a:pt x="2695" y="27279"/>
                    <a:pt x="3228" y="26407"/>
                  </a:cubicBezTo>
                  <a:lnTo>
                    <a:pt x="4050" y="25097"/>
                  </a:lnTo>
                  <a:cubicBezTo>
                    <a:pt x="4324" y="24658"/>
                    <a:pt x="4594" y="24219"/>
                    <a:pt x="4876" y="23792"/>
                  </a:cubicBezTo>
                  <a:cubicBezTo>
                    <a:pt x="5432" y="22937"/>
                    <a:pt x="6043" y="22119"/>
                    <a:pt x="6802" y="21471"/>
                  </a:cubicBezTo>
                  <a:cubicBezTo>
                    <a:pt x="7561" y="20828"/>
                    <a:pt x="8459" y="20327"/>
                    <a:pt x="9365" y="19840"/>
                  </a:cubicBezTo>
                  <a:cubicBezTo>
                    <a:pt x="10269" y="19346"/>
                    <a:pt x="11204" y="18866"/>
                    <a:pt x="12047" y="18218"/>
                  </a:cubicBezTo>
                  <a:cubicBezTo>
                    <a:pt x="12467" y="17896"/>
                    <a:pt x="12861" y="17530"/>
                    <a:pt x="13205" y="17122"/>
                  </a:cubicBezTo>
                  <a:cubicBezTo>
                    <a:pt x="13548" y="16713"/>
                    <a:pt x="13836" y="16269"/>
                    <a:pt x="14107" y="15825"/>
                  </a:cubicBezTo>
                  <a:cubicBezTo>
                    <a:pt x="14649" y="14940"/>
                    <a:pt x="15136" y="14029"/>
                    <a:pt x="15853" y="13332"/>
                  </a:cubicBezTo>
                  <a:cubicBezTo>
                    <a:pt x="16213" y="12987"/>
                    <a:pt x="16630" y="12717"/>
                    <a:pt x="17087" y="12514"/>
                  </a:cubicBezTo>
                  <a:cubicBezTo>
                    <a:pt x="17544" y="12308"/>
                    <a:pt x="18035" y="12170"/>
                    <a:pt x="18532" y="12053"/>
                  </a:cubicBezTo>
                  <a:cubicBezTo>
                    <a:pt x="19526" y="11813"/>
                    <a:pt x="20571" y="11661"/>
                    <a:pt x="21543" y="11219"/>
                  </a:cubicBezTo>
                  <a:cubicBezTo>
                    <a:pt x="22027" y="11000"/>
                    <a:pt x="22481" y="10691"/>
                    <a:pt x="22844" y="10296"/>
                  </a:cubicBezTo>
                  <a:cubicBezTo>
                    <a:pt x="23206" y="9902"/>
                    <a:pt x="23482" y="9440"/>
                    <a:pt x="23698" y="8962"/>
                  </a:cubicBezTo>
                  <a:cubicBezTo>
                    <a:pt x="24131" y="7999"/>
                    <a:pt x="24349" y="6980"/>
                    <a:pt x="24688" y="6013"/>
                  </a:cubicBezTo>
                  <a:cubicBezTo>
                    <a:pt x="24851" y="5526"/>
                    <a:pt x="25068" y="5063"/>
                    <a:pt x="25309" y="4612"/>
                  </a:cubicBezTo>
                  <a:cubicBezTo>
                    <a:pt x="25565" y="4169"/>
                    <a:pt x="25847" y="3740"/>
                    <a:pt x="26171" y="3343"/>
                  </a:cubicBezTo>
                  <a:cubicBezTo>
                    <a:pt x="27469" y="1753"/>
                    <a:pt x="29285" y="593"/>
                    <a:pt x="31273" y="50"/>
                  </a:cubicBezTo>
                  <a:lnTo>
                    <a:pt x="3126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1689950" y="1280250"/>
              <a:ext cx="328350" cy="883525"/>
            </a:xfrm>
            <a:custGeom>
              <a:avLst/>
              <a:gdLst/>
              <a:ahLst/>
              <a:cxnLst/>
              <a:rect l="l" t="t" r="r" b="b"/>
              <a:pathLst>
                <a:path w="13134" h="35341" extrusionOk="0">
                  <a:moveTo>
                    <a:pt x="66" y="1"/>
                  </a:moveTo>
                  <a:lnTo>
                    <a:pt x="66" y="1"/>
                  </a:lnTo>
                  <a:cubicBezTo>
                    <a:pt x="0" y="819"/>
                    <a:pt x="141" y="1652"/>
                    <a:pt x="454" y="2412"/>
                  </a:cubicBezTo>
                  <a:cubicBezTo>
                    <a:pt x="752" y="3182"/>
                    <a:pt x="1202" y="3879"/>
                    <a:pt x="1692" y="4536"/>
                  </a:cubicBezTo>
                  <a:cubicBezTo>
                    <a:pt x="2684" y="5851"/>
                    <a:pt x="3934" y="6930"/>
                    <a:pt x="4998" y="8153"/>
                  </a:cubicBezTo>
                  <a:cubicBezTo>
                    <a:pt x="5537" y="8758"/>
                    <a:pt x="6028" y="9404"/>
                    <a:pt x="6424" y="10103"/>
                  </a:cubicBezTo>
                  <a:cubicBezTo>
                    <a:pt x="6811" y="10803"/>
                    <a:pt x="7088" y="11563"/>
                    <a:pt x="7178" y="12352"/>
                  </a:cubicBezTo>
                  <a:cubicBezTo>
                    <a:pt x="7269" y="13144"/>
                    <a:pt x="7205" y="13956"/>
                    <a:pt x="7220" y="14784"/>
                  </a:cubicBezTo>
                  <a:cubicBezTo>
                    <a:pt x="7227" y="15197"/>
                    <a:pt x="7255" y="15617"/>
                    <a:pt x="7339" y="16035"/>
                  </a:cubicBezTo>
                  <a:cubicBezTo>
                    <a:pt x="7422" y="16451"/>
                    <a:pt x="7569" y="16859"/>
                    <a:pt x="7760" y="17237"/>
                  </a:cubicBezTo>
                  <a:cubicBezTo>
                    <a:pt x="8147" y="17991"/>
                    <a:pt x="8671" y="18639"/>
                    <a:pt x="9148" y="19291"/>
                  </a:cubicBezTo>
                  <a:cubicBezTo>
                    <a:pt x="9623" y="19942"/>
                    <a:pt x="10068" y="20616"/>
                    <a:pt x="10237" y="21358"/>
                  </a:cubicBezTo>
                  <a:cubicBezTo>
                    <a:pt x="10426" y="22095"/>
                    <a:pt x="10257" y="22869"/>
                    <a:pt x="10071" y="23661"/>
                  </a:cubicBezTo>
                  <a:cubicBezTo>
                    <a:pt x="9983" y="24059"/>
                    <a:pt x="9887" y="24465"/>
                    <a:pt x="9843" y="24893"/>
                  </a:cubicBezTo>
                  <a:cubicBezTo>
                    <a:pt x="9798" y="25319"/>
                    <a:pt x="9810" y="25769"/>
                    <a:pt x="9922" y="26199"/>
                  </a:cubicBezTo>
                  <a:cubicBezTo>
                    <a:pt x="10162" y="27059"/>
                    <a:pt x="10690" y="27729"/>
                    <a:pt x="11095" y="28415"/>
                  </a:cubicBezTo>
                  <a:cubicBezTo>
                    <a:pt x="11510" y="29102"/>
                    <a:pt x="11853" y="29832"/>
                    <a:pt x="12141" y="30585"/>
                  </a:cubicBezTo>
                  <a:cubicBezTo>
                    <a:pt x="12430" y="31337"/>
                    <a:pt x="12641" y="32120"/>
                    <a:pt x="12787" y="32916"/>
                  </a:cubicBezTo>
                  <a:cubicBezTo>
                    <a:pt x="12943" y="33711"/>
                    <a:pt x="13006" y="34523"/>
                    <a:pt x="13020" y="35339"/>
                  </a:cubicBezTo>
                  <a:lnTo>
                    <a:pt x="13069" y="35340"/>
                  </a:lnTo>
                  <a:cubicBezTo>
                    <a:pt x="13133" y="34524"/>
                    <a:pt x="13112" y="33699"/>
                    <a:pt x="13014" y="32881"/>
                  </a:cubicBezTo>
                  <a:cubicBezTo>
                    <a:pt x="12908" y="32064"/>
                    <a:pt x="12729" y="31255"/>
                    <a:pt x="12470" y="30469"/>
                  </a:cubicBezTo>
                  <a:cubicBezTo>
                    <a:pt x="12221" y="29679"/>
                    <a:pt x="11873" y="28922"/>
                    <a:pt x="11468" y="28197"/>
                  </a:cubicBezTo>
                  <a:cubicBezTo>
                    <a:pt x="11064" y="27475"/>
                    <a:pt x="10586" y="26809"/>
                    <a:pt x="10408" y="26074"/>
                  </a:cubicBezTo>
                  <a:cubicBezTo>
                    <a:pt x="10220" y="25347"/>
                    <a:pt x="10390" y="24567"/>
                    <a:pt x="10579" y="23776"/>
                  </a:cubicBezTo>
                  <a:cubicBezTo>
                    <a:pt x="10670" y="23378"/>
                    <a:pt x="10761" y="22970"/>
                    <a:pt x="10804" y="22542"/>
                  </a:cubicBezTo>
                  <a:cubicBezTo>
                    <a:pt x="10850" y="22115"/>
                    <a:pt x="10824" y="21666"/>
                    <a:pt x="10719" y="21241"/>
                  </a:cubicBezTo>
                  <a:cubicBezTo>
                    <a:pt x="10618" y="20813"/>
                    <a:pt x="10428" y="20421"/>
                    <a:pt x="10217" y="20055"/>
                  </a:cubicBezTo>
                  <a:cubicBezTo>
                    <a:pt x="10003" y="19689"/>
                    <a:pt x="9758" y="19349"/>
                    <a:pt x="9507" y="19023"/>
                  </a:cubicBezTo>
                  <a:cubicBezTo>
                    <a:pt x="9008" y="18369"/>
                    <a:pt x="8490" y="17748"/>
                    <a:pt x="8116" y="17053"/>
                  </a:cubicBezTo>
                  <a:cubicBezTo>
                    <a:pt x="7934" y="16703"/>
                    <a:pt x="7796" y="16339"/>
                    <a:pt x="7714" y="15957"/>
                  </a:cubicBezTo>
                  <a:cubicBezTo>
                    <a:pt x="7629" y="15574"/>
                    <a:pt x="7596" y="15177"/>
                    <a:pt x="7583" y="14775"/>
                  </a:cubicBezTo>
                  <a:cubicBezTo>
                    <a:pt x="7556" y="13971"/>
                    <a:pt x="7609" y="13146"/>
                    <a:pt x="7501" y="12312"/>
                  </a:cubicBezTo>
                  <a:cubicBezTo>
                    <a:pt x="7393" y="11477"/>
                    <a:pt x="7088" y="10680"/>
                    <a:pt x="6674" y="9960"/>
                  </a:cubicBezTo>
                  <a:cubicBezTo>
                    <a:pt x="6254" y="9243"/>
                    <a:pt x="5739" y="8590"/>
                    <a:pt x="5185" y="7985"/>
                  </a:cubicBezTo>
                  <a:cubicBezTo>
                    <a:pt x="4079" y="6768"/>
                    <a:pt x="2816" y="5723"/>
                    <a:pt x="1811" y="4444"/>
                  </a:cubicBezTo>
                  <a:cubicBezTo>
                    <a:pt x="1314" y="3805"/>
                    <a:pt x="856" y="3125"/>
                    <a:pt x="546" y="2375"/>
                  </a:cubicBezTo>
                  <a:cubicBezTo>
                    <a:pt x="224" y="1632"/>
                    <a:pt x="67" y="816"/>
                    <a:pt x="117" y="4"/>
                  </a:cubicBezTo>
                  <a:lnTo>
                    <a:pt x="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1374300" y="1565075"/>
              <a:ext cx="578700" cy="642275"/>
            </a:xfrm>
            <a:custGeom>
              <a:avLst/>
              <a:gdLst/>
              <a:ahLst/>
              <a:cxnLst/>
              <a:rect l="l" t="t" r="r" b="b"/>
              <a:pathLst>
                <a:path w="23148" h="25691" extrusionOk="0">
                  <a:moveTo>
                    <a:pt x="50" y="1"/>
                  </a:moveTo>
                  <a:lnTo>
                    <a:pt x="1" y="4"/>
                  </a:lnTo>
                  <a:cubicBezTo>
                    <a:pt x="17" y="758"/>
                    <a:pt x="122" y="1512"/>
                    <a:pt x="297" y="2249"/>
                  </a:cubicBezTo>
                  <a:cubicBezTo>
                    <a:pt x="478" y="2986"/>
                    <a:pt x="726" y="3707"/>
                    <a:pt x="1028" y="4404"/>
                  </a:cubicBezTo>
                  <a:cubicBezTo>
                    <a:pt x="1629" y="5802"/>
                    <a:pt x="2460" y="7088"/>
                    <a:pt x="3363" y="8302"/>
                  </a:cubicBezTo>
                  <a:cubicBezTo>
                    <a:pt x="3824" y="8903"/>
                    <a:pt x="4304" y="9487"/>
                    <a:pt x="4797" y="10058"/>
                  </a:cubicBezTo>
                  <a:cubicBezTo>
                    <a:pt x="5293" y="10627"/>
                    <a:pt x="5803" y="11180"/>
                    <a:pt x="6311" y="11734"/>
                  </a:cubicBezTo>
                  <a:cubicBezTo>
                    <a:pt x="7333" y="12832"/>
                    <a:pt x="8365" y="13952"/>
                    <a:pt x="9575" y="14886"/>
                  </a:cubicBezTo>
                  <a:cubicBezTo>
                    <a:pt x="10172" y="15356"/>
                    <a:pt x="10831" y="15766"/>
                    <a:pt x="11507" y="16103"/>
                  </a:cubicBezTo>
                  <a:cubicBezTo>
                    <a:pt x="12172" y="16444"/>
                    <a:pt x="12835" y="16787"/>
                    <a:pt x="13284" y="17343"/>
                  </a:cubicBezTo>
                  <a:cubicBezTo>
                    <a:pt x="13738" y="17900"/>
                    <a:pt x="13990" y="18610"/>
                    <a:pt x="14315" y="19296"/>
                  </a:cubicBezTo>
                  <a:cubicBezTo>
                    <a:pt x="14479" y="19639"/>
                    <a:pt x="14663" y="19983"/>
                    <a:pt x="14909" y="20286"/>
                  </a:cubicBezTo>
                  <a:cubicBezTo>
                    <a:pt x="15148" y="20593"/>
                    <a:pt x="15433" y="20862"/>
                    <a:pt x="15744" y="21088"/>
                  </a:cubicBezTo>
                  <a:cubicBezTo>
                    <a:pt x="17012" y="21992"/>
                    <a:pt x="18533" y="22289"/>
                    <a:pt x="19924" y="22808"/>
                  </a:cubicBezTo>
                  <a:cubicBezTo>
                    <a:pt x="20617" y="23080"/>
                    <a:pt x="21296" y="23409"/>
                    <a:pt x="21876" y="23877"/>
                  </a:cubicBezTo>
                  <a:cubicBezTo>
                    <a:pt x="22454" y="24338"/>
                    <a:pt x="22927" y="24959"/>
                    <a:pt x="23099" y="25690"/>
                  </a:cubicBezTo>
                  <a:lnTo>
                    <a:pt x="23099" y="25691"/>
                  </a:lnTo>
                  <a:lnTo>
                    <a:pt x="23147" y="25679"/>
                  </a:lnTo>
                  <a:cubicBezTo>
                    <a:pt x="22990" y="24931"/>
                    <a:pt x="22520" y="24282"/>
                    <a:pt x="21940" y="23800"/>
                  </a:cubicBezTo>
                  <a:cubicBezTo>
                    <a:pt x="21358" y="23309"/>
                    <a:pt x="20676" y="22960"/>
                    <a:pt x="19979" y="22669"/>
                  </a:cubicBezTo>
                  <a:cubicBezTo>
                    <a:pt x="19277" y="22384"/>
                    <a:pt x="18557" y="22172"/>
                    <a:pt x="17858" y="21905"/>
                  </a:cubicBezTo>
                  <a:cubicBezTo>
                    <a:pt x="17162" y="21639"/>
                    <a:pt x="16479" y="21329"/>
                    <a:pt x="15894" y="20888"/>
                  </a:cubicBezTo>
                  <a:cubicBezTo>
                    <a:pt x="15302" y="20449"/>
                    <a:pt x="14868" y="19856"/>
                    <a:pt x="14577" y="19174"/>
                  </a:cubicBezTo>
                  <a:cubicBezTo>
                    <a:pt x="14269" y="18504"/>
                    <a:pt x="14028" y="17766"/>
                    <a:pt x="13538" y="17140"/>
                  </a:cubicBezTo>
                  <a:cubicBezTo>
                    <a:pt x="13042" y="16506"/>
                    <a:pt x="12331" y="16133"/>
                    <a:pt x="11676" y="15781"/>
                  </a:cubicBezTo>
                  <a:cubicBezTo>
                    <a:pt x="11013" y="15437"/>
                    <a:pt x="10399" y="15038"/>
                    <a:pt x="9823" y="14570"/>
                  </a:cubicBezTo>
                  <a:cubicBezTo>
                    <a:pt x="8669" y="13641"/>
                    <a:pt x="7676" y="12521"/>
                    <a:pt x="6679" y="11400"/>
                  </a:cubicBezTo>
                  <a:cubicBezTo>
                    <a:pt x="6177" y="10842"/>
                    <a:pt x="5680" y="10281"/>
                    <a:pt x="5190" y="9716"/>
                  </a:cubicBezTo>
                  <a:cubicBezTo>
                    <a:pt x="4697" y="9154"/>
                    <a:pt x="4218" y="8582"/>
                    <a:pt x="3759" y="7996"/>
                  </a:cubicBezTo>
                  <a:cubicBezTo>
                    <a:pt x="2830" y="6832"/>
                    <a:pt x="1999" y="5592"/>
                    <a:pt x="1345" y="4258"/>
                  </a:cubicBezTo>
                  <a:cubicBezTo>
                    <a:pt x="1014" y="3592"/>
                    <a:pt x="736" y="2900"/>
                    <a:pt x="517" y="2189"/>
                  </a:cubicBezTo>
                  <a:cubicBezTo>
                    <a:pt x="288" y="1480"/>
                    <a:pt x="143" y="745"/>
                    <a:pt x="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52" name="Google Shape;2452;p58"/>
          <p:cNvSpPr/>
          <p:nvPr/>
        </p:nvSpPr>
        <p:spPr>
          <a:xfrm>
            <a:off x="4535700" y="4238625"/>
            <a:ext cx="755918" cy="100794"/>
          </a:xfrm>
          <a:custGeom>
            <a:avLst/>
            <a:gdLst/>
            <a:ahLst/>
            <a:cxnLst/>
            <a:rect l="l" t="t" r="r" b="b"/>
            <a:pathLst>
              <a:path w="47083" h="6279" extrusionOk="0">
                <a:moveTo>
                  <a:pt x="28431" y="0"/>
                </a:moveTo>
                <a:cubicBezTo>
                  <a:pt x="28184" y="0"/>
                  <a:pt x="27937" y="12"/>
                  <a:pt x="27691" y="34"/>
                </a:cubicBezTo>
                <a:cubicBezTo>
                  <a:pt x="24551" y="321"/>
                  <a:pt x="21768" y="2350"/>
                  <a:pt x="18627" y="2614"/>
                </a:cubicBezTo>
                <a:cubicBezTo>
                  <a:pt x="18367" y="2637"/>
                  <a:pt x="18107" y="2646"/>
                  <a:pt x="17847" y="2646"/>
                </a:cubicBezTo>
                <a:cubicBezTo>
                  <a:pt x="16355" y="2646"/>
                  <a:pt x="14866" y="2327"/>
                  <a:pt x="13372" y="2196"/>
                </a:cubicBezTo>
                <a:cubicBezTo>
                  <a:pt x="12984" y="2163"/>
                  <a:pt x="12586" y="2146"/>
                  <a:pt x="12181" y="2146"/>
                </a:cubicBezTo>
                <a:cubicBezTo>
                  <a:pt x="8042" y="2146"/>
                  <a:pt x="3165" y="3855"/>
                  <a:pt x="1" y="6279"/>
                </a:cubicBezTo>
                <a:lnTo>
                  <a:pt x="47082" y="6279"/>
                </a:lnTo>
                <a:cubicBezTo>
                  <a:pt x="45780" y="4314"/>
                  <a:pt x="43323" y="3675"/>
                  <a:pt x="40898" y="3675"/>
                </a:cubicBezTo>
                <a:cubicBezTo>
                  <a:pt x="40320" y="3675"/>
                  <a:pt x="39743" y="3712"/>
                  <a:pt x="39184" y="3775"/>
                </a:cubicBezTo>
                <a:cubicBezTo>
                  <a:pt x="38631" y="3837"/>
                  <a:pt x="38061" y="3912"/>
                  <a:pt x="37504" y="3912"/>
                </a:cubicBezTo>
                <a:cubicBezTo>
                  <a:pt x="36957" y="3912"/>
                  <a:pt x="36423" y="3841"/>
                  <a:pt x="35926" y="3617"/>
                </a:cubicBezTo>
                <a:cubicBezTo>
                  <a:pt x="35157" y="3273"/>
                  <a:pt x="34589" y="2613"/>
                  <a:pt x="33954" y="2060"/>
                </a:cubicBezTo>
                <a:cubicBezTo>
                  <a:pt x="32441" y="740"/>
                  <a:pt x="30437" y="0"/>
                  <a:pt x="284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Google Shape;400;p38">
            <a:extLst>
              <a:ext uri="{FF2B5EF4-FFF2-40B4-BE49-F238E27FC236}">
                <a16:creationId xmlns:a16="http://schemas.microsoft.com/office/drawing/2014/main" id="{70B54F3B-B546-9FD5-7B3E-30BDA3349404}"/>
              </a:ext>
            </a:extLst>
          </p:cNvPr>
          <p:cNvSpPr txBox="1">
            <a:spLocks/>
          </p:cNvSpPr>
          <p:nvPr/>
        </p:nvSpPr>
        <p:spPr>
          <a:xfrm rot="21599640">
            <a:off x="3204410" y="331187"/>
            <a:ext cx="2735179" cy="65915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1" wrap="square" lIns="91397" tIns="91397" rIns="91397" bIns="9139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Sue Ellen Francisco"/>
              <a:buNone/>
              <a:defRPr sz="7200" b="0" i="0" u="none" strike="noStrike" cap="none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Sue Ellen Francisco"/>
              <a:buNone/>
              <a:defRPr sz="5200" b="0" i="0" u="none" strike="noStrike" cap="none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Sue Ellen Francisco"/>
              <a:buNone/>
              <a:defRPr sz="5200" b="0" i="0" u="none" strike="noStrike" cap="none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Sue Ellen Francisco"/>
              <a:buNone/>
              <a:defRPr sz="5200" b="0" i="0" u="none" strike="noStrike" cap="none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Sue Ellen Francisco"/>
              <a:buNone/>
              <a:defRPr sz="5200" b="0" i="0" u="none" strike="noStrike" cap="none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Sue Ellen Francisco"/>
              <a:buNone/>
              <a:defRPr sz="5200" b="0" i="0" u="none" strike="noStrike" cap="none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Sue Ellen Francisco"/>
              <a:buNone/>
              <a:defRPr sz="5200" b="0" i="0" u="none" strike="noStrike" cap="none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Sue Ellen Francisco"/>
              <a:buNone/>
              <a:defRPr sz="5200" b="0" i="0" u="none" strike="noStrike" cap="none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Sue Ellen Francisco"/>
              <a:buNone/>
              <a:defRPr sz="5200" b="0" i="0" u="none" strike="noStrike" cap="none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9pPr>
          </a:lstStyle>
          <a:p>
            <a:pPr defTabSz="914126">
              <a:buClr>
                <a:srgbClr val="000000"/>
              </a:buClr>
              <a:buSzPts val="1100"/>
              <a:defRPr/>
            </a:pPr>
            <a:r>
              <a:rPr lang="en-GB" sz="3199" b="1" kern="120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sym typeface="Arial"/>
              </a:rPr>
              <a:t> </a:t>
            </a:r>
            <a:r>
              <a:rPr lang="en-GB" sz="4000" b="1" dirty="0">
                <a:ln w="0">
                  <a:solidFill>
                    <a:srgbClr val="FFFFFF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sym typeface="Arial"/>
              </a:rPr>
              <a:t>BÀI 8 – TIẾT 16 </a:t>
            </a:r>
            <a:endParaRPr lang="vi-VN" sz="4000" b="1" dirty="0">
              <a:ln w="0">
                <a:solidFill>
                  <a:srgbClr val="FFFFFF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hnschrift Condensed" panose="020B0502040204020203" pitchFamily="34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7B72E1-D25F-6D8C-5218-9ABCF1255B7E}"/>
              </a:ext>
            </a:extLst>
          </p:cNvPr>
          <p:cNvSpPr txBox="1"/>
          <p:nvPr/>
        </p:nvSpPr>
        <p:spPr>
          <a:xfrm>
            <a:off x="826617" y="1049609"/>
            <a:ext cx="7628363" cy="632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3568" indent="-473568" algn="ctr" defTabSz="684959">
              <a:lnSpc>
                <a:spcPct val="107000"/>
              </a:lnSpc>
              <a:spcAft>
                <a:spcPts val="800"/>
              </a:spcAft>
              <a:buClrTx/>
              <a:defRPr/>
            </a:pPr>
            <a:r>
              <a:rPr lang="en-US" sz="3600" b="1" dirty="0">
                <a:ln w="0">
                  <a:solidFill>
                    <a:srgbClr val="FFFFFF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ea typeface="Sue Ellen Francisco"/>
                <a:cs typeface="Sue Ellen Francisco"/>
                <a:sym typeface="Sue Ellen Francisco"/>
              </a:rPr>
              <a:t>NHẠC CỤ THỂ HIỆN GIAI ĐIỆU: KÈN PHÍM</a:t>
            </a:r>
            <a:endParaRPr lang="en-GB" sz="3600" b="1" dirty="0">
              <a:ln w="0">
                <a:solidFill>
                  <a:srgbClr val="FFFFFF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hnschrift Condensed" panose="020B0502040204020203" pitchFamily="34" charset="0"/>
              <a:ea typeface="Sue Ellen Francisco"/>
              <a:cs typeface="Sue Ellen Francisco"/>
              <a:sym typeface="Sue Ellen Francisc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E97EFF-561C-EEA6-C2B5-B0793E8A92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3264772" y="1614170"/>
            <a:ext cx="2674852" cy="2674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34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A42568F-111E-E9F0-CE6C-CB4ADADA4688}"/>
              </a:ext>
            </a:extLst>
          </p:cNvPr>
          <p:cNvGrpSpPr/>
          <p:nvPr/>
        </p:nvGrpSpPr>
        <p:grpSpPr>
          <a:xfrm>
            <a:off x="-514222" y="0"/>
            <a:ext cx="9658222" cy="5143865"/>
            <a:chOff x="-514222" y="0"/>
            <a:chExt cx="9658222" cy="5143865"/>
          </a:xfrm>
        </p:grpSpPr>
        <p:grpSp>
          <p:nvGrpSpPr>
            <p:cNvPr id="2302" name="Google Shape;2302;p54"/>
            <p:cNvGrpSpPr/>
            <p:nvPr/>
          </p:nvGrpSpPr>
          <p:grpSpPr>
            <a:xfrm flipH="1">
              <a:off x="-514222" y="3857619"/>
              <a:ext cx="2165032" cy="1286246"/>
              <a:chOff x="4862750" y="1367725"/>
              <a:chExt cx="1451775" cy="862500"/>
            </a:xfrm>
          </p:grpSpPr>
          <p:sp>
            <p:nvSpPr>
              <p:cNvPr id="2303" name="Google Shape;2303;p54"/>
              <p:cNvSpPr/>
              <p:nvPr/>
            </p:nvSpPr>
            <p:spPr>
              <a:xfrm>
                <a:off x="4862750" y="1367725"/>
                <a:ext cx="1451775" cy="862500"/>
              </a:xfrm>
              <a:custGeom>
                <a:avLst/>
                <a:gdLst/>
                <a:ahLst/>
                <a:cxnLst/>
                <a:rect l="l" t="t" r="r" b="b"/>
                <a:pathLst>
                  <a:path w="58071" h="34500" extrusionOk="0">
                    <a:moveTo>
                      <a:pt x="25729" y="0"/>
                    </a:moveTo>
                    <a:cubicBezTo>
                      <a:pt x="27105" y="1136"/>
                      <a:pt x="27171" y="3212"/>
                      <a:pt x="26889" y="4974"/>
                    </a:cubicBezTo>
                    <a:cubicBezTo>
                      <a:pt x="26607" y="6736"/>
                      <a:pt x="26100" y="8584"/>
                      <a:pt x="26719" y="10257"/>
                    </a:cubicBezTo>
                    <a:cubicBezTo>
                      <a:pt x="27777" y="13120"/>
                      <a:pt x="31526" y="14032"/>
                      <a:pt x="33127" y="16629"/>
                    </a:cubicBezTo>
                    <a:cubicBezTo>
                      <a:pt x="34035" y="18101"/>
                      <a:pt x="34130" y="19911"/>
                      <a:pt x="34557" y="21587"/>
                    </a:cubicBezTo>
                    <a:cubicBezTo>
                      <a:pt x="34971" y="23217"/>
                      <a:pt x="35714" y="24759"/>
                      <a:pt x="36019" y="26412"/>
                    </a:cubicBezTo>
                    <a:cubicBezTo>
                      <a:pt x="36323" y="28067"/>
                      <a:pt x="36194" y="30081"/>
                      <a:pt x="34953" y="31216"/>
                    </a:cubicBezTo>
                    <a:cubicBezTo>
                      <a:pt x="35096" y="28858"/>
                      <a:pt x="35032" y="26438"/>
                      <a:pt x="34217" y="24222"/>
                    </a:cubicBezTo>
                    <a:cubicBezTo>
                      <a:pt x="33402" y="22006"/>
                      <a:pt x="31733" y="20006"/>
                      <a:pt x="29488" y="19275"/>
                    </a:cubicBezTo>
                    <a:cubicBezTo>
                      <a:pt x="28442" y="18934"/>
                      <a:pt x="27330" y="18878"/>
                      <a:pt x="26209" y="18878"/>
                    </a:cubicBezTo>
                    <a:cubicBezTo>
                      <a:pt x="25661" y="18878"/>
                      <a:pt x="25112" y="18892"/>
                      <a:pt x="24567" y="18892"/>
                    </a:cubicBezTo>
                    <a:cubicBezTo>
                      <a:pt x="23140" y="18892"/>
                      <a:pt x="21745" y="18800"/>
                      <a:pt x="20503" y="18137"/>
                    </a:cubicBezTo>
                    <a:cubicBezTo>
                      <a:pt x="18964" y="17314"/>
                      <a:pt x="17970" y="15760"/>
                      <a:pt x="16636" y="14636"/>
                    </a:cubicBezTo>
                    <a:cubicBezTo>
                      <a:pt x="15142" y="13377"/>
                      <a:pt x="13187" y="12692"/>
                      <a:pt x="11236" y="12692"/>
                    </a:cubicBezTo>
                    <a:cubicBezTo>
                      <a:pt x="10610" y="12692"/>
                      <a:pt x="9984" y="12762"/>
                      <a:pt x="9375" y="12907"/>
                    </a:cubicBezTo>
                    <a:cubicBezTo>
                      <a:pt x="6864" y="13502"/>
                      <a:pt x="4694" y="15382"/>
                      <a:pt x="3677" y="17754"/>
                    </a:cubicBezTo>
                    <a:cubicBezTo>
                      <a:pt x="4991" y="16800"/>
                      <a:pt x="6613" y="16323"/>
                      <a:pt x="8235" y="16323"/>
                    </a:cubicBezTo>
                    <a:cubicBezTo>
                      <a:pt x="9858" y="16323"/>
                      <a:pt x="11481" y="16801"/>
                      <a:pt x="12795" y="17756"/>
                    </a:cubicBezTo>
                    <a:cubicBezTo>
                      <a:pt x="14974" y="19340"/>
                      <a:pt x="16326" y="22045"/>
                      <a:pt x="18826" y="23050"/>
                    </a:cubicBezTo>
                    <a:cubicBezTo>
                      <a:pt x="19659" y="23384"/>
                      <a:pt x="20533" y="23494"/>
                      <a:pt x="21426" y="23494"/>
                    </a:cubicBezTo>
                    <a:cubicBezTo>
                      <a:pt x="23143" y="23494"/>
                      <a:pt x="24933" y="23088"/>
                      <a:pt x="26655" y="23088"/>
                    </a:cubicBezTo>
                    <a:cubicBezTo>
                      <a:pt x="27499" y="23088"/>
                      <a:pt x="28327" y="23185"/>
                      <a:pt x="29121" y="23476"/>
                    </a:cubicBezTo>
                    <a:cubicBezTo>
                      <a:pt x="30644" y="24034"/>
                      <a:pt x="31856" y="25261"/>
                      <a:pt x="32647" y="26678"/>
                    </a:cubicBezTo>
                    <a:cubicBezTo>
                      <a:pt x="33437" y="28093"/>
                      <a:pt x="33518" y="29731"/>
                      <a:pt x="33790" y="31329"/>
                    </a:cubicBezTo>
                    <a:cubicBezTo>
                      <a:pt x="33276" y="29023"/>
                      <a:pt x="31423" y="27067"/>
                      <a:pt x="29148" y="26427"/>
                    </a:cubicBezTo>
                    <a:cubicBezTo>
                      <a:pt x="28419" y="26222"/>
                      <a:pt x="27677" y="26147"/>
                      <a:pt x="26928" y="26147"/>
                    </a:cubicBezTo>
                    <a:cubicBezTo>
                      <a:pt x="24848" y="26147"/>
                      <a:pt x="22709" y="26727"/>
                      <a:pt x="20615" y="26727"/>
                    </a:cubicBezTo>
                    <a:cubicBezTo>
                      <a:pt x="20020" y="26727"/>
                      <a:pt x="19428" y="26680"/>
                      <a:pt x="18843" y="26560"/>
                    </a:cubicBezTo>
                    <a:cubicBezTo>
                      <a:pt x="16575" y="26095"/>
                      <a:pt x="14671" y="24581"/>
                      <a:pt x="12497" y="23785"/>
                    </a:cubicBezTo>
                    <a:cubicBezTo>
                      <a:pt x="11348" y="23365"/>
                      <a:pt x="10125" y="23154"/>
                      <a:pt x="8902" y="23154"/>
                    </a:cubicBezTo>
                    <a:cubicBezTo>
                      <a:pt x="7738" y="23154"/>
                      <a:pt x="6575" y="23345"/>
                      <a:pt x="5475" y="23727"/>
                    </a:cubicBezTo>
                    <a:cubicBezTo>
                      <a:pt x="3221" y="24508"/>
                      <a:pt x="1251" y="26089"/>
                      <a:pt x="0" y="28121"/>
                    </a:cubicBezTo>
                    <a:cubicBezTo>
                      <a:pt x="2127" y="27000"/>
                      <a:pt x="4552" y="26229"/>
                      <a:pt x="6927" y="26229"/>
                    </a:cubicBezTo>
                    <a:cubicBezTo>
                      <a:pt x="8122" y="26229"/>
                      <a:pt x="9303" y="26423"/>
                      <a:pt x="10427" y="26867"/>
                    </a:cubicBezTo>
                    <a:cubicBezTo>
                      <a:pt x="13177" y="27951"/>
                      <a:pt x="15315" y="30404"/>
                      <a:pt x="18202" y="31041"/>
                    </a:cubicBezTo>
                    <a:cubicBezTo>
                      <a:pt x="18767" y="31166"/>
                      <a:pt x="19335" y="31215"/>
                      <a:pt x="19905" y="31215"/>
                    </a:cubicBezTo>
                    <a:cubicBezTo>
                      <a:pt x="22108" y="31215"/>
                      <a:pt x="24345" y="30478"/>
                      <a:pt x="26576" y="30478"/>
                    </a:cubicBezTo>
                    <a:cubicBezTo>
                      <a:pt x="26754" y="30478"/>
                      <a:pt x="26932" y="30483"/>
                      <a:pt x="27109" y="30493"/>
                    </a:cubicBezTo>
                    <a:cubicBezTo>
                      <a:pt x="29757" y="30644"/>
                      <a:pt x="32300" y="32079"/>
                      <a:pt x="33797" y="34267"/>
                    </a:cubicBezTo>
                    <a:lnTo>
                      <a:pt x="41860" y="34499"/>
                    </a:lnTo>
                    <a:lnTo>
                      <a:pt x="41860" y="34498"/>
                    </a:lnTo>
                    <a:cubicBezTo>
                      <a:pt x="43078" y="33070"/>
                      <a:pt x="45080" y="32670"/>
                      <a:pt x="46908" y="32246"/>
                    </a:cubicBezTo>
                    <a:cubicBezTo>
                      <a:pt x="48737" y="31822"/>
                      <a:pt x="50737" y="31134"/>
                      <a:pt x="51589" y="29463"/>
                    </a:cubicBezTo>
                    <a:cubicBezTo>
                      <a:pt x="52297" y="28073"/>
                      <a:pt x="52031" y="26299"/>
                      <a:pt x="52904" y="25009"/>
                    </a:cubicBezTo>
                    <a:cubicBezTo>
                      <a:pt x="53639" y="23922"/>
                      <a:pt x="54990" y="23457"/>
                      <a:pt x="55991" y="22610"/>
                    </a:cubicBezTo>
                    <a:cubicBezTo>
                      <a:pt x="57434" y="21390"/>
                      <a:pt x="58070" y="19378"/>
                      <a:pt x="57878" y="17498"/>
                    </a:cubicBezTo>
                    <a:cubicBezTo>
                      <a:pt x="57685" y="15618"/>
                      <a:pt x="56592" y="13852"/>
                      <a:pt x="55343" y="12434"/>
                    </a:cubicBezTo>
                    <a:lnTo>
                      <a:pt x="55343" y="12434"/>
                    </a:lnTo>
                    <a:cubicBezTo>
                      <a:pt x="55772" y="15401"/>
                      <a:pt x="54681" y="18548"/>
                      <a:pt x="52507" y="20613"/>
                    </a:cubicBezTo>
                    <a:cubicBezTo>
                      <a:pt x="51428" y="21638"/>
                      <a:pt x="50106" y="22408"/>
                      <a:pt x="49152" y="23551"/>
                    </a:cubicBezTo>
                    <a:cubicBezTo>
                      <a:pt x="47741" y="25243"/>
                      <a:pt x="47202" y="27669"/>
                      <a:pt x="45392" y="28925"/>
                    </a:cubicBezTo>
                    <a:cubicBezTo>
                      <a:pt x="43457" y="30267"/>
                      <a:pt x="40699" y="29728"/>
                      <a:pt x="38837" y="31169"/>
                    </a:cubicBezTo>
                    <a:cubicBezTo>
                      <a:pt x="40092" y="29943"/>
                      <a:pt x="41696" y="29156"/>
                      <a:pt x="43180" y="28222"/>
                    </a:cubicBezTo>
                    <a:cubicBezTo>
                      <a:pt x="44664" y="27287"/>
                      <a:pt x="46109" y="26105"/>
                      <a:pt x="46726" y="24465"/>
                    </a:cubicBezTo>
                    <a:cubicBezTo>
                      <a:pt x="47232" y="23121"/>
                      <a:pt x="47130" y="21605"/>
                      <a:pt x="47664" y="20272"/>
                    </a:cubicBezTo>
                    <a:cubicBezTo>
                      <a:pt x="48424" y="18380"/>
                      <a:pt x="50392" y="17049"/>
                      <a:pt x="50728" y="15037"/>
                    </a:cubicBezTo>
                    <a:cubicBezTo>
                      <a:pt x="51146" y="12527"/>
                      <a:pt x="48817" y="10158"/>
                      <a:pt x="49253" y="7650"/>
                    </a:cubicBezTo>
                    <a:cubicBezTo>
                      <a:pt x="49453" y="6497"/>
                      <a:pt x="50146" y="5455"/>
                      <a:pt x="50880" y="4544"/>
                    </a:cubicBezTo>
                    <a:lnTo>
                      <a:pt x="50880" y="4544"/>
                    </a:lnTo>
                    <a:cubicBezTo>
                      <a:pt x="48922" y="4979"/>
                      <a:pt x="47126" y="6107"/>
                      <a:pt x="45884" y="7681"/>
                    </a:cubicBezTo>
                    <a:cubicBezTo>
                      <a:pt x="44641" y="9255"/>
                      <a:pt x="43959" y="11263"/>
                      <a:pt x="43988" y="13268"/>
                    </a:cubicBezTo>
                    <a:cubicBezTo>
                      <a:pt x="44007" y="14455"/>
                      <a:pt x="44263" y="15630"/>
                      <a:pt x="44259" y="16817"/>
                    </a:cubicBezTo>
                    <a:cubicBezTo>
                      <a:pt x="44254" y="18004"/>
                      <a:pt x="43934" y="19273"/>
                      <a:pt x="43028" y="20040"/>
                    </a:cubicBezTo>
                    <a:cubicBezTo>
                      <a:pt x="42251" y="20698"/>
                      <a:pt x="41112" y="20932"/>
                      <a:pt x="40552" y="21781"/>
                    </a:cubicBezTo>
                    <a:cubicBezTo>
                      <a:pt x="39937" y="22713"/>
                      <a:pt x="40282" y="23938"/>
                      <a:pt x="40352" y="25052"/>
                    </a:cubicBezTo>
                    <a:cubicBezTo>
                      <a:pt x="40498" y="27399"/>
                      <a:pt x="39052" y="29686"/>
                      <a:pt x="36976" y="30791"/>
                    </a:cubicBezTo>
                    <a:cubicBezTo>
                      <a:pt x="38166" y="29780"/>
                      <a:pt x="38473" y="28057"/>
                      <a:pt x="38374" y="26499"/>
                    </a:cubicBezTo>
                    <a:cubicBezTo>
                      <a:pt x="38275" y="24941"/>
                      <a:pt x="37851" y="23405"/>
                      <a:pt x="37900" y="21844"/>
                    </a:cubicBezTo>
                    <a:cubicBezTo>
                      <a:pt x="37956" y="20117"/>
                      <a:pt x="38589" y="18409"/>
                      <a:pt x="38356" y="16696"/>
                    </a:cubicBezTo>
                    <a:cubicBezTo>
                      <a:pt x="38110" y="14894"/>
                      <a:pt x="36936" y="13356"/>
                      <a:pt x="35651" y="12067"/>
                    </a:cubicBezTo>
                    <a:cubicBezTo>
                      <a:pt x="34978" y="11392"/>
                      <a:pt x="34241" y="10726"/>
                      <a:pt x="33904" y="9835"/>
                    </a:cubicBezTo>
                    <a:cubicBezTo>
                      <a:pt x="33480" y="8712"/>
                      <a:pt x="33772" y="7453"/>
                      <a:pt x="33623" y="6261"/>
                    </a:cubicBezTo>
                    <a:cubicBezTo>
                      <a:pt x="33403" y="4496"/>
                      <a:pt x="32207" y="2968"/>
                      <a:pt x="30753" y="1943"/>
                    </a:cubicBezTo>
                    <a:cubicBezTo>
                      <a:pt x="29299" y="917"/>
                      <a:pt x="27412" y="578"/>
                      <a:pt x="257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4" name="Google Shape;2304;p54"/>
              <p:cNvSpPr/>
              <p:nvPr/>
            </p:nvSpPr>
            <p:spPr>
              <a:xfrm>
                <a:off x="5848900" y="1551375"/>
                <a:ext cx="217000" cy="560850"/>
              </a:xfrm>
              <a:custGeom>
                <a:avLst/>
                <a:gdLst/>
                <a:ahLst/>
                <a:cxnLst/>
                <a:rect l="l" t="t" r="r" b="b"/>
                <a:pathLst>
                  <a:path w="8680" h="22434" extrusionOk="0">
                    <a:moveTo>
                      <a:pt x="8657" y="0"/>
                    </a:moveTo>
                    <a:cubicBezTo>
                      <a:pt x="8139" y="916"/>
                      <a:pt x="7797" y="1931"/>
                      <a:pt x="7656" y="2975"/>
                    </a:cubicBezTo>
                    <a:cubicBezTo>
                      <a:pt x="7582" y="3496"/>
                      <a:pt x="7562" y="4026"/>
                      <a:pt x="7592" y="4553"/>
                    </a:cubicBezTo>
                    <a:cubicBezTo>
                      <a:pt x="7617" y="5082"/>
                      <a:pt x="7710" y="5602"/>
                      <a:pt x="7796" y="6119"/>
                    </a:cubicBezTo>
                    <a:cubicBezTo>
                      <a:pt x="7883" y="6635"/>
                      <a:pt x="7959" y="7153"/>
                      <a:pt x="7945" y="7670"/>
                    </a:cubicBezTo>
                    <a:cubicBezTo>
                      <a:pt x="7932" y="8184"/>
                      <a:pt x="7803" y="8694"/>
                      <a:pt x="7533" y="9129"/>
                    </a:cubicBezTo>
                    <a:cubicBezTo>
                      <a:pt x="7267" y="9568"/>
                      <a:pt x="6903" y="9945"/>
                      <a:pt x="6557" y="10343"/>
                    </a:cubicBezTo>
                    <a:cubicBezTo>
                      <a:pt x="6384" y="10542"/>
                      <a:pt x="6214" y="10747"/>
                      <a:pt x="6064" y="10970"/>
                    </a:cubicBezTo>
                    <a:cubicBezTo>
                      <a:pt x="5915" y="11193"/>
                      <a:pt x="5787" y="11434"/>
                      <a:pt x="5689" y="11683"/>
                    </a:cubicBezTo>
                    <a:cubicBezTo>
                      <a:pt x="5291" y="12693"/>
                      <a:pt x="5289" y="13774"/>
                      <a:pt x="5127" y="14795"/>
                    </a:cubicBezTo>
                    <a:cubicBezTo>
                      <a:pt x="5050" y="15310"/>
                      <a:pt x="4930" y="15802"/>
                      <a:pt x="4725" y="16282"/>
                    </a:cubicBezTo>
                    <a:cubicBezTo>
                      <a:pt x="4531" y="16763"/>
                      <a:pt x="4313" y="17236"/>
                      <a:pt x="4057" y="17688"/>
                    </a:cubicBezTo>
                    <a:cubicBezTo>
                      <a:pt x="3064" y="19521"/>
                      <a:pt x="1591" y="21054"/>
                      <a:pt x="1" y="22413"/>
                    </a:cubicBezTo>
                    <a:lnTo>
                      <a:pt x="16" y="22433"/>
                    </a:lnTo>
                    <a:cubicBezTo>
                      <a:pt x="1697" y="21183"/>
                      <a:pt x="3222" y="19658"/>
                      <a:pt x="4276" y="17810"/>
                    </a:cubicBezTo>
                    <a:cubicBezTo>
                      <a:pt x="4538" y="17350"/>
                      <a:pt x="4759" y="16866"/>
                      <a:pt x="4957" y="16374"/>
                    </a:cubicBezTo>
                    <a:cubicBezTo>
                      <a:pt x="5165" y="15889"/>
                      <a:pt x="5297" y="15354"/>
                      <a:pt x="5373" y="14832"/>
                    </a:cubicBezTo>
                    <a:cubicBezTo>
                      <a:pt x="5520" y="13785"/>
                      <a:pt x="5510" y="12722"/>
                      <a:pt x="5875" y="11757"/>
                    </a:cubicBezTo>
                    <a:cubicBezTo>
                      <a:pt x="5967" y="11517"/>
                      <a:pt x="6084" y="11290"/>
                      <a:pt x="6224" y="11075"/>
                    </a:cubicBezTo>
                    <a:cubicBezTo>
                      <a:pt x="6364" y="10862"/>
                      <a:pt x="6526" y="10659"/>
                      <a:pt x="6695" y="10462"/>
                    </a:cubicBezTo>
                    <a:cubicBezTo>
                      <a:pt x="7031" y="10064"/>
                      <a:pt x="7399" y="9676"/>
                      <a:pt x="7673" y="9212"/>
                    </a:cubicBezTo>
                    <a:cubicBezTo>
                      <a:pt x="7953" y="8750"/>
                      <a:pt x="8083" y="8206"/>
                      <a:pt x="8089" y="7673"/>
                    </a:cubicBezTo>
                    <a:cubicBezTo>
                      <a:pt x="8098" y="7139"/>
                      <a:pt x="8012" y="6614"/>
                      <a:pt x="7920" y="6098"/>
                    </a:cubicBezTo>
                    <a:cubicBezTo>
                      <a:pt x="7826" y="5581"/>
                      <a:pt x="7725" y="5068"/>
                      <a:pt x="7691" y="4547"/>
                    </a:cubicBezTo>
                    <a:cubicBezTo>
                      <a:pt x="7655" y="4027"/>
                      <a:pt x="7665" y="3503"/>
                      <a:pt x="7731" y="2985"/>
                    </a:cubicBezTo>
                    <a:cubicBezTo>
                      <a:pt x="7854" y="1948"/>
                      <a:pt x="8178" y="933"/>
                      <a:pt x="8679" y="13"/>
                    </a:cubicBezTo>
                    <a:lnTo>
                      <a:pt x="865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5" name="Google Shape;2305;p54"/>
              <p:cNvSpPr/>
              <p:nvPr/>
            </p:nvSpPr>
            <p:spPr>
              <a:xfrm>
                <a:off x="5888975" y="1759975"/>
                <a:ext cx="386250" cy="428450"/>
              </a:xfrm>
              <a:custGeom>
                <a:avLst/>
                <a:gdLst/>
                <a:ahLst/>
                <a:cxnLst/>
                <a:rect l="l" t="t" r="r" b="b"/>
                <a:pathLst>
                  <a:path w="15450" h="17138" extrusionOk="0">
                    <a:moveTo>
                      <a:pt x="15293" y="1"/>
                    </a:moveTo>
                    <a:lnTo>
                      <a:pt x="15268" y="2"/>
                    </a:lnTo>
                    <a:cubicBezTo>
                      <a:pt x="15329" y="1051"/>
                      <a:pt x="15389" y="2119"/>
                      <a:pt x="15146" y="3143"/>
                    </a:cubicBezTo>
                    <a:cubicBezTo>
                      <a:pt x="15025" y="3652"/>
                      <a:pt x="14831" y="4145"/>
                      <a:pt x="14540" y="4578"/>
                    </a:cubicBezTo>
                    <a:cubicBezTo>
                      <a:pt x="14251" y="5012"/>
                      <a:pt x="13855" y="5364"/>
                      <a:pt x="13416" y="5642"/>
                    </a:cubicBezTo>
                    <a:cubicBezTo>
                      <a:pt x="12538" y="6210"/>
                      <a:pt x="11515" y="6537"/>
                      <a:pt x="10640" y="7165"/>
                    </a:cubicBezTo>
                    <a:cubicBezTo>
                      <a:pt x="10420" y="7318"/>
                      <a:pt x="10221" y="7502"/>
                      <a:pt x="10034" y="7698"/>
                    </a:cubicBezTo>
                    <a:cubicBezTo>
                      <a:pt x="9859" y="7904"/>
                      <a:pt x="9695" y="8123"/>
                      <a:pt x="9576" y="8367"/>
                    </a:cubicBezTo>
                    <a:cubicBezTo>
                      <a:pt x="9324" y="8848"/>
                      <a:pt x="9195" y="9376"/>
                      <a:pt x="9093" y="9895"/>
                    </a:cubicBezTo>
                    <a:cubicBezTo>
                      <a:pt x="8989" y="10415"/>
                      <a:pt x="8911" y="10936"/>
                      <a:pt x="8780" y="11439"/>
                    </a:cubicBezTo>
                    <a:cubicBezTo>
                      <a:pt x="8652" y="11942"/>
                      <a:pt x="8454" y="12422"/>
                      <a:pt x="8148" y="12826"/>
                    </a:cubicBezTo>
                    <a:cubicBezTo>
                      <a:pt x="7531" y="13643"/>
                      <a:pt x="6557" y="14127"/>
                      <a:pt x="5570" y="14426"/>
                    </a:cubicBezTo>
                    <a:cubicBezTo>
                      <a:pt x="4578" y="14744"/>
                      <a:pt x="3525" y="14905"/>
                      <a:pt x="2520" y="15264"/>
                    </a:cubicBezTo>
                    <a:cubicBezTo>
                      <a:pt x="2018" y="15444"/>
                      <a:pt x="1532" y="15673"/>
                      <a:pt x="1092" y="15976"/>
                    </a:cubicBezTo>
                    <a:cubicBezTo>
                      <a:pt x="655" y="16282"/>
                      <a:pt x="269" y="16667"/>
                      <a:pt x="0" y="17125"/>
                    </a:cubicBezTo>
                    <a:lnTo>
                      <a:pt x="22" y="17138"/>
                    </a:lnTo>
                    <a:cubicBezTo>
                      <a:pt x="312" y="16699"/>
                      <a:pt x="712" y="16345"/>
                      <a:pt x="1155" y="16071"/>
                    </a:cubicBezTo>
                    <a:cubicBezTo>
                      <a:pt x="1596" y="15793"/>
                      <a:pt x="2079" y="15587"/>
                      <a:pt x="2576" y="15429"/>
                    </a:cubicBezTo>
                    <a:cubicBezTo>
                      <a:pt x="3573" y="15113"/>
                      <a:pt x="4619" y="14964"/>
                      <a:pt x="5644" y="14666"/>
                    </a:cubicBezTo>
                    <a:cubicBezTo>
                      <a:pt x="6154" y="14511"/>
                      <a:pt x="6657" y="14309"/>
                      <a:pt x="7122" y="14036"/>
                    </a:cubicBezTo>
                    <a:cubicBezTo>
                      <a:pt x="7588" y="13763"/>
                      <a:pt x="8019" y="13414"/>
                      <a:pt x="8347" y="12975"/>
                    </a:cubicBezTo>
                    <a:cubicBezTo>
                      <a:pt x="8672" y="12532"/>
                      <a:pt x="8874" y="12013"/>
                      <a:pt x="8997" y="11493"/>
                    </a:cubicBezTo>
                    <a:cubicBezTo>
                      <a:pt x="9125" y="10974"/>
                      <a:pt x="9194" y="10447"/>
                      <a:pt x="9289" y="9933"/>
                    </a:cubicBezTo>
                    <a:cubicBezTo>
                      <a:pt x="9386" y="9420"/>
                      <a:pt x="9504" y="8908"/>
                      <a:pt x="9738" y="8449"/>
                    </a:cubicBezTo>
                    <a:cubicBezTo>
                      <a:pt x="9961" y="7985"/>
                      <a:pt x="10318" y="7600"/>
                      <a:pt x="10736" y="7296"/>
                    </a:cubicBezTo>
                    <a:cubicBezTo>
                      <a:pt x="11574" y="6677"/>
                      <a:pt x="12595" y="6335"/>
                      <a:pt x="13485" y="5747"/>
                    </a:cubicBezTo>
                    <a:cubicBezTo>
                      <a:pt x="13929" y="5456"/>
                      <a:pt x="14335" y="5083"/>
                      <a:pt x="14623" y="4633"/>
                    </a:cubicBezTo>
                    <a:cubicBezTo>
                      <a:pt x="14915" y="4184"/>
                      <a:pt x="15106" y="3678"/>
                      <a:pt x="15220" y="3160"/>
                    </a:cubicBezTo>
                    <a:cubicBezTo>
                      <a:pt x="15449" y="2118"/>
                      <a:pt x="15371" y="1048"/>
                      <a:pt x="152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6" name="Google Shape;2306;p54"/>
              <p:cNvSpPr/>
              <p:nvPr/>
            </p:nvSpPr>
            <p:spPr>
              <a:xfrm>
                <a:off x="5583250" y="1445550"/>
                <a:ext cx="215275" cy="644525"/>
              </a:xfrm>
              <a:custGeom>
                <a:avLst/>
                <a:gdLst/>
                <a:ahLst/>
                <a:cxnLst/>
                <a:rect l="l" t="t" r="r" b="b"/>
                <a:pathLst>
                  <a:path w="8611" h="25781" extrusionOk="0">
                    <a:moveTo>
                      <a:pt x="19" y="1"/>
                    </a:moveTo>
                    <a:lnTo>
                      <a:pt x="1" y="18"/>
                    </a:lnTo>
                    <a:cubicBezTo>
                      <a:pt x="401" y="449"/>
                      <a:pt x="668" y="987"/>
                      <a:pt x="837" y="1546"/>
                    </a:cubicBezTo>
                    <a:cubicBezTo>
                      <a:pt x="1009" y="2107"/>
                      <a:pt x="1091" y="2691"/>
                      <a:pt x="1143" y="3275"/>
                    </a:cubicBezTo>
                    <a:cubicBezTo>
                      <a:pt x="1245" y="4439"/>
                      <a:pt x="1239" y="5644"/>
                      <a:pt x="1663" y="6770"/>
                    </a:cubicBezTo>
                    <a:cubicBezTo>
                      <a:pt x="1874" y="7328"/>
                      <a:pt x="2220" y="7834"/>
                      <a:pt x="2635" y="8260"/>
                    </a:cubicBezTo>
                    <a:cubicBezTo>
                      <a:pt x="3052" y="8685"/>
                      <a:pt x="3522" y="9049"/>
                      <a:pt x="3987" y="9409"/>
                    </a:cubicBezTo>
                    <a:cubicBezTo>
                      <a:pt x="4451" y="9769"/>
                      <a:pt x="4915" y="10129"/>
                      <a:pt x="5313" y="10550"/>
                    </a:cubicBezTo>
                    <a:cubicBezTo>
                      <a:pt x="5720" y="10965"/>
                      <a:pt x="6028" y="11459"/>
                      <a:pt x="6238" y="11996"/>
                    </a:cubicBezTo>
                    <a:cubicBezTo>
                      <a:pt x="6652" y="13082"/>
                      <a:pt x="6701" y="14268"/>
                      <a:pt x="6828" y="15438"/>
                    </a:cubicBezTo>
                    <a:cubicBezTo>
                      <a:pt x="6947" y="16620"/>
                      <a:pt x="7256" y="17774"/>
                      <a:pt x="7578" y="18903"/>
                    </a:cubicBezTo>
                    <a:cubicBezTo>
                      <a:pt x="7909" y="20032"/>
                      <a:pt x="8242" y="21159"/>
                      <a:pt x="8381" y="22320"/>
                    </a:cubicBezTo>
                    <a:cubicBezTo>
                      <a:pt x="8520" y="23473"/>
                      <a:pt x="8477" y="24676"/>
                      <a:pt x="8035" y="25771"/>
                    </a:cubicBezTo>
                    <a:lnTo>
                      <a:pt x="8058" y="25781"/>
                    </a:lnTo>
                    <a:cubicBezTo>
                      <a:pt x="8305" y="25245"/>
                      <a:pt x="8463" y="24667"/>
                      <a:pt x="8538" y="24078"/>
                    </a:cubicBezTo>
                    <a:cubicBezTo>
                      <a:pt x="8611" y="23489"/>
                      <a:pt x="8609" y="22892"/>
                      <a:pt x="8554" y="22301"/>
                    </a:cubicBezTo>
                    <a:cubicBezTo>
                      <a:pt x="8449" y="21116"/>
                      <a:pt x="8125" y="19969"/>
                      <a:pt x="7818" y="18835"/>
                    </a:cubicBezTo>
                    <a:cubicBezTo>
                      <a:pt x="7496" y="17704"/>
                      <a:pt x="7193" y="16574"/>
                      <a:pt x="7074" y="15410"/>
                    </a:cubicBezTo>
                    <a:cubicBezTo>
                      <a:pt x="6932" y="14252"/>
                      <a:pt x="6870" y="13046"/>
                      <a:pt x="6426" y="11922"/>
                    </a:cubicBezTo>
                    <a:cubicBezTo>
                      <a:pt x="5538" y="9540"/>
                      <a:pt x="2625" y="8992"/>
                      <a:pt x="1779" y="6724"/>
                    </a:cubicBezTo>
                    <a:cubicBezTo>
                      <a:pt x="1351" y="5634"/>
                      <a:pt x="1334" y="4435"/>
                      <a:pt x="1218" y="3267"/>
                    </a:cubicBezTo>
                    <a:cubicBezTo>
                      <a:pt x="1157" y="2682"/>
                      <a:pt x="1067" y="2094"/>
                      <a:pt x="885" y="1531"/>
                    </a:cubicBezTo>
                    <a:cubicBezTo>
                      <a:pt x="706" y="970"/>
                      <a:pt x="429" y="430"/>
                      <a:pt x="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7" name="Google Shape;2307;p54"/>
              <p:cNvSpPr/>
              <p:nvPr/>
            </p:nvSpPr>
            <p:spPr>
              <a:xfrm>
                <a:off x="5138650" y="1739750"/>
                <a:ext cx="581525" cy="368325"/>
              </a:xfrm>
              <a:custGeom>
                <a:avLst/>
                <a:gdLst/>
                <a:ahLst/>
                <a:cxnLst/>
                <a:rect l="l" t="t" r="r" b="b"/>
                <a:pathLst>
                  <a:path w="23261" h="14733" extrusionOk="0">
                    <a:moveTo>
                      <a:pt x="102" y="0"/>
                    </a:moveTo>
                    <a:cubicBezTo>
                      <a:pt x="68" y="0"/>
                      <a:pt x="35" y="1"/>
                      <a:pt x="1" y="1"/>
                    </a:cubicBezTo>
                    <a:lnTo>
                      <a:pt x="1" y="27"/>
                    </a:lnTo>
                    <a:cubicBezTo>
                      <a:pt x="629" y="44"/>
                      <a:pt x="1249" y="172"/>
                      <a:pt x="1839" y="379"/>
                    </a:cubicBezTo>
                    <a:cubicBezTo>
                      <a:pt x="2429" y="583"/>
                      <a:pt x="2992" y="863"/>
                      <a:pt x="3517" y="1198"/>
                    </a:cubicBezTo>
                    <a:cubicBezTo>
                      <a:pt x="4571" y="1868"/>
                      <a:pt x="5487" y="2735"/>
                      <a:pt x="6336" y="3655"/>
                    </a:cubicBezTo>
                    <a:cubicBezTo>
                      <a:pt x="6766" y="4111"/>
                      <a:pt x="7185" y="4584"/>
                      <a:pt x="7645" y="5025"/>
                    </a:cubicBezTo>
                    <a:cubicBezTo>
                      <a:pt x="8103" y="5465"/>
                      <a:pt x="8606" y="5876"/>
                      <a:pt x="9188" y="6166"/>
                    </a:cubicBezTo>
                    <a:cubicBezTo>
                      <a:pt x="9477" y="6312"/>
                      <a:pt x="9786" y="6415"/>
                      <a:pt x="10102" y="6491"/>
                    </a:cubicBezTo>
                    <a:cubicBezTo>
                      <a:pt x="10419" y="6557"/>
                      <a:pt x="10741" y="6598"/>
                      <a:pt x="11061" y="6603"/>
                    </a:cubicBezTo>
                    <a:cubicBezTo>
                      <a:pt x="11107" y="6604"/>
                      <a:pt x="11153" y="6604"/>
                      <a:pt x="11199" y="6604"/>
                    </a:cubicBezTo>
                    <a:cubicBezTo>
                      <a:pt x="11794" y="6604"/>
                      <a:pt x="12381" y="6523"/>
                      <a:pt x="12959" y="6436"/>
                    </a:cubicBezTo>
                    <a:cubicBezTo>
                      <a:pt x="13582" y="6342"/>
                      <a:pt x="14202" y="6238"/>
                      <a:pt x="14824" y="6205"/>
                    </a:cubicBezTo>
                    <a:cubicBezTo>
                      <a:pt x="14951" y="6196"/>
                      <a:pt x="15078" y="6192"/>
                      <a:pt x="15204" y="6192"/>
                    </a:cubicBezTo>
                    <a:cubicBezTo>
                      <a:pt x="15699" y="6192"/>
                      <a:pt x="16191" y="6255"/>
                      <a:pt x="16673" y="6369"/>
                    </a:cubicBezTo>
                    <a:cubicBezTo>
                      <a:pt x="17886" y="6656"/>
                      <a:pt x="19003" y="7296"/>
                      <a:pt x="19935" y="8124"/>
                    </a:cubicBezTo>
                    <a:cubicBezTo>
                      <a:pt x="20866" y="8959"/>
                      <a:pt x="21600" y="10005"/>
                      <a:pt x="22135" y="11139"/>
                    </a:cubicBezTo>
                    <a:cubicBezTo>
                      <a:pt x="22677" y="12272"/>
                      <a:pt x="23024" y="13493"/>
                      <a:pt x="23236" y="14732"/>
                    </a:cubicBezTo>
                    <a:lnTo>
                      <a:pt x="23236" y="14731"/>
                    </a:lnTo>
                    <a:lnTo>
                      <a:pt x="23261" y="14728"/>
                    </a:lnTo>
                    <a:cubicBezTo>
                      <a:pt x="23064" y="13484"/>
                      <a:pt x="22734" y="12254"/>
                      <a:pt x="22203" y="11107"/>
                    </a:cubicBezTo>
                    <a:cubicBezTo>
                      <a:pt x="21680" y="9958"/>
                      <a:pt x="20954" y="8892"/>
                      <a:pt x="20019" y="8031"/>
                    </a:cubicBezTo>
                    <a:cubicBezTo>
                      <a:pt x="19082" y="7180"/>
                      <a:pt x="17953" y="6517"/>
                      <a:pt x="16712" y="6211"/>
                    </a:cubicBezTo>
                    <a:cubicBezTo>
                      <a:pt x="16202" y="6084"/>
                      <a:pt x="15673" y="6014"/>
                      <a:pt x="15146" y="6014"/>
                    </a:cubicBezTo>
                    <a:cubicBezTo>
                      <a:pt x="15035" y="6014"/>
                      <a:pt x="14925" y="6017"/>
                      <a:pt x="14815" y="6023"/>
                    </a:cubicBezTo>
                    <a:cubicBezTo>
                      <a:pt x="14178" y="6051"/>
                      <a:pt x="13552" y="6149"/>
                      <a:pt x="12930" y="6237"/>
                    </a:cubicBezTo>
                    <a:cubicBezTo>
                      <a:pt x="12381" y="6313"/>
                      <a:pt x="11830" y="6382"/>
                      <a:pt x="11283" y="6382"/>
                    </a:cubicBezTo>
                    <a:cubicBezTo>
                      <a:pt x="11211" y="6382"/>
                      <a:pt x="11139" y="6381"/>
                      <a:pt x="11068" y="6378"/>
                    </a:cubicBezTo>
                    <a:cubicBezTo>
                      <a:pt x="10759" y="6369"/>
                      <a:pt x="10454" y="6326"/>
                      <a:pt x="10155" y="6261"/>
                    </a:cubicBezTo>
                    <a:cubicBezTo>
                      <a:pt x="9859" y="6184"/>
                      <a:pt x="9570" y="6085"/>
                      <a:pt x="9299" y="5944"/>
                    </a:cubicBezTo>
                    <a:cubicBezTo>
                      <a:pt x="8750" y="5671"/>
                      <a:pt x="8266" y="5275"/>
                      <a:pt x="7817" y="4845"/>
                    </a:cubicBezTo>
                    <a:cubicBezTo>
                      <a:pt x="7368" y="4414"/>
                      <a:pt x="6952" y="3944"/>
                      <a:pt x="6519" y="3483"/>
                    </a:cubicBezTo>
                    <a:cubicBezTo>
                      <a:pt x="5644" y="2574"/>
                      <a:pt x="4704" y="1701"/>
                      <a:pt x="3609" y="1048"/>
                    </a:cubicBezTo>
                    <a:cubicBezTo>
                      <a:pt x="3062" y="724"/>
                      <a:pt x="2481" y="457"/>
                      <a:pt x="1874" y="271"/>
                    </a:cubicBezTo>
                    <a:cubicBezTo>
                      <a:pt x="1299" y="99"/>
                      <a:pt x="700" y="0"/>
                      <a:pt x="1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8" name="Google Shape;2308;p54"/>
              <p:cNvSpPr/>
              <p:nvPr/>
            </p:nvSpPr>
            <p:spPr>
              <a:xfrm>
                <a:off x="5066250" y="1986775"/>
                <a:ext cx="617525" cy="169325"/>
              </a:xfrm>
              <a:custGeom>
                <a:avLst/>
                <a:gdLst/>
                <a:ahLst/>
                <a:cxnLst/>
                <a:rect l="l" t="t" r="r" b="b"/>
                <a:pathLst>
                  <a:path w="24701" h="6773" extrusionOk="0">
                    <a:moveTo>
                      <a:pt x="1251" y="1"/>
                    </a:moveTo>
                    <a:cubicBezTo>
                      <a:pt x="829" y="1"/>
                      <a:pt x="408" y="48"/>
                      <a:pt x="1" y="151"/>
                    </a:cubicBezTo>
                    <a:lnTo>
                      <a:pt x="6" y="175"/>
                    </a:lnTo>
                    <a:cubicBezTo>
                      <a:pt x="323" y="113"/>
                      <a:pt x="642" y="85"/>
                      <a:pt x="961" y="85"/>
                    </a:cubicBezTo>
                    <a:cubicBezTo>
                      <a:pt x="1744" y="85"/>
                      <a:pt x="2524" y="256"/>
                      <a:pt x="3259" y="517"/>
                    </a:cubicBezTo>
                    <a:cubicBezTo>
                      <a:pt x="4298" y="886"/>
                      <a:pt x="5271" y="1419"/>
                      <a:pt x="6218" y="1997"/>
                    </a:cubicBezTo>
                    <a:cubicBezTo>
                      <a:pt x="7174" y="2559"/>
                      <a:pt x="8129" y="3144"/>
                      <a:pt x="9161" y="3595"/>
                    </a:cubicBezTo>
                    <a:cubicBezTo>
                      <a:pt x="9678" y="3815"/>
                      <a:pt x="10213" y="4001"/>
                      <a:pt x="10765" y="4120"/>
                    </a:cubicBezTo>
                    <a:cubicBezTo>
                      <a:pt x="11244" y="4225"/>
                      <a:pt x="11736" y="4274"/>
                      <a:pt x="12225" y="4274"/>
                    </a:cubicBezTo>
                    <a:cubicBezTo>
                      <a:pt x="12300" y="4274"/>
                      <a:pt x="12374" y="4273"/>
                      <a:pt x="12448" y="4271"/>
                    </a:cubicBezTo>
                    <a:cubicBezTo>
                      <a:pt x="13576" y="4241"/>
                      <a:pt x="14670" y="3987"/>
                      <a:pt x="15760" y="3786"/>
                    </a:cubicBezTo>
                    <a:cubicBezTo>
                      <a:pt x="16544" y="3637"/>
                      <a:pt x="17338" y="3521"/>
                      <a:pt x="18131" y="3521"/>
                    </a:cubicBezTo>
                    <a:cubicBezTo>
                      <a:pt x="18439" y="3521"/>
                      <a:pt x="18747" y="3539"/>
                      <a:pt x="19054" y="3579"/>
                    </a:cubicBezTo>
                    <a:cubicBezTo>
                      <a:pt x="21248" y="3835"/>
                      <a:pt x="23330" y="5004"/>
                      <a:pt x="24680" y="6772"/>
                    </a:cubicBezTo>
                    <a:lnTo>
                      <a:pt x="24700" y="6757"/>
                    </a:lnTo>
                    <a:cubicBezTo>
                      <a:pt x="23372" y="4964"/>
                      <a:pt x="21294" y="3749"/>
                      <a:pt x="19070" y="3454"/>
                    </a:cubicBezTo>
                    <a:cubicBezTo>
                      <a:pt x="18727" y="3405"/>
                      <a:pt x="18383" y="3384"/>
                      <a:pt x="18039" y="3384"/>
                    </a:cubicBezTo>
                    <a:cubicBezTo>
                      <a:pt x="17264" y="3384"/>
                      <a:pt x="16489" y="3490"/>
                      <a:pt x="15732" y="3626"/>
                    </a:cubicBezTo>
                    <a:cubicBezTo>
                      <a:pt x="14634" y="3816"/>
                      <a:pt x="13546" y="4054"/>
                      <a:pt x="12444" y="4071"/>
                    </a:cubicBezTo>
                    <a:cubicBezTo>
                      <a:pt x="12407" y="4071"/>
                      <a:pt x="12370" y="4072"/>
                      <a:pt x="12333" y="4072"/>
                    </a:cubicBezTo>
                    <a:cubicBezTo>
                      <a:pt x="11821" y="4072"/>
                      <a:pt x="11312" y="4016"/>
                      <a:pt x="10815" y="3901"/>
                    </a:cubicBezTo>
                    <a:cubicBezTo>
                      <a:pt x="10281" y="3778"/>
                      <a:pt x="9763" y="3589"/>
                      <a:pt x="9260" y="3367"/>
                    </a:cubicBezTo>
                    <a:cubicBezTo>
                      <a:pt x="8250" y="2926"/>
                      <a:pt x="7304" y="2345"/>
                      <a:pt x="6345" y="1781"/>
                    </a:cubicBezTo>
                    <a:cubicBezTo>
                      <a:pt x="5382" y="1224"/>
                      <a:pt x="4386" y="691"/>
                      <a:pt x="3314" y="351"/>
                    </a:cubicBezTo>
                    <a:cubicBezTo>
                      <a:pt x="2779" y="182"/>
                      <a:pt x="2227" y="60"/>
                      <a:pt x="1667" y="16"/>
                    </a:cubicBezTo>
                    <a:cubicBezTo>
                      <a:pt x="1529" y="6"/>
                      <a:pt x="1390" y="1"/>
                      <a:pt x="12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6D4594D-6AC8-5691-EAD9-D5C1E6EB47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1150" b="57994"/>
            <a:stretch/>
          </p:blipFill>
          <p:spPr>
            <a:xfrm>
              <a:off x="0" y="0"/>
              <a:ext cx="9144000" cy="2160573"/>
            </a:xfrm>
            <a:prstGeom prst="rect">
              <a:avLst/>
            </a:prstGeom>
          </p:spPr>
        </p:pic>
      </p:grpSp>
      <p:sp>
        <p:nvSpPr>
          <p:cNvPr id="12" name="Google Shape;400;p38">
            <a:extLst>
              <a:ext uri="{FF2B5EF4-FFF2-40B4-BE49-F238E27FC236}">
                <a16:creationId xmlns:a16="http://schemas.microsoft.com/office/drawing/2014/main" id="{7A480D9E-7235-2986-2157-490B7D175D44}"/>
              </a:ext>
            </a:extLst>
          </p:cNvPr>
          <p:cNvSpPr txBox="1">
            <a:spLocks/>
          </p:cNvSpPr>
          <p:nvPr/>
        </p:nvSpPr>
        <p:spPr>
          <a:xfrm rot="21599640">
            <a:off x="2402362" y="66654"/>
            <a:ext cx="4339274" cy="63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1"/>
              </a:buClr>
              <a:buSzPts val="1100"/>
              <a:buNone/>
              <a:defRPr sz="5400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ahnschrift Condensed" panose="020B0502040204020203" pitchFamily="34" charset="0"/>
                <a:ea typeface="Sue Ellen Francisco"/>
                <a:cs typeface="Sue Ellen Francisco"/>
                <a:sym typeface="Sue Ellen Francisco"/>
              </a:defRPr>
            </a:lvl1pPr>
            <a:lvl2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2pPr>
            <a:lvl3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3pPr>
            <a:lvl4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4pPr>
            <a:lvl5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5pPr>
            <a:lvl6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6pPr>
            <a:lvl7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7pPr>
            <a:lvl8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8pPr>
            <a:lvl9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50" normalizeH="0" baseline="0" noProof="0" dirty="0">
                <a:ln w="1270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ahnschrift Condensed" panose="020B0502040204020203" pitchFamily="34" charset="0"/>
                <a:cs typeface="Sue Ellen Francisco"/>
                <a:sym typeface="Arial"/>
              </a:rPr>
              <a:t>KHỞI ĐỘNG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599098-B812-A5FB-E877-892B5AF7DA8F}"/>
              </a:ext>
            </a:extLst>
          </p:cNvPr>
          <p:cNvGrpSpPr/>
          <p:nvPr/>
        </p:nvGrpSpPr>
        <p:grpSpPr>
          <a:xfrm>
            <a:off x="796958" y="1370581"/>
            <a:ext cx="7550080" cy="2538469"/>
            <a:chOff x="1208147" y="2516119"/>
            <a:chExt cx="6642185" cy="205315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822E99C-DAB3-1BC0-4452-E4C1929F4B95}"/>
                </a:ext>
              </a:extLst>
            </p:cNvPr>
            <p:cNvGrpSpPr/>
            <p:nvPr/>
          </p:nvGrpSpPr>
          <p:grpSpPr>
            <a:xfrm>
              <a:off x="1208147" y="2571750"/>
              <a:ext cx="6642185" cy="1997524"/>
              <a:chOff x="1139528" y="2374240"/>
              <a:chExt cx="6642185" cy="1997524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91B9BF99-011F-8602-18BB-C815A48AD6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1695" t="36116" r="16526" b="28888"/>
              <a:stretch/>
            </p:blipFill>
            <p:spPr>
              <a:xfrm>
                <a:off x="1139528" y="2571750"/>
                <a:ext cx="6563533" cy="1800014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D3722E6C-9C44-31A2-6F4B-6E6F3B9F20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82966" t="13711" b="67458"/>
              <a:stretch/>
            </p:blipFill>
            <p:spPr>
              <a:xfrm>
                <a:off x="6224133" y="2374240"/>
                <a:ext cx="1557580" cy="375239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BC6A201-32A8-A027-0492-168B2CB220AB}"/>
                </a:ext>
              </a:extLst>
            </p:cNvPr>
            <p:cNvSpPr txBox="1"/>
            <p:nvPr/>
          </p:nvSpPr>
          <p:spPr>
            <a:xfrm>
              <a:off x="3755833" y="2516119"/>
              <a:ext cx="16430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 defTabSz="1219170">
                <a:defRPr sz="2400" b="1">
                  <a:solidFill>
                    <a:schemeClr val="tx2">
                      <a:lumMod val="75000"/>
                    </a:schemeClr>
                  </a:solidFill>
                  <a:latin typeface="+mn-lt"/>
                </a:defRPr>
              </a:lvl1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err="1">
                  <a:ln w="0"/>
                  <a:solidFill>
                    <a:srgbClr val="2A684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Bahnschrift Condensed" panose="020B0502040204020203" pitchFamily="34" charset="0"/>
                  <a:cs typeface="Arial"/>
                  <a:sym typeface="Sue Ellen Francisco"/>
                </a:rPr>
                <a:t>Xòe</a:t>
              </a:r>
              <a:r>
                <a:rPr kumimoji="0" lang="en-US" sz="1800" b="1" i="0" u="none" strike="noStrike" kern="0" cap="none" spc="0" normalizeH="0" baseline="0" noProof="0" dirty="0">
                  <a:ln w="0"/>
                  <a:solidFill>
                    <a:srgbClr val="2A684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Bahnschrift Condensed" panose="020B0502040204020203" pitchFamily="34" charset="0"/>
                  <a:cs typeface="Arial"/>
                  <a:sym typeface="Sue Ellen Francisco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 w="0"/>
                  <a:solidFill>
                    <a:srgbClr val="2A6842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Bahnschrift Condensed" panose="020B0502040204020203" pitchFamily="34" charset="0"/>
                  <a:cs typeface="Arial"/>
                  <a:sym typeface="Sue Ellen Francisco"/>
                </a:rPr>
                <a:t>hoa</a:t>
              </a:r>
              <a:endParaRPr kumimoji="0" lang="en-US" sz="1800" b="1" i="0" u="none" strike="noStrike" kern="0" cap="none" spc="0" normalizeH="0" baseline="0" noProof="0" dirty="0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cs typeface="Arial"/>
                <a:sym typeface="Sue Ellen Francisco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4700808-7D70-9954-393E-68B354EA2832}"/>
                </a:ext>
              </a:extLst>
            </p:cNvPr>
            <p:cNvSpPr txBox="1"/>
            <p:nvPr/>
          </p:nvSpPr>
          <p:spPr>
            <a:xfrm>
              <a:off x="6128581" y="2698550"/>
              <a:ext cx="164309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 defTabSz="1219170">
                <a:defRPr sz="2400" b="1">
                  <a:solidFill>
                    <a:schemeClr val="tx2">
                      <a:lumMod val="75000"/>
                    </a:schemeClr>
                  </a:solidFill>
                  <a:latin typeface="+mn-lt"/>
                </a:defRPr>
              </a:lvl1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1300" b="0" spc="-3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ue Ellen Francisco"/>
                </a:rPr>
                <a:t>Nhạc</a:t>
              </a:r>
              <a:r>
                <a:rPr lang="en-US" sz="1300" b="0" spc="-3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ue Ellen Francisco"/>
                </a:rPr>
                <a:t>: </a:t>
              </a:r>
              <a:r>
                <a:rPr lang="en-US" sz="1300" b="0" spc="-3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ue Ellen Francisco"/>
                </a:rPr>
                <a:t>Dân</a:t>
              </a:r>
              <a:r>
                <a:rPr lang="en-US" sz="1300" b="0" spc="-3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ue Ellen Francisco"/>
                </a:rPr>
                <a:t> ca Thái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0DBA4ED-C07A-2CEA-91DB-B2A1777999CB}"/>
              </a:ext>
            </a:extLst>
          </p:cNvPr>
          <p:cNvSpPr txBox="1"/>
          <p:nvPr/>
        </p:nvSpPr>
        <p:spPr>
          <a:xfrm>
            <a:off x="2402328" y="740423"/>
            <a:ext cx="43393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cs typeface="Arial"/>
                <a:sym typeface="Arial"/>
              </a:rPr>
              <a:t>Thể</a:t>
            </a:r>
            <a:r>
              <a:rPr kumimoji="0" lang="en-US" sz="2400" b="1" i="0" u="none" strike="noStrike" kern="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cs typeface="Arial"/>
                <a:sym typeface="Arial"/>
              </a:rPr>
              <a:t>hiện</a:t>
            </a:r>
            <a:r>
              <a:rPr kumimoji="0" lang="en-US" sz="2400" b="1" i="0" u="none" strike="noStrike" kern="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cs typeface="Arial"/>
                <a:sym typeface="Arial"/>
              </a:rPr>
              <a:t>lại</a:t>
            </a:r>
            <a:r>
              <a:rPr kumimoji="0" lang="en-US" sz="2400" b="1" i="0" u="none" strike="noStrike" kern="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cs typeface="Arial"/>
                <a:sym typeface="Arial"/>
              </a:rPr>
              <a:t>bài</a:t>
            </a:r>
            <a:r>
              <a:rPr kumimoji="0" lang="en-US" sz="2400" b="1" i="0" u="none" strike="noStrike" kern="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cs typeface="Arial"/>
                <a:sym typeface="Arial"/>
              </a:rPr>
              <a:t> </a:t>
            </a:r>
            <a:r>
              <a:rPr kumimoji="0" lang="en-US" sz="2400" b="1" i="1" u="none" strike="noStrike" kern="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cs typeface="Arial"/>
                <a:sym typeface="Arial"/>
              </a:rPr>
              <a:t>Xòe</a:t>
            </a:r>
            <a:r>
              <a:rPr kumimoji="0" lang="en-US" sz="2400" b="1" i="1" u="none" strike="noStrike" kern="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cs typeface="Arial"/>
                <a:sym typeface="Arial"/>
              </a:rPr>
              <a:t> </a:t>
            </a:r>
            <a:r>
              <a:rPr kumimoji="0" lang="en-US" sz="2400" b="1" i="1" u="none" strike="noStrike" kern="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cs typeface="Arial"/>
                <a:sym typeface="Arial"/>
              </a:rPr>
              <a:t>hoa</a:t>
            </a:r>
            <a:r>
              <a:rPr kumimoji="0" lang="en-US" sz="2400" b="1" i="1" u="none" strike="noStrike" kern="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cs typeface="Arial"/>
                <a:sym typeface="Arial"/>
              </a:rPr>
              <a:t>trên</a:t>
            </a:r>
            <a:r>
              <a:rPr kumimoji="0" lang="en-US" sz="2400" b="1" i="0" u="none" strike="noStrike" kern="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cs typeface="Arial"/>
                <a:sym typeface="Arial"/>
              </a:rPr>
              <a:t>kèn</a:t>
            </a:r>
            <a:r>
              <a:rPr kumimoji="0" lang="en-US" sz="2400" b="1" i="0" u="none" strike="noStrike" kern="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cs typeface="Arial"/>
                <a:sym typeface="Arial"/>
              </a:rPr>
              <a:t>phím</a:t>
            </a:r>
            <a:endParaRPr kumimoji="0" lang="en-US" sz="2400" b="1" i="0" u="none" strike="noStrike" kern="0" cap="none" spc="0" normalizeH="0" baseline="0" noProof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Bahnschrift Condensed" panose="020B0502040204020203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502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6D4594D-6AC8-5691-EAD9-D5C1E6EB47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150" b="57994"/>
          <a:stretch/>
        </p:blipFill>
        <p:spPr>
          <a:xfrm>
            <a:off x="0" y="0"/>
            <a:ext cx="9144000" cy="2160573"/>
          </a:xfrm>
          <a:prstGeom prst="rect">
            <a:avLst/>
          </a:prstGeom>
        </p:spPr>
      </p:pic>
      <p:sp>
        <p:nvSpPr>
          <p:cNvPr id="12" name="Google Shape;400;p38">
            <a:extLst>
              <a:ext uri="{FF2B5EF4-FFF2-40B4-BE49-F238E27FC236}">
                <a16:creationId xmlns:a16="http://schemas.microsoft.com/office/drawing/2014/main" id="{7A480D9E-7235-2986-2157-490B7D175D44}"/>
              </a:ext>
            </a:extLst>
          </p:cNvPr>
          <p:cNvSpPr txBox="1">
            <a:spLocks/>
          </p:cNvSpPr>
          <p:nvPr/>
        </p:nvSpPr>
        <p:spPr>
          <a:xfrm rot="21599640">
            <a:off x="2272889" y="24554"/>
            <a:ext cx="4339274" cy="63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1"/>
              </a:buClr>
              <a:buSzPts val="1100"/>
              <a:buNone/>
              <a:defRPr sz="5400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ahnschrift Condensed" panose="020B0502040204020203" pitchFamily="34" charset="0"/>
                <a:ea typeface="Sue Ellen Francisco"/>
                <a:cs typeface="Sue Ellen Francisco"/>
                <a:sym typeface="Sue Ellen Francisco"/>
              </a:defRPr>
            </a:lvl1pPr>
            <a:lvl2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2pPr>
            <a:lvl3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3pPr>
            <a:lvl4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4pPr>
            <a:lvl5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5pPr>
            <a:lvl6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6pPr>
            <a:lvl7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7pPr>
            <a:lvl8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8pPr>
            <a:lvl9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50" normalizeH="0" baseline="0" noProof="0" dirty="0">
                <a:ln w="1270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ahnschrift Condensed" panose="020B0502040204020203" pitchFamily="34" charset="0"/>
                <a:cs typeface="Sue Ellen Francisco"/>
                <a:sym typeface="Arial"/>
              </a:rPr>
              <a:t>HÌNH THÀNH KIẾN THỨC MỚI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DBA4ED-C07A-2CEA-91DB-B2A1777999CB}"/>
              </a:ext>
            </a:extLst>
          </p:cNvPr>
          <p:cNvSpPr txBox="1"/>
          <p:nvPr/>
        </p:nvSpPr>
        <p:spPr>
          <a:xfrm>
            <a:off x="1773445" y="649460"/>
            <a:ext cx="52689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cs typeface="Arial"/>
                <a:sym typeface="Arial"/>
              </a:rPr>
              <a:t>Thực</a:t>
            </a:r>
            <a:r>
              <a:rPr kumimoji="0" lang="en-US" sz="2400" b="1" i="0" u="none" strike="noStrike" kern="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cs typeface="Arial"/>
                <a:sym typeface="Arial"/>
              </a:rPr>
              <a:t>hành</a:t>
            </a:r>
            <a:r>
              <a:rPr kumimoji="0" lang="en-US" sz="2400" b="1" i="0" u="none" strike="noStrike" kern="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cs typeface="Arial"/>
                <a:sym typeface="Arial"/>
              </a:rPr>
              <a:t>thế</a:t>
            </a:r>
            <a:r>
              <a:rPr kumimoji="0" lang="en-US" sz="2400" b="1" i="0" u="none" strike="noStrike" kern="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cs typeface="Arial"/>
                <a:sym typeface="Arial"/>
              </a:rPr>
              <a:t>bấm</a:t>
            </a:r>
            <a:r>
              <a:rPr kumimoji="0" lang="en-US" sz="2400" b="1" i="0" u="none" strike="noStrike" kern="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cs typeface="Arial"/>
                <a:sym typeface="Arial"/>
              </a:rPr>
              <a:t>hợp</a:t>
            </a:r>
            <a:r>
              <a:rPr kumimoji="0" lang="en-US" sz="2400" b="1" i="0" u="none" strike="noStrike" kern="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cs typeface="Arial"/>
                <a:sym typeface="Arial"/>
              </a:rPr>
              <a:t>âm</a:t>
            </a:r>
            <a:r>
              <a:rPr kumimoji="0" lang="en-US" sz="2400" b="1" i="0" u="none" strike="noStrike" kern="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cs typeface="Arial"/>
                <a:sym typeface="Arial"/>
              </a:rPr>
              <a:t>trong</a:t>
            </a:r>
            <a:r>
              <a:rPr kumimoji="0" lang="en-US" sz="2400" b="1" i="0" u="none" strike="noStrike" kern="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cs typeface="Arial"/>
                <a:sym typeface="Arial"/>
              </a:rPr>
              <a:t>giọng</a:t>
            </a:r>
            <a:r>
              <a:rPr kumimoji="0" lang="en-US" sz="2400" b="1" i="0" u="none" strike="noStrike" kern="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cs typeface="Arial"/>
                <a:sym typeface="Arial"/>
              </a:rPr>
              <a:t>Đô</a:t>
            </a:r>
            <a:r>
              <a:rPr kumimoji="0" lang="en-US" sz="2400" b="1" i="0" u="none" strike="noStrike" kern="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cs typeface="Arial"/>
                <a:sym typeface="Arial"/>
              </a:rPr>
              <a:t>trưởng</a:t>
            </a:r>
            <a:endParaRPr kumimoji="0" lang="en-US" sz="2400" b="1" i="0" u="none" strike="noStrike" kern="0" cap="none" spc="0" normalizeH="0" baseline="0" noProof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Bahnschrift Condensed" panose="020B0502040204020203" pitchFamily="34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1A84E0-DA12-DA2B-8373-D63A954B84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47" t="52741" r="26565" b="18277"/>
          <a:stretch/>
        </p:blipFill>
        <p:spPr>
          <a:xfrm>
            <a:off x="949675" y="2710568"/>
            <a:ext cx="7363717" cy="18082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62CEB4-9538-FB3B-86B3-48F16E90E174}"/>
              </a:ext>
            </a:extLst>
          </p:cNvPr>
          <p:cNvSpPr txBox="1"/>
          <p:nvPr/>
        </p:nvSpPr>
        <p:spPr>
          <a:xfrm>
            <a:off x="1433580" y="1317900"/>
            <a:ext cx="67960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1125" indent="0" defTabSz="914400" eaLnBrk="1" fontAlgn="auto" latinLnBrk="0" hangingPunct="1">
              <a:buSzTx/>
              <a:buFont typeface="Arial"/>
              <a:buNone/>
              <a:tabLst/>
              <a:defRPr/>
            </a:pPr>
            <a:r>
              <a:rPr lang="en-GB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GB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GB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11125" indent="0" defTabSz="914400" eaLnBrk="1" fontAlgn="auto" latinLnBrk="0" hangingPunct="1">
              <a:buSzTx/>
              <a:buFont typeface="Arial"/>
              <a:buNone/>
              <a:tabLst/>
              <a:defRPr/>
            </a:pPr>
            <a:r>
              <a:rPr lang="en-GB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Nghe </a:t>
            </a:r>
            <a:r>
              <a:rPr lang="en-GB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GB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GB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GV </a:t>
            </a:r>
            <a:r>
              <a:rPr lang="en-GB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thổi</a:t>
            </a:r>
            <a:r>
              <a:rPr lang="en-GB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GB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11125" indent="0" defTabSz="914400" eaLnBrk="1" fontAlgn="auto" latinLnBrk="0" hangingPunct="1">
              <a:buSzTx/>
              <a:buFont typeface="Arial"/>
              <a:buNone/>
              <a:tabLst/>
              <a:defRPr/>
            </a:pPr>
            <a:r>
              <a:rPr lang="en-GB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thổi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kèn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chậm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(chia ô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1 - 2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3 - 4) </a:t>
            </a:r>
            <a:endParaRPr lang="en-GB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02" name="Google Shape;2302;p54"/>
          <p:cNvGrpSpPr/>
          <p:nvPr/>
        </p:nvGrpSpPr>
        <p:grpSpPr>
          <a:xfrm flipH="1">
            <a:off x="-514222" y="3857619"/>
            <a:ext cx="2165032" cy="1286246"/>
            <a:chOff x="4862750" y="1367725"/>
            <a:chExt cx="1451775" cy="862500"/>
          </a:xfrm>
        </p:grpSpPr>
        <p:sp>
          <p:nvSpPr>
            <p:cNvPr id="2304" name="Google Shape;2304;p54"/>
            <p:cNvSpPr/>
            <p:nvPr/>
          </p:nvSpPr>
          <p:spPr>
            <a:xfrm>
              <a:off x="5848900" y="1551375"/>
              <a:ext cx="217000" cy="560850"/>
            </a:xfrm>
            <a:custGeom>
              <a:avLst/>
              <a:gdLst/>
              <a:ahLst/>
              <a:cxnLst/>
              <a:rect l="l" t="t" r="r" b="b"/>
              <a:pathLst>
                <a:path w="8680" h="22434" extrusionOk="0">
                  <a:moveTo>
                    <a:pt x="8657" y="0"/>
                  </a:moveTo>
                  <a:cubicBezTo>
                    <a:pt x="8139" y="916"/>
                    <a:pt x="7797" y="1931"/>
                    <a:pt x="7656" y="2975"/>
                  </a:cubicBezTo>
                  <a:cubicBezTo>
                    <a:pt x="7582" y="3496"/>
                    <a:pt x="7562" y="4026"/>
                    <a:pt x="7592" y="4553"/>
                  </a:cubicBezTo>
                  <a:cubicBezTo>
                    <a:pt x="7617" y="5082"/>
                    <a:pt x="7710" y="5602"/>
                    <a:pt x="7796" y="6119"/>
                  </a:cubicBezTo>
                  <a:cubicBezTo>
                    <a:pt x="7883" y="6635"/>
                    <a:pt x="7959" y="7153"/>
                    <a:pt x="7945" y="7670"/>
                  </a:cubicBezTo>
                  <a:cubicBezTo>
                    <a:pt x="7932" y="8184"/>
                    <a:pt x="7803" y="8694"/>
                    <a:pt x="7533" y="9129"/>
                  </a:cubicBezTo>
                  <a:cubicBezTo>
                    <a:pt x="7267" y="9568"/>
                    <a:pt x="6903" y="9945"/>
                    <a:pt x="6557" y="10343"/>
                  </a:cubicBezTo>
                  <a:cubicBezTo>
                    <a:pt x="6384" y="10542"/>
                    <a:pt x="6214" y="10747"/>
                    <a:pt x="6064" y="10970"/>
                  </a:cubicBezTo>
                  <a:cubicBezTo>
                    <a:pt x="5915" y="11193"/>
                    <a:pt x="5787" y="11434"/>
                    <a:pt x="5689" y="11683"/>
                  </a:cubicBezTo>
                  <a:cubicBezTo>
                    <a:pt x="5291" y="12693"/>
                    <a:pt x="5289" y="13774"/>
                    <a:pt x="5127" y="14795"/>
                  </a:cubicBezTo>
                  <a:cubicBezTo>
                    <a:pt x="5050" y="15310"/>
                    <a:pt x="4930" y="15802"/>
                    <a:pt x="4725" y="16282"/>
                  </a:cubicBezTo>
                  <a:cubicBezTo>
                    <a:pt x="4531" y="16763"/>
                    <a:pt x="4313" y="17236"/>
                    <a:pt x="4057" y="17688"/>
                  </a:cubicBezTo>
                  <a:cubicBezTo>
                    <a:pt x="3064" y="19521"/>
                    <a:pt x="1591" y="21054"/>
                    <a:pt x="1" y="22413"/>
                  </a:cubicBezTo>
                  <a:lnTo>
                    <a:pt x="16" y="22433"/>
                  </a:lnTo>
                  <a:cubicBezTo>
                    <a:pt x="1697" y="21183"/>
                    <a:pt x="3222" y="19658"/>
                    <a:pt x="4276" y="17810"/>
                  </a:cubicBezTo>
                  <a:cubicBezTo>
                    <a:pt x="4538" y="17350"/>
                    <a:pt x="4759" y="16866"/>
                    <a:pt x="4957" y="16374"/>
                  </a:cubicBezTo>
                  <a:cubicBezTo>
                    <a:pt x="5165" y="15889"/>
                    <a:pt x="5297" y="15354"/>
                    <a:pt x="5373" y="14832"/>
                  </a:cubicBezTo>
                  <a:cubicBezTo>
                    <a:pt x="5520" y="13785"/>
                    <a:pt x="5510" y="12722"/>
                    <a:pt x="5875" y="11757"/>
                  </a:cubicBezTo>
                  <a:cubicBezTo>
                    <a:pt x="5967" y="11517"/>
                    <a:pt x="6084" y="11290"/>
                    <a:pt x="6224" y="11075"/>
                  </a:cubicBezTo>
                  <a:cubicBezTo>
                    <a:pt x="6364" y="10862"/>
                    <a:pt x="6526" y="10659"/>
                    <a:pt x="6695" y="10462"/>
                  </a:cubicBezTo>
                  <a:cubicBezTo>
                    <a:pt x="7031" y="10064"/>
                    <a:pt x="7399" y="9676"/>
                    <a:pt x="7673" y="9212"/>
                  </a:cubicBezTo>
                  <a:cubicBezTo>
                    <a:pt x="7953" y="8750"/>
                    <a:pt x="8083" y="8206"/>
                    <a:pt x="8089" y="7673"/>
                  </a:cubicBezTo>
                  <a:cubicBezTo>
                    <a:pt x="8098" y="7139"/>
                    <a:pt x="8012" y="6614"/>
                    <a:pt x="7920" y="6098"/>
                  </a:cubicBezTo>
                  <a:cubicBezTo>
                    <a:pt x="7826" y="5581"/>
                    <a:pt x="7725" y="5068"/>
                    <a:pt x="7691" y="4547"/>
                  </a:cubicBezTo>
                  <a:cubicBezTo>
                    <a:pt x="7655" y="4027"/>
                    <a:pt x="7665" y="3503"/>
                    <a:pt x="7731" y="2985"/>
                  </a:cubicBezTo>
                  <a:cubicBezTo>
                    <a:pt x="7854" y="1948"/>
                    <a:pt x="8178" y="933"/>
                    <a:pt x="8679" y="13"/>
                  </a:cubicBezTo>
                  <a:lnTo>
                    <a:pt x="86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54"/>
            <p:cNvSpPr/>
            <p:nvPr/>
          </p:nvSpPr>
          <p:spPr>
            <a:xfrm>
              <a:off x="5888975" y="1759975"/>
              <a:ext cx="386250" cy="428450"/>
            </a:xfrm>
            <a:custGeom>
              <a:avLst/>
              <a:gdLst/>
              <a:ahLst/>
              <a:cxnLst/>
              <a:rect l="l" t="t" r="r" b="b"/>
              <a:pathLst>
                <a:path w="15450" h="17138" extrusionOk="0">
                  <a:moveTo>
                    <a:pt x="15293" y="1"/>
                  </a:moveTo>
                  <a:lnTo>
                    <a:pt x="15268" y="2"/>
                  </a:lnTo>
                  <a:cubicBezTo>
                    <a:pt x="15329" y="1051"/>
                    <a:pt x="15389" y="2119"/>
                    <a:pt x="15146" y="3143"/>
                  </a:cubicBezTo>
                  <a:cubicBezTo>
                    <a:pt x="15025" y="3652"/>
                    <a:pt x="14831" y="4145"/>
                    <a:pt x="14540" y="4578"/>
                  </a:cubicBezTo>
                  <a:cubicBezTo>
                    <a:pt x="14251" y="5012"/>
                    <a:pt x="13855" y="5364"/>
                    <a:pt x="13416" y="5642"/>
                  </a:cubicBezTo>
                  <a:cubicBezTo>
                    <a:pt x="12538" y="6210"/>
                    <a:pt x="11515" y="6537"/>
                    <a:pt x="10640" y="7165"/>
                  </a:cubicBezTo>
                  <a:cubicBezTo>
                    <a:pt x="10420" y="7318"/>
                    <a:pt x="10221" y="7502"/>
                    <a:pt x="10034" y="7698"/>
                  </a:cubicBezTo>
                  <a:cubicBezTo>
                    <a:pt x="9859" y="7904"/>
                    <a:pt x="9695" y="8123"/>
                    <a:pt x="9576" y="8367"/>
                  </a:cubicBezTo>
                  <a:cubicBezTo>
                    <a:pt x="9324" y="8848"/>
                    <a:pt x="9195" y="9376"/>
                    <a:pt x="9093" y="9895"/>
                  </a:cubicBezTo>
                  <a:cubicBezTo>
                    <a:pt x="8989" y="10415"/>
                    <a:pt x="8911" y="10936"/>
                    <a:pt x="8780" y="11439"/>
                  </a:cubicBezTo>
                  <a:cubicBezTo>
                    <a:pt x="8652" y="11942"/>
                    <a:pt x="8454" y="12422"/>
                    <a:pt x="8148" y="12826"/>
                  </a:cubicBezTo>
                  <a:cubicBezTo>
                    <a:pt x="7531" y="13643"/>
                    <a:pt x="6557" y="14127"/>
                    <a:pt x="5570" y="14426"/>
                  </a:cubicBezTo>
                  <a:cubicBezTo>
                    <a:pt x="4578" y="14744"/>
                    <a:pt x="3525" y="14905"/>
                    <a:pt x="2520" y="15264"/>
                  </a:cubicBezTo>
                  <a:cubicBezTo>
                    <a:pt x="2018" y="15444"/>
                    <a:pt x="1532" y="15673"/>
                    <a:pt x="1092" y="15976"/>
                  </a:cubicBezTo>
                  <a:cubicBezTo>
                    <a:pt x="655" y="16282"/>
                    <a:pt x="269" y="16667"/>
                    <a:pt x="0" y="17125"/>
                  </a:cubicBezTo>
                  <a:lnTo>
                    <a:pt x="22" y="17138"/>
                  </a:lnTo>
                  <a:cubicBezTo>
                    <a:pt x="312" y="16699"/>
                    <a:pt x="712" y="16345"/>
                    <a:pt x="1155" y="16071"/>
                  </a:cubicBezTo>
                  <a:cubicBezTo>
                    <a:pt x="1596" y="15793"/>
                    <a:pt x="2079" y="15587"/>
                    <a:pt x="2576" y="15429"/>
                  </a:cubicBezTo>
                  <a:cubicBezTo>
                    <a:pt x="3573" y="15113"/>
                    <a:pt x="4619" y="14964"/>
                    <a:pt x="5644" y="14666"/>
                  </a:cubicBezTo>
                  <a:cubicBezTo>
                    <a:pt x="6154" y="14511"/>
                    <a:pt x="6657" y="14309"/>
                    <a:pt x="7122" y="14036"/>
                  </a:cubicBezTo>
                  <a:cubicBezTo>
                    <a:pt x="7588" y="13763"/>
                    <a:pt x="8019" y="13414"/>
                    <a:pt x="8347" y="12975"/>
                  </a:cubicBezTo>
                  <a:cubicBezTo>
                    <a:pt x="8672" y="12532"/>
                    <a:pt x="8874" y="12013"/>
                    <a:pt x="8997" y="11493"/>
                  </a:cubicBezTo>
                  <a:cubicBezTo>
                    <a:pt x="9125" y="10974"/>
                    <a:pt x="9194" y="10447"/>
                    <a:pt x="9289" y="9933"/>
                  </a:cubicBezTo>
                  <a:cubicBezTo>
                    <a:pt x="9386" y="9420"/>
                    <a:pt x="9504" y="8908"/>
                    <a:pt x="9738" y="8449"/>
                  </a:cubicBezTo>
                  <a:cubicBezTo>
                    <a:pt x="9961" y="7985"/>
                    <a:pt x="10318" y="7600"/>
                    <a:pt x="10736" y="7296"/>
                  </a:cubicBezTo>
                  <a:cubicBezTo>
                    <a:pt x="11574" y="6677"/>
                    <a:pt x="12595" y="6335"/>
                    <a:pt x="13485" y="5747"/>
                  </a:cubicBezTo>
                  <a:cubicBezTo>
                    <a:pt x="13929" y="5456"/>
                    <a:pt x="14335" y="5083"/>
                    <a:pt x="14623" y="4633"/>
                  </a:cubicBezTo>
                  <a:cubicBezTo>
                    <a:pt x="14915" y="4184"/>
                    <a:pt x="15106" y="3678"/>
                    <a:pt x="15220" y="3160"/>
                  </a:cubicBezTo>
                  <a:cubicBezTo>
                    <a:pt x="15449" y="2118"/>
                    <a:pt x="15371" y="1048"/>
                    <a:pt x="152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54"/>
            <p:cNvSpPr/>
            <p:nvPr/>
          </p:nvSpPr>
          <p:spPr>
            <a:xfrm>
              <a:off x="5583250" y="1445550"/>
              <a:ext cx="215275" cy="644525"/>
            </a:xfrm>
            <a:custGeom>
              <a:avLst/>
              <a:gdLst/>
              <a:ahLst/>
              <a:cxnLst/>
              <a:rect l="l" t="t" r="r" b="b"/>
              <a:pathLst>
                <a:path w="8611" h="25781" extrusionOk="0">
                  <a:moveTo>
                    <a:pt x="19" y="1"/>
                  </a:moveTo>
                  <a:lnTo>
                    <a:pt x="1" y="18"/>
                  </a:lnTo>
                  <a:cubicBezTo>
                    <a:pt x="401" y="449"/>
                    <a:pt x="668" y="987"/>
                    <a:pt x="837" y="1546"/>
                  </a:cubicBezTo>
                  <a:cubicBezTo>
                    <a:pt x="1009" y="2107"/>
                    <a:pt x="1091" y="2691"/>
                    <a:pt x="1143" y="3275"/>
                  </a:cubicBezTo>
                  <a:cubicBezTo>
                    <a:pt x="1245" y="4439"/>
                    <a:pt x="1239" y="5644"/>
                    <a:pt x="1663" y="6770"/>
                  </a:cubicBezTo>
                  <a:cubicBezTo>
                    <a:pt x="1874" y="7328"/>
                    <a:pt x="2220" y="7834"/>
                    <a:pt x="2635" y="8260"/>
                  </a:cubicBezTo>
                  <a:cubicBezTo>
                    <a:pt x="3052" y="8685"/>
                    <a:pt x="3522" y="9049"/>
                    <a:pt x="3987" y="9409"/>
                  </a:cubicBezTo>
                  <a:cubicBezTo>
                    <a:pt x="4451" y="9769"/>
                    <a:pt x="4915" y="10129"/>
                    <a:pt x="5313" y="10550"/>
                  </a:cubicBezTo>
                  <a:cubicBezTo>
                    <a:pt x="5720" y="10965"/>
                    <a:pt x="6028" y="11459"/>
                    <a:pt x="6238" y="11996"/>
                  </a:cubicBezTo>
                  <a:cubicBezTo>
                    <a:pt x="6652" y="13082"/>
                    <a:pt x="6701" y="14268"/>
                    <a:pt x="6828" y="15438"/>
                  </a:cubicBezTo>
                  <a:cubicBezTo>
                    <a:pt x="6947" y="16620"/>
                    <a:pt x="7256" y="17774"/>
                    <a:pt x="7578" y="18903"/>
                  </a:cubicBezTo>
                  <a:cubicBezTo>
                    <a:pt x="7909" y="20032"/>
                    <a:pt x="8242" y="21159"/>
                    <a:pt x="8381" y="22320"/>
                  </a:cubicBezTo>
                  <a:cubicBezTo>
                    <a:pt x="8520" y="23473"/>
                    <a:pt x="8477" y="24676"/>
                    <a:pt x="8035" y="25771"/>
                  </a:cubicBezTo>
                  <a:lnTo>
                    <a:pt x="8058" y="25781"/>
                  </a:lnTo>
                  <a:cubicBezTo>
                    <a:pt x="8305" y="25245"/>
                    <a:pt x="8463" y="24667"/>
                    <a:pt x="8538" y="24078"/>
                  </a:cubicBezTo>
                  <a:cubicBezTo>
                    <a:pt x="8611" y="23489"/>
                    <a:pt x="8609" y="22892"/>
                    <a:pt x="8554" y="22301"/>
                  </a:cubicBezTo>
                  <a:cubicBezTo>
                    <a:pt x="8449" y="21116"/>
                    <a:pt x="8125" y="19969"/>
                    <a:pt x="7818" y="18835"/>
                  </a:cubicBezTo>
                  <a:cubicBezTo>
                    <a:pt x="7496" y="17704"/>
                    <a:pt x="7193" y="16574"/>
                    <a:pt x="7074" y="15410"/>
                  </a:cubicBezTo>
                  <a:cubicBezTo>
                    <a:pt x="6932" y="14252"/>
                    <a:pt x="6870" y="13046"/>
                    <a:pt x="6426" y="11922"/>
                  </a:cubicBezTo>
                  <a:cubicBezTo>
                    <a:pt x="5538" y="9540"/>
                    <a:pt x="2625" y="8992"/>
                    <a:pt x="1779" y="6724"/>
                  </a:cubicBezTo>
                  <a:cubicBezTo>
                    <a:pt x="1351" y="5634"/>
                    <a:pt x="1334" y="4435"/>
                    <a:pt x="1218" y="3267"/>
                  </a:cubicBezTo>
                  <a:cubicBezTo>
                    <a:pt x="1157" y="2682"/>
                    <a:pt x="1067" y="2094"/>
                    <a:pt x="885" y="1531"/>
                  </a:cubicBezTo>
                  <a:cubicBezTo>
                    <a:pt x="706" y="970"/>
                    <a:pt x="429" y="430"/>
                    <a:pt x="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54"/>
            <p:cNvSpPr/>
            <p:nvPr/>
          </p:nvSpPr>
          <p:spPr>
            <a:xfrm>
              <a:off x="5138650" y="1739750"/>
              <a:ext cx="581525" cy="368325"/>
            </a:xfrm>
            <a:custGeom>
              <a:avLst/>
              <a:gdLst/>
              <a:ahLst/>
              <a:cxnLst/>
              <a:rect l="l" t="t" r="r" b="b"/>
              <a:pathLst>
                <a:path w="23261" h="14733" extrusionOk="0">
                  <a:moveTo>
                    <a:pt x="102" y="0"/>
                  </a:moveTo>
                  <a:cubicBezTo>
                    <a:pt x="68" y="0"/>
                    <a:pt x="35" y="1"/>
                    <a:pt x="1" y="1"/>
                  </a:cubicBezTo>
                  <a:lnTo>
                    <a:pt x="1" y="27"/>
                  </a:lnTo>
                  <a:cubicBezTo>
                    <a:pt x="629" y="44"/>
                    <a:pt x="1249" y="172"/>
                    <a:pt x="1839" y="379"/>
                  </a:cubicBezTo>
                  <a:cubicBezTo>
                    <a:pt x="2429" y="583"/>
                    <a:pt x="2992" y="863"/>
                    <a:pt x="3517" y="1198"/>
                  </a:cubicBezTo>
                  <a:cubicBezTo>
                    <a:pt x="4571" y="1868"/>
                    <a:pt x="5487" y="2735"/>
                    <a:pt x="6336" y="3655"/>
                  </a:cubicBezTo>
                  <a:cubicBezTo>
                    <a:pt x="6766" y="4111"/>
                    <a:pt x="7185" y="4584"/>
                    <a:pt x="7645" y="5025"/>
                  </a:cubicBezTo>
                  <a:cubicBezTo>
                    <a:pt x="8103" y="5465"/>
                    <a:pt x="8606" y="5876"/>
                    <a:pt x="9188" y="6166"/>
                  </a:cubicBezTo>
                  <a:cubicBezTo>
                    <a:pt x="9477" y="6312"/>
                    <a:pt x="9786" y="6415"/>
                    <a:pt x="10102" y="6491"/>
                  </a:cubicBezTo>
                  <a:cubicBezTo>
                    <a:pt x="10419" y="6557"/>
                    <a:pt x="10741" y="6598"/>
                    <a:pt x="11061" y="6603"/>
                  </a:cubicBezTo>
                  <a:cubicBezTo>
                    <a:pt x="11107" y="6604"/>
                    <a:pt x="11153" y="6604"/>
                    <a:pt x="11199" y="6604"/>
                  </a:cubicBezTo>
                  <a:cubicBezTo>
                    <a:pt x="11794" y="6604"/>
                    <a:pt x="12381" y="6523"/>
                    <a:pt x="12959" y="6436"/>
                  </a:cubicBezTo>
                  <a:cubicBezTo>
                    <a:pt x="13582" y="6342"/>
                    <a:pt x="14202" y="6238"/>
                    <a:pt x="14824" y="6205"/>
                  </a:cubicBezTo>
                  <a:cubicBezTo>
                    <a:pt x="14951" y="6196"/>
                    <a:pt x="15078" y="6192"/>
                    <a:pt x="15204" y="6192"/>
                  </a:cubicBezTo>
                  <a:cubicBezTo>
                    <a:pt x="15699" y="6192"/>
                    <a:pt x="16191" y="6255"/>
                    <a:pt x="16673" y="6369"/>
                  </a:cubicBezTo>
                  <a:cubicBezTo>
                    <a:pt x="17886" y="6656"/>
                    <a:pt x="19003" y="7296"/>
                    <a:pt x="19935" y="8124"/>
                  </a:cubicBezTo>
                  <a:cubicBezTo>
                    <a:pt x="20866" y="8959"/>
                    <a:pt x="21600" y="10005"/>
                    <a:pt x="22135" y="11139"/>
                  </a:cubicBezTo>
                  <a:cubicBezTo>
                    <a:pt x="22677" y="12272"/>
                    <a:pt x="23024" y="13493"/>
                    <a:pt x="23236" y="14732"/>
                  </a:cubicBezTo>
                  <a:lnTo>
                    <a:pt x="23236" y="14731"/>
                  </a:lnTo>
                  <a:lnTo>
                    <a:pt x="23261" y="14728"/>
                  </a:lnTo>
                  <a:cubicBezTo>
                    <a:pt x="23064" y="13484"/>
                    <a:pt x="22734" y="12254"/>
                    <a:pt x="22203" y="11107"/>
                  </a:cubicBezTo>
                  <a:cubicBezTo>
                    <a:pt x="21680" y="9958"/>
                    <a:pt x="20954" y="8892"/>
                    <a:pt x="20019" y="8031"/>
                  </a:cubicBezTo>
                  <a:cubicBezTo>
                    <a:pt x="19082" y="7180"/>
                    <a:pt x="17953" y="6517"/>
                    <a:pt x="16712" y="6211"/>
                  </a:cubicBezTo>
                  <a:cubicBezTo>
                    <a:pt x="16202" y="6084"/>
                    <a:pt x="15673" y="6014"/>
                    <a:pt x="15146" y="6014"/>
                  </a:cubicBezTo>
                  <a:cubicBezTo>
                    <a:pt x="15035" y="6014"/>
                    <a:pt x="14925" y="6017"/>
                    <a:pt x="14815" y="6023"/>
                  </a:cubicBezTo>
                  <a:cubicBezTo>
                    <a:pt x="14178" y="6051"/>
                    <a:pt x="13552" y="6149"/>
                    <a:pt x="12930" y="6237"/>
                  </a:cubicBezTo>
                  <a:cubicBezTo>
                    <a:pt x="12381" y="6313"/>
                    <a:pt x="11830" y="6382"/>
                    <a:pt x="11283" y="6382"/>
                  </a:cubicBezTo>
                  <a:cubicBezTo>
                    <a:pt x="11211" y="6382"/>
                    <a:pt x="11139" y="6381"/>
                    <a:pt x="11068" y="6378"/>
                  </a:cubicBezTo>
                  <a:cubicBezTo>
                    <a:pt x="10759" y="6369"/>
                    <a:pt x="10454" y="6326"/>
                    <a:pt x="10155" y="6261"/>
                  </a:cubicBezTo>
                  <a:cubicBezTo>
                    <a:pt x="9859" y="6184"/>
                    <a:pt x="9570" y="6085"/>
                    <a:pt x="9299" y="5944"/>
                  </a:cubicBezTo>
                  <a:cubicBezTo>
                    <a:pt x="8750" y="5671"/>
                    <a:pt x="8266" y="5275"/>
                    <a:pt x="7817" y="4845"/>
                  </a:cubicBezTo>
                  <a:cubicBezTo>
                    <a:pt x="7368" y="4414"/>
                    <a:pt x="6952" y="3944"/>
                    <a:pt x="6519" y="3483"/>
                  </a:cubicBezTo>
                  <a:cubicBezTo>
                    <a:pt x="5644" y="2574"/>
                    <a:pt x="4704" y="1701"/>
                    <a:pt x="3609" y="1048"/>
                  </a:cubicBezTo>
                  <a:cubicBezTo>
                    <a:pt x="3062" y="724"/>
                    <a:pt x="2481" y="457"/>
                    <a:pt x="1874" y="271"/>
                  </a:cubicBezTo>
                  <a:cubicBezTo>
                    <a:pt x="1299" y="99"/>
                    <a:pt x="700" y="0"/>
                    <a:pt x="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54"/>
            <p:cNvSpPr/>
            <p:nvPr/>
          </p:nvSpPr>
          <p:spPr>
            <a:xfrm>
              <a:off x="5066250" y="1986775"/>
              <a:ext cx="617525" cy="169325"/>
            </a:xfrm>
            <a:custGeom>
              <a:avLst/>
              <a:gdLst/>
              <a:ahLst/>
              <a:cxnLst/>
              <a:rect l="l" t="t" r="r" b="b"/>
              <a:pathLst>
                <a:path w="24701" h="6773" extrusionOk="0">
                  <a:moveTo>
                    <a:pt x="1251" y="1"/>
                  </a:moveTo>
                  <a:cubicBezTo>
                    <a:pt x="829" y="1"/>
                    <a:pt x="408" y="48"/>
                    <a:pt x="1" y="151"/>
                  </a:cubicBezTo>
                  <a:lnTo>
                    <a:pt x="6" y="175"/>
                  </a:lnTo>
                  <a:cubicBezTo>
                    <a:pt x="323" y="113"/>
                    <a:pt x="642" y="85"/>
                    <a:pt x="961" y="85"/>
                  </a:cubicBezTo>
                  <a:cubicBezTo>
                    <a:pt x="1744" y="85"/>
                    <a:pt x="2524" y="256"/>
                    <a:pt x="3259" y="517"/>
                  </a:cubicBezTo>
                  <a:cubicBezTo>
                    <a:pt x="4298" y="886"/>
                    <a:pt x="5271" y="1419"/>
                    <a:pt x="6218" y="1997"/>
                  </a:cubicBezTo>
                  <a:cubicBezTo>
                    <a:pt x="7174" y="2559"/>
                    <a:pt x="8129" y="3144"/>
                    <a:pt x="9161" y="3595"/>
                  </a:cubicBezTo>
                  <a:cubicBezTo>
                    <a:pt x="9678" y="3815"/>
                    <a:pt x="10213" y="4001"/>
                    <a:pt x="10765" y="4120"/>
                  </a:cubicBezTo>
                  <a:cubicBezTo>
                    <a:pt x="11244" y="4225"/>
                    <a:pt x="11736" y="4274"/>
                    <a:pt x="12225" y="4274"/>
                  </a:cubicBezTo>
                  <a:cubicBezTo>
                    <a:pt x="12300" y="4274"/>
                    <a:pt x="12374" y="4273"/>
                    <a:pt x="12448" y="4271"/>
                  </a:cubicBezTo>
                  <a:cubicBezTo>
                    <a:pt x="13576" y="4241"/>
                    <a:pt x="14670" y="3987"/>
                    <a:pt x="15760" y="3786"/>
                  </a:cubicBezTo>
                  <a:cubicBezTo>
                    <a:pt x="16544" y="3637"/>
                    <a:pt x="17338" y="3521"/>
                    <a:pt x="18131" y="3521"/>
                  </a:cubicBezTo>
                  <a:cubicBezTo>
                    <a:pt x="18439" y="3521"/>
                    <a:pt x="18747" y="3539"/>
                    <a:pt x="19054" y="3579"/>
                  </a:cubicBezTo>
                  <a:cubicBezTo>
                    <a:pt x="21248" y="3835"/>
                    <a:pt x="23330" y="5004"/>
                    <a:pt x="24680" y="6772"/>
                  </a:cubicBezTo>
                  <a:lnTo>
                    <a:pt x="24700" y="6757"/>
                  </a:lnTo>
                  <a:cubicBezTo>
                    <a:pt x="23372" y="4964"/>
                    <a:pt x="21294" y="3749"/>
                    <a:pt x="19070" y="3454"/>
                  </a:cubicBezTo>
                  <a:cubicBezTo>
                    <a:pt x="18727" y="3405"/>
                    <a:pt x="18383" y="3384"/>
                    <a:pt x="18039" y="3384"/>
                  </a:cubicBezTo>
                  <a:cubicBezTo>
                    <a:pt x="17264" y="3384"/>
                    <a:pt x="16489" y="3490"/>
                    <a:pt x="15732" y="3626"/>
                  </a:cubicBezTo>
                  <a:cubicBezTo>
                    <a:pt x="14634" y="3816"/>
                    <a:pt x="13546" y="4054"/>
                    <a:pt x="12444" y="4071"/>
                  </a:cubicBezTo>
                  <a:cubicBezTo>
                    <a:pt x="12407" y="4071"/>
                    <a:pt x="12370" y="4072"/>
                    <a:pt x="12333" y="4072"/>
                  </a:cubicBezTo>
                  <a:cubicBezTo>
                    <a:pt x="11821" y="4072"/>
                    <a:pt x="11312" y="4016"/>
                    <a:pt x="10815" y="3901"/>
                  </a:cubicBezTo>
                  <a:cubicBezTo>
                    <a:pt x="10281" y="3778"/>
                    <a:pt x="9763" y="3589"/>
                    <a:pt x="9260" y="3367"/>
                  </a:cubicBezTo>
                  <a:cubicBezTo>
                    <a:pt x="8250" y="2926"/>
                    <a:pt x="7304" y="2345"/>
                    <a:pt x="6345" y="1781"/>
                  </a:cubicBezTo>
                  <a:cubicBezTo>
                    <a:pt x="5382" y="1224"/>
                    <a:pt x="4386" y="691"/>
                    <a:pt x="3314" y="351"/>
                  </a:cubicBezTo>
                  <a:cubicBezTo>
                    <a:pt x="2779" y="182"/>
                    <a:pt x="2227" y="60"/>
                    <a:pt x="1667" y="16"/>
                  </a:cubicBezTo>
                  <a:cubicBezTo>
                    <a:pt x="1529" y="6"/>
                    <a:pt x="1390" y="1"/>
                    <a:pt x="12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54"/>
            <p:cNvSpPr/>
            <p:nvPr/>
          </p:nvSpPr>
          <p:spPr>
            <a:xfrm>
              <a:off x="4862750" y="1367725"/>
              <a:ext cx="1451775" cy="862500"/>
            </a:xfrm>
            <a:custGeom>
              <a:avLst/>
              <a:gdLst/>
              <a:ahLst/>
              <a:cxnLst/>
              <a:rect l="l" t="t" r="r" b="b"/>
              <a:pathLst>
                <a:path w="58071" h="34500" extrusionOk="0">
                  <a:moveTo>
                    <a:pt x="25729" y="0"/>
                  </a:moveTo>
                  <a:cubicBezTo>
                    <a:pt x="27105" y="1136"/>
                    <a:pt x="27171" y="3212"/>
                    <a:pt x="26889" y="4974"/>
                  </a:cubicBezTo>
                  <a:cubicBezTo>
                    <a:pt x="26607" y="6736"/>
                    <a:pt x="26100" y="8584"/>
                    <a:pt x="26719" y="10257"/>
                  </a:cubicBezTo>
                  <a:cubicBezTo>
                    <a:pt x="27777" y="13120"/>
                    <a:pt x="31526" y="14032"/>
                    <a:pt x="33127" y="16629"/>
                  </a:cubicBezTo>
                  <a:cubicBezTo>
                    <a:pt x="34035" y="18101"/>
                    <a:pt x="34130" y="19911"/>
                    <a:pt x="34557" y="21587"/>
                  </a:cubicBezTo>
                  <a:cubicBezTo>
                    <a:pt x="34971" y="23217"/>
                    <a:pt x="35714" y="24759"/>
                    <a:pt x="36019" y="26412"/>
                  </a:cubicBezTo>
                  <a:cubicBezTo>
                    <a:pt x="36323" y="28067"/>
                    <a:pt x="36194" y="30081"/>
                    <a:pt x="34953" y="31216"/>
                  </a:cubicBezTo>
                  <a:cubicBezTo>
                    <a:pt x="35096" y="28858"/>
                    <a:pt x="35032" y="26438"/>
                    <a:pt x="34217" y="24222"/>
                  </a:cubicBezTo>
                  <a:cubicBezTo>
                    <a:pt x="33402" y="22006"/>
                    <a:pt x="31733" y="20006"/>
                    <a:pt x="29488" y="19275"/>
                  </a:cubicBezTo>
                  <a:cubicBezTo>
                    <a:pt x="28442" y="18934"/>
                    <a:pt x="27330" y="18878"/>
                    <a:pt x="26209" y="18878"/>
                  </a:cubicBezTo>
                  <a:cubicBezTo>
                    <a:pt x="25661" y="18878"/>
                    <a:pt x="25112" y="18892"/>
                    <a:pt x="24567" y="18892"/>
                  </a:cubicBezTo>
                  <a:cubicBezTo>
                    <a:pt x="23140" y="18892"/>
                    <a:pt x="21745" y="18800"/>
                    <a:pt x="20503" y="18137"/>
                  </a:cubicBezTo>
                  <a:cubicBezTo>
                    <a:pt x="18964" y="17314"/>
                    <a:pt x="17970" y="15760"/>
                    <a:pt x="16636" y="14636"/>
                  </a:cubicBezTo>
                  <a:cubicBezTo>
                    <a:pt x="15142" y="13377"/>
                    <a:pt x="13187" y="12692"/>
                    <a:pt x="11236" y="12692"/>
                  </a:cubicBezTo>
                  <a:cubicBezTo>
                    <a:pt x="10610" y="12692"/>
                    <a:pt x="9984" y="12762"/>
                    <a:pt x="9375" y="12907"/>
                  </a:cubicBezTo>
                  <a:cubicBezTo>
                    <a:pt x="6864" y="13502"/>
                    <a:pt x="4694" y="15382"/>
                    <a:pt x="3677" y="17754"/>
                  </a:cubicBezTo>
                  <a:cubicBezTo>
                    <a:pt x="4991" y="16800"/>
                    <a:pt x="6613" y="16323"/>
                    <a:pt x="8235" y="16323"/>
                  </a:cubicBezTo>
                  <a:cubicBezTo>
                    <a:pt x="9858" y="16323"/>
                    <a:pt x="11481" y="16801"/>
                    <a:pt x="12795" y="17756"/>
                  </a:cubicBezTo>
                  <a:cubicBezTo>
                    <a:pt x="14974" y="19340"/>
                    <a:pt x="16326" y="22045"/>
                    <a:pt x="18826" y="23050"/>
                  </a:cubicBezTo>
                  <a:cubicBezTo>
                    <a:pt x="19659" y="23384"/>
                    <a:pt x="20533" y="23494"/>
                    <a:pt x="21426" y="23494"/>
                  </a:cubicBezTo>
                  <a:cubicBezTo>
                    <a:pt x="23143" y="23494"/>
                    <a:pt x="24933" y="23088"/>
                    <a:pt x="26655" y="23088"/>
                  </a:cubicBezTo>
                  <a:cubicBezTo>
                    <a:pt x="27499" y="23088"/>
                    <a:pt x="28327" y="23185"/>
                    <a:pt x="29121" y="23476"/>
                  </a:cubicBezTo>
                  <a:cubicBezTo>
                    <a:pt x="30644" y="24034"/>
                    <a:pt x="31856" y="25261"/>
                    <a:pt x="32647" y="26678"/>
                  </a:cubicBezTo>
                  <a:cubicBezTo>
                    <a:pt x="33437" y="28093"/>
                    <a:pt x="33518" y="29731"/>
                    <a:pt x="33790" y="31329"/>
                  </a:cubicBezTo>
                  <a:cubicBezTo>
                    <a:pt x="33276" y="29023"/>
                    <a:pt x="31423" y="27067"/>
                    <a:pt x="29148" y="26427"/>
                  </a:cubicBezTo>
                  <a:cubicBezTo>
                    <a:pt x="28419" y="26222"/>
                    <a:pt x="27677" y="26147"/>
                    <a:pt x="26928" y="26147"/>
                  </a:cubicBezTo>
                  <a:cubicBezTo>
                    <a:pt x="24848" y="26147"/>
                    <a:pt x="22709" y="26727"/>
                    <a:pt x="20615" y="26727"/>
                  </a:cubicBezTo>
                  <a:cubicBezTo>
                    <a:pt x="20020" y="26727"/>
                    <a:pt x="19428" y="26680"/>
                    <a:pt x="18843" y="26560"/>
                  </a:cubicBezTo>
                  <a:cubicBezTo>
                    <a:pt x="16575" y="26095"/>
                    <a:pt x="14671" y="24581"/>
                    <a:pt x="12497" y="23785"/>
                  </a:cubicBezTo>
                  <a:cubicBezTo>
                    <a:pt x="11348" y="23365"/>
                    <a:pt x="10125" y="23154"/>
                    <a:pt x="8902" y="23154"/>
                  </a:cubicBezTo>
                  <a:cubicBezTo>
                    <a:pt x="7738" y="23154"/>
                    <a:pt x="6575" y="23345"/>
                    <a:pt x="5475" y="23727"/>
                  </a:cubicBezTo>
                  <a:cubicBezTo>
                    <a:pt x="3221" y="24508"/>
                    <a:pt x="1251" y="26089"/>
                    <a:pt x="0" y="28121"/>
                  </a:cubicBezTo>
                  <a:cubicBezTo>
                    <a:pt x="2127" y="27000"/>
                    <a:pt x="4552" y="26229"/>
                    <a:pt x="6927" y="26229"/>
                  </a:cubicBezTo>
                  <a:cubicBezTo>
                    <a:pt x="8122" y="26229"/>
                    <a:pt x="9303" y="26423"/>
                    <a:pt x="10427" y="26867"/>
                  </a:cubicBezTo>
                  <a:cubicBezTo>
                    <a:pt x="13177" y="27951"/>
                    <a:pt x="15315" y="30404"/>
                    <a:pt x="18202" y="31041"/>
                  </a:cubicBezTo>
                  <a:cubicBezTo>
                    <a:pt x="18767" y="31166"/>
                    <a:pt x="19335" y="31215"/>
                    <a:pt x="19905" y="31215"/>
                  </a:cubicBezTo>
                  <a:cubicBezTo>
                    <a:pt x="22108" y="31215"/>
                    <a:pt x="24345" y="30478"/>
                    <a:pt x="26576" y="30478"/>
                  </a:cubicBezTo>
                  <a:cubicBezTo>
                    <a:pt x="26754" y="30478"/>
                    <a:pt x="26932" y="30483"/>
                    <a:pt x="27109" y="30493"/>
                  </a:cubicBezTo>
                  <a:cubicBezTo>
                    <a:pt x="29757" y="30644"/>
                    <a:pt x="32300" y="32079"/>
                    <a:pt x="33797" y="34267"/>
                  </a:cubicBezTo>
                  <a:lnTo>
                    <a:pt x="41860" y="34499"/>
                  </a:lnTo>
                  <a:lnTo>
                    <a:pt x="41860" y="34498"/>
                  </a:lnTo>
                  <a:cubicBezTo>
                    <a:pt x="43078" y="33070"/>
                    <a:pt x="45080" y="32670"/>
                    <a:pt x="46908" y="32246"/>
                  </a:cubicBezTo>
                  <a:cubicBezTo>
                    <a:pt x="48737" y="31822"/>
                    <a:pt x="50737" y="31134"/>
                    <a:pt x="51589" y="29463"/>
                  </a:cubicBezTo>
                  <a:cubicBezTo>
                    <a:pt x="52297" y="28073"/>
                    <a:pt x="52031" y="26299"/>
                    <a:pt x="52904" y="25009"/>
                  </a:cubicBezTo>
                  <a:cubicBezTo>
                    <a:pt x="53639" y="23922"/>
                    <a:pt x="54990" y="23457"/>
                    <a:pt x="55991" y="22610"/>
                  </a:cubicBezTo>
                  <a:cubicBezTo>
                    <a:pt x="57434" y="21390"/>
                    <a:pt x="58070" y="19378"/>
                    <a:pt x="57878" y="17498"/>
                  </a:cubicBezTo>
                  <a:cubicBezTo>
                    <a:pt x="57685" y="15618"/>
                    <a:pt x="56592" y="13852"/>
                    <a:pt x="55343" y="12434"/>
                  </a:cubicBezTo>
                  <a:lnTo>
                    <a:pt x="55343" y="12434"/>
                  </a:lnTo>
                  <a:cubicBezTo>
                    <a:pt x="55772" y="15401"/>
                    <a:pt x="54681" y="18548"/>
                    <a:pt x="52507" y="20613"/>
                  </a:cubicBezTo>
                  <a:cubicBezTo>
                    <a:pt x="51428" y="21638"/>
                    <a:pt x="50106" y="22408"/>
                    <a:pt x="49152" y="23551"/>
                  </a:cubicBezTo>
                  <a:cubicBezTo>
                    <a:pt x="47741" y="25243"/>
                    <a:pt x="47202" y="27669"/>
                    <a:pt x="45392" y="28925"/>
                  </a:cubicBezTo>
                  <a:cubicBezTo>
                    <a:pt x="43457" y="30267"/>
                    <a:pt x="40699" y="29728"/>
                    <a:pt x="38837" y="31169"/>
                  </a:cubicBezTo>
                  <a:cubicBezTo>
                    <a:pt x="40092" y="29943"/>
                    <a:pt x="41696" y="29156"/>
                    <a:pt x="43180" y="28222"/>
                  </a:cubicBezTo>
                  <a:cubicBezTo>
                    <a:pt x="44664" y="27287"/>
                    <a:pt x="46109" y="26105"/>
                    <a:pt x="46726" y="24465"/>
                  </a:cubicBezTo>
                  <a:cubicBezTo>
                    <a:pt x="47232" y="23121"/>
                    <a:pt x="47130" y="21605"/>
                    <a:pt x="47664" y="20272"/>
                  </a:cubicBezTo>
                  <a:cubicBezTo>
                    <a:pt x="48424" y="18380"/>
                    <a:pt x="50392" y="17049"/>
                    <a:pt x="50728" y="15037"/>
                  </a:cubicBezTo>
                  <a:cubicBezTo>
                    <a:pt x="51146" y="12527"/>
                    <a:pt x="48817" y="10158"/>
                    <a:pt x="49253" y="7650"/>
                  </a:cubicBezTo>
                  <a:cubicBezTo>
                    <a:pt x="49453" y="6497"/>
                    <a:pt x="50146" y="5455"/>
                    <a:pt x="50880" y="4544"/>
                  </a:cubicBezTo>
                  <a:lnTo>
                    <a:pt x="50880" y="4544"/>
                  </a:lnTo>
                  <a:cubicBezTo>
                    <a:pt x="48922" y="4979"/>
                    <a:pt x="47126" y="6107"/>
                    <a:pt x="45884" y="7681"/>
                  </a:cubicBezTo>
                  <a:cubicBezTo>
                    <a:pt x="44641" y="9255"/>
                    <a:pt x="43959" y="11263"/>
                    <a:pt x="43988" y="13268"/>
                  </a:cubicBezTo>
                  <a:cubicBezTo>
                    <a:pt x="44007" y="14455"/>
                    <a:pt x="44263" y="15630"/>
                    <a:pt x="44259" y="16817"/>
                  </a:cubicBezTo>
                  <a:cubicBezTo>
                    <a:pt x="44254" y="18004"/>
                    <a:pt x="43934" y="19273"/>
                    <a:pt x="43028" y="20040"/>
                  </a:cubicBezTo>
                  <a:cubicBezTo>
                    <a:pt x="42251" y="20698"/>
                    <a:pt x="41112" y="20932"/>
                    <a:pt x="40552" y="21781"/>
                  </a:cubicBezTo>
                  <a:cubicBezTo>
                    <a:pt x="39937" y="22713"/>
                    <a:pt x="40282" y="23938"/>
                    <a:pt x="40352" y="25052"/>
                  </a:cubicBezTo>
                  <a:cubicBezTo>
                    <a:pt x="40498" y="27399"/>
                    <a:pt x="39052" y="29686"/>
                    <a:pt x="36976" y="30791"/>
                  </a:cubicBezTo>
                  <a:cubicBezTo>
                    <a:pt x="38166" y="29780"/>
                    <a:pt x="38473" y="28057"/>
                    <a:pt x="38374" y="26499"/>
                  </a:cubicBezTo>
                  <a:cubicBezTo>
                    <a:pt x="38275" y="24941"/>
                    <a:pt x="37851" y="23405"/>
                    <a:pt x="37900" y="21844"/>
                  </a:cubicBezTo>
                  <a:cubicBezTo>
                    <a:pt x="37956" y="20117"/>
                    <a:pt x="38589" y="18409"/>
                    <a:pt x="38356" y="16696"/>
                  </a:cubicBezTo>
                  <a:cubicBezTo>
                    <a:pt x="38110" y="14894"/>
                    <a:pt x="36936" y="13356"/>
                    <a:pt x="35651" y="12067"/>
                  </a:cubicBezTo>
                  <a:cubicBezTo>
                    <a:pt x="34978" y="11392"/>
                    <a:pt x="34241" y="10726"/>
                    <a:pt x="33904" y="9835"/>
                  </a:cubicBezTo>
                  <a:cubicBezTo>
                    <a:pt x="33480" y="8712"/>
                    <a:pt x="33772" y="7453"/>
                    <a:pt x="33623" y="6261"/>
                  </a:cubicBezTo>
                  <a:cubicBezTo>
                    <a:pt x="33403" y="4496"/>
                    <a:pt x="32207" y="2968"/>
                    <a:pt x="30753" y="1943"/>
                  </a:cubicBezTo>
                  <a:cubicBezTo>
                    <a:pt x="29299" y="917"/>
                    <a:pt x="27412" y="578"/>
                    <a:pt x="257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" name="TextBox 4">
            <a:hlinkClick r:id="rId5"/>
            <a:extLst>
              <a:ext uri="{FF2B5EF4-FFF2-40B4-BE49-F238E27FC236}">
                <a16:creationId xmlns:a16="http://schemas.microsoft.com/office/drawing/2014/main" id="{10C339F0-A37F-0041-43BF-7BA173C7B5EE}"/>
              </a:ext>
            </a:extLst>
          </p:cNvPr>
          <p:cNvSpPr txBox="1"/>
          <p:nvPr/>
        </p:nvSpPr>
        <p:spPr>
          <a:xfrm>
            <a:off x="2581360" y="4459590"/>
            <a:ext cx="51141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www.youtube.com</a:t>
            </a:r>
            <a:r>
              <a:rPr lang="en-GB" dirty="0"/>
              <a:t>/</a:t>
            </a:r>
            <a:r>
              <a:rPr lang="en-GB" dirty="0" err="1"/>
              <a:t>watch?v</a:t>
            </a:r>
            <a:r>
              <a:rPr lang="en-GB" dirty="0"/>
              <a:t>=</a:t>
            </a:r>
            <a:r>
              <a:rPr lang="en-GB" dirty="0" err="1"/>
              <a:t>g3UV7RRtAI4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373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39"/>
          <p:cNvSpPr/>
          <p:nvPr/>
        </p:nvSpPr>
        <p:spPr>
          <a:xfrm flipH="1">
            <a:off x="-1000076" y="4298872"/>
            <a:ext cx="2632976" cy="1503880"/>
          </a:xfrm>
          <a:custGeom>
            <a:avLst/>
            <a:gdLst/>
            <a:ahLst/>
            <a:cxnLst/>
            <a:rect l="l" t="t" r="r" b="b"/>
            <a:pathLst>
              <a:path w="37206" h="21251" extrusionOk="0">
                <a:moveTo>
                  <a:pt x="26044" y="19721"/>
                </a:moveTo>
                <a:cubicBezTo>
                  <a:pt x="26044" y="19721"/>
                  <a:pt x="15750" y="20475"/>
                  <a:pt x="14974" y="20475"/>
                </a:cubicBezTo>
                <a:cubicBezTo>
                  <a:pt x="14175" y="20475"/>
                  <a:pt x="0" y="21251"/>
                  <a:pt x="0" y="21251"/>
                </a:cubicBezTo>
                <a:lnTo>
                  <a:pt x="8994" y="19721"/>
                </a:lnTo>
                <a:lnTo>
                  <a:pt x="8195" y="19173"/>
                </a:lnTo>
                <a:lnTo>
                  <a:pt x="8697" y="17872"/>
                </a:lnTo>
                <a:lnTo>
                  <a:pt x="7898" y="15613"/>
                </a:lnTo>
                <a:lnTo>
                  <a:pt x="8195" y="14312"/>
                </a:lnTo>
                <a:lnTo>
                  <a:pt x="10249" y="12668"/>
                </a:lnTo>
                <a:lnTo>
                  <a:pt x="11139" y="13102"/>
                </a:lnTo>
                <a:lnTo>
                  <a:pt x="11048" y="12143"/>
                </a:lnTo>
                <a:lnTo>
                  <a:pt x="11915" y="11710"/>
                </a:lnTo>
                <a:lnTo>
                  <a:pt x="12600" y="8993"/>
                </a:lnTo>
                <a:lnTo>
                  <a:pt x="13787" y="7807"/>
                </a:lnTo>
                <a:lnTo>
                  <a:pt x="14677" y="8126"/>
                </a:lnTo>
                <a:cubicBezTo>
                  <a:pt x="14677" y="8126"/>
                  <a:pt x="14084" y="6939"/>
                  <a:pt x="14266" y="6597"/>
                </a:cubicBezTo>
                <a:cubicBezTo>
                  <a:pt x="14472" y="6277"/>
                  <a:pt x="14266" y="5090"/>
                  <a:pt x="15065" y="4862"/>
                </a:cubicBezTo>
                <a:cubicBezTo>
                  <a:pt x="15841" y="4657"/>
                  <a:pt x="17804" y="3789"/>
                  <a:pt x="17804" y="3789"/>
                </a:cubicBezTo>
                <a:lnTo>
                  <a:pt x="19379" y="4862"/>
                </a:lnTo>
                <a:lnTo>
                  <a:pt x="20452" y="6163"/>
                </a:lnTo>
                <a:lnTo>
                  <a:pt x="21525" y="3789"/>
                </a:lnTo>
                <a:lnTo>
                  <a:pt x="23488" y="3470"/>
                </a:lnTo>
                <a:lnTo>
                  <a:pt x="24675" y="4223"/>
                </a:lnTo>
                <a:lnTo>
                  <a:pt x="25154" y="2602"/>
                </a:lnTo>
                <a:cubicBezTo>
                  <a:pt x="25154" y="2602"/>
                  <a:pt x="25656" y="1826"/>
                  <a:pt x="26044" y="1826"/>
                </a:cubicBezTo>
                <a:lnTo>
                  <a:pt x="27893" y="1826"/>
                </a:lnTo>
                <a:lnTo>
                  <a:pt x="28395" y="2602"/>
                </a:lnTo>
                <a:lnTo>
                  <a:pt x="29765" y="0"/>
                </a:lnTo>
                <a:lnTo>
                  <a:pt x="31225" y="0"/>
                </a:lnTo>
                <a:cubicBezTo>
                  <a:pt x="31522" y="0"/>
                  <a:pt x="32321" y="1393"/>
                  <a:pt x="32321" y="1393"/>
                </a:cubicBezTo>
                <a:lnTo>
                  <a:pt x="33599" y="3036"/>
                </a:lnTo>
                <a:lnTo>
                  <a:pt x="33188" y="3675"/>
                </a:lnTo>
                <a:lnTo>
                  <a:pt x="35060" y="4109"/>
                </a:lnTo>
                <a:lnTo>
                  <a:pt x="35060" y="6163"/>
                </a:lnTo>
                <a:lnTo>
                  <a:pt x="37114" y="6825"/>
                </a:lnTo>
                <a:lnTo>
                  <a:pt x="37206" y="7898"/>
                </a:lnTo>
                <a:cubicBezTo>
                  <a:pt x="29194" y="6551"/>
                  <a:pt x="22734" y="11299"/>
                  <a:pt x="26044" y="197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5" name="Google Shape;775;p39"/>
          <p:cNvSpPr/>
          <p:nvPr/>
        </p:nvSpPr>
        <p:spPr>
          <a:xfrm flipH="1">
            <a:off x="-795950" y="294575"/>
            <a:ext cx="2535949" cy="766708"/>
          </a:xfrm>
          <a:custGeom>
            <a:avLst/>
            <a:gdLst/>
            <a:ahLst/>
            <a:cxnLst/>
            <a:rect l="l" t="t" r="r" b="b"/>
            <a:pathLst>
              <a:path w="38702" h="11701" extrusionOk="0">
                <a:moveTo>
                  <a:pt x="15139" y="0"/>
                </a:moveTo>
                <a:cubicBezTo>
                  <a:pt x="14067" y="0"/>
                  <a:pt x="12562" y="331"/>
                  <a:pt x="10508" y="1165"/>
                </a:cubicBezTo>
                <a:cubicBezTo>
                  <a:pt x="9184" y="2330"/>
                  <a:pt x="8157" y="4064"/>
                  <a:pt x="7814" y="6438"/>
                </a:cubicBezTo>
                <a:cubicBezTo>
                  <a:pt x="7392" y="6143"/>
                  <a:pt x="6903" y="5999"/>
                  <a:pt x="6414" y="5999"/>
                </a:cubicBezTo>
                <a:cubicBezTo>
                  <a:pt x="5845" y="5999"/>
                  <a:pt x="5279" y="6194"/>
                  <a:pt x="4824" y="6575"/>
                </a:cubicBezTo>
                <a:cubicBezTo>
                  <a:pt x="3957" y="7305"/>
                  <a:pt x="3706" y="8492"/>
                  <a:pt x="4208" y="9497"/>
                </a:cubicBezTo>
                <a:cubicBezTo>
                  <a:pt x="3640" y="9392"/>
                  <a:pt x="3111" y="9346"/>
                  <a:pt x="2628" y="9346"/>
                </a:cubicBezTo>
                <a:cubicBezTo>
                  <a:pt x="2373" y="9346"/>
                  <a:pt x="2131" y="9359"/>
                  <a:pt x="1902" y="9383"/>
                </a:cubicBezTo>
                <a:cubicBezTo>
                  <a:pt x="1" y="10629"/>
                  <a:pt x="135" y="11573"/>
                  <a:pt x="1828" y="11573"/>
                </a:cubicBezTo>
                <a:cubicBezTo>
                  <a:pt x="2554" y="11573"/>
                  <a:pt x="3565" y="11400"/>
                  <a:pt x="4824" y="11003"/>
                </a:cubicBezTo>
                <a:cubicBezTo>
                  <a:pt x="5160" y="11137"/>
                  <a:pt x="5517" y="11188"/>
                  <a:pt x="5899" y="11188"/>
                </a:cubicBezTo>
                <a:cubicBezTo>
                  <a:pt x="7067" y="11188"/>
                  <a:pt x="8466" y="10713"/>
                  <a:pt x="10193" y="10713"/>
                </a:cubicBezTo>
                <a:cubicBezTo>
                  <a:pt x="10585" y="10713"/>
                  <a:pt x="10994" y="10738"/>
                  <a:pt x="11421" y="10798"/>
                </a:cubicBezTo>
                <a:cubicBezTo>
                  <a:pt x="10186" y="11204"/>
                  <a:pt x="10403" y="11472"/>
                  <a:pt x="11323" y="11472"/>
                </a:cubicBezTo>
                <a:cubicBezTo>
                  <a:pt x="11849" y="11472"/>
                  <a:pt x="12605" y="11385"/>
                  <a:pt x="13452" y="11186"/>
                </a:cubicBezTo>
                <a:lnTo>
                  <a:pt x="13452" y="11186"/>
                </a:lnTo>
                <a:cubicBezTo>
                  <a:pt x="13269" y="11336"/>
                  <a:pt x="13490" y="11391"/>
                  <a:pt x="13974" y="11391"/>
                </a:cubicBezTo>
                <a:cubicBezTo>
                  <a:pt x="15363" y="11391"/>
                  <a:pt x="18915" y="10934"/>
                  <a:pt x="21325" y="10934"/>
                </a:cubicBezTo>
                <a:cubicBezTo>
                  <a:pt x="22166" y="10934"/>
                  <a:pt x="22868" y="10990"/>
                  <a:pt x="23290" y="11140"/>
                </a:cubicBezTo>
                <a:cubicBezTo>
                  <a:pt x="22018" y="11474"/>
                  <a:pt x="21983" y="11664"/>
                  <a:pt x="23001" y="11664"/>
                </a:cubicBezTo>
                <a:cubicBezTo>
                  <a:pt x="23791" y="11664"/>
                  <a:pt x="25217" y="11549"/>
                  <a:pt x="27193" y="11300"/>
                </a:cubicBezTo>
                <a:cubicBezTo>
                  <a:pt x="28661" y="11496"/>
                  <a:pt x="30700" y="11700"/>
                  <a:pt x="32007" y="11700"/>
                </a:cubicBezTo>
                <a:cubicBezTo>
                  <a:pt x="32976" y="11700"/>
                  <a:pt x="33543" y="11588"/>
                  <a:pt x="33173" y="11277"/>
                </a:cubicBezTo>
                <a:lnTo>
                  <a:pt x="33173" y="11277"/>
                </a:lnTo>
                <a:cubicBezTo>
                  <a:pt x="34168" y="11303"/>
                  <a:pt x="35474" y="11366"/>
                  <a:pt x="36436" y="11366"/>
                </a:cubicBezTo>
                <a:cubicBezTo>
                  <a:pt x="38056" y="11366"/>
                  <a:pt x="38701" y="11186"/>
                  <a:pt x="35250" y="10341"/>
                </a:cubicBezTo>
                <a:cubicBezTo>
                  <a:pt x="34692" y="10368"/>
                  <a:pt x="34111" y="10386"/>
                  <a:pt x="33529" y="10386"/>
                </a:cubicBezTo>
                <a:cubicBezTo>
                  <a:pt x="31613" y="10386"/>
                  <a:pt x="29684" y="10192"/>
                  <a:pt x="28494" y="9474"/>
                </a:cubicBezTo>
                <a:cubicBezTo>
                  <a:pt x="28494" y="8584"/>
                  <a:pt x="28015" y="7739"/>
                  <a:pt x="27216" y="7283"/>
                </a:cubicBezTo>
                <a:cubicBezTo>
                  <a:pt x="26821" y="7069"/>
                  <a:pt x="26383" y="6960"/>
                  <a:pt x="25943" y="6960"/>
                </a:cubicBezTo>
                <a:cubicBezTo>
                  <a:pt x="25492" y="6960"/>
                  <a:pt x="25041" y="7074"/>
                  <a:pt x="24637" y="7305"/>
                </a:cubicBezTo>
                <a:cubicBezTo>
                  <a:pt x="24247" y="6585"/>
                  <a:pt x="23509" y="6147"/>
                  <a:pt x="22706" y="6147"/>
                </a:cubicBezTo>
                <a:cubicBezTo>
                  <a:pt x="22567" y="6147"/>
                  <a:pt x="22427" y="6160"/>
                  <a:pt x="22285" y="6187"/>
                </a:cubicBezTo>
                <a:cubicBezTo>
                  <a:pt x="21350" y="6347"/>
                  <a:pt x="20619" y="7100"/>
                  <a:pt x="20482" y="8036"/>
                </a:cubicBezTo>
                <a:cubicBezTo>
                  <a:pt x="20414" y="7442"/>
                  <a:pt x="20049" y="6940"/>
                  <a:pt x="19546" y="6643"/>
                </a:cubicBezTo>
                <a:cubicBezTo>
                  <a:pt x="19267" y="6498"/>
                  <a:pt x="18955" y="6423"/>
                  <a:pt x="18645" y="6423"/>
                </a:cubicBezTo>
                <a:cubicBezTo>
                  <a:pt x="18373" y="6423"/>
                  <a:pt x="18103" y="6480"/>
                  <a:pt x="17857" y="6598"/>
                </a:cubicBezTo>
                <a:cubicBezTo>
                  <a:pt x="17949" y="6415"/>
                  <a:pt x="17972" y="6187"/>
                  <a:pt x="17880" y="5982"/>
                </a:cubicBezTo>
                <a:cubicBezTo>
                  <a:pt x="17812" y="5799"/>
                  <a:pt x="17652" y="5639"/>
                  <a:pt x="17447" y="5594"/>
                </a:cubicBezTo>
                <a:cubicBezTo>
                  <a:pt x="17424" y="5206"/>
                  <a:pt x="17218" y="4863"/>
                  <a:pt x="16899" y="4681"/>
                </a:cubicBezTo>
                <a:cubicBezTo>
                  <a:pt x="16717" y="4571"/>
                  <a:pt x="16522" y="4520"/>
                  <a:pt x="16328" y="4520"/>
                </a:cubicBezTo>
                <a:cubicBezTo>
                  <a:pt x="16157" y="4520"/>
                  <a:pt x="15986" y="4560"/>
                  <a:pt x="15826" y="4635"/>
                </a:cubicBezTo>
                <a:cubicBezTo>
                  <a:pt x="17493" y="3652"/>
                  <a:pt x="18701" y="0"/>
                  <a:pt x="151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77" name="Google Shape;777;p39"/>
          <p:cNvGrpSpPr/>
          <p:nvPr/>
        </p:nvGrpSpPr>
        <p:grpSpPr>
          <a:xfrm>
            <a:off x="6531058" y="4622526"/>
            <a:ext cx="2963776" cy="642928"/>
            <a:chOff x="6531058" y="4622526"/>
            <a:chExt cx="2963776" cy="642928"/>
          </a:xfrm>
        </p:grpSpPr>
        <p:grpSp>
          <p:nvGrpSpPr>
            <p:cNvPr id="778" name="Google Shape;778;p39"/>
            <p:cNvGrpSpPr/>
            <p:nvPr/>
          </p:nvGrpSpPr>
          <p:grpSpPr>
            <a:xfrm>
              <a:off x="7665912" y="4744501"/>
              <a:ext cx="1529731" cy="398998"/>
              <a:chOff x="1733150" y="-84800"/>
              <a:chExt cx="910175" cy="237400"/>
            </a:xfrm>
          </p:grpSpPr>
          <p:sp>
            <p:nvSpPr>
              <p:cNvPr id="779" name="Google Shape;779;p39"/>
              <p:cNvSpPr/>
              <p:nvPr/>
            </p:nvSpPr>
            <p:spPr>
              <a:xfrm>
                <a:off x="1733150" y="-84800"/>
                <a:ext cx="910175" cy="237400"/>
              </a:xfrm>
              <a:custGeom>
                <a:avLst/>
                <a:gdLst/>
                <a:ahLst/>
                <a:cxnLst/>
                <a:rect l="l" t="t" r="r" b="b"/>
                <a:pathLst>
                  <a:path w="36407" h="9496" extrusionOk="0">
                    <a:moveTo>
                      <a:pt x="0" y="9495"/>
                    </a:moveTo>
                    <a:lnTo>
                      <a:pt x="36407" y="9495"/>
                    </a:lnTo>
                    <a:lnTo>
                      <a:pt x="31545" y="4405"/>
                    </a:lnTo>
                    <a:lnTo>
                      <a:pt x="23328" y="1849"/>
                    </a:lnTo>
                    <a:lnTo>
                      <a:pt x="19607" y="913"/>
                    </a:lnTo>
                    <a:lnTo>
                      <a:pt x="17028" y="114"/>
                    </a:lnTo>
                    <a:lnTo>
                      <a:pt x="13650" y="0"/>
                    </a:lnTo>
                    <a:lnTo>
                      <a:pt x="8788" y="392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39"/>
              <p:cNvSpPr/>
              <p:nvPr/>
            </p:nvSpPr>
            <p:spPr>
              <a:xfrm>
                <a:off x="2101200" y="-84250"/>
                <a:ext cx="542125" cy="236850"/>
              </a:xfrm>
              <a:custGeom>
                <a:avLst/>
                <a:gdLst/>
                <a:ahLst/>
                <a:cxnLst/>
                <a:rect l="l" t="t" r="r" b="b"/>
                <a:pathLst>
                  <a:path w="21685" h="9474" extrusionOk="0">
                    <a:moveTo>
                      <a:pt x="1" y="1"/>
                    </a:moveTo>
                    <a:lnTo>
                      <a:pt x="708" y="2124"/>
                    </a:lnTo>
                    <a:lnTo>
                      <a:pt x="9473" y="9473"/>
                    </a:lnTo>
                    <a:lnTo>
                      <a:pt x="21685" y="9473"/>
                    </a:lnTo>
                    <a:lnTo>
                      <a:pt x="16823" y="4383"/>
                    </a:lnTo>
                    <a:lnTo>
                      <a:pt x="8606" y="1827"/>
                    </a:lnTo>
                    <a:lnTo>
                      <a:pt x="4885" y="891"/>
                    </a:lnTo>
                    <a:lnTo>
                      <a:pt x="2306" y="9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42424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Google Shape;781;p39"/>
              <p:cNvSpPr/>
              <p:nvPr/>
            </p:nvSpPr>
            <p:spPr>
              <a:xfrm>
                <a:off x="2116050" y="-83675"/>
                <a:ext cx="496475" cy="226575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9063" extrusionOk="0">
                    <a:moveTo>
                      <a:pt x="1712" y="69"/>
                    </a:moveTo>
                    <a:lnTo>
                      <a:pt x="4291" y="868"/>
                    </a:lnTo>
                    <a:lnTo>
                      <a:pt x="8012" y="1804"/>
                    </a:lnTo>
                    <a:lnTo>
                      <a:pt x="16229" y="4360"/>
                    </a:lnTo>
                    <a:lnTo>
                      <a:pt x="19858" y="8149"/>
                    </a:lnTo>
                    <a:cubicBezTo>
                      <a:pt x="16800" y="9062"/>
                      <a:pt x="16024" y="9062"/>
                      <a:pt x="12577" y="7601"/>
                    </a:cubicBezTo>
                    <a:cubicBezTo>
                      <a:pt x="7670" y="5524"/>
                      <a:pt x="3629" y="3516"/>
                      <a:pt x="2511" y="2740"/>
                    </a:cubicBezTo>
                    <a:cubicBezTo>
                      <a:pt x="2032" y="2375"/>
                      <a:pt x="982" y="1188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2" name="Google Shape;782;p39"/>
              <p:cNvSpPr/>
              <p:nvPr/>
            </p:nvSpPr>
            <p:spPr>
              <a:xfrm>
                <a:off x="1960825" y="-48300"/>
                <a:ext cx="274500" cy="200900"/>
              </a:xfrm>
              <a:custGeom>
                <a:avLst/>
                <a:gdLst/>
                <a:ahLst/>
                <a:cxnLst/>
                <a:rect l="l" t="t" r="r" b="b"/>
                <a:pathLst>
                  <a:path w="10980" h="8036" extrusionOk="0">
                    <a:moveTo>
                      <a:pt x="1" y="2238"/>
                    </a:moveTo>
                    <a:lnTo>
                      <a:pt x="2740" y="1"/>
                    </a:lnTo>
                    <a:cubicBezTo>
                      <a:pt x="3173" y="526"/>
                      <a:pt x="3676" y="1096"/>
                      <a:pt x="4246" y="1667"/>
                    </a:cubicBezTo>
                    <a:cubicBezTo>
                      <a:pt x="6392" y="3744"/>
                      <a:pt x="10226" y="6369"/>
                      <a:pt x="10614" y="7168"/>
                    </a:cubicBezTo>
                    <a:cubicBezTo>
                      <a:pt x="10706" y="7328"/>
                      <a:pt x="10820" y="7647"/>
                      <a:pt x="10980" y="8035"/>
                    </a:cubicBezTo>
                    <a:lnTo>
                      <a:pt x="5570" y="8035"/>
                    </a:lnTo>
                    <a:cubicBezTo>
                      <a:pt x="5547" y="6985"/>
                      <a:pt x="5228" y="6255"/>
                      <a:pt x="4246" y="5205"/>
                    </a:cubicBezTo>
                    <a:cubicBezTo>
                      <a:pt x="3470" y="4338"/>
                      <a:pt x="1690" y="3196"/>
                      <a:pt x="1" y="2238"/>
                    </a:cubicBezTo>
                    <a:close/>
                  </a:path>
                </a:pathLst>
              </a:custGeom>
              <a:solidFill>
                <a:srgbClr val="242424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39"/>
              <p:cNvSpPr/>
              <p:nvPr/>
            </p:nvSpPr>
            <p:spPr>
              <a:xfrm>
                <a:off x="2211900" y="-65400"/>
                <a:ext cx="157525" cy="218000"/>
              </a:xfrm>
              <a:custGeom>
                <a:avLst/>
                <a:gdLst/>
                <a:ahLst/>
                <a:cxnLst/>
                <a:rect l="l" t="t" r="r" b="b"/>
                <a:pathLst>
                  <a:path w="6301" h="8720" extrusionOk="0">
                    <a:moveTo>
                      <a:pt x="5273" y="8719"/>
                    </a:moveTo>
                    <a:cubicBezTo>
                      <a:pt x="4520" y="7395"/>
                      <a:pt x="3584" y="5729"/>
                      <a:pt x="3242" y="5204"/>
                    </a:cubicBezTo>
                    <a:cubicBezTo>
                      <a:pt x="2717" y="4383"/>
                      <a:pt x="1895" y="2305"/>
                      <a:pt x="1" y="0"/>
                    </a:cubicBezTo>
                    <a:lnTo>
                      <a:pt x="457" y="137"/>
                    </a:lnTo>
                    <a:lnTo>
                      <a:pt x="891" y="251"/>
                    </a:lnTo>
                    <a:cubicBezTo>
                      <a:pt x="1850" y="1872"/>
                      <a:pt x="3082" y="4109"/>
                      <a:pt x="3356" y="4930"/>
                    </a:cubicBezTo>
                    <a:cubicBezTo>
                      <a:pt x="3630" y="5775"/>
                      <a:pt x="5137" y="7510"/>
                      <a:pt x="6301" y="871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39"/>
              <p:cNvSpPr/>
              <p:nvPr/>
            </p:nvSpPr>
            <p:spPr>
              <a:xfrm>
                <a:off x="2158275" y="-81950"/>
                <a:ext cx="485050" cy="234550"/>
              </a:xfrm>
              <a:custGeom>
                <a:avLst/>
                <a:gdLst/>
                <a:ahLst/>
                <a:cxnLst/>
                <a:rect l="l" t="t" r="r" b="b"/>
                <a:pathLst>
                  <a:path w="19402" h="9382" extrusionOk="0">
                    <a:moveTo>
                      <a:pt x="14768" y="4839"/>
                    </a:moveTo>
                    <a:lnTo>
                      <a:pt x="6300" y="1917"/>
                    </a:lnTo>
                    <a:lnTo>
                      <a:pt x="2214" y="753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602" y="799"/>
                    </a:lnTo>
                    <a:lnTo>
                      <a:pt x="6323" y="1735"/>
                    </a:lnTo>
                    <a:lnTo>
                      <a:pt x="14540" y="4291"/>
                    </a:lnTo>
                    <a:lnTo>
                      <a:pt x="19402" y="9381"/>
                    </a:lnTo>
                    <a:lnTo>
                      <a:pt x="18900" y="938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5" name="Google Shape;785;p39"/>
            <p:cNvGrpSpPr/>
            <p:nvPr/>
          </p:nvGrpSpPr>
          <p:grpSpPr>
            <a:xfrm>
              <a:off x="6531058" y="4622526"/>
              <a:ext cx="2963776" cy="642928"/>
              <a:chOff x="1377650" y="3635125"/>
              <a:chExt cx="965525" cy="209450"/>
            </a:xfrm>
          </p:grpSpPr>
          <p:sp>
            <p:nvSpPr>
              <p:cNvPr id="786" name="Google Shape;786;p39"/>
              <p:cNvSpPr/>
              <p:nvPr/>
            </p:nvSpPr>
            <p:spPr>
              <a:xfrm>
                <a:off x="1597900" y="3753075"/>
                <a:ext cx="559250" cy="66350"/>
              </a:xfrm>
              <a:custGeom>
                <a:avLst/>
                <a:gdLst/>
                <a:ahLst/>
                <a:cxnLst/>
                <a:rect l="l" t="t" r="r" b="b"/>
                <a:pathLst>
                  <a:path w="22370" h="2654" extrusionOk="0">
                    <a:moveTo>
                      <a:pt x="22119" y="1145"/>
                    </a:moveTo>
                    <a:cubicBezTo>
                      <a:pt x="22118" y="1145"/>
                      <a:pt x="22117" y="1145"/>
                      <a:pt x="22116" y="1145"/>
                    </a:cubicBezTo>
                    <a:lnTo>
                      <a:pt x="22116" y="1145"/>
                    </a:lnTo>
                    <a:cubicBezTo>
                      <a:pt x="22117" y="1146"/>
                      <a:pt x="22118" y="1147"/>
                      <a:pt x="22119" y="1148"/>
                    </a:cubicBezTo>
                    <a:cubicBezTo>
                      <a:pt x="22121" y="1146"/>
                      <a:pt x="22121" y="1145"/>
                      <a:pt x="22119" y="1145"/>
                    </a:cubicBezTo>
                    <a:close/>
                    <a:moveTo>
                      <a:pt x="1028" y="2016"/>
                    </a:moveTo>
                    <a:cubicBezTo>
                      <a:pt x="1051" y="2016"/>
                      <a:pt x="959" y="2130"/>
                      <a:pt x="959" y="2130"/>
                    </a:cubicBezTo>
                    <a:cubicBezTo>
                      <a:pt x="937" y="2084"/>
                      <a:pt x="868" y="2039"/>
                      <a:pt x="823" y="2016"/>
                    </a:cubicBezTo>
                    <a:lnTo>
                      <a:pt x="823" y="2016"/>
                    </a:lnTo>
                    <a:cubicBezTo>
                      <a:pt x="857" y="2027"/>
                      <a:pt x="891" y="2033"/>
                      <a:pt x="925" y="2033"/>
                    </a:cubicBezTo>
                    <a:cubicBezTo>
                      <a:pt x="959" y="2033"/>
                      <a:pt x="994" y="2027"/>
                      <a:pt x="1028" y="2016"/>
                    </a:cubicBezTo>
                    <a:close/>
                    <a:moveTo>
                      <a:pt x="19091" y="0"/>
                    </a:moveTo>
                    <a:cubicBezTo>
                      <a:pt x="19067" y="0"/>
                      <a:pt x="19041" y="3"/>
                      <a:pt x="19014" y="7"/>
                    </a:cubicBezTo>
                    <a:cubicBezTo>
                      <a:pt x="19014" y="53"/>
                      <a:pt x="18969" y="167"/>
                      <a:pt x="18991" y="258"/>
                    </a:cubicBezTo>
                    <a:cubicBezTo>
                      <a:pt x="18916" y="118"/>
                      <a:pt x="18774" y="49"/>
                      <a:pt x="18631" y="49"/>
                    </a:cubicBezTo>
                    <a:cubicBezTo>
                      <a:pt x="18472" y="49"/>
                      <a:pt x="18311" y="135"/>
                      <a:pt x="18238" y="304"/>
                    </a:cubicBezTo>
                    <a:cubicBezTo>
                      <a:pt x="18201" y="271"/>
                      <a:pt x="18146" y="257"/>
                      <a:pt x="18083" y="257"/>
                    </a:cubicBezTo>
                    <a:cubicBezTo>
                      <a:pt x="17838" y="257"/>
                      <a:pt x="17481" y="478"/>
                      <a:pt x="17645" y="715"/>
                    </a:cubicBezTo>
                    <a:lnTo>
                      <a:pt x="17508" y="715"/>
                    </a:lnTo>
                    <a:cubicBezTo>
                      <a:pt x="17464" y="704"/>
                      <a:pt x="17421" y="698"/>
                      <a:pt x="17379" y="698"/>
                    </a:cubicBezTo>
                    <a:cubicBezTo>
                      <a:pt x="17250" y="698"/>
                      <a:pt x="17138" y="753"/>
                      <a:pt x="17051" y="874"/>
                    </a:cubicBezTo>
                    <a:cubicBezTo>
                      <a:pt x="17051" y="829"/>
                      <a:pt x="17051" y="806"/>
                      <a:pt x="17051" y="760"/>
                    </a:cubicBezTo>
                    <a:cubicBezTo>
                      <a:pt x="16823" y="783"/>
                      <a:pt x="16549" y="920"/>
                      <a:pt x="16526" y="1057"/>
                    </a:cubicBezTo>
                    <a:cubicBezTo>
                      <a:pt x="16481" y="1080"/>
                      <a:pt x="16458" y="1080"/>
                      <a:pt x="16412" y="1080"/>
                    </a:cubicBezTo>
                    <a:cubicBezTo>
                      <a:pt x="16223" y="964"/>
                      <a:pt x="16006" y="829"/>
                      <a:pt x="15839" y="829"/>
                    </a:cubicBezTo>
                    <a:cubicBezTo>
                      <a:pt x="15743" y="829"/>
                      <a:pt x="15663" y="873"/>
                      <a:pt x="15613" y="989"/>
                    </a:cubicBezTo>
                    <a:cubicBezTo>
                      <a:pt x="15514" y="824"/>
                      <a:pt x="15344" y="754"/>
                      <a:pt x="15162" y="754"/>
                    </a:cubicBezTo>
                    <a:cubicBezTo>
                      <a:pt x="15092" y="754"/>
                      <a:pt x="15021" y="764"/>
                      <a:pt x="14951" y="783"/>
                    </a:cubicBezTo>
                    <a:cubicBezTo>
                      <a:pt x="14974" y="852"/>
                      <a:pt x="14974" y="943"/>
                      <a:pt x="15020" y="1034"/>
                    </a:cubicBezTo>
                    <a:cubicBezTo>
                      <a:pt x="14951" y="928"/>
                      <a:pt x="14835" y="882"/>
                      <a:pt x="14721" y="882"/>
                    </a:cubicBezTo>
                    <a:cubicBezTo>
                      <a:pt x="14492" y="882"/>
                      <a:pt x="14274" y="1065"/>
                      <a:pt x="14472" y="1308"/>
                    </a:cubicBezTo>
                    <a:cubicBezTo>
                      <a:pt x="14289" y="1308"/>
                      <a:pt x="14084" y="1354"/>
                      <a:pt x="13924" y="1445"/>
                    </a:cubicBezTo>
                    <a:cubicBezTo>
                      <a:pt x="13830" y="1361"/>
                      <a:pt x="13692" y="1330"/>
                      <a:pt x="13546" y="1330"/>
                    </a:cubicBezTo>
                    <a:cubicBezTo>
                      <a:pt x="13375" y="1330"/>
                      <a:pt x="13193" y="1373"/>
                      <a:pt x="13057" y="1422"/>
                    </a:cubicBezTo>
                    <a:cubicBezTo>
                      <a:pt x="13039" y="1159"/>
                      <a:pt x="12887" y="1018"/>
                      <a:pt x="12663" y="1018"/>
                    </a:cubicBezTo>
                    <a:cubicBezTo>
                      <a:pt x="12595" y="1018"/>
                      <a:pt x="12520" y="1031"/>
                      <a:pt x="12441" y="1057"/>
                    </a:cubicBezTo>
                    <a:cubicBezTo>
                      <a:pt x="12441" y="1103"/>
                      <a:pt x="12418" y="1194"/>
                      <a:pt x="12418" y="1240"/>
                    </a:cubicBezTo>
                    <a:cubicBezTo>
                      <a:pt x="12344" y="1151"/>
                      <a:pt x="12259" y="1115"/>
                      <a:pt x="12184" y="1115"/>
                    </a:cubicBezTo>
                    <a:cubicBezTo>
                      <a:pt x="12028" y="1115"/>
                      <a:pt x="11921" y="1275"/>
                      <a:pt x="12075" y="1445"/>
                    </a:cubicBezTo>
                    <a:cubicBezTo>
                      <a:pt x="12006" y="1384"/>
                      <a:pt x="11920" y="1366"/>
                      <a:pt x="11822" y="1366"/>
                    </a:cubicBezTo>
                    <a:cubicBezTo>
                      <a:pt x="11684" y="1366"/>
                      <a:pt x="11523" y="1402"/>
                      <a:pt x="11353" y="1402"/>
                    </a:cubicBezTo>
                    <a:cubicBezTo>
                      <a:pt x="11328" y="1402"/>
                      <a:pt x="11302" y="1401"/>
                      <a:pt x="11277" y="1399"/>
                    </a:cubicBezTo>
                    <a:cubicBezTo>
                      <a:pt x="11254" y="1445"/>
                      <a:pt x="11254" y="1491"/>
                      <a:pt x="11231" y="1536"/>
                    </a:cubicBezTo>
                    <a:lnTo>
                      <a:pt x="11208" y="1536"/>
                    </a:lnTo>
                    <a:cubicBezTo>
                      <a:pt x="11130" y="1458"/>
                      <a:pt x="11031" y="1423"/>
                      <a:pt x="10939" y="1423"/>
                    </a:cubicBezTo>
                    <a:cubicBezTo>
                      <a:pt x="10897" y="1423"/>
                      <a:pt x="10856" y="1431"/>
                      <a:pt x="10820" y="1445"/>
                    </a:cubicBezTo>
                    <a:cubicBezTo>
                      <a:pt x="10729" y="1422"/>
                      <a:pt x="10660" y="1399"/>
                      <a:pt x="10569" y="1354"/>
                    </a:cubicBezTo>
                    <a:cubicBezTo>
                      <a:pt x="10493" y="1259"/>
                      <a:pt x="10385" y="1211"/>
                      <a:pt x="10259" y="1211"/>
                    </a:cubicBezTo>
                    <a:cubicBezTo>
                      <a:pt x="10234" y="1211"/>
                      <a:pt x="10208" y="1213"/>
                      <a:pt x="10181" y="1217"/>
                    </a:cubicBezTo>
                    <a:cubicBezTo>
                      <a:pt x="10158" y="1194"/>
                      <a:pt x="10112" y="1171"/>
                      <a:pt x="10067" y="1171"/>
                    </a:cubicBezTo>
                    <a:cubicBezTo>
                      <a:pt x="9975" y="1126"/>
                      <a:pt x="9907" y="1080"/>
                      <a:pt x="9816" y="1057"/>
                    </a:cubicBezTo>
                    <a:cubicBezTo>
                      <a:pt x="9740" y="952"/>
                      <a:pt x="9635" y="876"/>
                      <a:pt x="9527" y="876"/>
                    </a:cubicBezTo>
                    <a:cubicBezTo>
                      <a:pt x="9471" y="876"/>
                      <a:pt x="9414" y="896"/>
                      <a:pt x="9359" y="943"/>
                    </a:cubicBezTo>
                    <a:cubicBezTo>
                      <a:pt x="9222" y="966"/>
                      <a:pt x="9108" y="989"/>
                      <a:pt x="8971" y="1011"/>
                    </a:cubicBezTo>
                    <a:cubicBezTo>
                      <a:pt x="8857" y="989"/>
                      <a:pt x="8743" y="989"/>
                      <a:pt x="8629" y="989"/>
                    </a:cubicBezTo>
                    <a:cubicBezTo>
                      <a:pt x="8629" y="1057"/>
                      <a:pt x="8629" y="1126"/>
                      <a:pt x="8652" y="1194"/>
                    </a:cubicBezTo>
                    <a:cubicBezTo>
                      <a:pt x="8629" y="1261"/>
                      <a:pt x="8651" y="1373"/>
                      <a:pt x="8717" y="1398"/>
                    </a:cubicBezTo>
                    <a:lnTo>
                      <a:pt x="8717" y="1398"/>
                    </a:lnTo>
                    <a:cubicBezTo>
                      <a:pt x="8398" y="1285"/>
                      <a:pt x="8080" y="1194"/>
                      <a:pt x="7761" y="1126"/>
                    </a:cubicBezTo>
                    <a:cubicBezTo>
                      <a:pt x="7694" y="957"/>
                      <a:pt x="7626" y="776"/>
                      <a:pt x="7421" y="776"/>
                    </a:cubicBezTo>
                    <a:cubicBezTo>
                      <a:pt x="7348" y="776"/>
                      <a:pt x="7258" y="798"/>
                      <a:pt x="7145" y="852"/>
                    </a:cubicBezTo>
                    <a:cubicBezTo>
                      <a:pt x="7066" y="678"/>
                      <a:pt x="6779" y="416"/>
                      <a:pt x="6557" y="416"/>
                    </a:cubicBezTo>
                    <a:cubicBezTo>
                      <a:pt x="6458" y="416"/>
                      <a:pt x="6372" y="467"/>
                      <a:pt x="6323" y="601"/>
                    </a:cubicBezTo>
                    <a:cubicBezTo>
                      <a:pt x="6204" y="545"/>
                      <a:pt x="5987" y="506"/>
                      <a:pt x="5775" y="506"/>
                    </a:cubicBezTo>
                    <a:cubicBezTo>
                      <a:pt x="5381" y="506"/>
                      <a:pt x="5007" y="641"/>
                      <a:pt x="5319" y="1057"/>
                    </a:cubicBezTo>
                    <a:cubicBezTo>
                      <a:pt x="5182" y="1057"/>
                      <a:pt x="5022" y="1126"/>
                      <a:pt x="4908" y="1126"/>
                    </a:cubicBezTo>
                    <a:lnTo>
                      <a:pt x="4931" y="1148"/>
                    </a:lnTo>
                    <a:lnTo>
                      <a:pt x="4863" y="1148"/>
                    </a:lnTo>
                    <a:cubicBezTo>
                      <a:pt x="4634" y="1103"/>
                      <a:pt x="4452" y="943"/>
                      <a:pt x="4269" y="806"/>
                    </a:cubicBezTo>
                    <a:cubicBezTo>
                      <a:pt x="3790" y="486"/>
                      <a:pt x="3242" y="235"/>
                      <a:pt x="2671" y="144"/>
                    </a:cubicBezTo>
                    <a:cubicBezTo>
                      <a:pt x="2563" y="127"/>
                      <a:pt x="2451" y="117"/>
                      <a:pt x="2340" y="117"/>
                    </a:cubicBezTo>
                    <a:cubicBezTo>
                      <a:pt x="2147" y="117"/>
                      <a:pt x="1955" y="149"/>
                      <a:pt x="1781" y="235"/>
                    </a:cubicBezTo>
                    <a:cubicBezTo>
                      <a:pt x="1507" y="349"/>
                      <a:pt x="1325" y="646"/>
                      <a:pt x="1302" y="943"/>
                    </a:cubicBezTo>
                    <a:cubicBezTo>
                      <a:pt x="1188" y="943"/>
                      <a:pt x="1051" y="966"/>
                      <a:pt x="914" y="1034"/>
                    </a:cubicBezTo>
                    <a:cubicBezTo>
                      <a:pt x="937" y="1057"/>
                      <a:pt x="959" y="1080"/>
                      <a:pt x="959" y="1103"/>
                    </a:cubicBezTo>
                    <a:cubicBezTo>
                      <a:pt x="933" y="1085"/>
                      <a:pt x="904" y="1078"/>
                      <a:pt x="870" y="1078"/>
                    </a:cubicBezTo>
                    <a:cubicBezTo>
                      <a:pt x="815" y="1078"/>
                      <a:pt x="747" y="1097"/>
                      <a:pt x="663" y="1126"/>
                    </a:cubicBezTo>
                    <a:cubicBezTo>
                      <a:pt x="754" y="1285"/>
                      <a:pt x="686" y="1354"/>
                      <a:pt x="845" y="1445"/>
                    </a:cubicBezTo>
                    <a:cubicBezTo>
                      <a:pt x="731" y="1445"/>
                      <a:pt x="617" y="1514"/>
                      <a:pt x="526" y="1536"/>
                    </a:cubicBezTo>
                    <a:cubicBezTo>
                      <a:pt x="663" y="1650"/>
                      <a:pt x="640" y="1742"/>
                      <a:pt x="845" y="1787"/>
                    </a:cubicBezTo>
                    <a:cubicBezTo>
                      <a:pt x="686" y="1833"/>
                      <a:pt x="640" y="1902"/>
                      <a:pt x="526" y="1970"/>
                    </a:cubicBezTo>
                    <a:cubicBezTo>
                      <a:pt x="320" y="1970"/>
                      <a:pt x="92" y="2061"/>
                      <a:pt x="69" y="2312"/>
                    </a:cubicBezTo>
                    <a:cubicBezTo>
                      <a:pt x="161" y="2312"/>
                      <a:pt x="252" y="2358"/>
                      <a:pt x="252" y="2358"/>
                    </a:cubicBezTo>
                    <a:cubicBezTo>
                      <a:pt x="252" y="2358"/>
                      <a:pt x="69" y="2381"/>
                      <a:pt x="1" y="2427"/>
                    </a:cubicBezTo>
                    <a:cubicBezTo>
                      <a:pt x="2023" y="2595"/>
                      <a:pt x="4908" y="2653"/>
                      <a:pt x="7933" y="2653"/>
                    </a:cubicBezTo>
                    <a:cubicBezTo>
                      <a:pt x="14740" y="2653"/>
                      <a:pt x="22255" y="2358"/>
                      <a:pt x="22255" y="2358"/>
                    </a:cubicBezTo>
                    <a:cubicBezTo>
                      <a:pt x="22255" y="2358"/>
                      <a:pt x="22370" y="1331"/>
                      <a:pt x="22210" y="1148"/>
                    </a:cubicBezTo>
                    <a:cubicBezTo>
                      <a:pt x="22151" y="1187"/>
                      <a:pt x="22059" y="1176"/>
                      <a:pt x="21991" y="1201"/>
                    </a:cubicBezTo>
                    <a:lnTo>
                      <a:pt x="21991" y="1201"/>
                    </a:lnTo>
                    <a:cubicBezTo>
                      <a:pt x="22032" y="1181"/>
                      <a:pt x="22099" y="1149"/>
                      <a:pt x="22116" y="1145"/>
                    </a:cubicBezTo>
                    <a:lnTo>
                      <a:pt x="22116" y="1145"/>
                    </a:lnTo>
                    <a:cubicBezTo>
                      <a:pt x="22052" y="1050"/>
                      <a:pt x="21965" y="1023"/>
                      <a:pt x="21871" y="1023"/>
                    </a:cubicBezTo>
                    <a:cubicBezTo>
                      <a:pt x="21833" y="1023"/>
                      <a:pt x="21793" y="1028"/>
                      <a:pt x="21753" y="1034"/>
                    </a:cubicBezTo>
                    <a:cubicBezTo>
                      <a:pt x="21594" y="966"/>
                      <a:pt x="21411" y="920"/>
                      <a:pt x="21228" y="897"/>
                    </a:cubicBezTo>
                    <a:cubicBezTo>
                      <a:pt x="21022" y="743"/>
                      <a:pt x="20679" y="625"/>
                      <a:pt x="20418" y="625"/>
                    </a:cubicBezTo>
                    <a:cubicBezTo>
                      <a:pt x="20216" y="625"/>
                      <a:pt x="20064" y="695"/>
                      <a:pt x="20064" y="874"/>
                    </a:cubicBezTo>
                    <a:cubicBezTo>
                      <a:pt x="20041" y="692"/>
                      <a:pt x="19904" y="601"/>
                      <a:pt x="19722" y="578"/>
                    </a:cubicBezTo>
                    <a:cubicBezTo>
                      <a:pt x="19676" y="623"/>
                      <a:pt x="19631" y="669"/>
                      <a:pt x="19608" y="715"/>
                    </a:cubicBezTo>
                    <a:cubicBezTo>
                      <a:pt x="19544" y="437"/>
                      <a:pt x="19440" y="0"/>
                      <a:pt x="190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39"/>
              <p:cNvSpPr/>
              <p:nvPr/>
            </p:nvSpPr>
            <p:spPr>
              <a:xfrm>
                <a:off x="1997925" y="3765100"/>
                <a:ext cx="345250" cy="40775"/>
              </a:xfrm>
              <a:custGeom>
                <a:avLst/>
                <a:gdLst/>
                <a:ahLst/>
                <a:cxnLst/>
                <a:rect l="l" t="t" r="r" b="b"/>
                <a:pathLst>
                  <a:path w="13810" h="1631" extrusionOk="0">
                    <a:moveTo>
                      <a:pt x="480" y="1238"/>
                    </a:moveTo>
                    <a:lnTo>
                      <a:pt x="480" y="1238"/>
                    </a:lnTo>
                    <a:cubicBezTo>
                      <a:pt x="525" y="1261"/>
                      <a:pt x="571" y="1261"/>
                      <a:pt x="617" y="1261"/>
                    </a:cubicBezTo>
                    <a:cubicBezTo>
                      <a:pt x="620" y="1258"/>
                      <a:pt x="622" y="1256"/>
                      <a:pt x="623" y="1256"/>
                    </a:cubicBezTo>
                    <a:cubicBezTo>
                      <a:pt x="627" y="1256"/>
                      <a:pt x="594" y="1306"/>
                      <a:pt x="594" y="1306"/>
                    </a:cubicBezTo>
                    <a:cubicBezTo>
                      <a:pt x="548" y="1284"/>
                      <a:pt x="525" y="1261"/>
                      <a:pt x="480" y="1238"/>
                    </a:cubicBezTo>
                    <a:close/>
                    <a:moveTo>
                      <a:pt x="11783" y="1"/>
                    </a:moveTo>
                    <a:cubicBezTo>
                      <a:pt x="11767" y="1"/>
                      <a:pt x="11750" y="2"/>
                      <a:pt x="11733" y="5"/>
                    </a:cubicBezTo>
                    <a:cubicBezTo>
                      <a:pt x="11733" y="28"/>
                      <a:pt x="11710" y="97"/>
                      <a:pt x="11710" y="165"/>
                    </a:cubicBezTo>
                    <a:cubicBezTo>
                      <a:pt x="11667" y="80"/>
                      <a:pt x="11584" y="39"/>
                      <a:pt x="11499" y="39"/>
                    </a:cubicBezTo>
                    <a:cubicBezTo>
                      <a:pt x="11402" y="39"/>
                      <a:pt x="11302" y="91"/>
                      <a:pt x="11253" y="188"/>
                    </a:cubicBezTo>
                    <a:cubicBezTo>
                      <a:pt x="11230" y="170"/>
                      <a:pt x="11197" y="162"/>
                      <a:pt x="11158" y="162"/>
                    </a:cubicBezTo>
                    <a:cubicBezTo>
                      <a:pt x="11005" y="162"/>
                      <a:pt x="10778" y="293"/>
                      <a:pt x="10888" y="439"/>
                    </a:cubicBezTo>
                    <a:lnTo>
                      <a:pt x="10797" y="439"/>
                    </a:lnTo>
                    <a:cubicBezTo>
                      <a:pt x="10770" y="434"/>
                      <a:pt x="10744" y="431"/>
                      <a:pt x="10720" y="431"/>
                    </a:cubicBezTo>
                    <a:cubicBezTo>
                      <a:pt x="10641" y="431"/>
                      <a:pt x="10575" y="461"/>
                      <a:pt x="10523" y="530"/>
                    </a:cubicBezTo>
                    <a:lnTo>
                      <a:pt x="10523" y="485"/>
                    </a:lnTo>
                    <a:cubicBezTo>
                      <a:pt x="10386" y="485"/>
                      <a:pt x="10203" y="576"/>
                      <a:pt x="10203" y="667"/>
                    </a:cubicBezTo>
                    <a:lnTo>
                      <a:pt x="10135" y="667"/>
                    </a:lnTo>
                    <a:cubicBezTo>
                      <a:pt x="10021" y="596"/>
                      <a:pt x="9889" y="516"/>
                      <a:pt x="9784" y="516"/>
                    </a:cubicBezTo>
                    <a:cubicBezTo>
                      <a:pt x="9720" y="516"/>
                      <a:pt x="9667" y="545"/>
                      <a:pt x="9633" y="622"/>
                    </a:cubicBezTo>
                    <a:cubicBezTo>
                      <a:pt x="9564" y="519"/>
                      <a:pt x="9457" y="468"/>
                      <a:pt x="9341" y="468"/>
                    </a:cubicBezTo>
                    <a:cubicBezTo>
                      <a:pt x="9302" y="468"/>
                      <a:pt x="9262" y="473"/>
                      <a:pt x="9222" y="485"/>
                    </a:cubicBezTo>
                    <a:cubicBezTo>
                      <a:pt x="9242" y="526"/>
                      <a:pt x="9226" y="586"/>
                      <a:pt x="9256" y="631"/>
                    </a:cubicBezTo>
                    <a:lnTo>
                      <a:pt x="9256" y="631"/>
                    </a:lnTo>
                    <a:cubicBezTo>
                      <a:pt x="9212" y="581"/>
                      <a:pt x="9147" y="560"/>
                      <a:pt x="9084" y="560"/>
                    </a:cubicBezTo>
                    <a:cubicBezTo>
                      <a:pt x="8939" y="560"/>
                      <a:pt x="8801" y="673"/>
                      <a:pt x="8925" y="827"/>
                    </a:cubicBezTo>
                    <a:cubicBezTo>
                      <a:pt x="8811" y="827"/>
                      <a:pt x="8697" y="850"/>
                      <a:pt x="8583" y="896"/>
                    </a:cubicBezTo>
                    <a:cubicBezTo>
                      <a:pt x="8532" y="845"/>
                      <a:pt x="8451" y="826"/>
                      <a:pt x="8364" y="826"/>
                    </a:cubicBezTo>
                    <a:cubicBezTo>
                      <a:pt x="8254" y="826"/>
                      <a:pt x="8134" y="857"/>
                      <a:pt x="8058" y="896"/>
                    </a:cubicBezTo>
                    <a:cubicBezTo>
                      <a:pt x="8040" y="736"/>
                      <a:pt x="7939" y="645"/>
                      <a:pt x="7798" y="645"/>
                    </a:cubicBezTo>
                    <a:cubicBezTo>
                      <a:pt x="7758" y="645"/>
                      <a:pt x="7715" y="652"/>
                      <a:pt x="7670" y="667"/>
                    </a:cubicBezTo>
                    <a:cubicBezTo>
                      <a:pt x="7670" y="690"/>
                      <a:pt x="7670" y="759"/>
                      <a:pt x="7670" y="781"/>
                    </a:cubicBezTo>
                    <a:cubicBezTo>
                      <a:pt x="7618" y="723"/>
                      <a:pt x="7562" y="699"/>
                      <a:pt x="7514" y="699"/>
                    </a:cubicBezTo>
                    <a:cubicBezTo>
                      <a:pt x="7413" y="699"/>
                      <a:pt x="7349" y="803"/>
                      <a:pt x="7441" y="896"/>
                    </a:cubicBezTo>
                    <a:cubicBezTo>
                      <a:pt x="7402" y="864"/>
                      <a:pt x="7353" y="854"/>
                      <a:pt x="7300" y="854"/>
                    </a:cubicBezTo>
                    <a:cubicBezTo>
                      <a:pt x="7218" y="854"/>
                      <a:pt x="7123" y="877"/>
                      <a:pt x="7027" y="877"/>
                    </a:cubicBezTo>
                    <a:cubicBezTo>
                      <a:pt x="7005" y="877"/>
                      <a:pt x="6984" y="875"/>
                      <a:pt x="6962" y="873"/>
                    </a:cubicBezTo>
                    <a:cubicBezTo>
                      <a:pt x="6939" y="896"/>
                      <a:pt x="6939" y="941"/>
                      <a:pt x="6916" y="964"/>
                    </a:cubicBezTo>
                    <a:cubicBezTo>
                      <a:pt x="6865" y="913"/>
                      <a:pt x="6788" y="887"/>
                      <a:pt x="6724" y="887"/>
                    </a:cubicBezTo>
                    <a:cubicBezTo>
                      <a:pt x="6702" y="887"/>
                      <a:pt x="6682" y="890"/>
                      <a:pt x="6665" y="896"/>
                    </a:cubicBezTo>
                    <a:cubicBezTo>
                      <a:pt x="6620" y="896"/>
                      <a:pt x="6574" y="873"/>
                      <a:pt x="6528" y="850"/>
                    </a:cubicBezTo>
                    <a:cubicBezTo>
                      <a:pt x="6472" y="794"/>
                      <a:pt x="6400" y="753"/>
                      <a:pt x="6326" y="753"/>
                    </a:cubicBezTo>
                    <a:cubicBezTo>
                      <a:pt x="6310" y="753"/>
                      <a:pt x="6293" y="755"/>
                      <a:pt x="6277" y="759"/>
                    </a:cubicBezTo>
                    <a:cubicBezTo>
                      <a:pt x="6254" y="736"/>
                      <a:pt x="6232" y="736"/>
                      <a:pt x="6209" y="713"/>
                    </a:cubicBezTo>
                    <a:cubicBezTo>
                      <a:pt x="6163" y="690"/>
                      <a:pt x="6095" y="667"/>
                      <a:pt x="6049" y="645"/>
                    </a:cubicBezTo>
                    <a:cubicBezTo>
                      <a:pt x="6007" y="588"/>
                      <a:pt x="5947" y="549"/>
                      <a:pt x="5886" y="549"/>
                    </a:cubicBezTo>
                    <a:cubicBezTo>
                      <a:pt x="5848" y="549"/>
                      <a:pt x="5810" y="564"/>
                      <a:pt x="5775" y="599"/>
                    </a:cubicBezTo>
                    <a:cubicBezTo>
                      <a:pt x="5684" y="599"/>
                      <a:pt x="5615" y="622"/>
                      <a:pt x="5524" y="622"/>
                    </a:cubicBezTo>
                    <a:lnTo>
                      <a:pt x="5319" y="622"/>
                    </a:lnTo>
                    <a:cubicBezTo>
                      <a:pt x="5319" y="667"/>
                      <a:pt x="5319" y="690"/>
                      <a:pt x="5341" y="736"/>
                    </a:cubicBezTo>
                    <a:cubicBezTo>
                      <a:pt x="5319" y="781"/>
                      <a:pt x="5319" y="850"/>
                      <a:pt x="5387" y="873"/>
                    </a:cubicBezTo>
                    <a:cubicBezTo>
                      <a:pt x="5182" y="804"/>
                      <a:pt x="4976" y="736"/>
                      <a:pt x="4794" y="713"/>
                    </a:cubicBezTo>
                    <a:cubicBezTo>
                      <a:pt x="4743" y="594"/>
                      <a:pt x="4705" y="488"/>
                      <a:pt x="4576" y="488"/>
                    </a:cubicBezTo>
                    <a:cubicBezTo>
                      <a:pt x="4532" y="488"/>
                      <a:pt x="4476" y="501"/>
                      <a:pt x="4406" y="530"/>
                    </a:cubicBezTo>
                    <a:cubicBezTo>
                      <a:pt x="4357" y="434"/>
                      <a:pt x="4174" y="258"/>
                      <a:pt x="4037" y="258"/>
                    </a:cubicBezTo>
                    <a:cubicBezTo>
                      <a:pt x="3980" y="258"/>
                      <a:pt x="3931" y="290"/>
                      <a:pt x="3903" y="371"/>
                    </a:cubicBezTo>
                    <a:cubicBezTo>
                      <a:pt x="3824" y="339"/>
                      <a:pt x="3688" y="316"/>
                      <a:pt x="3555" y="316"/>
                    </a:cubicBezTo>
                    <a:cubicBezTo>
                      <a:pt x="3305" y="316"/>
                      <a:pt x="3070" y="399"/>
                      <a:pt x="3264" y="667"/>
                    </a:cubicBezTo>
                    <a:cubicBezTo>
                      <a:pt x="3255" y="664"/>
                      <a:pt x="3244" y="663"/>
                      <a:pt x="3233" y="663"/>
                    </a:cubicBezTo>
                    <a:cubicBezTo>
                      <a:pt x="3165" y="663"/>
                      <a:pt x="3075" y="713"/>
                      <a:pt x="3036" y="713"/>
                    </a:cubicBezTo>
                    <a:lnTo>
                      <a:pt x="2990" y="713"/>
                    </a:lnTo>
                    <a:cubicBezTo>
                      <a:pt x="2854" y="690"/>
                      <a:pt x="2739" y="599"/>
                      <a:pt x="2625" y="508"/>
                    </a:cubicBezTo>
                    <a:cubicBezTo>
                      <a:pt x="2329" y="302"/>
                      <a:pt x="1986" y="142"/>
                      <a:pt x="1644" y="97"/>
                    </a:cubicBezTo>
                    <a:cubicBezTo>
                      <a:pt x="1577" y="88"/>
                      <a:pt x="1507" y="83"/>
                      <a:pt x="1437" y="83"/>
                    </a:cubicBezTo>
                    <a:cubicBezTo>
                      <a:pt x="1317" y="83"/>
                      <a:pt x="1197" y="99"/>
                      <a:pt x="1096" y="142"/>
                    </a:cubicBezTo>
                    <a:cubicBezTo>
                      <a:pt x="913" y="234"/>
                      <a:pt x="799" y="393"/>
                      <a:pt x="799" y="576"/>
                    </a:cubicBezTo>
                    <a:cubicBezTo>
                      <a:pt x="708" y="576"/>
                      <a:pt x="639" y="599"/>
                      <a:pt x="548" y="645"/>
                    </a:cubicBezTo>
                    <a:cubicBezTo>
                      <a:pt x="571" y="667"/>
                      <a:pt x="571" y="667"/>
                      <a:pt x="571" y="690"/>
                    </a:cubicBezTo>
                    <a:cubicBezTo>
                      <a:pt x="552" y="681"/>
                      <a:pt x="533" y="675"/>
                      <a:pt x="511" y="675"/>
                    </a:cubicBezTo>
                    <a:cubicBezTo>
                      <a:pt x="480" y="675"/>
                      <a:pt x="442" y="686"/>
                      <a:pt x="388" y="713"/>
                    </a:cubicBezTo>
                    <a:cubicBezTo>
                      <a:pt x="457" y="781"/>
                      <a:pt x="411" y="850"/>
                      <a:pt x="503" y="896"/>
                    </a:cubicBezTo>
                    <a:cubicBezTo>
                      <a:pt x="434" y="896"/>
                      <a:pt x="366" y="941"/>
                      <a:pt x="320" y="941"/>
                    </a:cubicBezTo>
                    <a:cubicBezTo>
                      <a:pt x="388" y="1033"/>
                      <a:pt x="366" y="1078"/>
                      <a:pt x="503" y="1124"/>
                    </a:cubicBezTo>
                    <a:cubicBezTo>
                      <a:pt x="388" y="1124"/>
                      <a:pt x="366" y="1192"/>
                      <a:pt x="320" y="1215"/>
                    </a:cubicBezTo>
                    <a:cubicBezTo>
                      <a:pt x="183" y="1215"/>
                      <a:pt x="46" y="1284"/>
                      <a:pt x="23" y="1421"/>
                    </a:cubicBezTo>
                    <a:cubicBezTo>
                      <a:pt x="69" y="1443"/>
                      <a:pt x="137" y="1466"/>
                      <a:pt x="137" y="1466"/>
                    </a:cubicBezTo>
                    <a:cubicBezTo>
                      <a:pt x="137" y="1466"/>
                      <a:pt x="46" y="1466"/>
                      <a:pt x="0" y="1489"/>
                    </a:cubicBezTo>
                    <a:cubicBezTo>
                      <a:pt x="1237" y="1594"/>
                      <a:pt x="3004" y="1630"/>
                      <a:pt x="4861" y="1630"/>
                    </a:cubicBezTo>
                    <a:cubicBezTo>
                      <a:pt x="9071" y="1630"/>
                      <a:pt x="13741" y="1443"/>
                      <a:pt x="13741" y="1443"/>
                    </a:cubicBezTo>
                    <a:cubicBezTo>
                      <a:pt x="13741" y="1443"/>
                      <a:pt x="13810" y="827"/>
                      <a:pt x="13696" y="713"/>
                    </a:cubicBezTo>
                    <a:cubicBezTo>
                      <a:pt x="13650" y="736"/>
                      <a:pt x="13604" y="736"/>
                      <a:pt x="13536" y="759"/>
                    </a:cubicBezTo>
                    <a:cubicBezTo>
                      <a:pt x="13536" y="759"/>
                      <a:pt x="13650" y="690"/>
                      <a:pt x="13650" y="690"/>
                    </a:cubicBezTo>
                    <a:cubicBezTo>
                      <a:pt x="13606" y="647"/>
                      <a:pt x="13563" y="631"/>
                      <a:pt x="13514" y="631"/>
                    </a:cubicBezTo>
                    <a:cubicBezTo>
                      <a:pt x="13485" y="631"/>
                      <a:pt x="13455" y="636"/>
                      <a:pt x="13422" y="645"/>
                    </a:cubicBezTo>
                    <a:cubicBezTo>
                      <a:pt x="13330" y="599"/>
                      <a:pt x="13216" y="576"/>
                      <a:pt x="13102" y="553"/>
                    </a:cubicBezTo>
                    <a:cubicBezTo>
                      <a:pt x="12973" y="450"/>
                      <a:pt x="12758" y="376"/>
                      <a:pt x="12594" y="376"/>
                    </a:cubicBezTo>
                    <a:cubicBezTo>
                      <a:pt x="12467" y="376"/>
                      <a:pt x="12372" y="421"/>
                      <a:pt x="12372" y="530"/>
                    </a:cubicBezTo>
                    <a:cubicBezTo>
                      <a:pt x="12372" y="439"/>
                      <a:pt x="12280" y="371"/>
                      <a:pt x="12166" y="348"/>
                    </a:cubicBezTo>
                    <a:cubicBezTo>
                      <a:pt x="12143" y="393"/>
                      <a:pt x="12121" y="416"/>
                      <a:pt x="12098" y="439"/>
                    </a:cubicBezTo>
                    <a:cubicBezTo>
                      <a:pt x="12055" y="269"/>
                      <a:pt x="11993" y="1"/>
                      <a:pt x="117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39"/>
              <p:cNvSpPr/>
              <p:nvPr/>
            </p:nvSpPr>
            <p:spPr>
              <a:xfrm>
                <a:off x="1383350" y="3728700"/>
                <a:ext cx="6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23"/>
                    </a:cubicBezTo>
                    <a:lnTo>
                      <a:pt x="23" y="23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39"/>
              <p:cNvSpPr/>
              <p:nvPr/>
            </p:nvSpPr>
            <p:spPr>
              <a:xfrm>
                <a:off x="1383925" y="37292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39"/>
              <p:cNvSpPr/>
              <p:nvPr/>
            </p:nvSpPr>
            <p:spPr>
              <a:xfrm>
                <a:off x="1382775" y="3729275"/>
                <a:ext cx="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39"/>
              <p:cNvSpPr/>
              <p:nvPr/>
            </p:nvSpPr>
            <p:spPr>
              <a:xfrm>
                <a:off x="1402400" y="3726325"/>
                <a:ext cx="7800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312" h="256" extrusionOk="0">
                    <a:moveTo>
                      <a:pt x="124" y="1"/>
                    </a:moveTo>
                    <a:cubicBezTo>
                      <a:pt x="1" y="1"/>
                      <a:pt x="35" y="82"/>
                      <a:pt x="15" y="164"/>
                    </a:cubicBezTo>
                    <a:cubicBezTo>
                      <a:pt x="21" y="161"/>
                      <a:pt x="27" y="159"/>
                      <a:pt x="32" y="159"/>
                    </a:cubicBezTo>
                    <a:cubicBezTo>
                      <a:pt x="66" y="159"/>
                      <a:pt x="80" y="213"/>
                      <a:pt x="60" y="233"/>
                    </a:cubicBezTo>
                    <a:lnTo>
                      <a:pt x="129" y="233"/>
                    </a:lnTo>
                    <a:lnTo>
                      <a:pt x="243" y="255"/>
                    </a:lnTo>
                    <a:lnTo>
                      <a:pt x="311" y="164"/>
                    </a:lnTo>
                    <a:cubicBezTo>
                      <a:pt x="288" y="118"/>
                      <a:pt x="266" y="50"/>
                      <a:pt x="174" y="4"/>
                    </a:cubicBezTo>
                    <a:cubicBezTo>
                      <a:pt x="155" y="2"/>
                      <a:pt x="138" y="1"/>
                      <a:pt x="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39"/>
              <p:cNvSpPr/>
              <p:nvPr/>
            </p:nvSpPr>
            <p:spPr>
              <a:xfrm>
                <a:off x="1433000" y="3769800"/>
                <a:ext cx="800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183" extrusionOk="0">
                    <a:moveTo>
                      <a:pt x="23" y="0"/>
                    </a:moveTo>
                    <a:cubicBezTo>
                      <a:pt x="0" y="46"/>
                      <a:pt x="23" y="114"/>
                      <a:pt x="69" y="160"/>
                    </a:cubicBezTo>
                    <a:lnTo>
                      <a:pt x="114" y="160"/>
                    </a:lnTo>
                    <a:lnTo>
                      <a:pt x="114" y="183"/>
                    </a:lnTo>
                    <a:cubicBezTo>
                      <a:pt x="183" y="183"/>
                      <a:pt x="320" y="160"/>
                      <a:pt x="297" y="68"/>
                    </a:cubicBezTo>
                    <a:cubicBezTo>
                      <a:pt x="270" y="42"/>
                      <a:pt x="244" y="31"/>
                      <a:pt x="221" y="31"/>
                    </a:cubicBezTo>
                    <a:cubicBezTo>
                      <a:pt x="206" y="31"/>
                      <a:pt x="192" y="36"/>
                      <a:pt x="183" y="46"/>
                    </a:cubicBezTo>
                    <a:cubicBezTo>
                      <a:pt x="183" y="46"/>
                      <a:pt x="160" y="23"/>
                      <a:pt x="137" y="23"/>
                    </a:cubicBezTo>
                    <a:cubicBezTo>
                      <a:pt x="137" y="0"/>
                      <a:pt x="69" y="0"/>
                      <a:pt x="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793;p39"/>
              <p:cNvSpPr/>
              <p:nvPr/>
            </p:nvSpPr>
            <p:spPr>
              <a:xfrm>
                <a:off x="1454100" y="37777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4" name="Google Shape;794;p39"/>
              <p:cNvSpPr/>
              <p:nvPr/>
            </p:nvSpPr>
            <p:spPr>
              <a:xfrm>
                <a:off x="1451250" y="3769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5" name="Google Shape;795;p39"/>
              <p:cNvSpPr/>
              <p:nvPr/>
            </p:nvSpPr>
            <p:spPr>
              <a:xfrm>
                <a:off x="1451250" y="3768975"/>
                <a:ext cx="600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1" extrusionOk="0">
                    <a:moveTo>
                      <a:pt x="7" y="0"/>
                    </a:moveTo>
                    <a:cubicBezTo>
                      <a:pt x="1" y="0"/>
                      <a:pt x="1" y="10"/>
                      <a:pt x="1" y="10"/>
                    </a:cubicBezTo>
                    <a:lnTo>
                      <a:pt x="24" y="10"/>
                    </a:lnTo>
                    <a:cubicBezTo>
                      <a:pt x="16" y="3"/>
                      <a:pt x="11" y="0"/>
                      <a:pt x="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6" name="Google Shape;796;p39"/>
              <p:cNvSpPr/>
              <p:nvPr/>
            </p:nvSpPr>
            <p:spPr>
              <a:xfrm>
                <a:off x="1452975" y="3761400"/>
                <a:ext cx="91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22" extrusionOk="0">
                    <a:moveTo>
                      <a:pt x="220" y="1"/>
                    </a:moveTo>
                    <a:cubicBezTo>
                      <a:pt x="179" y="1"/>
                      <a:pt x="166" y="39"/>
                      <a:pt x="114" y="39"/>
                    </a:cubicBezTo>
                    <a:cubicBezTo>
                      <a:pt x="206" y="131"/>
                      <a:pt x="0" y="62"/>
                      <a:pt x="46" y="131"/>
                    </a:cubicBezTo>
                    <a:cubicBezTo>
                      <a:pt x="69" y="131"/>
                      <a:pt x="69" y="176"/>
                      <a:pt x="69" y="176"/>
                    </a:cubicBezTo>
                    <a:lnTo>
                      <a:pt x="91" y="176"/>
                    </a:lnTo>
                    <a:cubicBezTo>
                      <a:pt x="91" y="176"/>
                      <a:pt x="91" y="199"/>
                      <a:pt x="137" y="222"/>
                    </a:cubicBezTo>
                    <a:lnTo>
                      <a:pt x="137" y="199"/>
                    </a:lnTo>
                    <a:cubicBezTo>
                      <a:pt x="152" y="204"/>
                      <a:pt x="162" y="206"/>
                      <a:pt x="170" y="206"/>
                    </a:cubicBezTo>
                    <a:cubicBezTo>
                      <a:pt x="192" y="206"/>
                      <a:pt x="196" y="192"/>
                      <a:pt x="218" y="192"/>
                    </a:cubicBezTo>
                    <a:cubicBezTo>
                      <a:pt x="226" y="192"/>
                      <a:pt x="237" y="194"/>
                      <a:pt x="251" y="199"/>
                    </a:cubicBezTo>
                    <a:cubicBezTo>
                      <a:pt x="270" y="199"/>
                      <a:pt x="273" y="170"/>
                      <a:pt x="297" y="170"/>
                    </a:cubicBezTo>
                    <a:cubicBezTo>
                      <a:pt x="303" y="170"/>
                      <a:pt x="311" y="172"/>
                      <a:pt x="320" y="176"/>
                    </a:cubicBezTo>
                    <a:cubicBezTo>
                      <a:pt x="320" y="165"/>
                      <a:pt x="325" y="159"/>
                      <a:pt x="331" y="159"/>
                    </a:cubicBezTo>
                    <a:cubicBezTo>
                      <a:pt x="337" y="159"/>
                      <a:pt x="343" y="165"/>
                      <a:pt x="343" y="176"/>
                    </a:cubicBezTo>
                    <a:lnTo>
                      <a:pt x="365" y="108"/>
                    </a:lnTo>
                    <a:cubicBezTo>
                      <a:pt x="365" y="85"/>
                      <a:pt x="343" y="39"/>
                      <a:pt x="274" y="16"/>
                    </a:cubicBezTo>
                    <a:cubicBezTo>
                      <a:pt x="251" y="5"/>
                      <a:pt x="234" y="1"/>
                      <a:pt x="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7" name="Google Shape;797;p39"/>
              <p:cNvSpPr/>
              <p:nvPr/>
            </p:nvSpPr>
            <p:spPr>
              <a:xfrm>
                <a:off x="1402750" y="3725050"/>
                <a:ext cx="3450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01" extrusionOk="0">
                    <a:moveTo>
                      <a:pt x="57" y="0"/>
                    </a:moveTo>
                    <a:cubicBezTo>
                      <a:pt x="33" y="0"/>
                      <a:pt x="17" y="16"/>
                      <a:pt x="1" y="32"/>
                    </a:cubicBezTo>
                    <a:cubicBezTo>
                      <a:pt x="23" y="55"/>
                      <a:pt x="23" y="55"/>
                      <a:pt x="46" y="78"/>
                    </a:cubicBezTo>
                    <a:cubicBezTo>
                      <a:pt x="69" y="78"/>
                      <a:pt x="69" y="78"/>
                      <a:pt x="92" y="101"/>
                    </a:cubicBezTo>
                    <a:cubicBezTo>
                      <a:pt x="92" y="78"/>
                      <a:pt x="138" y="78"/>
                      <a:pt x="138" y="55"/>
                    </a:cubicBezTo>
                    <a:cubicBezTo>
                      <a:pt x="115" y="32"/>
                      <a:pt x="138" y="10"/>
                      <a:pt x="92" y="10"/>
                    </a:cubicBezTo>
                    <a:cubicBezTo>
                      <a:pt x="78" y="3"/>
                      <a:pt x="67" y="0"/>
                      <a:pt x="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798;p39"/>
              <p:cNvSpPr/>
              <p:nvPr/>
            </p:nvSpPr>
            <p:spPr>
              <a:xfrm>
                <a:off x="1408450" y="3726425"/>
                <a:ext cx="1175" cy="1150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1" y="0"/>
                    </a:moveTo>
                    <a:cubicBezTo>
                      <a:pt x="1" y="0"/>
                      <a:pt x="41" y="0"/>
                      <a:pt x="46" y="19"/>
                    </a:cubicBezTo>
                    <a:lnTo>
                      <a:pt x="46" y="19"/>
                    </a:lnTo>
                    <a:cubicBezTo>
                      <a:pt x="46" y="13"/>
                      <a:pt x="46" y="7"/>
                      <a:pt x="46" y="0"/>
                    </a:cubicBezTo>
                    <a:close/>
                    <a:moveTo>
                      <a:pt x="46" y="19"/>
                    </a:moveTo>
                    <a:cubicBezTo>
                      <a:pt x="46" y="20"/>
                      <a:pt x="46" y="22"/>
                      <a:pt x="46" y="23"/>
                    </a:cubicBezTo>
                    <a:lnTo>
                      <a:pt x="46" y="23"/>
                    </a:ln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22"/>
                      <a:pt x="46" y="20"/>
                      <a:pt x="46" y="19"/>
                    </a:cubicBezTo>
                    <a:close/>
                    <a:moveTo>
                      <a:pt x="46" y="23"/>
                    </a:moveTo>
                    <a:lnTo>
                      <a:pt x="46" y="23"/>
                    </a:lnTo>
                    <a:cubicBezTo>
                      <a:pt x="41" y="23"/>
                      <a:pt x="24" y="26"/>
                      <a:pt x="24" y="46"/>
                    </a:cubicBezTo>
                    <a:cubicBezTo>
                      <a:pt x="39" y="46"/>
                      <a:pt x="44" y="36"/>
                      <a:pt x="46" y="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39"/>
              <p:cNvSpPr/>
              <p:nvPr/>
            </p:nvSpPr>
            <p:spPr>
              <a:xfrm>
                <a:off x="1439850" y="3734975"/>
                <a:ext cx="2875" cy="287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15" extrusionOk="0">
                    <a:moveTo>
                      <a:pt x="46" y="1"/>
                    </a:moveTo>
                    <a:cubicBezTo>
                      <a:pt x="0" y="24"/>
                      <a:pt x="46" y="69"/>
                      <a:pt x="46" y="115"/>
                    </a:cubicBezTo>
                    <a:cubicBezTo>
                      <a:pt x="46" y="69"/>
                      <a:pt x="114" y="92"/>
                      <a:pt x="114" y="46"/>
                    </a:cubicBezTo>
                    <a:cubicBezTo>
                      <a:pt x="114" y="24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39"/>
              <p:cNvSpPr/>
              <p:nvPr/>
            </p:nvSpPr>
            <p:spPr>
              <a:xfrm>
                <a:off x="1414725" y="3719975"/>
                <a:ext cx="4600" cy="2475"/>
              </a:xfrm>
              <a:custGeom>
                <a:avLst/>
                <a:gdLst/>
                <a:ahLst/>
                <a:cxnLst/>
                <a:rect l="l" t="t" r="r" b="b"/>
                <a:pathLst>
                  <a:path w="184" h="99" extrusionOk="0">
                    <a:moveTo>
                      <a:pt x="81" y="1"/>
                    </a:moveTo>
                    <a:cubicBezTo>
                      <a:pt x="46" y="1"/>
                      <a:pt x="42" y="30"/>
                      <a:pt x="24" y="30"/>
                    </a:cubicBezTo>
                    <a:cubicBezTo>
                      <a:pt x="1" y="53"/>
                      <a:pt x="69" y="76"/>
                      <a:pt x="92" y="99"/>
                    </a:cubicBezTo>
                    <a:lnTo>
                      <a:pt x="115" y="99"/>
                    </a:lnTo>
                    <a:cubicBezTo>
                      <a:pt x="115" y="87"/>
                      <a:pt x="121" y="87"/>
                      <a:pt x="126" y="87"/>
                    </a:cubicBezTo>
                    <a:cubicBezTo>
                      <a:pt x="132" y="87"/>
                      <a:pt x="138" y="87"/>
                      <a:pt x="138" y="76"/>
                    </a:cubicBezTo>
                    <a:cubicBezTo>
                      <a:pt x="138" y="53"/>
                      <a:pt x="184" y="30"/>
                      <a:pt x="115" y="7"/>
                    </a:cubicBezTo>
                    <a:cubicBezTo>
                      <a:pt x="101" y="3"/>
                      <a:pt x="90" y="1"/>
                      <a:pt x="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39"/>
              <p:cNvSpPr/>
              <p:nvPr/>
            </p:nvSpPr>
            <p:spPr>
              <a:xfrm>
                <a:off x="1429000" y="3718850"/>
                <a:ext cx="2300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6" extrusionOk="0">
                    <a:moveTo>
                      <a:pt x="24" y="0"/>
                    </a:moveTo>
                    <a:cubicBezTo>
                      <a:pt x="1" y="0"/>
                      <a:pt x="1" y="29"/>
                      <a:pt x="1" y="29"/>
                    </a:cubicBezTo>
                    <a:cubicBezTo>
                      <a:pt x="1" y="29"/>
                      <a:pt x="15" y="59"/>
                      <a:pt x="21" y="59"/>
                    </a:cubicBezTo>
                    <a:cubicBezTo>
                      <a:pt x="22" y="59"/>
                      <a:pt x="23" y="57"/>
                      <a:pt x="23" y="52"/>
                    </a:cubicBezTo>
                    <a:lnTo>
                      <a:pt x="46" y="75"/>
                    </a:lnTo>
                    <a:lnTo>
                      <a:pt x="69" y="52"/>
                    </a:lnTo>
                    <a:cubicBezTo>
                      <a:pt x="69" y="29"/>
                      <a:pt x="92" y="7"/>
                      <a:pt x="46" y="7"/>
                    </a:cubicBezTo>
                    <a:cubicBezTo>
                      <a:pt x="37" y="2"/>
                      <a:pt x="30" y="0"/>
                      <a:pt x="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39"/>
              <p:cNvSpPr/>
              <p:nvPr/>
            </p:nvSpPr>
            <p:spPr>
              <a:xfrm>
                <a:off x="1377650" y="3754375"/>
                <a:ext cx="7425" cy="572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9" extrusionOk="0">
                    <a:moveTo>
                      <a:pt x="183" y="1"/>
                    </a:moveTo>
                    <a:cubicBezTo>
                      <a:pt x="69" y="24"/>
                      <a:pt x="0" y="138"/>
                      <a:pt x="0" y="229"/>
                    </a:cubicBezTo>
                    <a:lnTo>
                      <a:pt x="92" y="206"/>
                    </a:lnTo>
                    <a:cubicBezTo>
                      <a:pt x="160" y="161"/>
                      <a:pt x="297" y="92"/>
                      <a:pt x="2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39"/>
              <p:cNvSpPr/>
              <p:nvPr/>
            </p:nvSpPr>
            <p:spPr>
              <a:xfrm>
                <a:off x="1387350" y="3758950"/>
                <a:ext cx="2875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2" extrusionOk="0">
                    <a:moveTo>
                      <a:pt x="23" y="0"/>
                    </a:moveTo>
                    <a:cubicBezTo>
                      <a:pt x="23" y="23"/>
                      <a:pt x="0" y="23"/>
                      <a:pt x="0" y="46"/>
                    </a:cubicBezTo>
                    <a:cubicBezTo>
                      <a:pt x="0" y="46"/>
                      <a:pt x="23" y="69"/>
                      <a:pt x="46" y="92"/>
                    </a:cubicBezTo>
                    <a:cubicBezTo>
                      <a:pt x="92" y="92"/>
                      <a:pt x="114" y="69"/>
                      <a:pt x="114" y="69"/>
                    </a:cubicBezTo>
                    <a:cubicBezTo>
                      <a:pt x="92" y="46"/>
                      <a:pt x="69" y="23"/>
                      <a:pt x="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39"/>
              <p:cNvSpPr/>
              <p:nvPr/>
            </p:nvSpPr>
            <p:spPr>
              <a:xfrm>
                <a:off x="1382775" y="3756100"/>
                <a:ext cx="2875" cy="115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46" extrusionOk="0">
                    <a:moveTo>
                      <a:pt x="46" y="0"/>
                    </a:moveTo>
                    <a:cubicBezTo>
                      <a:pt x="1" y="0"/>
                      <a:pt x="46" y="46"/>
                      <a:pt x="92" y="46"/>
                    </a:cubicBezTo>
                    <a:cubicBezTo>
                      <a:pt x="92" y="46"/>
                      <a:pt x="115" y="23"/>
                      <a:pt x="92" y="23"/>
                    </a:cubicBezTo>
                    <a:cubicBezTo>
                      <a:pt x="92" y="0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39"/>
              <p:cNvSpPr/>
              <p:nvPr/>
            </p:nvSpPr>
            <p:spPr>
              <a:xfrm>
                <a:off x="1747425" y="3762950"/>
                <a:ext cx="5150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69" extrusionOk="0">
                    <a:moveTo>
                      <a:pt x="46" y="0"/>
                    </a:moveTo>
                    <a:cubicBezTo>
                      <a:pt x="46" y="46"/>
                      <a:pt x="0" y="23"/>
                      <a:pt x="0" y="46"/>
                    </a:cubicBezTo>
                    <a:cubicBezTo>
                      <a:pt x="0" y="91"/>
                      <a:pt x="46" y="137"/>
                      <a:pt x="114" y="160"/>
                    </a:cubicBezTo>
                    <a:cubicBezTo>
                      <a:pt x="126" y="166"/>
                      <a:pt x="139" y="169"/>
                      <a:pt x="150" y="169"/>
                    </a:cubicBezTo>
                    <a:cubicBezTo>
                      <a:pt x="181" y="169"/>
                      <a:pt x="205" y="148"/>
                      <a:pt x="205" y="114"/>
                    </a:cubicBezTo>
                    <a:cubicBezTo>
                      <a:pt x="183" y="69"/>
                      <a:pt x="137" y="23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39"/>
              <p:cNvSpPr/>
              <p:nvPr/>
            </p:nvSpPr>
            <p:spPr>
              <a:xfrm>
                <a:off x="1976250" y="3754375"/>
                <a:ext cx="14275" cy="97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389" extrusionOk="0">
                    <a:moveTo>
                      <a:pt x="365" y="1"/>
                    </a:moveTo>
                    <a:cubicBezTo>
                      <a:pt x="137" y="24"/>
                      <a:pt x="0" y="206"/>
                      <a:pt x="23" y="389"/>
                    </a:cubicBezTo>
                    <a:lnTo>
                      <a:pt x="160" y="366"/>
                    </a:lnTo>
                    <a:cubicBezTo>
                      <a:pt x="342" y="320"/>
                      <a:pt x="571" y="229"/>
                      <a:pt x="457" y="24"/>
                    </a:cubicBezTo>
                    <a:lnTo>
                      <a:pt x="3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39"/>
              <p:cNvSpPr/>
              <p:nvPr/>
            </p:nvSpPr>
            <p:spPr>
              <a:xfrm>
                <a:off x="1833000" y="3732700"/>
                <a:ext cx="2057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960" extrusionOk="0">
                    <a:moveTo>
                      <a:pt x="503" y="0"/>
                    </a:moveTo>
                    <a:cubicBezTo>
                      <a:pt x="366" y="46"/>
                      <a:pt x="412" y="183"/>
                      <a:pt x="389" y="274"/>
                    </a:cubicBezTo>
                    <a:lnTo>
                      <a:pt x="480" y="251"/>
                    </a:lnTo>
                    <a:cubicBezTo>
                      <a:pt x="503" y="274"/>
                      <a:pt x="480" y="297"/>
                      <a:pt x="480" y="320"/>
                    </a:cubicBezTo>
                    <a:cubicBezTo>
                      <a:pt x="438" y="309"/>
                      <a:pt x="402" y="305"/>
                      <a:pt x="370" y="305"/>
                    </a:cubicBezTo>
                    <a:cubicBezTo>
                      <a:pt x="196" y="305"/>
                      <a:pt x="159" y="445"/>
                      <a:pt x="24" y="503"/>
                    </a:cubicBezTo>
                    <a:cubicBezTo>
                      <a:pt x="252" y="571"/>
                      <a:pt x="1" y="639"/>
                      <a:pt x="46" y="662"/>
                    </a:cubicBezTo>
                    <a:lnTo>
                      <a:pt x="138" y="662"/>
                    </a:lnTo>
                    <a:cubicBezTo>
                      <a:pt x="206" y="731"/>
                      <a:pt x="161" y="799"/>
                      <a:pt x="161" y="822"/>
                    </a:cubicBezTo>
                    <a:lnTo>
                      <a:pt x="275" y="822"/>
                    </a:lnTo>
                    <a:lnTo>
                      <a:pt x="320" y="891"/>
                    </a:lnTo>
                    <a:lnTo>
                      <a:pt x="366" y="845"/>
                    </a:lnTo>
                    <a:cubicBezTo>
                      <a:pt x="405" y="864"/>
                      <a:pt x="508" y="867"/>
                      <a:pt x="526" y="923"/>
                    </a:cubicBezTo>
                    <a:lnTo>
                      <a:pt x="526" y="923"/>
                    </a:lnTo>
                    <a:lnTo>
                      <a:pt x="526" y="845"/>
                    </a:lnTo>
                    <a:cubicBezTo>
                      <a:pt x="617" y="799"/>
                      <a:pt x="708" y="685"/>
                      <a:pt x="663" y="571"/>
                    </a:cubicBezTo>
                    <a:cubicBezTo>
                      <a:pt x="298" y="274"/>
                      <a:pt x="823" y="297"/>
                      <a:pt x="617" y="69"/>
                    </a:cubicBezTo>
                    <a:cubicBezTo>
                      <a:pt x="594" y="23"/>
                      <a:pt x="526" y="0"/>
                      <a:pt x="503" y="0"/>
                    </a:cubicBezTo>
                    <a:close/>
                    <a:moveTo>
                      <a:pt x="526" y="923"/>
                    </a:moveTo>
                    <a:lnTo>
                      <a:pt x="526" y="959"/>
                    </a:lnTo>
                    <a:cubicBezTo>
                      <a:pt x="529" y="945"/>
                      <a:pt x="529" y="933"/>
                      <a:pt x="526" y="9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39"/>
              <p:cNvSpPr/>
              <p:nvPr/>
            </p:nvSpPr>
            <p:spPr>
              <a:xfrm>
                <a:off x="1790775" y="3840550"/>
                <a:ext cx="175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24" extrusionOk="0">
                    <a:moveTo>
                      <a:pt x="1" y="0"/>
                    </a:moveTo>
                    <a:cubicBezTo>
                      <a:pt x="1" y="0"/>
                      <a:pt x="1" y="23"/>
                      <a:pt x="24" y="23"/>
                    </a:cubicBezTo>
                    <a:lnTo>
                      <a:pt x="69" y="2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39"/>
              <p:cNvSpPr/>
              <p:nvPr/>
            </p:nvSpPr>
            <p:spPr>
              <a:xfrm>
                <a:off x="1796500" y="3812025"/>
                <a:ext cx="1725" cy="950"/>
              </a:xfrm>
              <a:custGeom>
                <a:avLst/>
                <a:gdLst/>
                <a:ahLst/>
                <a:cxnLst/>
                <a:rect l="l" t="t" r="r" b="b"/>
                <a:pathLst>
                  <a:path w="69" h="38" extrusionOk="0">
                    <a:moveTo>
                      <a:pt x="0" y="0"/>
                    </a:moveTo>
                    <a:cubicBezTo>
                      <a:pt x="0" y="27"/>
                      <a:pt x="24" y="38"/>
                      <a:pt x="43" y="38"/>
                    </a:cubicBezTo>
                    <a:cubicBezTo>
                      <a:pt x="57" y="38"/>
                      <a:pt x="69" y="32"/>
                      <a:pt x="69" y="23"/>
                    </a:cubicBez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39"/>
              <p:cNvSpPr/>
              <p:nvPr/>
            </p:nvSpPr>
            <p:spPr>
              <a:xfrm>
                <a:off x="1797925" y="3810775"/>
                <a:ext cx="30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28" extrusionOk="0">
                    <a:moveTo>
                      <a:pt x="2" y="1"/>
                    </a:moveTo>
                    <a:cubicBezTo>
                      <a:pt x="0" y="1"/>
                      <a:pt x="2" y="8"/>
                      <a:pt x="12" y="27"/>
                    </a:cubicBezTo>
                    <a:cubicBezTo>
                      <a:pt x="12" y="14"/>
                      <a:pt x="4" y="1"/>
                      <a:pt x="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39"/>
              <p:cNvSpPr/>
              <p:nvPr/>
            </p:nvSpPr>
            <p:spPr>
              <a:xfrm>
                <a:off x="1797625" y="3808025"/>
                <a:ext cx="460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83" extrusionOk="0">
                    <a:moveTo>
                      <a:pt x="46" y="0"/>
                    </a:moveTo>
                    <a:cubicBezTo>
                      <a:pt x="24" y="23"/>
                      <a:pt x="1" y="23"/>
                      <a:pt x="1" y="46"/>
                    </a:cubicBezTo>
                    <a:cubicBezTo>
                      <a:pt x="1" y="69"/>
                      <a:pt x="46" y="69"/>
                      <a:pt x="69" y="92"/>
                    </a:cubicBezTo>
                    <a:lnTo>
                      <a:pt x="92" y="160"/>
                    </a:lnTo>
                    <a:lnTo>
                      <a:pt x="46" y="160"/>
                    </a:lnTo>
                    <a:cubicBezTo>
                      <a:pt x="46" y="160"/>
                      <a:pt x="46" y="137"/>
                      <a:pt x="24" y="137"/>
                    </a:cubicBezTo>
                    <a:lnTo>
                      <a:pt x="46" y="183"/>
                    </a:lnTo>
                    <a:cubicBezTo>
                      <a:pt x="115" y="160"/>
                      <a:pt x="183" y="114"/>
                      <a:pt x="138" y="23"/>
                    </a:cubicBezTo>
                    <a:cubicBezTo>
                      <a:pt x="115" y="23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39"/>
              <p:cNvSpPr/>
              <p:nvPr/>
            </p:nvSpPr>
            <p:spPr>
              <a:xfrm>
                <a:off x="1796500" y="3809150"/>
                <a:ext cx="575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23" h="47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47"/>
                    </a:cubicBezTo>
                    <a:cubicBezTo>
                      <a:pt x="23" y="24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39"/>
              <p:cNvSpPr/>
              <p:nvPr/>
            </p:nvSpPr>
            <p:spPr>
              <a:xfrm>
                <a:off x="1796500" y="3809725"/>
                <a:ext cx="1150" cy="1750"/>
              </a:xfrm>
              <a:custGeom>
                <a:avLst/>
                <a:gdLst/>
                <a:ahLst/>
                <a:cxnLst/>
                <a:rect l="l" t="t" r="r" b="b"/>
                <a:pathLst>
                  <a:path w="46" h="70" extrusionOk="0">
                    <a:moveTo>
                      <a:pt x="0" y="1"/>
                    </a:moveTo>
                    <a:cubicBezTo>
                      <a:pt x="0" y="24"/>
                      <a:pt x="0" y="46"/>
                      <a:pt x="23" y="69"/>
                    </a:cubicBezTo>
                    <a:lnTo>
                      <a:pt x="46" y="69"/>
                    </a:lnTo>
                    <a:cubicBezTo>
                      <a:pt x="23" y="46"/>
                      <a:pt x="23" y="24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39"/>
              <p:cNvSpPr/>
              <p:nvPr/>
            </p:nvSpPr>
            <p:spPr>
              <a:xfrm>
                <a:off x="1757125" y="3764650"/>
                <a:ext cx="2300" cy="175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0" extrusionOk="0">
                    <a:moveTo>
                      <a:pt x="23" y="1"/>
                    </a:moveTo>
                    <a:cubicBezTo>
                      <a:pt x="23" y="12"/>
                      <a:pt x="17" y="12"/>
                      <a:pt x="11" y="12"/>
                    </a:cubicBezTo>
                    <a:cubicBezTo>
                      <a:pt x="6" y="12"/>
                      <a:pt x="0" y="12"/>
                      <a:pt x="0" y="23"/>
                    </a:cubicBezTo>
                    <a:cubicBezTo>
                      <a:pt x="0" y="46"/>
                      <a:pt x="23" y="46"/>
                      <a:pt x="46" y="69"/>
                    </a:cubicBezTo>
                    <a:cubicBezTo>
                      <a:pt x="69" y="69"/>
                      <a:pt x="91" y="69"/>
                      <a:pt x="91" y="46"/>
                    </a:cubicBezTo>
                    <a:cubicBezTo>
                      <a:pt x="69" y="23"/>
                      <a:pt x="46" y="1"/>
                      <a:pt x="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39"/>
              <p:cNvSpPr/>
              <p:nvPr/>
            </p:nvSpPr>
            <p:spPr>
              <a:xfrm>
                <a:off x="1803900" y="3804600"/>
                <a:ext cx="5750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206" extrusionOk="0">
                    <a:moveTo>
                      <a:pt x="138" y="0"/>
                    </a:moveTo>
                    <a:cubicBezTo>
                      <a:pt x="46" y="23"/>
                      <a:pt x="1" y="114"/>
                      <a:pt x="1" y="206"/>
                    </a:cubicBezTo>
                    <a:lnTo>
                      <a:pt x="69" y="183"/>
                    </a:lnTo>
                    <a:cubicBezTo>
                      <a:pt x="138" y="160"/>
                      <a:pt x="229" y="92"/>
                      <a:pt x="183" y="23"/>
                    </a:cubicBezTo>
                    <a:lnTo>
                      <a:pt x="1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39"/>
              <p:cNvSpPr/>
              <p:nvPr/>
            </p:nvSpPr>
            <p:spPr>
              <a:xfrm>
                <a:off x="1735425" y="3783475"/>
                <a:ext cx="4025" cy="232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93" extrusionOk="0">
                    <a:moveTo>
                      <a:pt x="69" y="1"/>
                    </a:moveTo>
                    <a:cubicBezTo>
                      <a:pt x="24" y="1"/>
                      <a:pt x="1" y="24"/>
                      <a:pt x="24" y="46"/>
                    </a:cubicBezTo>
                    <a:cubicBezTo>
                      <a:pt x="24" y="46"/>
                      <a:pt x="46" y="69"/>
                      <a:pt x="46" y="69"/>
                    </a:cubicBezTo>
                    <a:cubicBezTo>
                      <a:pt x="55" y="86"/>
                      <a:pt x="63" y="91"/>
                      <a:pt x="72" y="91"/>
                    </a:cubicBezTo>
                    <a:cubicBezTo>
                      <a:pt x="81" y="91"/>
                      <a:pt x="90" y="85"/>
                      <a:pt x="99" y="85"/>
                    </a:cubicBezTo>
                    <a:cubicBezTo>
                      <a:pt x="105" y="85"/>
                      <a:pt x="110" y="87"/>
                      <a:pt x="115" y="92"/>
                    </a:cubicBezTo>
                    <a:cubicBezTo>
                      <a:pt x="115" y="92"/>
                      <a:pt x="138" y="92"/>
                      <a:pt x="138" y="69"/>
                    </a:cubicBezTo>
                    <a:cubicBezTo>
                      <a:pt x="160" y="69"/>
                      <a:pt x="160" y="46"/>
                      <a:pt x="138" y="24"/>
                    </a:cubicBezTo>
                    <a:cubicBezTo>
                      <a:pt x="92" y="1"/>
                      <a:pt x="69" y="1"/>
                      <a:pt x="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39"/>
              <p:cNvSpPr/>
              <p:nvPr/>
            </p:nvSpPr>
            <p:spPr>
              <a:xfrm>
                <a:off x="1775375" y="3797175"/>
                <a:ext cx="6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1"/>
                    </a:moveTo>
                    <a:cubicBezTo>
                      <a:pt x="0" y="1"/>
                      <a:pt x="0" y="23"/>
                      <a:pt x="23" y="2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39"/>
              <p:cNvSpPr/>
              <p:nvPr/>
            </p:nvSpPr>
            <p:spPr>
              <a:xfrm>
                <a:off x="1945425" y="3704725"/>
                <a:ext cx="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3" y="1"/>
                      <a:pt x="23" y="1"/>
                    </a:cubicBezTo>
                    <a:lnTo>
                      <a:pt x="23" y="1"/>
                    </a:lnTo>
                    <a:cubicBezTo>
                      <a:pt x="23" y="1"/>
                      <a:pt x="23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39"/>
              <p:cNvSpPr/>
              <p:nvPr/>
            </p:nvSpPr>
            <p:spPr>
              <a:xfrm>
                <a:off x="1946575" y="3704725"/>
                <a:ext cx="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1"/>
                    </a:moveTo>
                    <a:lnTo>
                      <a:pt x="0" y="2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39"/>
              <p:cNvSpPr/>
              <p:nvPr/>
            </p:nvSpPr>
            <p:spPr>
              <a:xfrm>
                <a:off x="1945425" y="37047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39"/>
              <p:cNvSpPr/>
              <p:nvPr/>
            </p:nvSpPr>
            <p:spPr>
              <a:xfrm>
                <a:off x="1777650" y="3784625"/>
                <a:ext cx="600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1" extrusionOk="0">
                    <a:moveTo>
                      <a:pt x="1" y="0"/>
                    </a:moveTo>
                    <a:cubicBezTo>
                      <a:pt x="1" y="0"/>
                      <a:pt x="11" y="11"/>
                      <a:pt x="18" y="11"/>
                    </a:cubicBezTo>
                    <a:cubicBezTo>
                      <a:pt x="21" y="11"/>
                      <a:pt x="24" y="8"/>
                      <a:pt x="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39"/>
              <p:cNvSpPr/>
              <p:nvPr/>
            </p:nvSpPr>
            <p:spPr>
              <a:xfrm>
                <a:off x="1778225" y="3784050"/>
                <a:ext cx="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lnTo>
                      <a:pt x="23" y="1"/>
                    </a:lnTo>
                    <a:cubicBezTo>
                      <a:pt x="1" y="1"/>
                      <a:pt x="1" y="1"/>
                      <a:pt x="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p39"/>
              <p:cNvSpPr/>
              <p:nvPr/>
            </p:nvSpPr>
            <p:spPr>
              <a:xfrm>
                <a:off x="1778225" y="3782900"/>
                <a:ext cx="2175" cy="1750"/>
              </a:xfrm>
              <a:custGeom>
                <a:avLst/>
                <a:gdLst/>
                <a:ahLst/>
                <a:cxnLst/>
                <a:rect l="l" t="t" r="r" b="b"/>
                <a:pathLst>
                  <a:path w="87" h="70" extrusionOk="0">
                    <a:moveTo>
                      <a:pt x="23" y="1"/>
                    </a:moveTo>
                    <a:cubicBezTo>
                      <a:pt x="1" y="1"/>
                      <a:pt x="1" y="1"/>
                      <a:pt x="1" y="24"/>
                    </a:cubicBezTo>
                    <a:lnTo>
                      <a:pt x="23" y="24"/>
                    </a:lnTo>
                    <a:lnTo>
                      <a:pt x="44" y="65"/>
                    </a:lnTo>
                    <a:lnTo>
                      <a:pt x="44" y="65"/>
                    </a:lnTo>
                    <a:cubicBezTo>
                      <a:pt x="65" y="56"/>
                      <a:pt x="86" y="35"/>
                      <a:pt x="69" y="1"/>
                    </a:cubicBezTo>
                    <a:close/>
                    <a:moveTo>
                      <a:pt x="44" y="65"/>
                    </a:moveTo>
                    <a:lnTo>
                      <a:pt x="44" y="65"/>
                    </a:lnTo>
                    <a:cubicBezTo>
                      <a:pt x="37" y="68"/>
                      <a:pt x="29" y="69"/>
                      <a:pt x="23" y="69"/>
                    </a:cubicBezTo>
                    <a:lnTo>
                      <a:pt x="46" y="69"/>
                    </a:lnTo>
                    <a:lnTo>
                      <a:pt x="44" y="6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39"/>
              <p:cNvSpPr/>
              <p:nvPr/>
            </p:nvSpPr>
            <p:spPr>
              <a:xfrm>
                <a:off x="1777650" y="3783475"/>
                <a:ext cx="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1"/>
                    </a:moveTo>
                    <a:lnTo>
                      <a:pt x="24" y="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39"/>
              <p:cNvSpPr/>
              <p:nvPr/>
            </p:nvSpPr>
            <p:spPr>
              <a:xfrm>
                <a:off x="1777650" y="3783475"/>
                <a:ext cx="6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4" y="1"/>
                    </a:moveTo>
                    <a:cubicBezTo>
                      <a:pt x="1" y="24"/>
                      <a:pt x="1" y="24"/>
                      <a:pt x="24" y="24"/>
                    </a:cubicBezTo>
                    <a:cubicBezTo>
                      <a:pt x="24" y="24"/>
                      <a:pt x="24" y="24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39"/>
              <p:cNvSpPr/>
              <p:nvPr/>
            </p:nvSpPr>
            <p:spPr>
              <a:xfrm>
                <a:off x="1807900" y="3764200"/>
                <a:ext cx="8575" cy="7325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93" extrusionOk="0">
                    <a:moveTo>
                      <a:pt x="131" y="0"/>
                    </a:moveTo>
                    <a:cubicBezTo>
                      <a:pt x="109" y="0"/>
                      <a:pt x="88" y="6"/>
                      <a:pt x="69" y="19"/>
                    </a:cubicBezTo>
                    <a:cubicBezTo>
                      <a:pt x="1" y="64"/>
                      <a:pt x="46" y="178"/>
                      <a:pt x="46" y="247"/>
                    </a:cubicBezTo>
                    <a:lnTo>
                      <a:pt x="137" y="247"/>
                    </a:lnTo>
                    <a:lnTo>
                      <a:pt x="160" y="292"/>
                    </a:lnTo>
                    <a:cubicBezTo>
                      <a:pt x="197" y="274"/>
                      <a:pt x="189" y="241"/>
                      <a:pt x="221" y="241"/>
                    </a:cubicBezTo>
                    <a:cubicBezTo>
                      <a:pt x="229" y="241"/>
                      <a:pt x="239" y="242"/>
                      <a:pt x="252" y="247"/>
                    </a:cubicBezTo>
                    <a:lnTo>
                      <a:pt x="274" y="292"/>
                    </a:lnTo>
                    <a:cubicBezTo>
                      <a:pt x="274" y="253"/>
                      <a:pt x="274" y="197"/>
                      <a:pt x="230" y="197"/>
                    </a:cubicBezTo>
                    <a:cubicBezTo>
                      <a:pt x="223" y="197"/>
                      <a:pt x="215" y="198"/>
                      <a:pt x="206" y="201"/>
                    </a:cubicBezTo>
                    <a:cubicBezTo>
                      <a:pt x="206" y="178"/>
                      <a:pt x="216" y="171"/>
                      <a:pt x="230" y="171"/>
                    </a:cubicBezTo>
                    <a:cubicBezTo>
                      <a:pt x="259" y="171"/>
                      <a:pt x="305" y="201"/>
                      <a:pt x="320" y="201"/>
                    </a:cubicBezTo>
                    <a:cubicBezTo>
                      <a:pt x="343" y="156"/>
                      <a:pt x="274" y="110"/>
                      <a:pt x="297" y="87"/>
                    </a:cubicBezTo>
                    <a:cubicBezTo>
                      <a:pt x="248" y="38"/>
                      <a:pt x="187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39"/>
              <p:cNvSpPr/>
              <p:nvPr/>
            </p:nvSpPr>
            <p:spPr>
              <a:xfrm>
                <a:off x="1964825" y="3702200"/>
                <a:ext cx="7450" cy="655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62" extrusionOk="0">
                    <a:moveTo>
                      <a:pt x="112" y="0"/>
                    </a:moveTo>
                    <a:cubicBezTo>
                      <a:pt x="13" y="0"/>
                      <a:pt x="39" y="90"/>
                      <a:pt x="0" y="148"/>
                    </a:cubicBezTo>
                    <a:cubicBezTo>
                      <a:pt x="46" y="148"/>
                      <a:pt x="69" y="193"/>
                      <a:pt x="46" y="216"/>
                    </a:cubicBezTo>
                    <a:lnTo>
                      <a:pt x="115" y="216"/>
                    </a:lnTo>
                    <a:lnTo>
                      <a:pt x="115" y="239"/>
                    </a:lnTo>
                    <a:lnTo>
                      <a:pt x="229" y="239"/>
                    </a:lnTo>
                    <a:lnTo>
                      <a:pt x="229" y="262"/>
                    </a:lnTo>
                    <a:lnTo>
                      <a:pt x="297" y="170"/>
                    </a:lnTo>
                    <a:cubicBezTo>
                      <a:pt x="297" y="125"/>
                      <a:pt x="274" y="33"/>
                      <a:pt x="183" y="11"/>
                    </a:cubicBezTo>
                    <a:cubicBezTo>
                      <a:pt x="154" y="3"/>
                      <a:pt x="131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39"/>
              <p:cNvSpPr/>
              <p:nvPr/>
            </p:nvSpPr>
            <p:spPr>
              <a:xfrm>
                <a:off x="1839850" y="3800025"/>
                <a:ext cx="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1"/>
                    </a:moveTo>
                    <a:lnTo>
                      <a:pt x="1" y="24"/>
                    </a:lnTo>
                    <a:cubicBezTo>
                      <a:pt x="1" y="24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39"/>
              <p:cNvSpPr/>
              <p:nvPr/>
            </p:nvSpPr>
            <p:spPr>
              <a:xfrm>
                <a:off x="1835850" y="3798325"/>
                <a:ext cx="4025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1" extrusionOk="0">
                    <a:moveTo>
                      <a:pt x="69" y="0"/>
                    </a:moveTo>
                    <a:cubicBezTo>
                      <a:pt x="1" y="23"/>
                      <a:pt x="24" y="92"/>
                      <a:pt x="1" y="137"/>
                    </a:cubicBezTo>
                    <a:lnTo>
                      <a:pt x="47" y="46"/>
                    </a:lnTo>
                    <a:lnTo>
                      <a:pt x="115" y="114"/>
                    </a:lnTo>
                    <a:lnTo>
                      <a:pt x="92" y="114"/>
                    </a:lnTo>
                    <a:lnTo>
                      <a:pt x="129" y="133"/>
                    </a:lnTo>
                    <a:lnTo>
                      <a:pt x="129" y="133"/>
                    </a:lnTo>
                    <a:cubicBezTo>
                      <a:pt x="130" y="130"/>
                      <a:pt x="132" y="128"/>
                      <a:pt x="135" y="128"/>
                    </a:cubicBezTo>
                    <a:cubicBezTo>
                      <a:pt x="140" y="128"/>
                      <a:pt x="147" y="131"/>
                      <a:pt x="161" y="137"/>
                    </a:cubicBezTo>
                    <a:lnTo>
                      <a:pt x="115" y="46"/>
                    </a:lnTo>
                    <a:lnTo>
                      <a:pt x="138" y="46"/>
                    </a:lnTo>
                    <a:cubicBezTo>
                      <a:pt x="138" y="69"/>
                      <a:pt x="161" y="69"/>
                      <a:pt x="161" y="69"/>
                    </a:cubicBezTo>
                    <a:lnTo>
                      <a:pt x="138" y="23"/>
                    </a:lnTo>
                    <a:lnTo>
                      <a:pt x="69" y="0"/>
                    </a:lnTo>
                    <a:close/>
                    <a:moveTo>
                      <a:pt x="129" y="133"/>
                    </a:moveTo>
                    <a:lnTo>
                      <a:pt x="129" y="133"/>
                    </a:lnTo>
                    <a:cubicBezTo>
                      <a:pt x="126" y="139"/>
                      <a:pt x="126" y="149"/>
                      <a:pt x="115" y="160"/>
                    </a:cubicBezTo>
                    <a:lnTo>
                      <a:pt x="138" y="137"/>
                    </a:lnTo>
                    <a:lnTo>
                      <a:pt x="129" y="13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39"/>
              <p:cNvSpPr/>
              <p:nvPr/>
            </p:nvSpPr>
            <p:spPr>
              <a:xfrm>
                <a:off x="1858125" y="3792050"/>
                <a:ext cx="6300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06" extrusionOk="0">
                    <a:moveTo>
                      <a:pt x="137" y="0"/>
                    </a:moveTo>
                    <a:cubicBezTo>
                      <a:pt x="114" y="46"/>
                      <a:pt x="0" y="46"/>
                      <a:pt x="69" y="114"/>
                    </a:cubicBezTo>
                    <a:cubicBezTo>
                      <a:pt x="82" y="118"/>
                      <a:pt x="91" y="119"/>
                      <a:pt x="98" y="119"/>
                    </a:cubicBezTo>
                    <a:cubicBezTo>
                      <a:pt x="130" y="119"/>
                      <a:pt x="96" y="87"/>
                      <a:pt x="116" y="87"/>
                    </a:cubicBezTo>
                    <a:cubicBezTo>
                      <a:pt x="120" y="87"/>
                      <a:pt x="127" y="88"/>
                      <a:pt x="137" y="91"/>
                    </a:cubicBezTo>
                    <a:lnTo>
                      <a:pt x="183" y="114"/>
                    </a:lnTo>
                    <a:cubicBezTo>
                      <a:pt x="164" y="133"/>
                      <a:pt x="161" y="166"/>
                      <a:pt x="124" y="166"/>
                    </a:cubicBezTo>
                    <a:cubicBezTo>
                      <a:pt x="115" y="166"/>
                      <a:pt x="105" y="164"/>
                      <a:pt x="91" y="160"/>
                    </a:cubicBezTo>
                    <a:cubicBezTo>
                      <a:pt x="69" y="160"/>
                      <a:pt x="46" y="137"/>
                      <a:pt x="46" y="114"/>
                    </a:cubicBezTo>
                    <a:lnTo>
                      <a:pt x="46" y="114"/>
                    </a:lnTo>
                    <a:cubicBezTo>
                      <a:pt x="0" y="137"/>
                      <a:pt x="69" y="183"/>
                      <a:pt x="69" y="206"/>
                    </a:cubicBezTo>
                    <a:cubicBezTo>
                      <a:pt x="114" y="183"/>
                      <a:pt x="206" y="206"/>
                      <a:pt x="206" y="137"/>
                    </a:cubicBezTo>
                    <a:cubicBezTo>
                      <a:pt x="228" y="114"/>
                      <a:pt x="251" y="46"/>
                      <a:pt x="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39"/>
              <p:cNvSpPr/>
              <p:nvPr/>
            </p:nvSpPr>
            <p:spPr>
              <a:xfrm>
                <a:off x="1782225" y="3722425"/>
                <a:ext cx="1175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47" h="47" extrusionOk="0">
                    <a:moveTo>
                      <a:pt x="23" y="1"/>
                    </a:moveTo>
                    <a:lnTo>
                      <a:pt x="0" y="23"/>
                    </a:lnTo>
                    <a:lnTo>
                      <a:pt x="23" y="46"/>
                    </a:lnTo>
                    <a:lnTo>
                      <a:pt x="46" y="23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39"/>
              <p:cNvSpPr/>
              <p:nvPr/>
            </p:nvSpPr>
            <p:spPr>
              <a:xfrm>
                <a:off x="1994925" y="3768500"/>
                <a:ext cx="2450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98" h="52" extrusionOk="0">
                    <a:moveTo>
                      <a:pt x="12" y="0"/>
                    </a:moveTo>
                    <a:cubicBezTo>
                      <a:pt x="1" y="0"/>
                      <a:pt x="38" y="34"/>
                      <a:pt x="75" y="52"/>
                    </a:cubicBezTo>
                    <a:cubicBezTo>
                      <a:pt x="75" y="52"/>
                      <a:pt x="98" y="29"/>
                      <a:pt x="75" y="29"/>
                    </a:cubicBezTo>
                    <a:cubicBezTo>
                      <a:pt x="75" y="6"/>
                      <a:pt x="52" y="6"/>
                      <a:pt x="29" y="6"/>
                    </a:cubicBezTo>
                    <a:cubicBezTo>
                      <a:pt x="20" y="2"/>
                      <a:pt x="15" y="0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39"/>
              <p:cNvSpPr/>
              <p:nvPr/>
            </p:nvSpPr>
            <p:spPr>
              <a:xfrm>
                <a:off x="1915175" y="3814075"/>
                <a:ext cx="9725" cy="595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38" extrusionOk="0">
                    <a:moveTo>
                      <a:pt x="179" y="0"/>
                    </a:moveTo>
                    <a:cubicBezTo>
                      <a:pt x="164" y="0"/>
                      <a:pt x="150" y="3"/>
                      <a:pt x="138" y="9"/>
                    </a:cubicBezTo>
                    <a:cubicBezTo>
                      <a:pt x="69" y="9"/>
                      <a:pt x="1" y="32"/>
                      <a:pt x="24" y="101"/>
                    </a:cubicBezTo>
                    <a:cubicBezTo>
                      <a:pt x="46" y="101"/>
                      <a:pt x="92" y="146"/>
                      <a:pt x="69" y="146"/>
                    </a:cubicBezTo>
                    <a:lnTo>
                      <a:pt x="115" y="169"/>
                    </a:lnTo>
                    <a:cubicBezTo>
                      <a:pt x="130" y="200"/>
                      <a:pt x="145" y="207"/>
                      <a:pt x="161" y="207"/>
                    </a:cubicBezTo>
                    <a:cubicBezTo>
                      <a:pt x="177" y="207"/>
                      <a:pt x="194" y="200"/>
                      <a:pt x="213" y="200"/>
                    </a:cubicBezTo>
                    <a:cubicBezTo>
                      <a:pt x="231" y="200"/>
                      <a:pt x="252" y="207"/>
                      <a:pt x="275" y="238"/>
                    </a:cubicBezTo>
                    <a:cubicBezTo>
                      <a:pt x="275" y="192"/>
                      <a:pt x="343" y="215"/>
                      <a:pt x="366" y="192"/>
                    </a:cubicBezTo>
                    <a:cubicBezTo>
                      <a:pt x="389" y="146"/>
                      <a:pt x="389" y="124"/>
                      <a:pt x="320" y="55"/>
                    </a:cubicBezTo>
                    <a:cubicBezTo>
                      <a:pt x="270" y="22"/>
                      <a:pt x="220" y="0"/>
                      <a:pt x="1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39"/>
              <p:cNvSpPr/>
              <p:nvPr/>
            </p:nvSpPr>
            <p:spPr>
              <a:xfrm>
                <a:off x="1995075" y="3745575"/>
                <a:ext cx="800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193" extrusionOk="0">
                    <a:moveTo>
                      <a:pt x="81" y="0"/>
                    </a:moveTo>
                    <a:cubicBezTo>
                      <a:pt x="66" y="0"/>
                      <a:pt x="53" y="3"/>
                      <a:pt x="46" y="10"/>
                    </a:cubicBezTo>
                    <a:cubicBezTo>
                      <a:pt x="0" y="56"/>
                      <a:pt x="23" y="102"/>
                      <a:pt x="92" y="170"/>
                    </a:cubicBezTo>
                    <a:lnTo>
                      <a:pt x="114" y="170"/>
                    </a:lnTo>
                    <a:lnTo>
                      <a:pt x="114" y="193"/>
                    </a:lnTo>
                    <a:cubicBezTo>
                      <a:pt x="183" y="170"/>
                      <a:pt x="320" y="170"/>
                      <a:pt x="297" y="56"/>
                    </a:cubicBezTo>
                    <a:cubicBezTo>
                      <a:pt x="286" y="45"/>
                      <a:pt x="263" y="39"/>
                      <a:pt x="240" y="39"/>
                    </a:cubicBezTo>
                    <a:cubicBezTo>
                      <a:pt x="217" y="39"/>
                      <a:pt x="194" y="45"/>
                      <a:pt x="183" y="56"/>
                    </a:cubicBezTo>
                    <a:cubicBezTo>
                      <a:pt x="183" y="33"/>
                      <a:pt x="183" y="33"/>
                      <a:pt x="160" y="10"/>
                    </a:cubicBezTo>
                    <a:cubicBezTo>
                      <a:pt x="145" y="10"/>
                      <a:pt x="109" y="0"/>
                      <a:pt x="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39"/>
              <p:cNvSpPr/>
              <p:nvPr/>
            </p:nvSpPr>
            <p:spPr>
              <a:xfrm>
                <a:off x="2016175" y="3753250"/>
                <a:ext cx="60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1" y="0"/>
                    </a:moveTo>
                    <a:lnTo>
                      <a:pt x="1" y="2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39"/>
              <p:cNvSpPr/>
              <p:nvPr/>
            </p:nvSpPr>
            <p:spPr>
              <a:xfrm>
                <a:off x="2013325" y="3745250"/>
                <a:ext cx="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23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39"/>
              <p:cNvSpPr/>
              <p:nvPr/>
            </p:nvSpPr>
            <p:spPr>
              <a:xfrm>
                <a:off x="2013325" y="3744675"/>
                <a:ext cx="117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46" y="1"/>
                    </a:moveTo>
                    <a:cubicBezTo>
                      <a:pt x="23" y="1"/>
                      <a:pt x="1" y="1"/>
                      <a:pt x="1" y="24"/>
                    </a:cubicBezTo>
                    <a:cubicBezTo>
                      <a:pt x="1" y="12"/>
                      <a:pt x="12" y="6"/>
                      <a:pt x="23" y="6"/>
                    </a:cubicBezTo>
                    <a:cubicBezTo>
                      <a:pt x="35" y="6"/>
                      <a:pt x="46" y="12"/>
                      <a:pt x="46" y="24"/>
                    </a:cubicBezTo>
                    <a:cubicBezTo>
                      <a:pt x="46" y="24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39"/>
              <p:cNvSpPr/>
              <p:nvPr/>
            </p:nvSpPr>
            <p:spPr>
              <a:xfrm>
                <a:off x="2015600" y="3737100"/>
                <a:ext cx="8600" cy="5325"/>
              </a:xfrm>
              <a:custGeom>
                <a:avLst/>
                <a:gdLst/>
                <a:ahLst/>
                <a:cxnLst/>
                <a:rect l="l" t="t" r="r" b="b"/>
                <a:pathLst>
                  <a:path w="344" h="213" extrusionOk="0">
                    <a:moveTo>
                      <a:pt x="218" y="1"/>
                    </a:moveTo>
                    <a:cubicBezTo>
                      <a:pt x="181" y="1"/>
                      <a:pt x="170" y="30"/>
                      <a:pt x="115" y="30"/>
                    </a:cubicBezTo>
                    <a:cubicBezTo>
                      <a:pt x="184" y="121"/>
                      <a:pt x="1" y="53"/>
                      <a:pt x="24" y="144"/>
                    </a:cubicBezTo>
                    <a:cubicBezTo>
                      <a:pt x="47" y="144"/>
                      <a:pt x="47" y="167"/>
                      <a:pt x="69" y="167"/>
                    </a:cubicBezTo>
                    <a:cubicBezTo>
                      <a:pt x="92" y="190"/>
                      <a:pt x="92" y="190"/>
                      <a:pt x="115" y="212"/>
                    </a:cubicBezTo>
                    <a:lnTo>
                      <a:pt x="138" y="212"/>
                    </a:lnTo>
                    <a:cubicBezTo>
                      <a:pt x="174" y="212"/>
                      <a:pt x="182" y="183"/>
                      <a:pt x="207" y="183"/>
                    </a:cubicBezTo>
                    <a:cubicBezTo>
                      <a:pt x="213" y="183"/>
                      <a:pt x="220" y="185"/>
                      <a:pt x="229" y="190"/>
                    </a:cubicBezTo>
                    <a:cubicBezTo>
                      <a:pt x="236" y="193"/>
                      <a:pt x="241" y="194"/>
                      <a:pt x="246" y="194"/>
                    </a:cubicBezTo>
                    <a:cubicBezTo>
                      <a:pt x="262" y="194"/>
                      <a:pt x="262" y="174"/>
                      <a:pt x="273" y="174"/>
                    </a:cubicBezTo>
                    <a:cubicBezTo>
                      <a:pt x="278" y="174"/>
                      <a:pt x="286" y="178"/>
                      <a:pt x="298" y="190"/>
                    </a:cubicBezTo>
                    <a:lnTo>
                      <a:pt x="321" y="167"/>
                    </a:lnTo>
                    <a:cubicBezTo>
                      <a:pt x="321" y="167"/>
                      <a:pt x="321" y="157"/>
                      <a:pt x="327" y="157"/>
                    </a:cubicBezTo>
                    <a:cubicBezTo>
                      <a:pt x="331" y="157"/>
                      <a:pt x="336" y="159"/>
                      <a:pt x="343" y="167"/>
                    </a:cubicBezTo>
                    <a:lnTo>
                      <a:pt x="343" y="121"/>
                    </a:lnTo>
                    <a:cubicBezTo>
                      <a:pt x="343" y="75"/>
                      <a:pt x="321" y="30"/>
                      <a:pt x="252" y="7"/>
                    </a:cubicBezTo>
                    <a:cubicBezTo>
                      <a:pt x="238" y="2"/>
                      <a:pt x="227" y="1"/>
                      <a:pt x="2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39"/>
              <p:cNvSpPr/>
              <p:nvPr/>
            </p:nvSpPr>
            <p:spPr>
              <a:xfrm>
                <a:off x="1756550" y="3757800"/>
                <a:ext cx="5725" cy="460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84" extrusionOk="0">
                    <a:moveTo>
                      <a:pt x="137" y="1"/>
                    </a:moveTo>
                    <a:cubicBezTo>
                      <a:pt x="46" y="24"/>
                      <a:pt x="0" y="92"/>
                      <a:pt x="23" y="183"/>
                    </a:cubicBezTo>
                    <a:lnTo>
                      <a:pt x="69" y="160"/>
                    </a:lnTo>
                    <a:cubicBezTo>
                      <a:pt x="137" y="138"/>
                      <a:pt x="229" y="92"/>
                      <a:pt x="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39"/>
              <p:cNvSpPr/>
              <p:nvPr/>
            </p:nvSpPr>
            <p:spPr>
              <a:xfrm>
                <a:off x="1777075" y="3766675"/>
                <a:ext cx="4600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25" extrusionOk="0">
                    <a:moveTo>
                      <a:pt x="53" y="115"/>
                    </a:moveTo>
                    <a:cubicBezTo>
                      <a:pt x="47" y="115"/>
                      <a:pt x="47" y="125"/>
                      <a:pt x="47" y="125"/>
                    </a:cubicBezTo>
                    <a:lnTo>
                      <a:pt x="69" y="125"/>
                    </a:lnTo>
                    <a:cubicBezTo>
                      <a:pt x="62" y="117"/>
                      <a:pt x="57" y="115"/>
                      <a:pt x="53" y="115"/>
                    </a:cubicBezTo>
                    <a:close/>
                    <a:moveTo>
                      <a:pt x="76" y="1"/>
                    </a:moveTo>
                    <a:cubicBezTo>
                      <a:pt x="54" y="1"/>
                      <a:pt x="39" y="11"/>
                      <a:pt x="24" y="11"/>
                    </a:cubicBezTo>
                    <a:cubicBezTo>
                      <a:pt x="24" y="57"/>
                      <a:pt x="1" y="79"/>
                      <a:pt x="47" y="102"/>
                    </a:cubicBezTo>
                    <a:lnTo>
                      <a:pt x="69" y="125"/>
                    </a:lnTo>
                    <a:lnTo>
                      <a:pt x="115" y="125"/>
                    </a:lnTo>
                    <a:cubicBezTo>
                      <a:pt x="115" y="102"/>
                      <a:pt x="184" y="102"/>
                      <a:pt x="161" y="79"/>
                    </a:cubicBezTo>
                    <a:cubicBezTo>
                      <a:pt x="161" y="57"/>
                      <a:pt x="161" y="34"/>
                      <a:pt x="115" y="11"/>
                    </a:cubicBezTo>
                    <a:cubicBezTo>
                      <a:pt x="100" y="3"/>
                      <a:pt x="87" y="1"/>
                      <a:pt x="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39"/>
              <p:cNvSpPr/>
              <p:nvPr/>
            </p:nvSpPr>
            <p:spPr>
              <a:xfrm>
                <a:off x="1790200" y="3764075"/>
                <a:ext cx="2900" cy="232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93" extrusionOk="0">
                    <a:moveTo>
                      <a:pt x="69" y="1"/>
                    </a:moveTo>
                    <a:cubicBezTo>
                      <a:pt x="24" y="1"/>
                      <a:pt x="1" y="24"/>
                      <a:pt x="1" y="46"/>
                    </a:cubicBezTo>
                    <a:cubicBezTo>
                      <a:pt x="1" y="69"/>
                      <a:pt x="24" y="69"/>
                      <a:pt x="47" y="92"/>
                    </a:cubicBezTo>
                    <a:lnTo>
                      <a:pt x="69" y="92"/>
                    </a:lnTo>
                    <a:cubicBezTo>
                      <a:pt x="92" y="92"/>
                      <a:pt x="115" y="92"/>
                      <a:pt x="115" y="69"/>
                    </a:cubicBezTo>
                    <a:cubicBezTo>
                      <a:pt x="92" y="46"/>
                      <a:pt x="115" y="24"/>
                      <a:pt x="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39"/>
              <p:cNvSpPr/>
              <p:nvPr/>
            </p:nvSpPr>
            <p:spPr>
              <a:xfrm>
                <a:off x="1795350" y="3765225"/>
                <a:ext cx="1175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47" h="47" extrusionOk="0">
                    <a:moveTo>
                      <a:pt x="23" y="0"/>
                    </a:moveTo>
                    <a:cubicBezTo>
                      <a:pt x="23" y="0"/>
                      <a:pt x="0" y="0"/>
                      <a:pt x="0" y="23"/>
                    </a:cubicBezTo>
                    <a:cubicBezTo>
                      <a:pt x="0" y="23"/>
                      <a:pt x="11" y="13"/>
                      <a:pt x="24" y="13"/>
                    </a:cubicBezTo>
                    <a:cubicBezTo>
                      <a:pt x="27" y="13"/>
                      <a:pt x="31" y="14"/>
                      <a:pt x="35" y="15"/>
                    </a:cubicBezTo>
                    <a:lnTo>
                      <a:pt x="35" y="15"/>
                    </a:lnTo>
                    <a:cubicBezTo>
                      <a:pt x="32" y="11"/>
                      <a:pt x="28" y="5"/>
                      <a:pt x="23" y="0"/>
                    </a:cubicBezTo>
                    <a:close/>
                    <a:moveTo>
                      <a:pt x="35" y="15"/>
                    </a:moveTo>
                    <a:cubicBezTo>
                      <a:pt x="44" y="32"/>
                      <a:pt x="36" y="46"/>
                      <a:pt x="0" y="46"/>
                    </a:cubicBezTo>
                    <a:cubicBezTo>
                      <a:pt x="23" y="46"/>
                      <a:pt x="46" y="46"/>
                      <a:pt x="46" y="23"/>
                    </a:cubicBezTo>
                    <a:cubicBezTo>
                      <a:pt x="42" y="19"/>
                      <a:pt x="38" y="17"/>
                      <a:pt x="35" y="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39"/>
              <p:cNvSpPr/>
              <p:nvPr/>
            </p:nvSpPr>
            <p:spPr>
              <a:xfrm>
                <a:off x="1825025" y="3773050"/>
                <a:ext cx="23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92" h="122" extrusionOk="0">
                    <a:moveTo>
                      <a:pt x="59" y="1"/>
                    </a:moveTo>
                    <a:cubicBezTo>
                      <a:pt x="55" y="1"/>
                      <a:pt x="51" y="2"/>
                      <a:pt x="46" y="7"/>
                    </a:cubicBezTo>
                    <a:cubicBezTo>
                      <a:pt x="0" y="30"/>
                      <a:pt x="23" y="75"/>
                      <a:pt x="46" y="121"/>
                    </a:cubicBezTo>
                    <a:cubicBezTo>
                      <a:pt x="23" y="75"/>
                      <a:pt x="92" y="75"/>
                      <a:pt x="92" y="30"/>
                    </a:cubicBezTo>
                    <a:cubicBezTo>
                      <a:pt x="92" y="30"/>
                      <a:pt x="77" y="1"/>
                      <a:pt x="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39"/>
              <p:cNvSpPr/>
              <p:nvPr/>
            </p:nvSpPr>
            <p:spPr>
              <a:xfrm>
                <a:off x="1801050" y="3758775"/>
                <a:ext cx="4025" cy="247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99" extrusionOk="0">
                    <a:moveTo>
                      <a:pt x="69" y="1"/>
                    </a:moveTo>
                    <a:cubicBezTo>
                      <a:pt x="45" y="1"/>
                      <a:pt x="42" y="30"/>
                      <a:pt x="23" y="30"/>
                    </a:cubicBezTo>
                    <a:cubicBezTo>
                      <a:pt x="1" y="76"/>
                      <a:pt x="69" y="99"/>
                      <a:pt x="92" y="99"/>
                    </a:cubicBezTo>
                    <a:cubicBezTo>
                      <a:pt x="92" y="87"/>
                      <a:pt x="103" y="87"/>
                      <a:pt x="115" y="87"/>
                    </a:cubicBezTo>
                    <a:cubicBezTo>
                      <a:pt x="126" y="87"/>
                      <a:pt x="138" y="87"/>
                      <a:pt x="138" y="76"/>
                    </a:cubicBezTo>
                    <a:cubicBezTo>
                      <a:pt x="115" y="53"/>
                      <a:pt x="160" y="30"/>
                      <a:pt x="92" y="7"/>
                    </a:cubicBezTo>
                    <a:cubicBezTo>
                      <a:pt x="83" y="3"/>
                      <a:pt x="75" y="1"/>
                      <a:pt x="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39"/>
              <p:cNvSpPr/>
              <p:nvPr/>
            </p:nvSpPr>
            <p:spPr>
              <a:xfrm>
                <a:off x="1814175" y="3757225"/>
                <a:ext cx="2300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6" extrusionOk="0">
                    <a:moveTo>
                      <a:pt x="46" y="1"/>
                    </a:moveTo>
                    <a:cubicBezTo>
                      <a:pt x="1" y="1"/>
                      <a:pt x="1" y="24"/>
                      <a:pt x="1" y="47"/>
                    </a:cubicBezTo>
                    <a:cubicBezTo>
                      <a:pt x="19" y="47"/>
                      <a:pt x="23" y="76"/>
                      <a:pt x="35" y="76"/>
                    </a:cubicBezTo>
                    <a:cubicBezTo>
                      <a:pt x="38" y="76"/>
                      <a:pt x="42" y="74"/>
                      <a:pt x="46" y="69"/>
                    </a:cubicBezTo>
                    <a:lnTo>
                      <a:pt x="92" y="47"/>
                    </a:lnTo>
                    <a:cubicBezTo>
                      <a:pt x="69" y="47"/>
                      <a:pt x="92" y="24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39"/>
              <p:cNvSpPr/>
              <p:nvPr/>
            </p:nvSpPr>
            <p:spPr>
              <a:xfrm>
                <a:off x="1778800" y="3765800"/>
                <a:ext cx="6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0"/>
                    </a:moveTo>
                    <a:cubicBezTo>
                      <a:pt x="0" y="0"/>
                      <a:pt x="0" y="23"/>
                      <a:pt x="0" y="23"/>
                    </a:cubicBezTo>
                    <a:lnTo>
                      <a:pt x="23" y="2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39"/>
              <p:cNvSpPr/>
              <p:nvPr/>
            </p:nvSpPr>
            <p:spPr>
              <a:xfrm>
                <a:off x="1779375" y="3766375"/>
                <a:ext cx="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0"/>
                    </a:moveTo>
                    <a:lnTo>
                      <a:pt x="23" y="0"/>
                    </a:ln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39"/>
              <p:cNvSpPr/>
              <p:nvPr/>
            </p:nvSpPr>
            <p:spPr>
              <a:xfrm>
                <a:off x="1778800" y="37663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39"/>
              <p:cNvSpPr/>
              <p:nvPr/>
            </p:nvSpPr>
            <p:spPr>
              <a:xfrm>
                <a:off x="1794775" y="3752675"/>
                <a:ext cx="23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92" h="69" extrusionOk="0">
                    <a:moveTo>
                      <a:pt x="23" y="0"/>
                    </a:moveTo>
                    <a:cubicBezTo>
                      <a:pt x="1" y="0"/>
                      <a:pt x="1" y="46"/>
                      <a:pt x="23" y="69"/>
                    </a:cubicBezTo>
                    <a:cubicBezTo>
                      <a:pt x="23" y="69"/>
                      <a:pt x="23" y="46"/>
                      <a:pt x="23" y="23"/>
                    </a:cubicBezTo>
                    <a:lnTo>
                      <a:pt x="46" y="46"/>
                    </a:lnTo>
                    <a:cubicBezTo>
                      <a:pt x="69" y="69"/>
                      <a:pt x="46" y="69"/>
                      <a:pt x="69" y="69"/>
                    </a:cubicBezTo>
                    <a:cubicBezTo>
                      <a:pt x="69" y="46"/>
                      <a:pt x="92" y="46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39"/>
              <p:cNvSpPr/>
              <p:nvPr/>
            </p:nvSpPr>
            <p:spPr>
              <a:xfrm>
                <a:off x="1802200" y="3712150"/>
                <a:ext cx="2300" cy="1975"/>
              </a:xfrm>
              <a:custGeom>
                <a:avLst/>
                <a:gdLst/>
                <a:ahLst/>
                <a:cxnLst/>
                <a:rect l="l" t="t" r="r" b="b"/>
                <a:pathLst>
                  <a:path w="92" h="79" extrusionOk="0">
                    <a:moveTo>
                      <a:pt x="23" y="1"/>
                    </a:moveTo>
                    <a:cubicBezTo>
                      <a:pt x="23" y="23"/>
                      <a:pt x="0" y="23"/>
                      <a:pt x="0" y="23"/>
                    </a:cubicBezTo>
                    <a:cubicBezTo>
                      <a:pt x="0" y="46"/>
                      <a:pt x="23" y="69"/>
                      <a:pt x="46" y="69"/>
                    </a:cubicBezTo>
                    <a:cubicBezTo>
                      <a:pt x="53" y="76"/>
                      <a:pt x="59" y="79"/>
                      <a:pt x="65" y="79"/>
                    </a:cubicBezTo>
                    <a:cubicBezTo>
                      <a:pt x="80" y="79"/>
                      <a:pt x="92" y="62"/>
                      <a:pt x="92" y="46"/>
                    </a:cubicBezTo>
                    <a:cubicBezTo>
                      <a:pt x="69" y="23"/>
                      <a:pt x="46" y="23"/>
                      <a:pt x="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39"/>
              <p:cNvSpPr/>
              <p:nvPr/>
            </p:nvSpPr>
            <p:spPr>
              <a:xfrm>
                <a:off x="1798200" y="3709300"/>
                <a:ext cx="2300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92" h="47" extrusionOk="0">
                    <a:moveTo>
                      <a:pt x="46" y="1"/>
                    </a:moveTo>
                    <a:cubicBezTo>
                      <a:pt x="1" y="1"/>
                      <a:pt x="46" y="46"/>
                      <a:pt x="69" y="46"/>
                    </a:cubicBezTo>
                    <a:cubicBezTo>
                      <a:pt x="92" y="46"/>
                      <a:pt x="92" y="46"/>
                      <a:pt x="92" y="23"/>
                    </a:cubicBezTo>
                    <a:cubicBezTo>
                      <a:pt x="69" y="23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39"/>
              <p:cNvSpPr/>
              <p:nvPr/>
            </p:nvSpPr>
            <p:spPr>
              <a:xfrm>
                <a:off x="1852400" y="3753250"/>
                <a:ext cx="6300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06" extrusionOk="0">
                    <a:moveTo>
                      <a:pt x="161" y="0"/>
                    </a:moveTo>
                    <a:cubicBezTo>
                      <a:pt x="47" y="23"/>
                      <a:pt x="1" y="114"/>
                      <a:pt x="1" y="206"/>
                    </a:cubicBezTo>
                    <a:lnTo>
                      <a:pt x="69" y="183"/>
                    </a:lnTo>
                    <a:cubicBezTo>
                      <a:pt x="138" y="137"/>
                      <a:pt x="252" y="91"/>
                      <a:pt x="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39"/>
              <p:cNvSpPr/>
              <p:nvPr/>
            </p:nvSpPr>
            <p:spPr>
              <a:xfrm>
                <a:off x="1841000" y="3692750"/>
                <a:ext cx="9725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458" extrusionOk="0">
                    <a:moveTo>
                      <a:pt x="229" y="1"/>
                    </a:moveTo>
                    <a:cubicBezTo>
                      <a:pt x="183" y="23"/>
                      <a:pt x="183" y="92"/>
                      <a:pt x="183" y="138"/>
                    </a:cubicBezTo>
                    <a:lnTo>
                      <a:pt x="229" y="115"/>
                    </a:lnTo>
                    <a:cubicBezTo>
                      <a:pt x="229" y="138"/>
                      <a:pt x="229" y="138"/>
                      <a:pt x="229" y="138"/>
                    </a:cubicBezTo>
                    <a:cubicBezTo>
                      <a:pt x="92" y="138"/>
                      <a:pt x="92" y="229"/>
                      <a:pt x="23" y="252"/>
                    </a:cubicBezTo>
                    <a:cubicBezTo>
                      <a:pt x="115" y="275"/>
                      <a:pt x="0" y="320"/>
                      <a:pt x="23" y="343"/>
                    </a:cubicBezTo>
                    <a:lnTo>
                      <a:pt x="69" y="343"/>
                    </a:lnTo>
                    <a:cubicBezTo>
                      <a:pt x="92" y="366"/>
                      <a:pt x="92" y="389"/>
                      <a:pt x="69" y="411"/>
                    </a:cubicBezTo>
                    <a:lnTo>
                      <a:pt x="137" y="389"/>
                    </a:lnTo>
                    <a:lnTo>
                      <a:pt x="160" y="434"/>
                    </a:lnTo>
                    <a:lnTo>
                      <a:pt x="160" y="389"/>
                    </a:lnTo>
                    <a:cubicBezTo>
                      <a:pt x="183" y="411"/>
                      <a:pt x="251" y="411"/>
                      <a:pt x="251" y="457"/>
                    </a:cubicBezTo>
                    <a:lnTo>
                      <a:pt x="251" y="389"/>
                    </a:lnTo>
                    <a:cubicBezTo>
                      <a:pt x="297" y="366"/>
                      <a:pt x="320" y="297"/>
                      <a:pt x="297" y="252"/>
                    </a:cubicBezTo>
                    <a:cubicBezTo>
                      <a:pt x="137" y="138"/>
                      <a:pt x="388" y="115"/>
                      <a:pt x="297" y="23"/>
                    </a:cubicBezTo>
                    <a:cubicBezTo>
                      <a:pt x="274" y="1"/>
                      <a:pt x="251" y="1"/>
                      <a:pt x="2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39"/>
              <p:cNvSpPr/>
              <p:nvPr/>
            </p:nvSpPr>
            <p:spPr>
              <a:xfrm>
                <a:off x="1778800" y="3733275"/>
                <a:ext cx="4025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161" h="92" extrusionOk="0">
                    <a:moveTo>
                      <a:pt x="46" y="0"/>
                    </a:moveTo>
                    <a:cubicBezTo>
                      <a:pt x="23" y="0"/>
                      <a:pt x="0" y="23"/>
                      <a:pt x="0" y="46"/>
                    </a:cubicBezTo>
                    <a:cubicBezTo>
                      <a:pt x="23" y="46"/>
                      <a:pt x="23" y="69"/>
                      <a:pt x="23" y="69"/>
                    </a:cubicBezTo>
                    <a:lnTo>
                      <a:pt x="46" y="69"/>
                    </a:lnTo>
                    <a:cubicBezTo>
                      <a:pt x="55" y="86"/>
                      <a:pt x="63" y="90"/>
                      <a:pt x="71" y="90"/>
                    </a:cubicBezTo>
                    <a:cubicBezTo>
                      <a:pt x="81" y="90"/>
                      <a:pt x="90" y="85"/>
                      <a:pt x="99" y="85"/>
                    </a:cubicBezTo>
                    <a:cubicBezTo>
                      <a:pt x="104" y="85"/>
                      <a:pt x="109" y="86"/>
                      <a:pt x="115" y="92"/>
                    </a:cubicBezTo>
                    <a:cubicBezTo>
                      <a:pt x="115" y="92"/>
                      <a:pt x="137" y="92"/>
                      <a:pt x="137" y="69"/>
                    </a:cubicBezTo>
                    <a:cubicBezTo>
                      <a:pt x="137" y="69"/>
                      <a:pt x="160" y="46"/>
                      <a:pt x="115" y="23"/>
                    </a:cubicBezTo>
                    <a:cubicBezTo>
                      <a:pt x="92" y="0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39"/>
              <p:cNvSpPr/>
              <p:nvPr/>
            </p:nvSpPr>
            <p:spPr>
              <a:xfrm>
                <a:off x="1821600" y="3746400"/>
                <a:ext cx="60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0" y="0"/>
                    </a:moveTo>
                    <a:cubicBezTo>
                      <a:pt x="0" y="0"/>
                      <a:pt x="0" y="0"/>
                      <a:pt x="23" y="23"/>
                    </a:cubicBez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39"/>
              <p:cNvSpPr/>
              <p:nvPr/>
            </p:nvSpPr>
            <p:spPr>
              <a:xfrm>
                <a:off x="1824450" y="3732700"/>
                <a:ext cx="600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18" extrusionOk="0">
                    <a:moveTo>
                      <a:pt x="0" y="0"/>
                    </a:moveTo>
                    <a:cubicBezTo>
                      <a:pt x="0" y="12"/>
                      <a:pt x="6" y="17"/>
                      <a:pt x="12" y="17"/>
                    </a:cubicBezTo>
                    <a:cubicBezTo>
                      <a:pt x="18" y="17"/>
                      <a:pt x="23" y="12"/>
                      <a:pt x="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39"/>
              <p:cNvSpPr/>
              <p:nvPr/>
            </p:nvSpPr>
            <p:spPr>
              <a:xfrm>
                <a:off x="1825025" y="37321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39"/>
              <p:cNvSpPr/>
              <p:nvPr/>
            </p:nvSpPr>
            <p:spPr>
              <a:xfrm>
                <a:off x="1824450" y="3730425"/>
                <a:ext cx="2875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2" extrusionOk="0">
                    <a:moveTo>
                      <a:pt x="23" y="69"/>
                    </a:moveTo>
                    <a:cubicBezTo>
                      <a:pt x="23" y="91"/>
                      <a:pt x="23" y="91"/>
                      <a:pt x="23" y="91"/>
                    </a:cubicBezTo>
                    <a:lnTo>
                      <a:pt x="46" y="91"/>
                    </a:lnTo>
                    <a:lnTo>
                      <a:pt x="23" y="69"/>
                    </a:lnTo>
                    <a:close/>
                    <a:moveTo>
                      <a:pt x="23" y="0"/>
                    </a:moveTo>
                    <a:cubicBezTo>
                      <a:pt x="23" y="23"/>
                      <a:pt x="23" y="23"/>
                      <a:pt x="0" y="46"/>
                    </a:cubicBezTo>
                    <a:lnTo>
                      <a:pt x="46" y="46"/>
                    </a:lnTo>
                    <a:lnTo>
                      <a:pt x="46" y="91"/>
                    </a:lnTo>
                    <a:cubicBezTo>
                      <a:pt x="69" y="91"/>
                      <a:pt x="115" y="69"/>
                      <a:pt x="69" y="23"/>
                    </a:cubicBezTo>
                    <a:cubicBezTo>
                      <a:pt x="69" y="23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39"/>
              <p:cNvSpPr/>
              <p:nvPr/>
            </p:nvSpPr>
            <p:spPr>
              <a:xfrm>
                <a:off x="1824450" y="37315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39"/>
              <p:cNvSpPr/>
              <p:nvPr/>
            </p:nvSpPr>
            <p:spPr>
              <a:xfrm>
                <a:off x="1824450" y="3731550"/>
                <a:ext cx="25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47" extrusionOk="0">
                    <a:moveTo>
                      <a:pt x="0" y="46"/>
                    </a:moveTo>
                    <a:lnTo>
                      <a:pt x="0" y="46"/>
                    </a:lnTo>
                    <a:cubicBezTo>
                      <a:pt x="0" y="24"/>
                      <a:pt x="0" y="24"/>
                      <a:pt x="0" y="1"/>
                    </a:cubicBezTo>
                    <a:cubicBezTo>
                      <a:pt x="0" y="24"/>
                      <a:pt x="0" y="24"/>
                      <a:pt x="0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39"/>
              <p:cNvSpPr/>
              <p:nvPr/>
            </p:nvSpPr>
            <p:spPr>
              <a:xfrm>
                <a:off x="1829575" y="3709625"/>
                <a:ext cx="4025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5" extrusionOk="0">
                    <a:moveTo>
                      <a:pt x="63" y="1"/>
                    </a:moveTo>
                    <a:cubicBezTo>
                      <a:pt x="50" y="1"/>
                      <a:pt x="37" y="4"/>
                      <a:pt x="24" y="10"/>
                    </a:cubicBezTo>
                    <a:cubicBezTo>
                      <a:pt x="1" y="33"/>
                      <a:pt x="24" y="79"/>
                      <a:pt x="24" y="124"/>
                    </a:cubicBezTo>
                    <a:lnTo>
                      <a:pt x="69" y="102"/>
                    </a:lnTo>
                    <a:lnTo>
                      <a:pt x="69" y="124"/>
                    </a:lnTo>
                    <a:cubicBezTo>
                      <a:pt x="92" y="124"/>
                      <a:pt x="92" y="102"/>
                      <a:pt x="114" y="102"/>
                    </a:cubicBezTo>
                    <a:lnTo>
                      <a:pt x="114" y="102"/>
                    </a:lnTo>
                    <a:cubicBezTo>
                      <a:pt x="112" y="89"/>
                      <a:pt x="107" y="79"/>
                      <a:pt x="92" y="79"/>
                    </a:cubicBezTo>
                    <a:cubicBezTo>
                      <a:pt x="92" y="71"/>
                      <a:pt x="97" y="69"/>
                      <a:pt x="104" y="69"/>
                    </a:cubicBezTo>
                    <a:cubicBezTo>
                      <a:pt x="118" y="69"/>
                      <a:pt x="138" y="79"/>
                      <a:pt x="138" y="79"/>
                    </a:cubicBezTo>
                    <a:cubicBezTo>
                      <a:pt x="161" y="56"/>
                      <a:pt x="138" y="33"/>
                      <a:pt x="138" y="33"/>
                    </a:cubicBezTo>
                    <a:cubicBezTo>
                      <a:pt x="122" y="17"/>
                      <a:pt x="94" y="1"/>
                      <a:pt x="63" y="1"/>
                    </a:cubicBezTo>
                    <a:close/>
                    <a:moveTo>
                      <a:pt x="115" y="102"/>
                    </a:moveTo>
                    <a:cubicBezTo>
                      <a:pt x="115" y="102"/>
                      <a:pt x="114" y="102"/>
                      <a:pt x="114" y="102"/>
                    </a:cubicBezTo>
                    <a:lnTo>
                      <a:pt x="114" y="102"/>
                    </a:lnTo>
                    <a:cubicBezTo>
                      <a:pt x="115" y="109"/>
                      <a:pt x="115" y="117"/>
                      <a:pt x="115" y="124"/>
                    </a:cubicBezTo>
                    <a:lnTo>
                      <a:pt x="115" y="10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39"/>
              <p:cNvSpPr/>
              <p:nvPr/>
            </p:nvSpPr>
            <p:spPr>
              <a:xfrm>
                <a:off x="1847275" y="3729700"/>
                <a:ext cx="3450" cy="3025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21" extrusionOk="0">
                    <a:moveTo>
                      <a:pt x="38" y="0"/>
                    </a:moveTo>
                    <a:cubicBezTo>
                      <a:pt x="0" y="0"/>
                      <a:pt x="0" y="37"/>
                      <a:pt x="0" y="75"/>
                    </a:cubicBezTo>
                    <a:cubicBezTo>
                      <a:pt x="23" y="75"/>
                      <a:pt x="23" y="98"/>
                      <a:pt x="23" y="98"/>
                    </a:cubicBezTo>
                    <a:lnTo>
                      <a:pt x="92" y="98"/>
                    </a:lnTo>
                    <a:lnTo>
                      <a:pt x="115" y="120"/>
                    </a:lnTo>
                    <a:lnTo>
                      <a:pt x="137" y="75"/>
                    </a:lnTo>
                    <a:cubicBezTo>
                      <a:pt x="137" y="52"/>
                      <a:pt x="115" y="6"/>
                      <a:pt x="69" y="6"/>
                    </a:cubicBezTo>
                    <a:cubicBezTo>
                      <a:pt x="56" y="2"/>
                      <a:pt x="46" y="0"/>
                      <a:pt x="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39"/>
              <p:cNvSpPr/>
              <p:nvPr/>
            </p:nvSpPr>
            <p:spPr>
              <a:xfrm>
                <a:off x="1843850" y="3724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39"/>
              <p:cNvSpPr/>
              <p:nvPr/>
            </p:nvSpPr>
            <p:spPr>
              <a:xfrm>
                <a:off x="1842150" y="3724150"/>
                <a:ext cx="1725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9" extrusionOk="0">
                    <a:moveTo>
                      <a:pt x="23" y="0"/>
                    </a:moveTo>
                    <a:cubicBezTo>
                      <a:pt x="0" y="0"/>
                      <a:pt x="0" y="46"/>
                      <a:pt x="0" y="68"/>
                    </a:cubicBezTo>
                    <a:lnTo>
                      <a:pt x="23" y="23"/>
                    </a:lnTo>
                    <a:lnTo>
                      <a:pt x="46" y="46"/>
                    </a:lnTo>
                    <a:lnTo>
                      <a:pt x="69" y="46"/>
                    </a:lnTo>
                    <a:lnTo>
                      <a:pt x="46" y="23"/>
                    </a:lnTo>
                    <a:lnTo>
                      <a:pt x="69" y="23"/>
                    </a:lnTo>
                    <a:lnTo>
                      <a:pt x="69" y="0"/>
                    </a:lnTo>
                    <a:close/>
                    <a:moveTo>
                      <a:pt x="69" y="46"/>
                    </a:moveTo>
                    <a:cubicBezTo>
                      <a:pt x="46" y="46"/>
                      <a:pt x="46" y="68"/>
                      <a:pt x="46" y="68"/>
                    </a:cubicBezTo>
                    <a:lnTo>
                      <a:pt x="69" y="4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39"/>
              <p:cNvSpPr/>
              <p:nvPr/>
            </p:nvSpPr>
            <p:spPr>
              <a:xfrm>
                <a:off x="1852400" y="3720150"/>
                <a:ext cx="29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69" extrusionOk="0">
                    <a:moveTo>
                      <a:pt x="69" y="0"/>
                    </a:moveTo>
                    <a:cubicBezTo>
                      <a:pt x="47" y="0"/>
                      <a:pt x="1" y="23"/>
                      <a:pt x="24" y="46"/>
                    </a:cubicBezTo>
                    <a:cubicBezTo>
                      <a:pt x="69" y="46"/>
                      <a:pt x="24" y="23"/>
                      <a:pt x="69" y="23"/>
                    </a:cubicBezTo>
                    <a:lnTo>
                      <a:pt x="92" y="46"/>
                    </a:lnTo>
                    <a:cubicBezTo>
                      <a:pt x="92" y="23"/>
                      <a:pt x="115" y="0"/>
                      <a:pt x="69" y="0"/>
                    </a:cubicBezTo>
                    <a:close/>
                    <a:moveTo>
                      <a:pt x="24" y="46"/>
                    </a:moveTo>
                    <a:cubicBezTo>
                      <a:pt x="12" y="46"/>
                      <a:pt x="18" y="52"/>
                      <a:pt x="27" y="57"/>
                    </a:cubicBezTo>
                    <a:lnTo>
                      <a:pt x="27" y="57"/>
                    </a:lnTo>
                    <a:cubicBezTo>
                      <a:pt x="24" y="52"/>
                      <a:pt x="24" y="46"/>
                      <a:pt x="24" y="46"/>
                    </a:cubicBezTo>
                    <a:close/>
                    <a:moveTo>
                      <a:pt x="92" y="46"/>
                    </a:moveTo>
                    <a:cubicBezTo>
                      <a:pt x="70" y="46"/>
                      <a:pt x="69" y="68"/>
                      <a:pt x="48" y="69"/>
                    </a:cubicBezTo>
                    <a:lnTo>
                      <a:pt x="48" y="69"/>
                    </a:lnTo>
                    <a:cubicBezTo>
                      <a:pt x="55" y="69"/>
                      <a:pt x="92" y="67"/>
                      <a:pt x="92" y="46"/>
                    </a:cubicBezTo>
                    <a:close/>
                    <a:moveTo>
                      <a:pt x="27" y="57"/>
                    </a:moveTo>
                    <a:cubicBezTo>
                      <a:pt x="29" y="63"/>
                      <a:pt x="35" y="69"/>
                      <a:pt x="47" y="69"/>
                    </a:cubicBezTo>
                    <a:cubicBezTo>
                      <a:pt x="47" y="69"/>
                      <a:pt x="35" y="63"/>
                      <a:pt x="27" y="57"/>
                    </a:cubicBezTo>
                    <a:close/>
                    <a:moveTo>
                      <a:pt x="48" y="69"/>
                    </a:moveTo>
                    <a:lnTo>
                      <a:pt x="48" y="69"/>
                    </a:lnTo>
                    <a:cubicBezTo>
                      <a:pt x="47" y="69"/>
                      <a:pt x="47" y="69"/>
                      <a:pt x="47" y="69"/>
                    </a:cubicBezTo>
                    <a:cubicBezTo>
                      <a:pt x="47" y="69"/>
                      <a:pt x="47" y="69"/>
                      <a:pt x="48" y="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39"/>
              <p:cNvSpPr/>
              <p:nvPr/>
            </p:nvSpPr>
            <p:spPr>
              <a:xfrm>
                <a:off x="1965400" y="3700575"/>
                <a:ext cx="2875" cy="247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9" extrusionOk="0">
                    <a:moveTo>
                      <a:pt x="44" y="1"/>
                    </a:moveTo>
                    <a:cubicBezTo>
                      <a:pt x="15" y="1"/>
                      <a:pt x="0" y="30"/>
                      <a:pt x="0" y="30"/>
                    </a:cubicBezTo>
                    <a:cubicBezTo>
                      <a:pt x="0" y="76"/>
                      <a:pt x="0" y="53"/>
                      <a:pt x="46" y="98"/>
                    </a:cubicBezTo>
                    <a:cubicBezTo>
                      <a:pt x="46" y="91"/>
                      <a:pt x="46" y="88"/>
                      <a:pt x="47" y="88"/>
                    </a:cubicBezTo>
                    <a:cubicBezTo>
                      <a:pt x="49" y="88"/>
                      <a:pt x="54" y="98"/>
                      <a:pt x="69" y="98"/>
                    </a:cubicBezTo>
                    <a:cubicBezTo>
                      <a:pt x="92" y="76"/>
                      <a:pt x="114" y="76"/>
                      <a:pt x="114" y="53"/>
                    </a:cubicBezTo>
                    <a:cubicBezTo>
                      <a:pt x="92" y="53"/>
                      <a:pt x="114" y="30"/>
                      <a:pt x="69" y="7"/>
                    </a:cubicBezTo>
                    <a:cubicBezTo>
                      <a:pt x="60" y="3"/>
                      <a:pt x="51" y="1"/>
                      <a:pt x="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39"/>
              <p:cNvSpPr/>
              <p:nvPr/>
            </p:nvSpPr>
            <p:spPr>
              <a:xfrm>
                <a:off x="1970525" y="3701875"/>
                <a:ext cx="1750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70" h="47" extrusionOk="0">
                    <a:moveTo>
                      <a:pt x="46" y="1"/>
                    </a:moveTo>
                    <a:cubicBezTo>
                      <a:pt x="24" y="1"/>
                      <a:pt x="1" y="1"/>
                      <a:pt x="1" y="24"/>
                    </a:cubicBezTo>
                    <a:cubicBezTo>
                      <a:pt x="16" y="24"/>
                      <a:pt x="31" y="14"/>
                      <a:pt x="40" y="14"/>
                    </a:cubicBezTo>
                    <a:cubicBezTo>
                      <a:pt x="44" y="14"/>
                      <a:pt x="46" y="16"/>
                      <a:pt x="46" y="24"/>
                    </a:cubicBezTo>
                    <a:cubicBezTo>
                      <a:pt x="46" y="46"/>
                      <a:pt x="24" y="46"/>
                      <a:pt x="24" y="46"/>
                    </a:cubicBezTo>
                    <a:cubicBezTo>
                      <a:pt x="46" y="46"/>
                      <a:pt x="69" y="24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39"/>
              <p:cNvSpPr/>
              <p:nvPr/>
            </p:nvSpPr>
            <p:spPr>
              <a:xfrm>
                <a:off x="2002475" y="3710450"/>
                <a:ext cx="2900" cy="3450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38" extrusionOk="0">
                    <a:moveTo>
                      <a:pt x="47" y="0"/>
                    </a:moveTo>
                    <a:cubicBezTo>
                      <a:pt x="1" y="23"/>
                      <a:pt x="24" y="91"/>
                      <a:pt x="47" y="137"/>
                    </a:cubicBezTo>
                    <a:cubicBezTo>
                      <a:pt x="24" y="91"/>
                      <a:pt x="115" y="91"/>
                      <a:pt x="92" y="46"/>
                    </a:cubicBezTo>
                    <a:cubicBezTo>
                      <a:pt x="92" y="46"/>
                      <a:pt x="69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39"/>
              <p:cNvSpPr/>
              <p:nvPr/>
            </p:nvSpPr>
            <p:spPr>
              <a:xfrm>
                <a:off x="1976800" y="3695450"/>
                <a:ext cx="4600" cy="2475"/>
              </a:xfrm>
              <a:custGeom>
                <a:avLst/>
                <a:gdLst/>
                <a:ahLst/>
                <a:cxnLst/>
                <a:rect l="l" t="t" r="r" b="b"/>
                <a:pathLst>
                  <a:path w="184" h="99" extrusionOk="0">
                    <a:moveTo>
                      <a:pt x="81" y="0"/>
                    </a:moveTo>
                    <a:cubicBezTo>
                      <a:pt x="46" y="0"/>
                      <a:pt x="42" y="30"/>
                      <a:pt x="24" y="30"/>
                    </a:cubicBezTo>
                    <a:cubicBezTo>
                      <a:pt x="1" y="75"/>
                      <a:pt x="92" y="98"/>
                      <a:pt x="115" y="98"/>
                    </a:cubicBezTo>
                    <a:cubicBezTo>
                      <a:pt x="115" y="87"/>
                      <a:pt x="121" y="87"/>
                      <a:pt x="129" y="87"/>
                    </a:cubicBezTo>
                    <a:cubicBezTo>
                      <a:pt x="138" y="87"/>
                      <a:pt x="149" y="87"/>
                      <a:pt x="161" y="75"/>
                    </a:cubicBezTo>
                    <a:cubicBezTo>
                      <a:pt x="138" y="52"/>
                      <a:pt x="183" y="30"/>
                      <a:pt x="115" y="7"/>
                    </a:cubicBezTo>
                    <a:cubicBezTo>
                      <a:pt x="101" y="2"/>
                      <a:pt x="90" y="0"/>
                      <a:pt x="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39"/>
              <p:cNvSpPr/>
              <p:nvPr/>
            </p:nvSpPr>
            <p:spPr>
              <a:xfrm>
                <a:off x="1991075" y="3694475"/>
                <a:ext cx="23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92" h="69" extrusionOk="0">
                    <a:moveTo>
                      <a:pt x="46" y="0"/>
                    </a:moveTo>
                    <a:cubicBezTo>
                      <a:pt x="0" y="0"/>
                      <a:pt x="0" y="23"/>
                      <a:pt x="0" y="46"/>
                    </a:cubicBezTo>
                    <a:cubicBezTo>
                      <a:pt x="23" y="46"/>
                      <a:pt x="23" y="69"/>
                      <a:pt x="46" y="69"/>
                    </a:cubicBezTo>
                    <a:lnTo>
                      <a:pt x="92" y="46"/>
                    </a:lnTo>
                    <a:cubicBezTo>
                      <a:pt x="69" y="23"/>
                      <a:pt x="92" y="23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39"/>
              <p:cNvSpPr/>
              <p:nvPr/>
            </p:nvSpPr>
            <p:spPr>
              <a:xfrm>
                <a:off x="1851850" y="3798325"/>
                <a:ext cx="2875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2" extrusionOk="0">
                    <a:moveTo>
                      <a:pt x="46" y="0"/>
                    </a:moveTo>
                    <a:cubicBezTo>
                      <a:pt x="0" y="23"/>
                      <a:pt x="23" y="46"/>
                      <a:pt x="23" y="69"/>
                    </a:cubicBezTo>
                    <a:cubicBezTo>
                      <a:pt x="46" y="69"/>
                      <a:pt x="46" y="46"/>
                      <a:pt x="23" y="46"/>
                    </a:cubicBezTo>
                    <a:lnTo>
                      <a:pt x="69" y="46"/>
                    </a:lnTo>
                    <a:cubicBezTo>
                      <a:pt x="91" y="69"/>
                      <a:pt x="69" y="69"/>
                      <a:pt x="91" y="92"/>
                    </a:cubicBezTo>
                    <a:cubicBezTo>
                      <a:pt x="91" y="69"/>
                      <a:pt x="114" y="46"/>
                      <a:pt x="91" y="23"/>
                    </a:cubicBezTo>
                    <a:cubicBezTo>
                      <a:pt x="69" y="23"/>
                      <a:pt x="46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39"/>
              <p:cNvSpPr/>
              <p:nvPr/>
            </p:nvSpPr>
            <p:spPr>
              <a:xfrm>
                <a:off x="1860675" y="3757800"/>
                <a:ext cx="2600" cy="1750"/>
              </a:xfrm>
              <a:custGeom>
                <a:avLst/>
                <a:gdLst/>
                <a:ahLst/>
                <a:cxnLst/>
                <a:rect l="l" t="t" r="r" b="b"/>
                <a:pathLst>
                  <a:path w="104" h="70" extrusionOk="0">
                    <a:moveTo>
                      <a:pt x="35" y="1"/>
                    </a:moveTo>
                    <a:cubicBezTo>
                      <a:pt x="24" y="12"/>
                      <a:pt x="12" y="12"/>
                      <a:pt x="7" y="12"/>
                    </a:cubicBezTo>
                    <a:cubicBezTo>
                      <a:pt x="1" y="12"/>
                      <a:pt x="1" y="12"/>
                      <a:pt x="12" y="24"/>
                    </a:cubicBezTo>
                    <a:cubicBezTo>
                      <a:pt x="12" y="46"/>
                      <a:pt x="35" y="69"/>
                      <a:pt x="58" y="69"/>
                    </a:cubicBezTo>
                    <a:cubicBezTo>
                      <a:pt x="81" y="69"/>
                      <a:pt x="104" y="69"/>
                      <a:pt x="104" y="46"/>
                    </a:cubicBezTo>
                    <a:cubicBezTo>
                      <a:pt x="81" y="24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39"/>
              <p:cNvSpPr/>
              <p:nvPr/>
            </p:nvSpPr>
            <p:spPr>
              <a:xfrm>
                <a:off x="1856400" y="3754375"/>
                <a:ext cx="2875" cy="175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0" extrusionOk="0">
                    <a:moveTo>
                      <a:pt x="69" y="1"/>
                    </a:moveTo>
                    <a:cubicBezTo>
                      <a:pt x="1" y="1"/>
                      <a:pt x="46" y="46"/>
                      <a:pt x="92" y="69"/>
                    </a:cubicBezTo>
                    <a:cubicBezTo>
                      <a:pt x="92" y="46"/>
                      <a:pt x="115" y="46"/>
                      <a:pt x="115" y="24"/>
                    </a:cubicBezTo>
                    <a:cubicBezTo>
                      <a:pt x="92" y="24"/>
                      <a:pt x="69" y="1"/>
                      <a:pt x="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39"/>
              <p:cNvSpPr/>
              <p:nvPr/>
            </p:nvSpPr>
            <p:spPr>
              <a:xfrm>
                <a:off x="1913475" y="3801175"/>
                <a:ext cx="7425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83" extrusionOk="0">
                    <a:moveTo>
                      <a:pt x="183" y="0"/>
                    </a:moveTo>
                    <a:cubicBezTo>
                      <a:pt x="69" y="23"/>
                      <a:pt x="0" y="115"/>
                      <a:pt x="23" y="183"/>
                    </a:cubicBezTo>
                    <a:lnTo>
                      <a:pt x="92" y="183"/>
                    </a:lnTo>
                    <a:cubicBezTo>
                      <a:pt x="183" y="137"/>
                      <a:pt x="297" y="92"/>
                      <a:pt x="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39"/>
              <p:cNvSpPr/>
              <p:nvPr/>
            </p:nvSpPr>
            <p:spPr>
              <a:xfrm>
                <a:off x="1835300" y="3778350"/>
                <a:ext cx="40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160" h="92" extrusionOk="0">
                    <a:moveTo>
                      <a:pt x="69" y="0"/>
                    </a:moveTo>
                    <a:cubicBezTo>
                      <a:pt x="23" y="0"/>
                      <a:pt x="0" y="23"/>
                      <a:pt x="0" y="46"/>
                    </a:cubicBezTo>
                    <a:cubicBezTo>
                      <a:pt x="23" y="46"/>
                      <a:pt x="46" y="69"/>
                      <a:pt x="23" y="69"/>
                    </a:cubicBezTo>
                    <a:lnTo>
                      <a:pt x="46" y="69"/>
                    </a:lnTo>
                    <a:cubicBezTo>
                      <a:pt x="54" y="86"/>
                      <a:pt x="63" y="90"/>
                      <a:pt x="71" y="90"/>
                    </a:cubicBezTo>
                    <a:cubicBezTo>
                      <a:pt x="80" y="90"/>
                      <a:pt x="90" y="85"/>
                      <a:pt x="99" y="85"/>
                    </a:cubicBezTo>
                    <a:cubicBezTo>
                      <a:pt x="104" y="85"/>
                      <a:pt x="109" y="87"/>
                      <a:pt x="114" y="92"/>
                    </a:cubicBezTo>
                    <a:cubicBezTo>
                      <a:pt x="114" y="92"/>
                      <a:pt x="160" y="92"/>
                      <a:pt x="160" y="69"/>
                    </a:cubicBezTo>
                    <a:cubicBezTo>
                      <a:pt x="160" y="69"/>
                      <a:pt x="160" y="46"/>
                      <a:pt x="137" y="23"/>
                    </a:cubicBezTo>
                    <a:cubicBezTo>
                      <a:pt x="114" y="0"/>
                      <a:pt x="91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39"/>
              <p:cNvSpPr/>
              <p:nvPr/>
            </p:nvSpPr>
            <p:spPr>
              <a:xfrm>
                <a:off x="1880950" y="3793175"/>
                <a:ext cx="11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" extrusionOk="0">
                    <a:moveTo>
                      <a:pt x="23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23" y="1"/>
                    </a:cubicBezTo>
                    <a:lnTo>
                      <a:pt x="4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39"/>
              <p:cNvSpPr/>
              <p:nvPr/>
            </p:nvSpPr>
            <p:spPr>
              <a:xfrm>
                <a:off x="1884375" y="3778925"/>
                <a:ext cx="57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0" y="0"/>
                    </a:moveTo>
                    <a:cubicBezTo>
                      <a:pt x="0" y="23"/>
                      <a:pt x="23" y="23"/>
                      <a:pt x="23" y="2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39"/>
              <p:cNvSpPr/>
              <p:nvPr/>
            </p:nvSpPr>
            <p:spPr>
              <a:xfrm>
                <a:off x="1884925" y="3778350"/>
                <a:ext cx="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lnTo>
                      <a:pt x="1" y="23"/>
                    </a:lnTo>
                    <a:cubicBezTo>
                      <a:pt x="1" y="0"/>
                      <a:pt x="1" y="0"/>
                      <a:pt x="1" y="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39"/>
              <p:cNvSpPr/>
              <p:nvPr/>
            </p:nvSpPr>
            <p:spPr>
              <a:xfrm>
                <a:off x="1884375" y="3777200"/>
                <a:ext cx="2675" cy="232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93" extrusionOk="0">
                    <a:moveTo>
                      <a:pt x="23" y="1"/>
                    </a:moveTo>
                    <a:cubicBezTo>
                      <a:pt x="23" y="1"/>
                      <a:pt x="23" y="24"/>
                      <a:pt x="0" y="24"/>
                    </a:cubicBezTo>
                    <a:cubicBezTo>
                      <a:pt x="23" y="24"/>
                      <a:pt x="46" y="24"/>
                      <a:pt x="46" y="46"/>
                    </a:cubicBezTo>
                    <a:lnTo>
                      <a:pt x="67" y="68"/>
                    </a:lnTo>
                    <a:lnTo>
                      <a:pt x="67" y="68"/>
                    </a:lnTo>
                    <a:cubicBezTo>
                      <a:pt x="92" y="51"/>
                      <a:pt x="106" y="31"/>
                      <a:pt x="91" y="1"/>
                    </a:cubicBezTo>
                    <a:close/>
                    <a:moveTo>
                      <a:pt x="67" y="68"/>
                    </a:moveTo>
                    <a:lnTo>
                      <a:pt x="67" y="68"/>
                    </a:lnTo>
                    <a:cubicBezTo>
                      <a:pt x="66" y="68"/>
                      <a:pt x="66" y="69"/>
                      <a:pt x="65" y="69"/>
                    </a:cubicBezTo>
                    <a:lnTo>
                      <a:pt x="69" y="69"/>
                    </a:lnTo>
                    <a:lnTo>
                      <a:pt x="67" y="68"/>
                    </a:lnTo>
                    <a:close/>
                    <a:moveTo>
                      <a:pt x="23" y="69"/>
                    </a:moveTo>
                    <a:lnTo>
                      <a:pt x="23" y="92"/>
                    </a:lnTo>
                    <a:cubicBezTo>
                      <a:pt x="38" y="85"/>
                      <a:pt x="52" y="77"/>
                      <a:pt x="65" y="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39"/>
              <p:cNvSpPr/>
              <p:nvPr/>
            </p:nvSpPr>
            <p:spPr>
              <a:xfrm>
                <a:off x="1884375" y="3777775"/>
                <a:ext cx="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39"/>
              <p:cNvSpPr/>
              <p:nvPr/>
            </p:nvSpPr>
            <p:spPr>
              <a:xfrm>
                <a:off x="1884375" y="3778350"/>
                <a:ext cx="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lnTo>
                      <a:pt x="0" y="23"/>
                    </a:lnTo>
                    <a:cubicBezTo>
                      <a:pt x="0" y="23"/>
                      <a:pt x="0" y="0"/>
                      <a:pt x="0" y="0"/>
                    </a:cubicBezTo>
                    <a:cubicBezTo>
                      <a:pt x="0" y="0"/>
                      <a:pt x="0" y="23"/>
                      <a:pt x="0" y="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39"/>
              <p:cNvSpPr/>
              <p:nvPr/>
            </p:nvSpPr>
            <p:spPr>
              <a:xfrm>
                <a:off x="1890075" y="3755850"/>
                <a:ext cx="4025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5" extrusionOk="0">
                    <a:moveTo>
                      <a:pt x="71" y="1"/>
                    </a:moveTo>
                    <a:cubicBezTo>
                      <a:pt x="61" y="1"/>
                      <a:pt x="53" y="4"/>
                      <a:pt x="46" y="10"/>
                    </a:cubicBezTo>
                    <a:cubicBezTo>
                      <a:pt x="0" y="33"/>
                      <a:pt x="23" y="79"/>
                      <a:pt x="23" y="124"/>
                    </a:cubicBezTo>
                    <a:lnTo>
                      <a:pt x="69" y="102"/>
                    </a:lnTo>
                    <a:lnTo>
                      <a:pt x="69" y="124"/>
                    </a:lnTo>
                    <a:cubicBezTo>
                      <a:pt x="114" y="124"/>
                      <a:pt x="93" y="102"/>
                      <a:pt x="134" y="102"/>
                    </a:cubicBezTo>
                    <a:lnTo>
                      <a:pt x="134" y="102"/>
                    </a:lnTo>
                    <a:cubicBezTo>
                      <a:pt x="132" y="90"/>
                      <a:pt x="126" y="79"/>
                      <a:pt x="115" y="79"/>
                    </a:cubicBezTo>
                    <a:cubicBezTo>
                      <a:pt x="107" y="71"/>
                      <a:pt x="109" y="69"/>
                      <a:pt x="116" y="69"/>
                    </a:cubicBezTo>
                    <a:cubicBezTo>
                      <a:pt x="130" y="69"/>
                      <a:pt x="160" y="79"/>
                      <a:pt x="160" y="79"/>
                    </a:cubicBezTo>
                    <a:cubicBezTo>
                      <a:pt x="160" y="79"/>
                      <a:pt x="137" y="56"/>
                      <a:pt x="160" y="33"/>
                    </a:cubicBezTo>
                    <a:cubicBezTo>
                      <a:pt x="128" y="17"/>
                      <a:pt x="96" y="1"/>
                      <a:pt x="71" y="1"/>
                    </a:cubicBezTo>
                    <a:close/>
                    <a:moveTo>
                      <a:pt x="137" y="102"/>
                    </a:moveTo>
                    <a:cubicBezTo>
                      <a:pt x="136" y="102"/>
                      <a:pt x="135" y="102"/>
                      <a:pt x="134" y="102"/>
                    </a:cubicBezTo>
                    <a:lnTo>
                      <a:pt x="134" y="102"/>
                    </a:lnTo>
                    <a:cubicBezTo>
                      <a:pt x="137" y="113"/>
                      <a:pt x="137" y="124"/>
                      <a:pt x="137" y="124"/>
                    </a:cubicBezTo>
                    <a:lnTo>
                      <a:pt x="137" y="10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39"/>
              <p:cNvSpPr/>
              <p:nvPr/>
            </p:nvSpPr>
            <p:spPr>
              <a:xfrm>
                <a:off x="1908900" y="3776625"/>
                <a:ext cx="3450" cy="290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16" extrusionOk="0">
                    <a:moveTo>
                      <a:pt x="92" y="1"/>
                    </a:moveTo>
                    <a:cubicBezTo>
                      <a:pt x="1" y="1"/>
                      <a:pt x="1" y="47"/>
                      <a:pt x="1" y="92"/>
                    </a:cubicBezTo>
                    <a:cubicBezTo>
                      <a:pt x="7" y="86"/>
                      <a:pt x="12" y="83"/>
                      <a:pt x="15" y="83"/>
                    </a:cubicBezTo>
                    <a:cubicBezTo>
                      <a:pt x="23" y="83"/>
                      <a:pt x="23" y="99"/>
                      <a:pt x="23" y="115"/>
                    </a:cubicBezTo>
                    <a:lnTo>
                      <a:pt x="115" y="115"/>
                    </a:lnTo>
                    <a:lnTo>
                      <a:pt x="138" y="69"/>
                    </a:lnTo>
                    <a:cubicBezTo>
                      <a:pt x="138" y="47"/>
                      <a:pt x="138" y="24"/>
                      <a:pt x="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39"/>
              <p:cNvSpPr/>
              <p:nvPr/>
            </p:nvSpPr>
            <p:spPr>
              <a:xfrm>
                <a:off x="1908325" y="3751950"/>
                <a:ext cx="3450" cy="3025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21" extrusionOk="0">
                    <a:moveTo>
                      <a:pt x="71" y="0"/>
                    </a:moveTo>
                    <a:cubicBezTo>
                      <a:pt x="64" y="0"/>
                      <a:pt x="56" y="2"/>
                      <a:pt x="46" y="6"/>
                    </a:cubicBezTo>
                    <a:cubicBezTo>
                      <a:pt x="1" y="29"/>
                      <a:pt x="46" y="75"/>
                      <a:pt x="69" y="121"/>
                    </a:cubicBezTo>
                    <a:cubicBezTo>
                      <a:pt x="46" y="75"/>
                      <a:pt x="138" y="75"/>
                      <a:pt x="115" y="29"/>
                    </a:cubicBezTo>
                    <a:cubicBezTo>
                      <a:pt x="115" y="29"/>
                      <a:pt x="100" y="0"/>
                      <a:pt x="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39"/>
              <p:cNvSpPr/>
              <p:nvPr/>
            </p:nvSpPr>
            <p:spPr>
              <a:xfrm>
                <a:off x="1939725" y="3729850"/>
                <a:ext cx="7425" cy="572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9" extrusionOk="0">
                    <a:moveTo>
                      <a:pt x="206" y="0"/>
                    </a:moveTo>
                    <a:cubicBezTo>
                      <a:pt x="69" y="46"/>
                      <a:pt x="0" y="137"/>
                      <a:pt x="23" y="229"/>
                    </a:cubicBezTo>
                    <a:lnTo>
                      <a:pt x="91" y="206"/>
                    </a:lnTo>
                    <a:cubicBezTo>
                      <a:pt x="183" y="160"/>
                      <a:pt x="297" y="114"/>
                      <a:pt x="251" y="23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39"/>
              <p:cNvSpPr/>
              <p:nvPr/>
            </p:nvSpPr>
            <p:spPr>
              <a:xfrm>
                <a:off x="1932875" y="3791225"/>
                <a:ext cx="3450" cy="255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02" extrusionOk="0">
                    <a:moveTo>
                      <a:pt x="35" y="1"/>
                    </a:moveTo>
                    <a:cubicBezTo>
                      <a:pt x="12" y="1"/>
                      <a:pt x="0" y="17"/>
                      <a:pt x="0" y="33"/>
                    </a:cubicBezTo>
                    <a:cubicBezTo>
                      <a:pt x="0" y="79"/>
                      <a:pt x="0" y="56"/>
                      <a:pt x="46" y="102"/>
                    </a:cubicBezTo>
                    <a:cubicBezTo>
                      <a:pt x="46" y="94"/>
                      <a:pt x="48" y="92"/>
                      <a:pt x="52" y="92"/>
                    </a:cubicBezTo>
                    <a:cubicBezTo>
                      <a:pt x="59" y="92"/>
                      <a:pt x="69" y="102"/>
                      <a:pt x="69" y="102"/>
                    </a:cubicBezTo>
                    <a:cubicBezTo>
                      <a:pt x="92" y="79"/>
                      <a:pt x="114" y="79"/>
                      <a:pt x="137" y="56"/>
                    </a:cubicBezTo>
                    <a:cubicBezTo>
                      <a:pt x="114" y="33"/>
                      <a:pt x="137" y="10"/>
                      <a:pt x="69" y="10"/>
                    </a:cubicBezTo>
                    <a:cubicBezTo>
                      <a:pt x="55" y="4"/>
                      <a:pt x="44" y="1"/>
                      <a:pt x="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39"/>
              <p:cNvSpPr/>
              <p:nvPr/>
            </p:nvSpPr>
            <p:spPr>
              <a:xfrm>
                <a:off x="1939150" y="3792625"/>
                <a:ext cx="1175" cy="1150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0" y="0"/>
                    </a:moveTo>
                    <a:cubicBezTo>
                      <a:pt x="0" y="11"/>
                      <a:pt x="6" y="11"/>
                      <a:pt x="15" y="11"/>
                    </a:cubicBezTo>
                    <a:cubicBezTo>
                      <a:pt x="23" y="11"/>
                      <a:pt x="34" y="11"/>
                      <a:pt x="44" y="21"/>
                    </a:cubicBezTo>
                    <a:lnTo>
                      <a:pt x="44" y="21"/>
                    </a:lnTo>
                    <a:cubicBezTo>
                      <a:pt x="46" y="15"/>
                      <a:pt x="46" y="7"/>
                      <a:pt x="46" y="0"/>
                    </a:cubicBezTo>
                    <a:close/>
                    <a:moveTo>
                      <a:pt x="44" y="21"/>
                    </a:moveTo>
                    <a:cubicBezTo>
                      <a:pt x="42" y="30"/>
                      <a:pt x="37" y="38"/>
                      <a:pt x="26" y="42"/>
                    </a:cubicBezTo>
                    <a:lnTo>
                      <a:pt x="26" y="42"/>
                    </a:lnTo>
                    <a:cubicBezTo>
                      <a:pt x="36" y="39"/>
                      <a:pt x="46" y="33"/>
                      <a:pt x="46" y="23"/>
                    </a:cubicBezTo>
                    <a:cubicBezTo>
                      <a:pt x="45" y="22"/>
                      <a:pt x="45" y="22"/>
                      <a:pt x="44" y="21"/>
                    </a:cubicBezTo>
                    <a:close/>
                    <a:moveTo>
                      <a:pt x="26" y="42"/>
                    </a:moveTo>
                    <a:cubicBezTo>
                      <a:pt x="14" y="46"/>
                      <a:pt x="0" y="46"/>
                      <a:pt x="0" y="46"/>
                    </a:cubicBezTo>
                    <a:cubicBezTo>
                      <a:pt x="11" y="46"/>
                      <a:pt x="19" y="44"/>
                      <a:pt x="26" y="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8" name="Google Shape;888;p39"/>
              <p:cNvSpPr/>
              <p:nvPr/>
            </p:nvSpPr>
            <p:spPr>
              <a:xfrm>
                <a:off x="1945425" y="3785600"/>
                <a:ext cx="5725" cy="2475"/>
              </a:xfrm>
              <a:custGeom>
                <a:avLst/>
                <a:gdLst/>
                <a:ahLst/>
                <a:cxnLst/>
                <a:rect l="l" t="t" r="r" b="b"/>
                <a:pathLst>
                  <a:path w="229" h="99" extrusionOk="0">
                    <a:moveTo>
                      <a:pt x="115" y="1"/>
                    </a:moveTo>
                    <a:cubicBezTo>
                      <a:pt x="68" y="1"/>
                      <a:pt x="64" y="30"/>
                      <a:pt x="46" y="30"/>
                    </a:cubicBezTo>
                    <a:cubicBezTo>
                      <a:pt x="0" y="53"/>
                      <a:pt x="115" y="98"/>
                      <a:pt x="137" y="98"/>
                    </a:cubicBezTo>
                    <a:cubicBezTo>
                      <a:pt x="137" y="87"/>
                      <a:pt x="149" y="87"/>
                      <a:pt x="160" y="87"/>
                    </a:cubicBezTo>
                    <a:cubicBezTo>
                      <a:pt x="172" y="87"/>
                      <a:pt x="183" y="87"/>
                      <a:pt x="183" y="76"/>
                    </a:cubicBezTo>
                    <a:cubicBezTo>
                      <a:pt x="160" y="53"/>
                      <a:pt x="229" y="30"/>
                      <a:pt x="160" y="7"/>
                    </a:cubicBezTo>
                    <a:cubicBezTo>
                      <a:pt x="142" y="3"/>
                      <a:pt x="127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Google Shape;889;p39"/>
              <p:cNvSpPr/>
              <p:nvPr/>
            </p:nvSpPr>
            <p:spPr>
              <a:xfrm>
                <a:off x="1961975" y="3784050"/>
                <a:ext cx="2875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2" extrusionOk="0">
                    <a:moveTo>
                      <a:pt x="46" y="1"/>
                    </a:moveTo>
                    <a:cubicBezTo>
                      <a:pt x="0" y="1"/>
                      <a:pt x="0" y="23"/>
                      <a:pt x="0" y="46"/>
                    </a:cubicBezTo>
                    <a:cubicBezTo>
                      <a:pt x="19" y="46"/>
                      <a:pt x="22" y="76"/>
                      <a:pt x="35" y="76"/>
                    </a:cubicBezTo>
                    <a:cubicBezTo>
                      <a:pt x="38" y="76"/>
                      <a:pt x="41" y="74"/>
                      <a:pt x="46" y="69"/>
                    </a:cubicBezTo>
                    <a:lnTo>
                      <a:pt x="46" y="92"/>
                    </a:lnTo>
                    <a:lnTo>
                      <a:pt x="92" y="69"/>
                    </a:lnTo>
                    <a:cubicBezTo>
                      <a:pt x="69" y="46"/>
                      <a:pt x="114" y="23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0" name="Google Shape;890;p39"/>
              <p:cNvSpPr/>
              <p:nvPr/>
            </p:nvSpPr>
            <p:spPr>
              <a:xfrm>
                <a:off x="1938575" y="3778350"/>
                <a:ext cx="2875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2" extrusionOk="0">
                    <a:moveTo>
                      <a:pt x="46" y="0"/>
                    </a:moveTo>
                    <a:cubicBezTo>
                      <a:pt x="1" y="23"/>
                      <a:pt x="23" y="46"/>
                      <a:pt x="23" y="69"/>
                    </a:cubicBezTo>
                    <a:cubicBezTo>
                      <a:pt x="46" y="69"/>
                      <a:pt x="46" y="69"/>
                      <a:pt x="23" y="46"/>
                    </a:cubicBezTo>
                    <a:lnTo>
                      <a:pt x="69" y="46"/>
                    </a:lnTo>
                    <a:cubicBezTo>
                      <a:pt x="92" y="69"/>
                      <a:pt x="69" y="69"/>
                      <a:pt x="92" y="92"/>
                    </a:cubicBezTo>
                    <a:cubicBezTo>
                      <a:pt x="92" y="69"/>
                      <a:pt x="115" y="46"/>
                      <a:pt x="92" y="23"/>
                    </a:cubicBezTo>
                    <a:cubicBezTo>
                      <a:pt x="69" y="23"/>
                      <a:pt x="46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1" name="Google Shape;891;p39"/>
              <p:cNvSpPr/>
              <p:nvPr/>
            </p:nvSpPr>
            <p:spPr>
              <a:xfrm>
                <a:off x="1949425" y="3734975"/>
                <a:ext cx="2875" cy="175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0" extrusionOk="0">
                    <a:moveTo>
                      <a:pt x="23" y="1"/>
                    </a:moveTo>
                    <a:cubicBezTo>
                      <a:pt x="23" y="12"/>
                      <a:pt x="17" y="12"/>
                      <a:pt x="12" y="12"/>
                    </a:cubicBezTo>
                    <a:cubicBezTo>
                      <a:pt x="6" y="12"/>
                      <a:pt x="0" y="12"/>
                      <a:pt x="0" y="24"/>
                    </a:cubicBezTo>
                    <a:cubicBezTo>
                      <a:pt x="0" y="46"/>
                      <a:pt x="23" y="69"/>
                      <a:pt x="46" y="69"/>
                    </a:cubicBezTo>
                    <a:cubicBezTo>
                      <a:pt x="92" y="69"/>
                      <a:pt x="114" y="69"/>
                      <a:pt x="114" y="46"/>
                    </a:cubicBezTo>
                    <a:cubicBezTo>
                      <a:pt x="92" y="24"/>
                      <a:pt x="69" y="1"/>
                      <a:pt x="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Google Shape;892;p39"/>
              <p:cNvSpPr/>
              <p:nvPr/>
            </p:nvSpPr>
            <p:spPr>
              <a:xfrm>
                <a:off x="1944850" y="3731550"/>
                <a:ext cx="2875" cy="175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0" extrusionOk="0">
                    <a:moveTo>
                      <a:pt x="46" y="1"/>
                    </a:moveTo>
                    <a:cubicBezTo>
                      <a:pt x="1" y="1"/>
                      <a:pt x="46" y="46"/>
                      <a:pt x="92" y="69"/>
                    </a:cubicBezTo>
                    <a:cubicBezTo>
                      <a:pt x="115" y="46"/>
                      <a:pt x="115" y="46"/>
                      <a:pt x="115" y="24"/>
                    </a:cubicBezTo>
                    <a:cubicBezTo>
                      <a:pt x="92" y="24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3" name="Google Shape;893;p39"/>
              <p:cNvSpPr/>
              <p:nvPr/>
            </p:nvSpPr>
            <p:spPr>
              <a:xfrm>
                <a:off x="1920325" y="3757225"/>
                <a:ext cx="4575" cy="287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15" extrusionOk="0">
                    <a:moveTo>
                      <a:pt x="69" y="1"/>
                    </a:moveTo>
                    <a:cubicBezTo>
                      <a:pt x="23" y="1"/>
                      <a:pt x="0" y="47"/>
                      <a:pt x="0" y="69"/>
                    </a:cubicBezTo>
                    <a:cubicBezTo>
                      <a:pt x="23" y="69"/>
                      <a:pt x="46" y="92"/>
                      <a:pt x="23" y="92"/>
                    </a:cubicBezTo>
                    <a:lnTo>
                      <a:pt x="46" y="92"/>
                    </a:lnTo>
                    <a:cubicBezTo>
                      <a:pt x="52" y="105"/>
                      <a:pt x="58" y="109"/>
                      <a:pt x="65" y="109"/>
                    </a:cubicBezTo>
                    <a:cubicBezTo>
                      <a:pt x="76" y="109"/>
                      <a:pt x="88" y="98"/>
                      <a:pt x="104" y="98"/>
                    </a:cubicBezTo>
                    <a:cubicBezTo>
                      <a:pt x="114" y="98"/>
                      <a:pt x="124" y="102"/>
                      <a:pt x="137" y="115"/>
                    </a:cubicBezTo>
                    <a:cubicBezTo>
                      <a:pt x="137" y="104"/>
                      <a:pt x="143" y="104"/>
                      <a:pt x="151" y="104"/>
                    </a:cubicBezTo>
                    <a:cubicBezTo>
                      <a:pt x="160" y="104"/>
                      <a:pt x="171" y="104"/>
                      <a:pt x="183" y="92"/>
                    </a:cubicBezTo>
                    <a:cubicBezTo>
                      <a:pt x="183" y="69"/>
                      <a:pt x="183" y="47"/>
                      <a:pt x="160" y="24"/>
                    </a:cubicBezTo>
                    <a:cubicBezTo>
                      <a:pt x="114" y="1"/>
                      <a:pt x="91" y="1"/>
                      <a:pt x="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39"/>
              <p:cNvSpPr/>
              <p:nvPr/>
            </p:nvSpPr>
            <p:spPr>
              <a:xfrm>
                <a:off x="1971100" y="3772075"/>
                <a:ext cx="117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3" y="0"/>
                    </a:moveTo>
                    <a:cubicBezTo>
                      <a:pt x="23" y="0"/>
                      <a:pt x="1" y="0"/>
                      <a:pt x="23" y="23"/>
                    </a:cubicBezTo>
                    <a:lnTo>
                      <a:pt x="46" y="2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39"/>
              <p:cNvSpPr/>
              <p:nvPr/>
            </p:nvSpPr>
            <p:spPr>
              <a:xfrm>
                <a:off x="1975675" y="3757800"/>
                <a:ext cx="5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23" y="1"/>
                    </a:moveTo>
                    <a:lnTo>
                      <a:pt x="0" y="1"/>
                    </a:lnTo>
                    <a:lnTo>
                      <a:pt x="0" y="1"/>
                    </a:lnTo>
                    <a:cubicBezTo>
                      <a:pt x="0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6" name="Google Shape;896;p39"/>
              <p:cNvSpPr/>
              <p:nvPr/>
            </p:nvSpPr>
            <p:spPr>
              <a:xfrm>
                <a:off x="1976250" y="3756675"/>
                <a:ext cx="0" cy="575"/>
              </a:xfrm>
              <a:custGeom>
                <a:avLst/>
                <a:gdLst/>
                <a:ahLst/>
                <a:cxnLst/>
                <a:rect l="l" t="t" r="r" b="b"/>
                <a:pathLst>
                  <a:path h="23" extrusionOk="0">
                    <a:moveTo>
                      <a:pt x="0" y="23"/>
                    </a:moveTo>
                    <a:lnTo>
                      <a:pt x="0" y="23"/>
                    </a:lnTo>
                    <a:cubicBezTo>
                      <a:pt x="0" y="0"/>
                      <a:pt x="0" y="0"/>
                      <a:pt x="0" y="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39"/>
              <p:cNvSpPr/>
              <p:nvPr/>
            </p:nvSpPr>
            <p:spPr>
              <a:xfrm>
                <a:off x="1975675" y="3755525"/>
                <a:ext cx="2875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2" extrusionOk="0">
                    <a:moveTo>
                      <a:pt x="46" y="0"/>
                    </a:moveTo>
                    <a:cubicBezTo>
                      <a:pt x="23" y="0"/>
                      <a:pt x="23" y="0"/>
                      <a:pt x="0" y="23"/>
                    </a:cubicBezTo>
                    <a:cubicBezTo>
                      <a:pt x="23" y="23"/>
                      <a:pt x="46" y="23"/>
                      <a:pt x="46" y="46"/>
                    </a:cubicBezTo>
                    <a:lnTo>
                      <a:pt x="69" y="69"/>
                    </a:lnTo>
                    <a:lnTo>
                      <a:pt x="23" y="69"/>
                    </a:lnTo>
                    <a:lnTo>
                      <a:pt x="46" y="92"/>
                    </a:lnTo>
                    <a:cubicBezTo>
                      <a:pt x="91" y="69"/>
                      <a:pt x="114" y="46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39"/>
              <p:cNvSpPr/>
              <p:nvPr/>
            </p:nvSpPr>
            <p:spPr>
              <a:xfrm>
                <a:off x="1975675" y="3756100"/>
                <a:ext cx="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39"/>
              <p:cNvSpPr/>
              <p:nvPr/>
            </p:nvSpPr>
            <p:spPr>
              <a:xfrm>
                <a:off x="1975675" y="3756675"/>
                <a:ext cx="57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23" h="23" extrusionOk="0">
                    <a:moveTo>
                      <a:pt x="0" y="0"/>
                    </a:moveTo>
                    <a:cubicBezTo>
                      <a:pt x="0" y="0"/>
                      <a:pt x="0" y="23"/>
                      <a:pt x="0" y="23"/>
                    </a:cubicBezTo>
                    <a:lnTo>
                      <a:pt x="23" y="23"/>
                    </a:lnTo>
                    <a:cubicBezTo>
                      <a:pt x="0" y="2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39"/>
              <p:cNvSpPr/>
              <p:nvPr/>
            </p:nvSpPr>
            <p:spPr>
              <a:xfrm>
                <a:off x="1905475" y="3771500"/>
                <a:ext cx="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0"/>
                    </a:moveTo>
                    <a:lnTo>
                      <a:pt x="1" y="23"/>
                    </a:lnTo>
                    <a:cubicBezTo>
                      <a:pt x="1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39"/>
              <p:cNvSpPr/>
              <p:nvPr/>
            </p:nvSpPr>
            <p:spPr>
              <a:xfrm>
                <a:off x="1903200" y="3770925"/>
                <a:ext cx="2300" cy="175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0" extrusionOk="0">
                    <a:moveTo>
                      <a:pt x="46" y="1"/>
                    </a:moveTo>
                    <a:cubicBezTo>
                      <a:pt x="0" y="23"/>
                      <a:pt x="23" y="46"/>
                      <a:pt x="23" y="69"/>
                    </a:cubicBezTo>
                    <a:lnTo>
                      <a:pt x="46" y="23"/>
                    </a:lnTo>
                    <a:lnTo>
                      <a:pt x="69" y="46"/>
                    </a:lnTo>
                    <a:lnTo>
                      <a:pt x="69" y="69"/>
                    </a:lnTo>
                    <a:cubicBezTo>
                      <a:pt x="69" y="69"/>
                      <a:pt x="69" y="46"/>
                      <a:pt x="92" y="46"/>
                    </a:cubicBezTo>
                    <a:lnTo>
                      <a:pt x="69" y="23"/>
                    </a:lnTo>
                    <a:lnTo>
                      <a:pt x="92" y="23"/>
                    </a:lnTo>
                    <a:lnTo>
                      <a:pt x="6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39"/>
              <p:cNvSpPr/>
              <p:nvPr/>
            </p:nvSpPr>
            <p:spPr>
              <a:xfrm>
                <a:off x="1914600" y="3766925"/>
                <a:ext cx="2875" cy="232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3" extrusionOk="0">
                    <a:moveTo>
                      <a:pt x="69" y="1"/>
                    </a:moveTo>
                    <a:cubicBezTo>
                      <a:pt x="47" y="24"/>
                      <a:pt x="1" y="24"/>
                      <a:pt x="24" y="69"/>
                    </a:cubicBezTo>
                    <a:cubicBezTo>
                      <a:pt x="69" y="69"/>
                      <a:pt x="24" y="47"/>
                      <a:pt x="69" y="47"/>
                    </a:cubicBezTo>
                    <a:lnTo>
                      <a:pt x="92" y="69"/>
                    </a:lnTo>
                    <a:cubicBezTo>
                      <a:pt x="115" y="47"/>
                      <a:pt x="115" y="24"/>
                      <a:pt x="69" y="1"/>
                    </a:cubicBezTo>
                    <a:close/>
                    <a:moveTo>
                      <a:pt x="24" y="69"/>
                    </a:moveTo>
                    <a:cubicBezTo>
                      <a:pt x="1" y="69"/>
                      <a:pt x="24" y="92"/>
                      <a:pt x="24" y="92"/>
                    </a:cubicBezTo>
                    <a:cubicBezTo>
                      <a:pt x="47" y="92"/>
                      <a:pt x="92" y="92"/>
                      <a:pt x="92" y="69"/>
                    </a:cubicBezTo>
                    <a:cubicBezTo>
                      <a:pt x="77" y="69"/>
                      <a:pt x="72" y="80"/>
                      <a:pt x="63" y="80"/>
                    </a:cubicBezTo>
                    <a:cubicBezTo>
                      <a:pt x="59" y="80"/>
                      <a:pt x="54" y="77"/>
                      <a:pt x="47" y="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39"/>
              <p:cNvSpPr/>
              <p:nvPr/>
            </p:nvSpPr>
            <p:spPr>
              <a:xfrm>
                <a:off x="1818175" y="36916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39"/>
              <p:cNvSpPr/>
              <p:nvPr/>
            </p:nvSpPr>
            <p:spPr>
              <a:xfrm>
                <a:off x="1815325" y="36830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39"/>
              <p:cNvSpPr/>
              <p:nvPr/>
            </p:nvSpPr>
            <p:spPr>
              <a:xfrm>
                <a:off x="1815325" y="3682800"/>
                <a:ext cx="600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1" extrusionOk="0">
                    <a:moveTo>
                      <a:pt x="7" y="0"/>
                    </a:moveTo>
                    <a:cubicBezTo>
                      <a:pt x="0" y="0"/>
                      <a:pt x="0" y="11"/>
                      <a:pt x="0" y="11"/>
                    </a:cubicBezTo>
                    <a:lnTo>
                      <a:pt x="23" y="11"/>
                    </a:lnTo>
                    <a:cubicBezTo>
                      <a:pt x="15" y="3"/>
                      <a:pt x="10" y="0"/>
                      <a:pt x="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39"/>
              <p:cNvSpPr/>
              <p:nvPr/>
            </p:nvSpPr>
            <p:spPr>
              <a:xfrm>
                <a:off x="1817025" y="3674325"/>
                <a:ext cx="8600" cy="5900"/>
              </a:xfrm>
              <a:custGeom>
                <a:avLst/>
                <a:gdLst/>
                <a:ahLst/>
                <a:cxnLst/>
                <a:rect l="l" t="t" r="r" b="b"/>
                <a:pathLst>
                  <a:path w="344" h="236" extrusionOk="0">
                    <a:moveTo>
                      <a:pt x="209" y="1"/>
                    </a:moveTo>
                    <a:cubicBezTo>
                      <a:pt x="166" y="1"/>
                      <a:pt x="170" y="30"/>
                      <a:pt x="115" y="30"/>
                    </a:cubicBezTo>
                    <a:cubicBezTo>
                      <a:pt x="183" y="121"/>
                      <a:pt x="1" y="76"/>
                      <a:pt x="24" y="144"/>
                    </a:cubicBezTo>
                    <a:cubicBezTo>
                      <a:pt x="69" y="144"/>
                      <a:pt x="69" y="190"/>
                      <a:pt x="69" y="190"/>
                    </a:cubicBezTo>
                    <a:cubicBezTo>
                      <a:pt x="92" y="190"/>
                      <a:pt x="92" y="213"/>
                      <a:pt x="115" y="235"/>
                    </a:cubicBezTo>
                    <a:lnTo>
                      <a:pt x="138" y="213"/>
                    </a:lnTo>
                    <a:cubicBezTo>
                      <a:pt x="174" y="213"/>
                      <a:pt x="182" y="183"/>
                      <a:pt x="206" y="183"/>
                    </a:cubicBezTo>
                    <a:cubicBezTo>
                      <a:pt x="213" y="183"/>
                      <a:pt x="220" y="185"/>
                      <a:pt x="229" y="190"/>
                    </a:cubicBezTo>
                    <a:cubicBezTo>
                      <a:pt x="247" y="190"/>
                      <a:pt x="251" y="161"/>
                      <a:pt x="275" y="161"/>
                    </a:cubicBezTo>
                    <a:cubicBezTo>
                      <a:pt x="281" y="161"/>
                      <a:pt x="288" y="162"/>
                      <a:pt x="297" y="167"/>
                    </a:cubicBezTo>
                    <a:cubicBezTo>
                      <a:pt x="297" y="144"/>
                      <a:pt x="320" y="144"/>
                      <a:pt x="320" y="144"/>
                    </a:cubicBezTo>
                    <a:lnTo>
                      <a:pt x="343" y="99"/>
                    </a:lnTo>
                    <a:cubicBezTo>
                      <a:pt x="343" y="53"/>
                      <a:pt x="320" y="7"/>
                      <a:pt x="252" y="7"/>
                    </a:cubicBezTo>
                    <a:cubicBezTo>
                      <a:pt x="234" y="3"/>
                      <a:pt x="220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39"/>
              <p:cNvSpPr/>
              <p:nvPr/>
            </p:nvSpPr>
            <p:spPr>
              <a:xfrm>
                <a:off x="2048700" y="3675075"/>
                <a:ext cx="402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08" extrusionOk="0">
                    <a:moveTo>
                      <a:pt x="92" y="0"/>
                    </a:moveTo>
                    <a:cubicBezTo>
                      <a:pt x="81" y="11"/>
                      <a:pt x="69" y="11"/>
                      <a:pt x="58" y="11"/>
                    </a:cubicBezTo>
                    <a:cubicBezTo>
                      <a:pt x="46" y="11"/>
                      <a:pt x="35" y="11"/>
                      <a:pt x="24" y="23"/>
                    </a:cubicBezTo>
                    <a:cubicBezTo>
                      <a:pt x="1" y="46"/>
                      <a:pt x="1" y="114"/>
                      <a:pt x="46" y="160"/>
                    </a:cubicBezTo>
                    <a:cubicBezTo>
                      <a:pt x="61" y="188"/>
                      <a:pt x="83" y="208"/>
                      <a:pt x="104" y="208"/>
                    </a:cubicBezTo>
                    <a:cubicBezTo>
                      <a:pt x="117" y="208"/>
                      <a:pt x="129" y="200"/>
                      <a:pt x="138" y="183"/>
                    </a:cubicBezTo>
                    <a:cubicBezTo>
                      <a:pt x="161" y="137"/>
                      <a:pt x="138" y="69"/>
                      <a:pt x="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39"/>
              <p:cNvSpPr/>
              <p:nvPr/>
            </p:nvSpPr>
            <p:spPr>
              <a:xfrm>
                <a:off x="2227875" y="3809850"/>
                <a:ext cx="14300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290" extrusionOk="0">
                    <a:moveTo>
                      <a:pt x="292" y="1"/>
                    </a:moveTo>
                    <a:cubicBezTo>
                      <a:pt x="168" y="1"/>
                      <a:pt x="58" y="56"/>
                      <a:pt x="1" y="156"/>
                    </a:cubicBezTo>
                    <a:lnTo>
                      <a:pt x="115" y="224"/>
                    </a:lnTo>
                    <a:cubicBezTo>
                      <a:pt x="203" y="257"/>
                      <a:pt x="306" y="290"/>
                      <a:pt x="393" y="290"/>
                    </a:cubicBezTo>
                    <a:cubicBezTo>
                      <a:pt x="486" y="290"/>
                      <a:pt x="560" y="251"/>
                      <a:pt x="572" y="133"/>
                    </a:cubicBezTo>
                    <a:lnTo>
                      <a:pt x="526" y="64"/>
                    </a:lnTo>
                    <a:cubicBezTo>
                      <a:pt x="448" y="21"/>
                      <a:pt x="368" y="1"/>
                      <a:pt x="2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39"/>
              <p:cNvSpPr/>
              <p:nvPr/>
            </p:nvSpPr>
            <p:spPr>
              <a:xfrm>
                <a:off x="2126325" y="3709975"/>
                <a:ext cx="21700" cy="193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773" extrusionOk="0">
                    <a:moveTo>
                      <a:pt x="730" y="1"/>
                    </a:moveTo>
                    <a:cubicBezTo>
                      <a:pt x="643" y="1"/>
                      <a:pt x="599" y="101"/>
                      <a:pt x="525" y="156"/>
                    </a:cubicBezTo>
                    <a:lnTo>
                      <a:pt x="616" y="202"/>
                    </a:lnTo>
                    <a:cubicBezTo>
                      <a:pt x="616" y="225"/>
                      <a:pt x="594" y="225"/>
                      <a:pt x="571" y="225"/>
                    </a:cubicBezTo>
                    <a:cubicBezTo>
                      <a:pt x="496" y="129"/>
                      <a:pt x="421" y="107"/>
                      <a:pt x="346" y="107"/>
                    </a:cubicBezTo>
                    <a:cubicBezTo>
                      <a:pt x="288" y="107"/>
                      <a:pt x="229" y="121"/>
                      <a:pt x="170" y="121"/>
                    </a:cubicBezTo>
                    <a:cubicBezTo>
                      <a:pt x="144" y="121"/>
                      <a:pt x="117" y="118"/>
                      <a:pt x="91" y="110"/>
                    </a:cubicBezTo>
                    <a:lnTo>
                      <a:pt x="91" y="110"/>
                    </a:lnTo>
                    <a:cubicBezTo>
                      <a:pt x="251" y="293"/>
                      <a:pt x="0" y="202"/>
                      <a:pt x="23" y="247"/>
                    </a:cubicBezTo>
                    <a:lnTo>
                      <a:pt x="91" y="316"/>
                    </a:lnTo>
                    <a:cubicBezTo>
                      <a:pt x="91" y="407"/>
                      <a:pt x="23" y="430"/>
                      <a:pt x="0" y="430"/>
                    </a:cubicBezTo>
                    <a:lnTo>
                      <a:pt x="91" y="499"/>
                    </a:lnTo>
                    <a:lnTo>
                      <a:pt x="91" y="590"/>
                    </a:lnTo>
                    <a:lnTo>
                      <a:pt x="137" y="567"/>
                    </a:lnTo>
                    <a:cubicBezTo>
                      <a:pt x="156" y="624"/>
                      <a:pt x="237" y="696"/>
                      <a:pt x="226" y="745"/>
                    </a:cubicBezTo>
                    <a:lnTo>
                      <a:pt x="226" y="745"/>
                    </a:lnTo>
                    <a:lnTo>
                      <a:pt x="274" y="681"/>
                    </a:lnTo>
                    <a:cubicBezTo>
                      <a:pt x="289" y="685"/>
                      <a:pt x="306" y="687"/>
                      <a:pt x="324" y="687"/>
                    </a:cubicBezTo>
                    <a:cubicBezTo>
                      <a:pt x="415" y="687"/>
                      <a:pt x="533" y="639"/>
                      <a:pt x="571" y="544"/>
                    </a:cubicBezTo>
                    <a:cubicBezTo>
                      <a:pt x="457" y="88"/>
                      <a:pt x="845" y="430"/>
                      <a:pt x="867" y="133"/>
                    </a:cubicBezTo>
                    <a:cubicBezTo>
                      <a:pt x="867" y="88"/>
                      <a:pt x="822" y="42"/>
                      <a:pt x="799" y="19"/>
                    </a:cubicBezTo>
                    <a:cubicBezTo>
                      <a:pt x="773" y="6"/>
                      <a:pt x="750" y="1"/>
                      <a:pt x="730" y="1"/>
                    </a:cubicBezTo>
                    <a:close/>
                    <a:moveTo>
                      <a:pt x="226" y="745"/>
                    </a:moveTo>
                    <a:lnTo>
                      <a:pt x="205" y="772"/>
                    </a:lnTo>
                    <a:cubicBezTo>
                      <a:pt x="217" y="765"/>
                      <a:pt x="224" y="755"/>
                      <a:pt x="226" y="7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39"/>
              <p:cNvSpPr/>
              <p:nvPr/>
            </p:nvSpPr>
            <p:spPr>
              <a:xfrm>
                <a:off x="2032725" y="3760650"/>
                <a:ext cx="1750" cy="1750"/>
              </a:xfrm>
              <a:custGeom>
                <a:avLst/>
                <a:gdLst/>
                <a:ahLst/>
                <a:cxnLst/>
                <a:rect l="l" t="t" r="r" b="b"/>
                <a:pathLst>
                  <a:path w="70" h="7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4" y="24"/>
                      <a:pt x="1" y="24"/>
                      <a:pt x="24" y="46"/>
                    </a:cubicBezTo>
                    <a:lnTo>
                      <a:pt x="69" y="69"/>
                    </a:lnTo>
                    <a:lnTo>
                      <a:pt x="24" y="24"/>
                    </a:lnTo>
                    <a:cubicBezTo>
                      <a:pt x="24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39"/>
              <p:cNvSpPr/>
              <p:nvPr/>
            </p:nvSpPr>
            <p:spPr>
              <a:xfrm>
                <a:off x="2055675" y="3742400"/>
                <a:ext cx="105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53" extrusionOk="0">
                    <a:moveTo>
                      <a:pt x="19" y="0"/>
                    </a:moveTo>
                    <a:lnTo>
                      <a:pt x="19" y="0"/>
                    </a:lnTo>
                    <a:cubicBezTo>
                      <a:pt x="0" y="19"/>
                      <a:pt x="26" y="52"/>
                      <a:pt x="37" y="52"/>
                    </a:cubicBezTo>
                    <a:cubicBezTo>
                      <a:pt x="40" y="52"/>
                      <a:pt x="41" y="50"/>
                      <a:pt x="41" y="46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39"/>
              <p:cNvSpPr/>
              <p:nvPr/>
            </p:nvSpPr>
            <p:spPr>
              <a:xfrm>
                <a:off x="2057850" y="3742300"/>
                <a:ext cx="30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28" extrusionOk="0">
                    <a:moveTo>
                      <a:pt x="10" y="1"/>
                    </a:moveTo>
                    <a:cubicBezTo>
                      <a:pt x="8" y="1"/>
                      <a:pt x="0" y="14"/>
                      <a:pt x="0" y="27"/>
                    </a:cubicBezTo>
                    <a:cubicBezTo>
                      <a:pt x="10" y="8"/>
                      <a:pt x="11" y="1"/>
                      <a:pt x="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39"/>
              <p:cNvSpPr/>
              <p:nvPr/>
            </p:nvSpPr>
            <p:spPr>
              <a:xfrm>
                <a:off x="2057850" y="3740125"/>
                <a:ext cx="40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68" extrusionOk="0">
                    <a:moveTo>
                      <a:pt x="0" y="114"/>
                    </a:moveTo>
                    <a:lnTo>
                      <a:pt x="11" y="126"/>
                    </a:lnTo>
                    <a:lnTo>
                      <a:pt x="11" y="126"/>
                    </a:lnTo>
                    <a:lnTo>
                      <a:pt x="23" y="114"/>
                    </a:lnTo>
                    <a:close/>
                    <a:moveTo>
                      <a:pt x="11" y="126"/>
                    </a:moveTo>
                    <a:lnTo>
                      <a:pt x="0" y="137"/>
                    </a:lnTo>
                    <a:cubicBezTo>
                      <a:pt x="14" y="147"/>
                      <a:pt x="30" y="154"/>
                      <a:pt x="45" y="159"/>
                    </a:cubicBezTo>
                    <a:lnTo>
                      <a:pt x="45" y="159"/>
                    </a:lnTo>
                    <a:lnTo>
                      <a:pt x="11" y="126"/>
                    </a:lnTo>
                    <a:close/>
                    <a:moveTo>
                      <a:pt x="46" y="0"/>
                    </a:moveTo>
                    <a:cubicBezTo>
                      <a:pt x="46" y="23"/>
                      <a:pt x="68" y="69"/>
                      <a:pt x="68" y="91"/>
                    </a:cubicBezTo>
                    <a:lnTo>
                      <a:pt x="46" y="160"/>
                    </a:lnTo>
                    <a:lnTo>
                      <a:pt x="46" y="160"/>
                    </a:lnTo>
                    <a:cubicBezTo>
                      <a:pt x="46" y="160"/>
                      <a:pt x="45" y="159"/>
                      <a:pt x="45" y="159"/>
                    </a:cubicBezTo>
                    <a:lnTo>
                      <a:pt x="45" y="159"/>
                    </a:lnTo>
                    <a:lnTo>
                      <a:pt x="46" y="160"/>
                    </a:lnTo>
                    <a:lnTo>
                      <a:pt x="46" y="160"/>
                    </a:lnTo>
                    <a:lnTo>
                      <a:pt x="46" y="160"/>
                    </a:lnTo>
                    <a:cubicBezTo>
                      <a:pt x="60" y="164"/>
                      <a:pt x="75" y="167"/>
                      <a:pt x="89" y="167"/>
                    </a:cubicBezTo>
                    <a:cubicBezTo>
                      <a:pt x="128" y="167"/>
                      <a:pt x="160" y="145"/>
                      <a:pt x="160" y="91"/>
                    </a:cubicBezTo>
                    <a:cubicBezTo>
                      <a:pt x="160" y="46"/>
                      <a:pt x="137" y="23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39"/>
              <p:cNvSpPr/>
              <p:nvPr/>
            </p:nvSpPr>
            <p:spPr>
              <a:xfrm>
                <a:off x="2057850" y="3740125"/>
                <a:ext cx="115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46" h="23" extrusionOk="0">
                    <a:moveTo>
                      <a:pt x="46" y="0"/>
                    </a:moveTo>
                    <a:cubicBezTo>
                      <a:pt x="23" y="0"/>
                      <a:pt x="0" y="0"/>
                      <a:pt x="0" y="23"/>
                    </a:cubicBezTo>
                    <a:cubicBezTo>
                      <a:pt x="0" y="23"/>
                      <a:pt x="23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39"/>
              <p:cNvSpPr/>
              <p:nvPr/>
            </p:nvSpPr>
            <p:spPr>
              <a:xfrm>
                <a:off x="2056700" y="3740675"/>
                <a:ext cx="1175" cy="1750"/>
              </a:xfrm>
              <a:custGeom>
                <a:avLst/>
                <a:gdLst/>
                <a:ahLst/>
                <a:cxnLst/>
                <a:rect l="l" t="t" r="r" b="b"/>
                <a:pathLst>
                  <a:path w="47" h="70" extrusionOk="0">
                    <a:moveTo>
                      <a:pt x="46" y="1"/>
                    </a:moveTo>
                    <a:lnTo>
                      <a:pt x="46" y="1"/>
                    </a:lnTo>
                    <a:cubicBezTo>
                      <a:pt x="23" y="24"/>
                      <a:pt x="23" y="24"/>
                      <a:pt x="0" y="47"/>
                    </a:cubicBezTo>
                    <a:lnTo>
                      <a:pt x="23" y="69"/>
                    </a:lnTo>
                    <a:cubicBezTo>
                      <a:pt x="23" y="47"/>
                      <a:pt x="23" y="24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39"/>
              <p:cNvSpPr/>
              <p:nvPr/>
            </p:nvSpPr>
            <p:spPr>
              <a:xfrm>
                <a:off x="2056125" y="3681650"/>
                <a:ext cx="1750" cy="2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80" extrusionOk="0">
                    <a:moveTo>
                      <a:pt x="6" y="1"/>
                    </a:moveTo>
                    <a:cubicBezTo>
                      <a:pt x="3" y="1"/>
                      <a:pt x="1" y="3"/>
                      <a:pt x="1" y="11"/>
                    </a:cubicBezTo>
                    <a:cubicBezTo>
                      <a:pt x="1" y="11"/>
                      <a:pt x="1" y="57"/>
                      <a:pt x="1" y="57"/>
                    </a:cubicBezTo>
                    <a:cubicBezTo>
                      <a:pt x="23" y="79"/>
                      <a:pt x="46" y="79"/>
                      <a:pt x="46" y="79"/>
                    </a:cubicBezTo>
                    <a:cubicBezTo>
                      <a:pt x="69" y="57"/>
                      <a:pt x="46" y="34"/>
                      <a:pt x="23" y="11"/>
                    </a:cubicBezTo>
                    <a:cubicBezTo>
                      <a:pt x="23" y="11"/>
                      <a:pt x="13" y="1"/>
                      <a:pt x="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39"/>
              <p:cNvSpPr/>
              <p:nvPr/>
            </p:nvSpPr>
            <p:spPr>
              <a:xfrm>
                <a:off x="2063550" y="3742750"/>
                <a:ext cx="6875" cy="302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21" extrusionOk="0">
                    <a:moveTo>
                      <a:pt x="180" y="1"/>
                    </a:moveTo>
                    <a:cubicBezTo>
                      <a:pt x="107" y="1"/>
                      <a:pt x="35" y="26"/>
                      <a:pt x="0" y="78"/>
                    </a:cubicBezTo>
                    <a:lnTo>
                      <a:pt x="69" y="101"/>
                    </a:lnTo>
                    <a:cubicBezTo>
                      <a:pt x="99" y="111"/>
                      <a:pt x="139" y="121"/>
                      <a:pt x="176" y="121"/>
                    </a:cubicBezTo>
                    <a:cubicBezTo>
                      <a:pt x="221" y="121"/>
                      <a:pt x="262" y="105"/>
                      <a:pt x="274" y="55"/>
                    </a:cubicBezTo>
                    <a:lnTo>
                      <a:pt x="251" y="9"/>
                    </a:lnTo>
                    <a:cubicBezTo>
                      <a:pt x="229" y="4"/>
                      <a:pt x="204" y="1"/>
                      <a:pt x="1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39"/>
              <p:cNvSpPr/>
              <p:nvPr/>
            </p:nvSpPr>
            <p:spPr>
              <a:xfrm>
                <a:off x="2027025" y="3683775"/>
                <a:ext cx="2300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92" h="119" extrusionOk="0">
                    <a:moveTo>
                      <a:pt x="15" y="0"/>
                    </a:moveTo>
                    <a:cubicBezTo>
                      <a:pt x="6" y="0"/>
                      <a:pt x="0" y="6"/>
                      <a:pt x="0" y="17"/>
                    </a:cubicBezTo>
                    <a:cubicBezTo>
                      <a:pt x="0" y="17"/>
                      <a:pt x="0" y="40"/>
                      <a:pt x="0" y="40"/>
                    </a:cubicBezTo>
                    <a:lnTo>
                      <a:pt x="0" y="63"/>
                    </a:lnTo>
                    <a:cubicBezTo>
                      <a:pt x="0" y="86"/>
                      <a:pt x="46" y="63"/>
                      <a:pt x="46" y="109"/>
                    </a:cubicBezTo>
                    <a:cubicBezTo>
                      <a:pt x="46" y="109"/>
                      <a:pt x="56" y="119"/>
                      <a:pt x="63" y="119"/>
                    </a:cubicBezTo>
                    <a:cubicBezTo>
                      <a:pt x="66" y="119"/>
                      <a:pt x="69" y="116"/>
                      <a:pt x="69" y="109"/>
                    </a:cubicBezTo>
                    <a:cubicBezTo>
                      <a:pt x="92" y="109"/>
                      <a:pt x="92" y="109"/>
                      <a:pt x="92" y="63"/>
                    </a:cubicBezTo>
                    <a:cubicBezTo>
                      <a:pt x="92" y="40"/>
                      <a:pt x="69" y="17"/>
                      <a:pt x="46" y="17"/>
                    </a:cubicBezTo>
                    <a:cubicBezTo>
                      <a:pt x="35" y="6"/>
                      <a:pt x="23" y="0"/>
                      <a:pt x="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39"/>
              <p:cNvSpPr/>
              <p:nvPr/>
            </p:nvSpPr>
            <p:spPr>
              <a:xfrm>
                <a:off x="2049275" y="3717850"/>
                <a:ext cx="6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24"/>
                    </a:cubicBezTo>
                    <a:lnTo>
                      <a:pt x="23" y="24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39"/>
              <p:cNvSpPr/>
              <p:nvPr/>
            </p:nvSpPr>
            <p:spPr>
              <a:xfrm>
                <a:off x="2242150" y="3748675"/>
                <a:ext cx="6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1" y="0"/>
                    </a:moveTo>
                    <a:cubicBezTo>
                      <a:pt x="23" y="0"/>
                      <a:pt x="23" y="23"/>
                      <a:pt x="23" y="23"/>
                    </a:cubicBez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39"/>
              <p:cNvSpPr/>
              <p:nvPr/>
            </p:nvSpPr>
            <p:spPr>
              <a:xfrm>
                <a:off x="2242725" y="3749250"/>
                <a:ext cx="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0"/>
                    </a:moveTo>
                    <a:lnTo>
                      <a:pt x="0" y="23"/>
                    </a:lnTo>
                    <a:cubicBezTo>
                      <a:pt x="0" y="2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39"/>
              <p:cNvSpPr/>
              <p:nvPr/>
            </p:nvSpPr>
            <p:spPr>
              <a:xfrm>
                <a:off x="2242150" y="37486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39"/>
              <p:cNvSpPr/>
              <p:nvPr/>
            </p:nvSpPr>
            <p:spPr>
              <a:xfrm>
                <a:off x="2059550" y="3709300"/>
                <a:ext cx="6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1"/>
                    </a:moveTo>
                    <a:cubicBezTo>
                      <a:pt x="0" y="23"/>
                      <a:pt x="0" y="23"/>
                      <a:pt x="23" y="2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39"/>
              <p:cNvSpPr/>
              <p:nvPr/>
            </p:nvSpPr>
            <p:spPr>
              <a:xfrm>
                <a:off x="2060700" y="3709300"/>
                <a:ext cx="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lnTo>
                      <a:pt x="0" y="23"/>
                    </a:lnTo>
                    <a:cubicBezTo>
                      <a:pt x="0" y="1"/>
                      <a:pt x="0" y="1"/>
                      <a:pt x="0" y="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39"/>
              <p:cNvSpPr/>
              <p:nvPr/>
            </p:nvSpPr>
            <p:spPr>
              <a:xfrm>
                <a:off x="2060125" y="3708725"/>
                <a:ext cx="2300" cy="175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0" extrusionOk="0">
                    <a:moveTo>
                      <a:pt x="0" y="46"/>
                    </a:moveTo>
                    <a:cubicBezTo>
                      <a:pt x="9" y="51"/>
                      <a:pt x="16" y="54"/>
                      <a:pt x="23" y="56"/>
                    </a:cubicBezTo>
                    <a:lnTo>
                      <a:pt x="23" y="56"/>
                    </a:lnTo>
                    <a:lnTo>
                      <a:pt x="23" y="46"/>
                    </a:lnTo>
                    <a:close/>
                    <a:moveTo>
                      <a:pt x="23" y="1"/>
                    </a:moveTo>
                    <a:cubicBezTo>
                      <a:pt x="23" y="1"/>
                      <a:pt x="46" y="24"/>
                      <a:pt x="46" y="24"/>
                    </a:cubicBezTo>
                    <a:lnTo>
                      <a:pt x="29" y="58"/>
                    </a:lnTo>
                    <a:lnTo>
                      <a:pt x="29" y="58"/>
                    </a:lnTo>
                    <a:cubicBezTo>
                      <a:pt x="27" y="58"/>
                      <a:pt x="25" y="57"/>
                      <a:pt x="23" y="56"/>
                    </a:cubicBezTo>
                    <a:lnTo>
                      <a:pt x="23" y="56"/>
                    </a:lnTo>
                    <a:lnTo>
                      <a:pt x="23" y="69"/>
                    </a:lnTo>
                    <a:lnTo>
                      <a:pt x="29" y="58"/>
                    </a:lnTo>
                    <a:lnTo>
                      <a:pt x="29" y="58"/>
                    </a:lnTo>
                    <a:cubicBezTo>
                      <a:pt x="35" y="60"/>
                      <a:pt x="41" y="61"/>
                      <a:pt x="47" y="61"/>
                    </a:cubicBezTo>
                    <a:cubicBezTo>
                      <a:pt x="65" y="61"/>
                      <a:pt x="78" y="50"/>
                      <a:pt x="92" y="24"/>
                    </a:cubicBezTo>
                    <a:cubicBezTo>
                      <a:pt x="69" y="24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39"/>
              <p:cNvSpPr/>
              <p:nvPr/>
            </p:nvSpPr>
            <p:spPr>
              <a:xfrm>
                <a:off x="2060125" y="3708725"/>
                <a:ext cx="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lnTo>
                      <a:pt x="23" y="1"/>
                    </a:lnTo>
                    <a:cubicBezTo>
                      <a:pt x="23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39"/>
              <p:cNvSpPr/>
              <p:nvPr/>
            </p:nvSpPr>
            <p:spPr>
              <a:xfrm>
                <a:off x="2060125" y="3708725"/>
                <a:ext cx="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4"/>
                    </a:moveTo>
                    <a:lnTo>
                      <a:pt x="0" y="24"/>
                    </a:lnTo>
                    <a:cubicBezTo>
                      <a:pt x="0" y="24"/>
                      <a:pt x="0" y="24"/>
                      <a:pt x="0" y="1"/>
                    </a:cubicBezTo>
                    <a:cubicBezTo>
                      <a:pt x="0" y="1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39"/>
              <p:cNvSpPr/>
              <p:nvPr/>
            </p:nvSpPr>
            <p:spPr>
              <a:xfrm>
                <a:off x="2093225" y="3713300"/>
                <a:ext cx="7425" cy="80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320" extrusionOk="0">
                    <a:moveTo>
                      <a:pt x="183" y="0"/>
                    </a:moveTo>
                    <a:cubicBezTo>
                      <a:pt x="91" y="0"/>
                      <a:pt x="69" y="114"/>
                      <a:pt x="0" y="160"/>
                    </a:cubicBezTo>
                    <a:lnTo>
                      <a:pt x="69" y="206"/>
                    </a:lnTo>
                    <a:lnTo>
                      <a:pt x="46" y="251"/>
                    </a:lnTo>
                    <a:cubicBezTo>
                      <a:pt x="56" y="257"/>
                      <a:pt x="65" y="258"/>
                      <a:pt x="74" y="258"/>
                    </a:cubicBezTo>
                    <a:cubicBezTo>
                      <a:pt x="89" y="258"/>
                      <a:pt x="102" y="253"/>
                      <a:pt x="116" y="253"/>
                    </a:cubicBezTo>
                    <a:cubicBezTo>
                      <a:pt x="129" y="253"/>
                      <a:pt x="143" y="257"/>
                      <a:pt x="160" y="274"/>
                    </a:cubicBezTo>
                    <a:lnTo>
                      <a:pt x="137" y="320"/>
                    </a:lnTo>
                    <a:cubicBezTo>
                      <a:pt x="183" y="320"/>
                      <a:pt x="206" y="251"/>
                      <a:pt x="160" y="206"/>
                    </a:cubicBezTo>
                    <a:cubicBezTo>
                      <a:pt x="164" y="198"/>
                      <a:pt x="168" y="195"/>
                      <a:pt x="173" y="195"/>
                    </a:cubicBezTo>
                    <a:cubicBezTo>
                      <a:pt x="197" y="195"/>
                      <a:pt x="232" y="278"/>
                      <a:pt x="251" y="297"/>
                    </a:cubicBezTo>
                    <a:cubicBezTo>
                      <a:pt x="274" y="274"/>
                      <a:pt x="274" y="206"/>
                      <a:pt x="297" y="183"/>
                    </a:cubicBezTo>
                    <a:cubicBezTo>
                      <a:pt x="297" y="114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39"/>
              <p:cNvSpPr/>
              <p:nvPr/>
            </p:nvSpPr>
            <p:spPr>
              <a:xfrm>
                <a:off x="2256425" y="3759575"/>
                <a:ext cx="6875" cy="737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95" extrusionOk="0">
                    <a:moveTo>
                      <a:pt x="134" y="0"/>
                    </a:moveTo>
                    <a:cubicBezTo>
                      <a:pt x="92" y="0"/>
                      <a:pt x="67" y="52"/>
                      <a:pt x="23" y="67"/>
                    </a:cubicBezTo>
                    <a:cubicBezTo>
                      <a:pt x="46" y="89"/>
                      <a:pt x="23" y="158"/>
                      <a:pt x="0" y="158"/>
                    </a:cubicBezTo>
                    <a:lnTo>
                      <a:pt x="46" y="181"/>
                    </a:lnTo>
                    <a:lnTo>
                      <a:pt x="46" y="204"/>
                    </a:lnTo>
                    <a:lnTo>
                      <a:pt x="114" y="272"/>
                    </a:lnTo>
                    <a:lnTo>
                      <a:pt x="114" y="295"/>
                    </a:lnTo>
                    <a:lnTo>
                      <a:pt x="206" y="249"/>
                    </a:lnTo>
                    <a:cubicBezTo>
                      <a:pt x="251" y="226"/>
                      <a:pt x="274" y="135"/>
                      <a:pt x="228" y="67"/>
                    </a:cubicBezTo>
                    <a:cubicBezTo>
                      <a:pt x="187" y="17"/>
                      <a:pt x="158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39"/>
              <p:cNvSpPr/>
              <p:nvPr/>
            </p:nvSpPr>
            <p:spPr>
              <a:xfrm>
                <a:off x="2097200" y="3758950"/>
                <a:ext cx="6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4" y="0"/>
                    </a:moveTo>
                    <a:cubicBezTo>
                      <a:pt x="24" y="0"/>
                      <a:pt x="1" y="0"/>
                      <a:pt x="1" y="23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39"/>
              <p:cNvSpPr/>
              <p:nvPr/>
            </p:nvSpPr>
            <p:spPr>
              <a:xfrm>
                <a:off x="2093225" y="3755975"/>
                <a:ext cx="5150" cy="41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65" extrusionOk="0">
                    <a:moveTo>
                      <a:pt x="114" y="156"/>
                    </a:moveTo>
                    <a:cubicBezTo>
                      <a:pt x="109" y="159"/>
                      <a:pt x="103" y="165"/>
                      <a:pt x="91" y="165"/>
                    </a:cubicBezTo>
                    <a:lnTo>
                      <a:pt x="114" y="165"/>
                    </a:lnTo>
                    <a:lnTo>
                      <a:pt x="114" y="156"/>
                    </a:lnTo>
                    <a:close/>
                    <a:moveTo>
                      <a:pt x="133" y="1"/>
                    </a:moveTo>
                    <a:cubicBezTo>
                      <a:pt x="79" y="1"/>
                      <a:pt x="40" y="57"/>
                      <a:pt x="0" y="97"/>
                    </a:cubicBezTo>
                    <a:lnTo>
                      <a:pt x="114" y="51"/>
                    </a:lnTo>
                    <a:lnTo>
                      <a:pt x="114" y="142"/>
                    </a:lnTo>
                    <a:lnTo>
                      <a:pt x="114" y="156"/>
                    </a:lnTo>
                    <a:lnTo>
                      <a:pt x="114" y="156"/>
                    </a:lnTo>
                    <a:cubicBezTo>
                      <a:pt x="116" y="155"/>
                      <a:pt x="118" y="155"/>
                      <a:pt x="120" y="155"/>
                    </a:cubicBezTo>
                    <a:cubicBezTo>
                      <a:pt x="124" y="155"/>
                      <a:pt x="130" y="157"/>
                      <a:pt x="137" y="165"/>
                    </a:cubicBezTo>
                    <a:lnTo>
                      <a:pt x="160" y="74"/>
                    </a:lnTo>
                    <a:lnTo>
                      <a:pt x="183" y="97"/>
                    </a:lnTo>
                    <a:cubicBezTo>
                      <a:pt x="183" y="119"/>
                      <a:pt x="183" y="119"/>
                      <a:pt x="183" y="119"/>
                    </a:cubicBezTo>
                    <a:lnTo>
                      <a:pt x="206" y="74"/>
                    </a:lnTo>
                    <a:lnTo>
                      <a:pt x="160" y="5"/>
                    </a:lnTo>
                    <a:cubicBezTo>
                      <a:pt x="151" y="2"/>
                      <a:pt x="142" y="1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39"/>
              <p:cNvSpPr/>
              <p:nvPr/>
            </p:nvSpPr>
            <p:spPr>
              <a:xfrm>
                <a:off x="2115025" y="3765750"/>
                <a:ext cx="6175" cy="4450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78" extrusionOk="0">
                    <a:moveTo>
                      <a:pt x="91" y="0"/>
                    </a:moveTo>
                    <a:cubicBezTo>
                      <a:pt x="75" y="0"/>
                      <a:pt x="64" y="11"/>
                      <a:pt x="64" y="48"/>
                    </a:cubicBezTo>
                    <a:cubicBezTo>
                      <a:pt x="78" y="68"/>
                      <a:pt x="85" y="74"/>
                      <a:pt x="90" y="74"/>
                    </a:cubicBezTo>
                    <a:cubicBezTo>
                      <a:pt x="98" y="74"/>
                      <a:pt x="100" y="57"/>
                      <a:pt x="111" y="57"/>
                    </a:cubicBezTo>
                    <a:cubicBezTo>
                      <a:pt x="116" y="57"/>
                      <a:pt x="123" y="61"/>
                      <a:pt x="133" y="71"/>
                    </a:cubicBezTo>
                    <a:lnTo>
                      <a:pt x="155" y="139"/>
                    </a:lnTo>
                    <a:cubicBezTo>
                      <a:pt x="145" y="134"/>
                      <a:pt x="136" y="132"/>
                      <a:pt x="127" y="132"/>
                    </a:cubicBezTo>
                    <a:cubicBezTo>
                      <a:pt x="112" y="132"/>
                      <a:pt x="99" y="138"/>
                      <a:pt x="85" y="138"/>
                    </a:cubicBezTo>
                    <a:cubicBezTo>
                      <a:pt x="72" y="138"/>
                      <a:pt x="58" y="133"/>
                      <a:pt x="41" y="116"/>
                    </a:cubicBezTo>
                    <a:cubicBezTo>
                      <a:pt x="41" y="94"/>
                      <a:pt x="41" y="48"/>
                      <a:pt x="41" y="48"/>
                    </a:cubicBezTo>
                    <a:cubicBezTo>
                      <a:pt x="36" y="45"/>
                      <a:pt x="32" y="44"/>
                      <a:pt x="28" y="44"/>
                    </a:cubicBezTo>
                    <a:cubicBezTo>
                      <a:pt x="0" y="44"/>
                      <a:pt x="18" y="116"/>
                      <a:pt x="18" y="116"/>
                    </a:cubicBezTo>
                    <a:cubicBezTo>
                      <a:pt x="53" y="134"/>
                      <a:pt x="88" y="177"/>
                      <a:pt x="122" y="177"/>
                    </a:cubicBezTo>
                    <a:cubicBezTo>
                      <a:pt x="133" y="177"/>
                      <a:pt x="144" y="173"/>
                      <a:pt x="155" y="162"/>
                    </a:cubicBezTo>
                    <a:cubicBezTo>
                      <a:pt x="178" y="162"/>
                      <a:pt x="247" y="116"/>
                      <a:pt x="178" y="25"/>
                    </a:cubicBezTo>
                    <a:cubicBezTo>
                      <a:pt x="151" y="25"/>
                      <a:pt x="115" y="0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39"/>
              <p:cNvSpPr/>
              <p:nvPr/>
            </p:nvSpPr>
            <p:spPr>
              <a:xfrm>
                <a:off x="2103500" y="3664225"/>
                <a:ext cx="57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23" y="0"/>
                    </a:moveTo>
                    <a:lnTo>
                      <a:pt x="0" y="23"/>
                    </a:lnTo>
                    <a:lnTo>
                      <a:pt x="23" y="2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39"/>
              <p:cNvSpPr/>
              <p:nvPr/>
            </p:nvSpPr>
            <p:spPr>
              <a:xfrm>
                <a:off x="2238750" y="3828450"/>
                <a:ext cx="1725" cy="1850"/>
              </a:xfrm>
              <a:custGeom>
                <a:avLst/>
                <a:gdLst/>
                <a:ahLst/>
                <a:cxnLst/>
                <a:rect l="l" t="t" r="r" b="b"/>
                <a:pathLst>
                  <a:path w="69" h="74" extrusionOk="0">
                    <a:moveTo>
                      <a:pt x="29" y="0"/>
                    </a:moveTo>
                    <a:cubicBezTo>
                      <a:pt x="0" y="0"/>
                      <a:pt x="3" y="54"/>
                      <a:pt x="22" y="73"/>
                    </a:cubicBezTo>
                    <a:cubicBezTo>
                      <a:pt x="45" y="73"/>
                      <a:pt x="45" y="73"/>
                      <a:pt x="68" y="51"/>
                    </a:cubicBezTo>
                    <a:cubicBezTo>
                      <a:pt x="45" y="51"/>
                      <a:pt x="45" y="28"/>
                      <a:pt x="45" y="5"/>
                    </a:cubicBezTo>
                    <a:cubicBezTo>
                      <a:pt x="39" y="2"/>
                      <a:pt x="33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39"/>
              <p:cNvSpPr/>
              <p:nvPr/>
            </p:nvSpPr>
            <p:spPr>
              <a:xfrm>
                <a:off x="2145725" y="3816425"/>
                <a:ext cx="6875" cy="817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327" extrusionOk="0">
                    <a:moveTo>
                      <a:pt x="63" y="1"/>
                    </a:moveTo>
                    <a:cubicBezTo>
                      <a:pt x="34" y="1"/>
                      <a:pt x="12" y="18"/>
                      <a:pt x="0" y="52"/>
                    </a:cubicBezTo>
                    <a:cubicBezTo>
                      <a:pt x="23" y="75"/>
                      <a:pt x="23" y="121"/>
                      <a:pt x="0" y="121"/>
                    </a:cubicBezTo>
                    <a:lnTo>
                      <a:pt x="46" y="166"/>
                    </a:lnTo>
                    <a:cubicBezTo>
                      <a:pt x="0" y="258"/>
                      <a:pt x="137" y="189"/>
                      <a:pt x="114" y="326"/>
                    </a:cubicBezTo>
                    <a:cubicBezTo>
                      <a:pt x="122" y="311"/>
                      <a:pt x="132" y="306"/>
                      <a:pt x="144" y="306"/>
                    </a:cubicBezTo>
                    <a:cubicBezTo>
                      <a:pt x="168" y="306"/>
                      <a:pt x="198" y="326"/>
                      <a:pt x="228" y="326"/>
                    </a:cubicBezTo>
                    <a:cubicBezTo>
                      <a:pt x="251" y="326"/>
                      <a:pt x="274" y="281"/>
                      <a:pt x="274" y="212"/>
                    </a:cubicBezTo>
                    <a:cubicBezTo>
                      <a:pt x="251" y="121"/>
                      <a:pt x="206" y="75"/>
                      <a:pt x="160" y="52"/>
                    </a:cubicBezTo>
                    <a:cubicBezTo>
                      <a:pt x="126" y="18"/>
                      <a:pt x="91" y="1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39"/>
              <p:cNvSpPr/>
              <p:nvPr/>
            </p:nvSpPr>
            <p:spPr>
              <a:xfrm>
                <a:off x="2253000" y="3810875"/>
                <a:ext cx="57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252" extrusionOk="0">
                    <a:moveTo>
                      <a:pt x="69" y="0"/>
                    </a:moveTo>
                    <a:cubicBezTo>
                      <a:pt x="23" y="23"/>
                      <a:pt x="0" y="69"/>
                      <a:pt x="0" y="160"/>
                    </a:cubicBezTo>
                    <a:lnTo>
                      <a:pt x="23" y="183"/>
                    </a:lnTo>
                    <a:lnTo>
                      <a:pt x="23" y="206"/>
                    </a:lnTo>
                    <a:cubicBezTo>
                      <a:pt x="52" y="220"/>
                      <a:pt x="107" y="252"/>
                      <a:pt x="155" y="252"/>
                    </a:cubicBezTo>
                    <a:cubicBezTo>
                      <a:pt x="184" y="252"/>
                      <a:pt x="211" y="240"/>
                      <a:pt x="229" y="206"/>
                    </a:cubicBezTo>
                    <a:cubicBezTo>
                      <a:pt x="229" y="160"/>
                      <a:pt x="183" y="137"/>
                      <a:pt x="160" y="137"/>
                    </a:cubicBezTo>
                    <a:cubicBezTo>
                      <a:pt x="160" y="115"/>
                      <a:pt x="160" y="115"/>
                      <a:pt x="137" y="92"/>
                    </a:cubicBezTo>
                    <a:cubicBezTo>
                      <a:pt x="137" y="46"/>
                      <a:pt x="92" y="23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39"/>
              <p:cNvSpPr/>
              <p:nvPr/>
            </p:nvSpPr>
            <p:spPr>
              <a:xfrm>
                <a:off x="2264975" y="3829125"/>
                <a:ext cx="6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1"/>
                    </a:moveTo>
                    <a:lnTo>
                      <a:pt x="1" y="24"/>
                    </a:lnTo>
                    <a:lnTo>
                      <a:pt x="23" y="24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39"/>
              <p:cNvSpPr/>
              <p:nvPr/>
            </p:nvSpPr>
            <p:spPr>
              <a:xfrm>
                <a:off x="2268975" y="3821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39"/>
              <p:cNvSpPr/>
              <p:nvPr/>
            </p:nvSpPr>
            <p:spPr>
              <a:xfrm>
                <a:off x="2268975" y="3821150"/>
                <a:ext cx="6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0"/>
                    </a:moveTo>
                    <a:cubicBezTo>
                      <a:pt x="0" y="0"/>
                      <a:pt x="23" y="23"/>
                      <a:pt x="23" y="23"/>
                    </a:cubicBezTo>
                    <a:cubicBezTo>
                      <a:pt x="23" y="23"/>
                      <a:pt x="23" y="23"/>
                      <a:pt x="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39"/>
              <p:cNvSpPr/>
              <p:nvPr/>
            </p:nvSpPr>
            <p:spPr>
              <a:xfrm>
                <a:off x="2274100" y="3818300"/>
                <a:ext cx="687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52" extrusionOk="0">
                    <a:moveTo>
                      <a:pt x="23" y="19"/>
                    </a:moveTo>
                    <a:cubicBezTo>
                      <a:pt x="14" y="19"/>
                      <a:pt x="6" y="26"/>
                      <a:pt x="1" y="46"/>
                    </a:cubicBezTo>
                    <a:cubicBezTo>
                      <a:pt x="24" y="69"/>
                      <a:pt x="1" y="91"/>
                      <a:pt x="1" y="91"/>
                    </a:cubicBezTo>
                    <a:cubicBezTo>
                      <a:pt x="1" y="114"/>
                      <a:pt x="1" y="137"/>
                      <a:pt x="1" y="160"/>
                    </a:cubicBezTo>
                    <a:lnTo>
                      <a:pt x="24" y="160"/>
                    </a:lnTo>
                    <a:cubicBezTo>
                      <a:pt x="46" y="183"/>
                      <a:pt x="58" y="183"/>
                      <a:pt x="69" y="183"/>
                    </a:cubicBezTo>
                    <a:cubicBezTo>
                      <a:pt x="81" y="183"/>
                      <a:pt x="92" y="183"/>
                      <a:pt x="115" y="206"/>
                    </a:cubicBezTo>
                    <a:cubicBezTo>
                      <a:pt x="121" y="211"/>
                      <a:pt x="126" y="213"/>
                      <a:pt x="132" y="213"/>
                    </a:cubicBezTo>
                    <a:cubicBezTo>
                      <a:pt x="137" y="213"/>
                      <a:pt x="142" y="211"/>
                      <a:pt x="146" y="211"/>
                    </a:cubicBezTo>
                    <a:cubicBezTo>
                      <a:pt x="155" y="211"/>
                      <a:pt x="161" y="217"/>
                      <a:pt x="161" y="251"/>
                    </a:cubicBezTo>
                    <a:lnTo>
                      <a:pt x="183" y="228"/>
                    </a:lnTo>
                    <a:cubicBezTo>
                      <a:pt x="183" y="228"/>
                      <a:pt x="206" y="228"/>
                      <a:pt x="206" y="251"/>
                    </a:cubicBezTo>
                    <a:lnTo>
                      <a:pt x="252" y="228"/>
                    </a:lnTo>
                    <a:cubicBezTo>
                      <a:pt x="275" y="183"/>
                      <a:pt x="275" y="137"/>
                      <a:pt x="252" y="91"/>
                    </a:cubicBezTo>
                    <a:cubicBezTo>
                      <a:pt x="206" y="0"/>
                      <a:pt x="183" y="46"/>
                      <a:pt x="115" y="23"/>
                    </a:cubicBezTo>
                    <a:cubicBezTo>
                      <a:pt x="115" y="52"/>
                      <a:pt x="109" y="62"/>
                      <a:pt x="100" y="62"/>
                    </a:cubicBezTo>
                    <a:cubicBezTo>
                      <a:pt x="81" y="62"/>
                      <a:pt x="47" y="19"/>
                      <a:pt x="23" y="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39"/>
              <p:cNvSpPr/>
              <p:nvPr/>
            </p:nvSpPr>
            <p:spPr>
              <a:xfrm>
                <a:off x="2057850" y="3677450"/>
                <a:ext cx="6300" cy="282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13" extrusionOk="0">
                    <a:moveTo>
                      <a:pt x="153" y="1"/>
                    </a:moveTo>
                    <a:cubicBezTo>
                      <a:pt x="90" y="1"/>
                      <a:pt x="33" y="38"/>
                      <a:pt x="0" y="88"/>
                    </a:cubicBezTo>
                    <a:lnTo>
                      <a:pt x="46" y="110"/>
                    </a:lnTo>
                    <a:cubicBezTo>
                      <a:pt x="68" y="110"/>
                      <a:pt x="96" y="113"/>
                      <a:pt x="124" y="113"/>
                    </a:cubicBezTo>
                    <a:cubicBezTo>
                      <a:pt x="180" y="113"/>
                      <a:pt x="236" y="103"/>
                      <a:pt x="251" y="42"/>
                    </a:cubicBezTo>
                    <a:lnTo>
                      <a:pt x="228" y="19"/>
                    </a:lnTo>
                    <a:cubicBezTo>
                      <a:pt x="203" y="6"/>
                      <a:pt x="177" y="1"/>
                      <a:pt x="1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39"/>
              <p:cNvSpPr/>
              <p:nvPr/>
            </p:nvSpPr>
            <p:spPr>
              <a:xfrm>
                <a:off x="2069825" y="3695600"/>
                <a:ext cx="3450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61" extrusionOk="0">
                    <a:moveTo>
                      <a:pt x="46" y="1"/>
                    </a:moveTo>
                    <a:cubicBezTo>
                      <a:pt x="23" y="46"/>
                      <a:pt x="0" y="46"/>
                      <a:pt x="0" y="92"/>
                    </a:cubicBezTo>
                    <a:lnTo>
                      <a:pt x="23" y="92"/>
                    </a:lnTo>
                    <a:lnTo>
                      <a:pt x="23" y="115"/>
                    </a:lnTo>
                    <a:cubicBezTo>
                      <a:pt x="16" y="107"/>
                      <a:pt x="10" y="105"/>
                      <a:pt x="7" y="105"/>
                    </a:cubicBezTo>
                    <a:cubicBezTo>
                      <a:pt x="0" y="105"/>
                      <a:pt x="0" y="115"/>
                      <a:pt x="0" y="115"/>
                    </a:cubicBezTo>
                    <a:lnTo>
                      <a:pt x="46" y="138"/>
                    </a:lnTo>
                    <a:lnTo>
                      <a:pt x="46" y="161"/>
                    </a:lnTo>
                    <a:cubicBezTo>
                      <a:pt x="54" y="144"/>
                      <a:pt x="66" y="139"/>
                      <a:pt x="77" y="139"/>
                    </a:cubicBezTo>
                    <a:cubicBezTo>
                      <a:pt x="89" y="139"/>
                      <a:pt x="101" y="145"/>
                      <a:pt x="108" y="145"/>
                    </a:cubicBezTo>
                    <a:cubicBezTo>
                      <a:pt x="112" y="145"/>
                      <a:pt x="114" y="143"/>
                      <a:pt x="114" y="138"/>
                    </a:cubicBezTo>
                    <a:cubicBezTo>
                      <a:pt x="137" y="115"/>
                      <a:pt x="137" y="92"/>
                      <a:pt x="114" y="69"/>
                    </a:cubicBezTo>
                    <a:cubicBezTo>
                      <a:pt x="92" y="24"/>
                      <a:pt x="69" y="24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39"/>
              <p:cNvSpPr/>
              <p:nvPr/>
            </p:nvSpPr>
            <p:spPr>
              <a:xfrm>
                <a:off x="2081800" y="3701750"/>
                <a:ext cx="2875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8" extrusionOk="0">
                    <a:moveTo>
                      <a:pt x="35" y="0"/>
                    </a:moveTo>
                    <a:cubicBezTo>
                      <a:pt x="24" y="0"/>
                      <a:pt x="12" y="6"/>
                      <a:pt x="1" y="6"/>
                    </a:cubicBezTo>
                    <a:cubicBezTo>
                      <a:pt x="1" y="29"/>
                      <a:pt x="1" y="29"/>
                      <a:pt x="1" y="74"/>
                    </a:cubicBezTo>
                    <a:cubicBezTo>
                      <a:pt x="24" y="74"/>
                      <a:pt x="24" y="74"/>
                      <a:pt x="24" y="97"/>
                    </a:cubicBezTo>
                    <a:lnTo>
                      <a:pt x="69" y="97"/>
                    </a:lnTo>
                    <a:cubicBezTo>
                      <a:pt x="69" y="74"/>
                      <a:pt x="115" y="51"/>
                      <a:pt x="69" y="29"/>
                    </a:cubicBezTo>
                    <a:cubicBezTo>
                      <a:pt x="58" y="6"/>
                      <a:pt x="46" y="0"/>
                      <a:pt x="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39"/>
              <p:cNvSpPr/>
              <p:nvPr/>
            </p:nvSpPr>
            <p:spPr>
              <a:xfrm>
                <a:off x="2085225" y="3705300"/>
                <a:ext cx="117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47" h="41" extrusionOk="0">
                    <a:moveTo>
                      <a:pt x="23" y="1"/>
                    </a:moveTo>
                    <a:cubicBezTo>
                      <a:pt x="23" y="1"/>
                      <a:pt x="46" y="1"/>
                      <a:pt x="46" y="24"/>
                    </a:cubicBezTo>
                    <a:lnTo>
                      <a:pt x="46" y="1"/>
                    </a:lnTo>
                    <a:close/>
                    <a:moveTo>
                      <a:pt x="1" y="24"/>
                    </a:moveTo>
                    <a:cubicBezTo>
                      <a:pt x="12" y="35"/>
                      <a:pt x="23" y="41"/>
                      <a:pt x="32" y="41"/>
                    </a:cubicBezTo>
                    <a:cubicBezTo>
                      <a:pt x="41" y="41"/>
                      <a:pt x="46" y="35"/>
                      <a:pt x="46" y="24"/>
                    </a:cubicBezTo>
                    <a:lnTo>
                      <a:pt x="46" y="24"/>
                    </a:lnTo>
                    <a:cubicBezTo>
                      <a:pt x="39" y="31"/>
                      <a:pt x="34" y="34"/>
                      <a:pt x="29" y="34"/>
                    </a:cubicBezTo>
                    <a:cubicBezTo>
                      <a:pt x="21" y="34"/>
                      <a:pt x="16" y="24"/>
                      <a:pt x="1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5" name="Google Shape;945;p39"/>
              <p:cNvSpPr/>
              <p:nvPr/>
            </p:nvSpPr>
            <p:spPr>
              <a:xfrm>
                <a:off x="2102925" y="3729275"/>
                <a:ext cx="23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69" y="0"/>
                    </a:moveTo>
                    <a:cubicBezTo>
                      <a:pt x="23" y="0"/>
                      <a:pt x="0" y="69"/>
                      <a:pt x="0" y="92"/>
                    </a:cubicBezTo>
                    <a:cubicBezTo>
                      <a:pt x="0" y="87"/>
                      <a:pt x="4" y="85"/>
                      <a:pt x="9" y="85"/>
                    </a:cubicBezTo>
                    <a:cubicBezTo>
                      <a:pt x="20" y="85"/>
                      <a:pt x="37" y="90"/>
                      <a:pt x="53" y="90"/>
                    </a:cubicBezTo>
                    <a:cubicBezTo>
                      <a:pt x="68" y="90"/>
                      <a:pt x="83" y="86"/>
                      <a:pt x="92" y="69"/>
                    </a:cubicBezTo>
                    <a:cubicBezTo>
                      <a:pt x="92" y="69"/>
                      <a:pt x="92" y="23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39"/>
              <p:cNvSpPr/>
              <p:nvPr/>
            </p:nvSpPr>
            <p:spPr>
              <a:xfrm>
                <a:off x="2093225" y="3704175"/>
                <a:ext cx="4000" cy="2875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15" extrusionOk="0">
                    <a:moveTo>
                      <a:pt x="46" y="0"/>
                    </a:moveTo>
                    <a:cubicBezTo>
                      <a:pt x="0" y="23"/>
                      <a:pt x="46" y="91"/>
                      <a:pt x="69" y="91"/>
                    </a:cubicBezTo>
                    <a:lnTo>
                      <a:pt x="69" y="114"/>
                    </a:lnTo>
                    <a:cubicBezTo>
                      <a:pt x="69" y="107"/>
                      <a:pt x="71" y="104"/>
                      <a:pt x="75" y="104"/>
                    </a:cubicBezTo>
                    <a:cubicBezTo>
                      <a:pt x="84" y="104"/>
                      <a:pt x="99" y="114"/>
                      <a:pt x="114" y="114"/>
                    </a:cubicBezTo>
                    <a:cubicBezTo>
                      <a:pt x="114" y="69"/>
                      <a:pt x="160" y="91"/>
                      <a:pt x="137" y="46"/>
                    </a:cubicBezTo>
                    <a:cubicBezTo>
                      <a:pt x="114" y="12"/>
                      <a:pt x="97" y="6"/>
                      <a:pt x="83" y="6"/>
                    </a:cubicBezTo>
                    <a:cubicBezTo>
                      <a:pt x="76" y="6"/>
                      <a:pt x="69" y="7"/>
                      <a:pt x="63" y="7"/>
                    </a:cubicBezTo>
                    <a:cubicBezTo>
                      <a:pt x="57" y="7"/>
                      <a:pt x="52" y="6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7" name="Google Shape;947;p39"/>
              <p:cNvSpPr/>
              <p:nvPr/>
            </p:nvSpPr>
            <p:spPr>
              <a:xfrm>
                <a:off x="2105200" y="3710500"/>
                <a:ext cx="1725" cy="167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7" extrusionOk="0">
                    <a:moveTo>
                      <a:pt x="24" y="1"/>
                    </a:moveTo>
                    <a:cubicBezTo>
                      <a:pt x="11" y="1"/>
                      <a:pt x="1" y="21"/>
                      <a:pt x="1" y="21"/>
                    </a:cubicBezTo>
                    <a:cubicBezTo>
                      <a:pt x="1" y="21"/>
                      <a:pt x="1" y="67"/>
                      <a:pt x="1" y="67"/>
                    </a:cubicBezTo>
                    <a:lnTo>
                      <a:pt x="46" y="67"/>
                    </a:lnTo>
                    <a:cubicBezTo>
                      <a:pt x="46" y="44"/>
                      <a:pt x="69" y="67"/>
                      <a:pt x="46" y="21"/>
                    </a:cubicBezTo>
                    <a:cubicBezTo>
                      <a:pt x="39" y="6"/>
                      <a:pt x="31" y="1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8" name="Google Shape;948;p39"/>
              <p:cNvSpPr/>
              <p:nvPr/>
            </p:nvSpPr>
            <p:spPr>
              <a:xfrm>
                <a:off x="2072100" y="3695600"/>
                <a:ext cx="117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1" y="1"/>
                    </a:moveTo>
                    <a:cubicBezTo>
                      <a:pt x="23" y="24"/>
                      <a:pt x="23" y="24"/>
                      <a:pt x="23" y="24"/>
                    </a:cubicBezTo>
                    <a:lnTo>
                      <a:pt x="46" y="24"/>
                    </a:lnTo>
                    <a:cubicBezTo>
                      <a:pt x="23" y="24"/>
                      <a:pt x="23" y="24"/>
                      <a:pt x="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9" name="Google Shape;949;p39"/>
              <p:cNvSpPr/>
              <p:nvPr/>
            </p:nvSpPr>
            <p:spPr>
              <a:xfrm>
                <a:off x="2072675" y="3696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39"/>
              <p:cNvSpPr/>
              <p:nvPr/>
            </p:nvSpPr>
            <p:spPr>
              <a:xfrm>
                <a:off x="2072100" y="3695600"/>
                <a:ext cx="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23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1" name="Google Shape;951;p39"/>
              <p:cNvSpPr/>
              <p:nvPr/>
            </p:nvSpPr>
            <p:spPr>
              <a:xfrm>
                <a:off x="2093225" y="3695025"/>
                <a:ext cx="1725" cy="23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93" extrusionOk="0">
                    <a:moveTo>
                      <a:pt x="46" y="1"/>
                    </a:moveTo>
                    <a:cubicBezTo>
                      <a:pt x="15" y="1"/>
                      <a:pt x="5" y="11"/>
                      <a:pt x="2" y="25"/>
                    </a:cubicBezTo>
                    <a:lnTo>
                      <a:pt x="2" y="25"/>
                    </a:lnTo>
                    <a:lnTo>
                      <a:pt x="0" y="24"/>
                    </a:lnTo>
                    <a:cubicBezTo>
                      <a:pt x="0" y="32"/>
                      <a:pt x="0" y="40"/>
                      <a:pt x="0" y="47"/>
                    </a:cubicBezTo>
                    <a:cubicBezTo>
                      <a:pt x="0" y="39"/>
                      <a:pt x="0" y="32"/>
                      <a:pt x="2" y="25"/>
                    </a:cubicBezTo>
                    <a:lnTo>
                      <a:pt x="2" y="25"/>
                    </a:lnTo>
                    <a:lnTo>
                      <a:pt x="46" y="69"/>
                    </a:lnTo>
                    <a:cubicBezTo>
                      <a:pt x="46" y="81"/>
                      <a:pt x="40" y="81"/>
                      <a:pt x="34" y="81"/>
                    </a:cubicBezTo>
                    <a:cubicBezTo>
                      <a:pt x="29" y="81"/>
                      <a:pt x="23" y="81"/>
                      <a:pt x="23" y="92"/>
                    </a:cubicBezTo>
                    <a:cubicBezTo>
                      <a:pt x="46" y="92"/>
                      <a:pt x="69" y="92"/>
                      <a:pt x="69" y="47"/>
                    </a:cubicBezTo>
                    <a:cubicBezTo>
                      <a:pt x="46" y="47"/>
                      <a:pt x="46" y="24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2" name="Google Shape;952;p39"/>
              <p:cNvSpPr/>
              <p:nvPr/>
            </p:nvSpPr>
            <p:spPr>
              <a:xfrm>
                <a:off x="2125175" y="3668225"/>
                <a:ext cx="1725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92" extrusionOk="0">
                    <a:moveTo>
                      <a:pt x="0" y="0"/>
                    </a:moveTo>
                    <a:cubicBezTo>
                      <a:pt x="0" y="23"/>
                      <a:pt x="0" y="46"/>
                      <a:pt x="23" y="69"/>
                    </a:cubicBezTo>
                    <a:cubicBezTo>
                      <a:pt x="46" y="91"/>
                      <a:pt x="46" y="91"/>
                      <a:pt x="69" y="91"/>
                    </a:cubicBezTo>
                    <a:cubicBezTo>
                      <a:pt x="69" y="46"/>
                      <a:pt x="69" y="23"/>
                      <a:pt x="46" y="0"/>
                    </a:cubicBezTo>
                    <a:cubicBezTo>
                      <a:pt x="38" y="8"/>
                      <a:pt x="33" y="10"/>
                      <a:pt x="29" y="10"/>
                    </a:cubicBezTo>
                    <a:cubicBezTo>
                      <a:pt x="21" y="10"/>
                      <a:pt x="16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39"/>
              <p:cNvSpPr/>
              <p:nvPr/>
            </p:nvSpPr>
            <p:spPr>
              <a:xfrm>
                <a:off x="2124625" y="3663850"/>
                <a:ext cx="1725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1" extrusionOk="0">
                    <a:moveTo>
                      <a:pt x="20" y="0"/>
                    </a:moveTo>
                    <a:cubicBezTo>
                      <a:pt x="1" y="0"/>
                      <a:pt x="5" y="44"/>
                      <a:pt x="22" y="61"/>
                    </a:cubicBezTo>
                    <a:cubicBezTo>
                      <a:pt x="45" y="61"/>
                      <a:pt x="45" y="61"/>
                      <a:pt x="68" y="38"/>
                    </a:cubicBezTo>
                    <a:cubicBezTo>
                      <a:pt x="45" y="38"/>
                      <a:pt x="45" y="15"/>
                      <a:pt x="45" y="15"/>
                    </a:cubicBezTo>
                    <a:cubicBezTo>
                      <a:pt x="34" y="4"/>
                      <a:pt x="26" y="0"/>
                      <a:pt x="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4" name="Google Shape;954;p39"/>
              <p:cNvSpPr/>
              <p:nvPr/>
            </p:nvSpPr>
            <p:spPr>
              <a:xfrm>
                <a:off x="2134875" y="3732125"/>
                <a:ext cx="7450" cy="295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18" extrusionOk="0">
                    <a:moveTo>
                      <a:pt x="156" y="1"/>
                    </a:moveTo>
                    <a:cubicBezTo>
                      <a:pt x="92" y="1"/>
                      <a:pt x="31" y="31"/>
                      <a:pt x="0" y="92"/>
                    </a:cubicBezTo>
                    <a:lnTo>
                      <a:pt x="69" y="115"/>
                    </a:lnTo>
                    <a:cubicBezTo>
                      <a:pt x="92" y="115"/>
                      <a:pt x="122" y="117"/>
                      <a:pt x="153" y="117"/>
                    </a:cubicBezTo>
                    <a:cubicBezTo>
                      <a:pt x="216" y="117"/>
                      <a:pt x="282" y="107"/>
                      <a:pt x="297" y="46"/>
                    </a:cubicBezTo>
                    <a:lnTo>
                      <a:pt x="252" y="23"/>
                    </a:lnTo>
                    <a:cubicBezTo>
                      <a:pt x="221" y="8"/>
                      <a:pt x="188" y="1"/>
                      <a:pt x="1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39"/>
              <p:cNvSpPr/>
              <p:nvPr/>
            </p:nvSpPr>
            <p:spPr>
              <a:xfrm>
                <a:off x="2163400" y="3679625"/>
                <a:ext cx="10875" cy="91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66" extrusionOk="0">
                    <a:moveTo>
                      <a:pt x="389" y="1"/>
                    </a:moveTo>
                    <a:cubicBezTo>
                      <a:pt x="343" y="1"/>
                      <a:pt x="297" y="46"/>
                      <a:pt x="275" y="69"/>
                    </a:cubicBezTo>
                    <a:lnTo>
                      <a:pt x="320" y="92"/>
                    </a:lnTo>
                    <a:cubicBezTo>
                      <a:pt x="320" y="115"/>
                      <a:pt x="297" y="115"/>
                      <a:pt x="297" y="115"/>
                    </a:cubicBezTo>
                    <a:cubicBezTo>
                      <a:pt x="258" y="75"/>
                      <a:pt x="223" y="66"/>
                      <a:pt x="190" y="66"/>
                    </a:cubicBezTo>
                    <a:cubicBezTo>
                      <a:pt x="159" y="66"/>
                      <a:pt x="130" y="74"/>
                      <a:pt x="102" y="74"/>
                    </a:cubicBezTo>
                    <a:cubicBezTo>
                      <a:pt x="91" y="74"/>
                      <a:pt x="80" y="73"/>
                      <a:pt x="69" y="69"/>
                    </a:cubicBezTo>
                    <a:lnTo>
                      <a:pt x="69" y="69"/>
                    </a:lnTo>
                    <a:cubicBezTo>
                      <a:pt x="115" y="130"/>
                      <a:pt x="69" y="130"/>
                      <a:pt x="40" y="130"/>
                    </a:cubicBezTo>
                    <a:lnTo>
                      <a:pt x="40" y="130"/>
                    </a:lnTo>
                    <a:cubicBezTo>
                      <a:pt x="26" y="130"/>
                      <a:pt x="16" y="130"/>
                      <a:pt x="24" y="138"/>
                    </a:cubicBezTo>
                    <a:lnTo>
                      <a:pt x="46" y="160"/>
                    </a:lnTo>
                    <a:cubicBezTo>
                      <a:pt x="69" y="206"/>
                      <a:pt x="24" y="206"/>
                      <a:pt x="1" y="229"/>
                    </a:cubicBezTo>
                    <a:lnTo>
                      <a:pt x="69" y="252"/>
                    </a:lnTo>
                    <a:lnTo>
                      <a:pt x="46" y="297"/>
                    </a:lnTo>
                    <a:lnTo>
                      <a:pt x="46" y="297"/>
                    </a:lnTo>
                    <a:lnTo>
                      <a:pt x="92" y="275"/>
                    </a:lnTo>
                    <a:cubicBezTo>
                      <a:pt x="92" y="294"/>
                      <a:pt x="124" y="329"/>
                      <a:pt x="121" y="354"/>
                    </a:cubicBezTo>
                    <a:lnTo>
                      <a:pt x="121" y="354"/>
                    </a:lnTo>
                    <a:lnTo>
                      <a:pt x="138" y="320"/>
                    </a:lnTo>
                    <a:cubicBezTo>
                      <a:pt x="206" y="320"/>
                      <a:pt x="275" y="297"/>
                      <a:pt x="297" y="252"/>
                    </a:cubicBezTo>
                    <a:cubicBezTo>
                      <a:pt x="229" y="46"/>
                      <a:pt x="434" y="183"/>
                      <a:pt x="434" y="69"/>
                    </a:cubicBezTo>
                    <a:cubicBezTo>
                      <a:pt x="434" y="46"/>
                      <a:pt x="412" y="23"/>
                      <a:pt x="389" y="1"/>
                    </a:cubicBezTo>
                    <a:close/>
                    <a:moveTo>
                      <a:pt x="121" y="354"/>
                    </a:moveTo>
                    <a:lnTo>
                      <a:pt x="115" y="366"/>
                    </a:lnTo>
                    <a:cubicBezTo>
                      <a:pt x="118" y="362"/>
                      <a:pt x="120" y="358"/>
                      <a:pt x="121" y="3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39"/>
              <p:cNvSpPr/>
              <p:nvPr/>
            </p:nvSpPr>
            <p:spPr>
              <a:xfrm>
                <a:off x="2093225" y="3670650"/>
                <a:ext cx="2875" cy="33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32" extrusionOk="0">
                    <a:moveTo>
                      <a:pt x="26" y="0"/>
                    </a:moveTo>
                    <a:cubicBezTo>
                      <a:pt x="12" y="0"/>
                      <a:pt x="0" y="6"/>
                      <a:pt x="0" y="17"/>
                    </a:cubicBezTo>
                    <a:cubicBezTo>
                      <a:pt x="0" y="40"/>
                      <a:pt x="0" y="63"/>
                      <a:pt x="0" y="63"/>
                    </a:cubicBezTo>
                    <a:lnTo>
                      <a:pt x="23" y="63"/>
                    </a:lnTo>
                    <a:cubicBezTo>
                      <a:pt x="0" y="109"/>
                      <a:pt x="46" y="86"/>
                      <a:pt x="46" y="131"/>
                    </a:cubicBezTo>
                    <a:cubicBezTo>
                      <a:pt x="53" y="124"/>
                      <a:pt x="59" y="121"/>
                      <a:pt x="63" y="121"/>
                    </a:cubicBezTo>
                    <a:cubicBezTo>
                      <a:pt x="71" y="121"/>
                      <a:pt x="76" y="131"/>
                      <a:pt x="91" y="131"/>
                    </a:cubicBezTo>
                    <a:cubicBezTo>
                      <a:pt x="114" y="109"/>
                      <a:pt x="114" y="109"/>
                      <a:pt x="114" y="63"/>
                    </a:cubicBezTo>
                    <a:cubicBezTo>
                      <a:pt x="91" y="40"/>
                      <a:pt x="91" y="17"/>
                      <a:pt x="69" y="17"/>
                    </a:cubicBezTo>
                    <a:cubicBezTo>
                      <a:pt x="57" y="6"/>
                      <a:pt x="40" y="0"/>
                      <a:pt x="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39"/>
              <p:cNvSpPr/>
              <p:nvPr/>
            </p:nvSpPr>
            <p:spPr>
              <a:xfrm>
                <a:off x="2118325" y="3706200"/>
                <a:ext cx="600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1" extrusionOk="0">
                    <a:moveTo>
                      <a:pt x="6" y="0"/>
                    </a:moveTo>
                    <a:cubicBezTo>
                      <a:pt x="3" y="0"/>
                      <a:pt x="1" y="3"/>
                      <a:pt x="1" y="10"/>
                    </a:cubicBezTo>
                    <a:lnTo>
                      <a:pt x="23" y="10"/>
                    </a:lnTo>
                    <a:cubicBezTo>
                      <a:pt x="23" y="10"/>
                      <a:pt x="13" y="0"/>
                      <a:pt x="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39"/>
              <p:cNvSpPr/>
              <p:nvPr/>
            </p:nvSpPr>
            <p:spPr>
              <a:xfrm>
                <a:off x="2129750" y="3697325"/>
                <a:ext cx="57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0" y="0"/>
                    </a:moveTo>
                    <a:cubicBezTo>
                      <a:pt x="0" y="23"/>
                      <a:pt x="0" y="23"/>
                      <a:pt x="23" y="2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39"/>
              <p:cNvSpPr/>
              <p:nvPr/>
            </p:nvSpPr>
            <p:spPr>
              <a:xfrm>
                <a:off x="2130300" y="3697075"/>
                <a:ext cx="550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1" extrusionOk="0">
                    <a:moveTo>
                      <a:pt x="16" y="0"/>
                    </a:moveTo>
                    <a:cubicBezTo>
                      <a:pt x="14" y="0"/>
                      <a:pt x="8" y="3"/>
                      <a:pt x="1" y="10"/>
                    </a:cubicBezTo>
                    <a:cubicBezTo>
                      <a:pt x="16" y="10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39"/>
              <p:cNvSpPr/>
              <p:nvPr/>
            </p:nvSpPr>
            <p:spPr>
              <a:xfrm>
                <a:off x="2130300" y="3696175"/>
                <a:ext cx="2325" cy="1875"/>
              </a:xfrm>
              <a:custGeom>
                <a:avLst/>
                <a:gdLst/>
                <a:ahLst/>
                <a:cxnLst/>
                <a:rect l="l" t="t" r="r" b="b"/>
                <a:pathLst>
                  <a:path w="93" h="75" extrusionOk="0">
                    <a:moveTo>
                      <a:pt x="24" y="1"/>
                    </a:moveTo>
                    <a:cubicBezTo>
                      <a:pt x="24" y="23"/>
                      <a:pt x="46" y="23"/>
                      <a:pt x="46" y="46"/>
                    </a:cubicBezTo>
                    <a:lnTo>
                      <a:pt x="24" y="69"/>
                    </a:lnTo>
                    <a:lnTo>
                      <a:pt x="1" y="69"/>
                    </a:lnTo>
                    <a:cubicBezTo>
                      <a:pt x="24" y="69"/>
                      <a:pt x="41" y="75"/>
                      <a:pt x="55" y="75"/>
                    </a:cubicBezTo>
                    <a:cubicBezTo>
                      <a:pt x="69" y="75"/>
                      <a:pt x="81" y="69"/>
                      <a:pt x="92" y="46"/>
                    </a:cubicBezTo>
                    <a:cubicBezTo>
                      <a:pt x="69" y="23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39"/>
              <p:cNvSpPr/>
              <p:nvPr/>
            </p:nvSpPr>
            <p:spPr>
              <a:xfrm>
                <a:off x="2130300" y="3696175"/>
                <a:ext cx="6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4" y="1"/>
                    </a:moveTo>
                    <a:cubicBezTo>
                      <a:pt x="24" y="1"/>
                      <a:pt x="1" y="1"/>
                      <a:pt x="1" y="23"/>
                    </a:cubicBezTo>
                    <a:cubicBezTo>
                      <a:pt x="1" y="23"/>
                      <a:pt x="24" y="1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39"/>
              <p:cNvSpPr/>
              <p:nvPr/>
            </p:nvSpPr>
            <p:spPr>
              <a:xfrm>
                <a:off x="2129750" y="3696750"/>
                <a:ext cx="57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23" y="0"/>
                    </a:moveTo>
                    <a:cubicBezTo>
                      <a:pt x="23" y="0"/>
                      <a:pt x="23" y="0"/>
                      <a:pt x="0" y="23"/>
                    </a:cubicBezTo>
                    <a:lnTo>
                      <a:pt x="23" y="23"/>
                    </a:lnTo>
                    <a:cubicBezTo>
                      <a:pt x="23" y="23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39"/>
              <p:cNvSpPr/>
              <p:nvPr/>
            </p:nvSpPr>
            <p:spPr>
              <a:xfrm>
                <a:off x="2147425" y="3683050"/>
                <a:ext cx="4025" cy="3450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38" extrusionOk="0">
                    <a:moveTo>
                      <a:pt x="92" y="1"/>
                    </a:moveTo>
                    <a:cubicBezTo>
                      <a:pt x="46" y="1"/>
                      <a:pt x="23" y="46"/>
                      <a:pt x="1" y="92"/>
                    </a:cubicBezTo>
                    <a:lnTo>
                      <a:pt x="46" y="92"/>
                    </a:lnTo>
                    <a:lnTo>
                      <a:pt x="23" y="115"/>
                    </a:lnTo>
                    <a:cubicBezTo>
                      <a:pt x="31" y="122"/>
                      <a:pt x="39" y="125"/>
                      <a:pt x="46" y="125"/>
                    </a:cubicBezTo>
                    <a:cubicBezTo>
                      <a:pt x="61" y="125"/>
                      <a:pt x="77" y="115"/>
                      <a:pt x="92" y="115"/>
                    </a:cubicBezTo>
                    <a:lnTo>
                      <a:pt x="69" y="138"/>
                    </a:lnTo>
                    <a:cubicBezTo>
                      <a:pt x="92" y="138"/>
                      <a:pt x="115" y="115"/>
                      <a:pt x="92" y="92"/>
                    </a:cubicBezTo>
                    <a:cubicBezTo>
                      <a:pt x="92" y="88"/>
                      <a:pt x="93" y="86"/>
                      <a:pt x="94" y="86"/>
                    </a:cubicBezTo>
                    <a:cubicBezTo>
                      <a:pt x="100" y="86"/>
                      <a:pt x="115" y="119"/>
                      <a:pt x="115" y="138"/>
                    </a:cubicBezTo>
                    <a:cubicBezTo>
                      <a:pt x="138" y="115"/>
                      <a:pt x="138" y="92"/>
                      <a:pt x="160" y="69"/>
                    </a:cubicBezTo>
                    <a:cubicBezTo>
                      <a:pt x="138" y="46"/>
                      <a:pt x="115" y="1"/>
                      <a:pt x="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39"/>
              <p:cNvSpPr/>
              <p:nvPr/>
            </p:nvSpPr>
            <p:spPr>
              <a:xfrm>
                <a:off x="2148000" y="3709375"/>
                <a:ext cx="3450" cy="280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12" extrusionOk="0">
                    <a:moveTo>
                      <a:pt x="78" y="1"/>
                    </a:moveTo>
                    <a:cubicBezTo>
                      <a:pt x="55" y="1"/>
                      <a:pt x="39" y="27"/>
                      <a:pt x="23" y="43"/>
                    </a:cubicBezTo>
                    <a:cubicBezTo>
                      <a:pt x="23" y="43"/>
                      <a:pt x="23" y="66"/>
                      <a:pt x="0" y="66"/>
                    </a:cubicBezTo>
                    <a:lnTo>
                      <a:pt x="23" y="89"/>
                    </a:lnTo>
                    <a:lnTo>
                      <a:pt x="69" y="112"/>
                    </a:lnTo>
                    <a:lnTo>
                      <a:pt x="115" y="112"/>
                    </a:lnTo>
                    <a:cubicBezTo>
                      <a:pt x="137" y="89"/>
                      <a:pt x="137" y="43"/>
                      <a:pt x="115" y="20"/>
                    </a:cubicBezTo>
                    <a:cubicBezTo>
                      <a:pt x="100" y="6"/>
                      <a:pt x="88" y="1"/>
                      <a:pt x="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5" name="Google Shape;965;p39"/>
              <p:cNvSpPr/>
              <p:nvPr/>
            </p:nvSpPr>
            <p:spPr>
              <a:xfrm>
                <a:off x="2150275" y="37030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39"/>
              <p:cNvSpPr/>
              <p:nvPr/>
            </p:nvSpPr>
            <p:spPr>
              <a:xfrm>
                <a:off x="2148000" y="3701725"/>
                <a:ext cx="2300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6" extrusionOk="0">
                    <a:moveTo>
                      <a:pt x="55" y="0"/>
                    </a:moveTo>
                    <a:cubicBezTo>
                      <a:pt x="37" y="0"/>
                      <a:pt x="19" y="30"/>
                      <a:pt x="0" y="30"/>
                    </a:cubicBezTo>
                    <a:lnTo>
                      <a:pt x="46" y="30"/>
                    </a:lnTo>
                    <a:lnTo>
                      <a:pt x="69" y="52"/>
                    </a:lnTo>
                    <a:lnTo>
                      <a:pt x="69" y="30"/>
                    </a:lnTo>
                    <a:lnTo>
                      <a:pt x="92" y="52"/>
                    </a:lnTo>
                    <a:lnTo>
                      <a:pt x="92" y="30"/>
                    </a:lnTo>
                    <a:lnTo>
                      <a:pt x="69" y="7"/>
                    </a:lnTo>
                    <a:cubicBezTo>
                      <a:pt x="64" y="2"/>
                      <a:pt x="60" y="0"/>
                      <a:pt x="55" y="0"/>
                    </a:cubicBezTo>
                    <a:close/>
                    <a:moveTo>
                      <a:pt x="59" y="66"/>
                    </a:moveTo>
                    <a:cubicBezTo>
                      <a:pt x="53" y="68"/>
                      <a:pt x="46" y="75"/>
                      <a:pt x="46" y="75"/>
                    </a:cubicBezTo>
                    <a:lnTo>
                      <a:pt x="69" y="75"/>
                    </a:lnTo>
                    <a:lnTo>
                      <a:pt x="59" y="66"/>
                    </a:lnTo>
                    <a:close/>
                    <a:moveTo>
                      <a:pt x="46" y="52"/>
                    </a:moveTo>
                    <a:lnTo>
                      <a:pt x="59" y="66"/>
                    </a:lnTo>
                    <a:lnTo>
                      <a:pt x="59" y="66"/>
                    </a:lnTo>
                    <a:cubicBezTo>
                      <a:pt x="61" y="65"/>
                      <a:pt x="62" y="65"/>
                      <a:pt x="63" y="65"/>
                    </a:cubicBezTo>
                    <a:cubicBezTo>
                      <a:pt x="66" y="65"/>
                      <a:pt x="69" y="68"/>
                      <a:pt x="69" y="75"/>
                    </a:cubicBezTo>
                    <a:lnTo>
                      <a:pt x="69" y="5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39"/>
              <p:cNvSpPr/>
              <p:nvPr/>
            </p:nvSpPr>
            <p:spPr>
              <a:xfrm>
                <a:off x="2158850" y="3705175"/>
                <a:ext cx="3450" cy="2025"/>
              </a:xfrm>
              <a:custGeom>
                <a:avLst/>
                <a:gdLst/>
                <a:ahLst/>
                <a:cxnLst/>
                <a:rect l="l" t="t" r="r" b="b"/>
                <a:pathLst>
                  <a:path w="138" h="81" extrusionOk="0">
                    <a:moveTo>
                      <a:pt x="51" y="0"/>
                    </a:moveTo>
                    <a:cubicBezTo>
                      <a:pt x="40" y="0"/>
                      <a:pt x="34" y="6"/>
                      <a:pt x="46" y="29"/>
                    </a:cubicBezTo>
                    <a:cubicBezTo>
                      <a:pt x="51" y="33"/>
                      <a:pt x="53" y="35"/>
                      <a:pt x="55" y="35"/>
                    </a:cubicBezTo>
                    <a:cubicBezTo>
                      <a:pt x="59" y="35"/>
                      <a:pt x="55" y="22"/>
                      <a:pt x="59" y="22"/>
                    </a:cubicBezTo>
                    <a:cubicBezTo>
                      <a:pt x="61" y="22"/>
                      <a:pt x="64" y="24"/>
                      <a:pt x="69" y="29"/>
                    </a:cubicBezTo>
                    <a:lnTo>
                      <a:pt x="69" y="51"/>
                    </a:lnTo>
                    <a:cubicBezTo>
                      <a:pt x="69" y="51"/>
                      <a:pt x="58" y="62"/>
                      <a:pt x="45" y="62"/>
                    </a:cubicBezTo>
                    <a:cubicBezTo>
                      <a:pt x="38" y="62"/>
                      <a:pt x="31" y="59"/>
                      <a:pt x="23" y="51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18" y="24"/>
                      <a:pt x="15" y="22"/>
                      <a:pt x="12" y="22"/>
                    </a:cubicBezTo>
                    <a:cubicBezTo>
                      <a:pt x="0" y="22"/>
                      <a:pt x="0" y="51"/>
                      <a:pt x="0" y="51"/>
                    </a:cubicBezTo>
                    <a:cubicBezTo>
                      <a:pt x="18" y="51"/>
                      <a:pt x="51" y="81"/>
                      <a:pt x="64" y="81"/>
                    </a:cubicBezTo>
                    <a:cubicBezTo>
                      <a:pt x="67" y="81"/>
                      <a:pt x="69" y="79"/>
                      <a:pt x="69" y="74"/>
                    </a:cubicBezTo>
                    <a:cubicBezTo>
                      <a:pt x="91" y="51"/>
                      <a:pt x="137" y="51"/>
                      <a:pt x="91" y="6"/>
                    </a:cubicBezTo>
                    <a:cubicBezTo>
                      <a:pt x="80" y="6"/>
                      <a:pt x="63" y="0"/>
                      <a:pt x="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39"/>
              <p:cNvSpPr/>
              <p:nvPr/>
            </p:nvSpPr>
            <p:spPr>
              <a:xfrm>
                <a:off x="2259275" y="3758225"/>
                <a:ext cx="2875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8" extrusionOk="0">
                    <a:moveTo>
                      <a:pt x="57" y="1"/>
                    </a:moveTo>
                    <a:cubicBezTo>
                      <a:pt x="46" y="1"/>
                      <a:pt x="35" y="7"/>
                      <a:pt x="23" y="7"/>
                    </a:cubicBezTo>
                    <a:cubicBezTo>
                      <a:pt x="0" y="29"/>
                      <a:pt x="0" y="29"/>
                      <a:pt x="23" y="75"/>
                    </a:cubicBezTo>
                    <a:cubicBezTo>
                      <a:pt x="23" y="75"/>
                      <a:pt x="23" y="75"/>
                      <a:pt x="23" y="98"/>
                    </a:cubicBezTo>
                    <a:lnTo>
                      <a:pt x="92" y="98"/>
                    </a:lnTo>
                    <a:cubicBezTo>
                      <a:pt x="92" y="75"/>
                      <a:pt x="114" y="75"/>
                      <a:pt x="92" y="29"/>
                    </a:cubicBezTo>
                    <a:cubicBezTo>
                      <a:pt x="80" y="7"/>
                      <a:pt x="69" y="1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39"/>
              <p:cNvSpPr/>
              <p:nvPr/>
            </p:nvSpPr>
            <p:spPr>
              <a:xfrm>
                <a:off x="2263275" y="3761800"/>
                <a:ext cx="1150" cy="14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57" extrusionOk="0">
                    <a:moveTo>
                      <a:pt x="0" y="46"/>
                    </a:moveTo>
                    <a:lnTo>
                      <a:pt x="0" y="46"/>
                    </a:lnTo>
                    <a:cubicBezTo>
                      <a:pt x="1" y="47"/>
                      <a:pt x="2" y="48"/>
                      <a:pt x="4" y="49"/>
                    </a:cubicBezTo>
                    <a:lnTo>
                      <a:pt x="4" y="49"/>
                    </a:lnTo>
                    <a:cubicBezTo>
                      <a:pt x="2" y="47"/>
                      <a:pt x="0" y="46"/>
                      <a:pt x="0" y="46"/>
                    </a:cubicBezTo>
                    <a:close/>
                    <a:moveTo>
                      <a:pt x="23" y="0"/>
                    </a:moveTo>
                    <a:lnTo>
                      <a:pt x="23" y="0"/>
                    </a:lnTo>
                    <a:cubicBezTo>
                      <a:pt x="0" y="23"/>
                      <a:pt x="46" y="23"/>
                      <a:pt x="23" y="46"/>
                    </a:cubicBezTo>
                    <a:cubicBezTo>
                      <a:pt x="23" y="52"/>
                      <a:pt x="22" y="54"/>
                      <a:pt x="20" y="56"/>
                    </a:cubicBezTo>
                    <a:lnTo>
                      <a:pt x="20" y="56"/>
                    </a:lnTo>
                    <a:cubicBezTo>
                      <a:pt x="34" y="55"/>
                      <a:pt x="46" y="39"/>
                      <a:pt x="46" y="23"/>
                    </a:cubicBezTo>
                    <a:cubicBezTo>
                      <a:pt x="23" y="23"/>
                      <a:pt x="23" y="0"/>
                      <a:pt x="23" y="0"/>
                    </a:cubicBezTo>
                    <a:close/>
                    <a:moveTo>
                      <a:pt x="4" y="49"/>
                    </a:moveTo>
                    <a:cubicBezTo>
                      <a:pt x="7" y="52"/>
                      <a:pt x="13" y="56"/>
                      <a:pt x="17" y="56"/>
                    </a:cubicBezTo>
                    <a:cubicBezTo>
                      <a:pt x="18" y="56"/>
                      <a:pt x="19" y="56"/>
                      <a:pt x="20" y="56"/>
                    </a:cubicBezTo>
                    <a:lnTo>
                      <a:pt x="20" y="56"/>
                    </a:lnTo>
                    <a:cubicBezTo>
                      <a:pt x="20" y="56"/>
                      <a:pt x="20" y="56"/>
                      <a:pt x="20" y="56"/>
                    </a:cubicBezTo>
                    <a:cubicBezTo>
                      <a:pt x="15" y="56"/>
                      <a:pt x="9" y="54"/>
                      <a:pt x="4" y="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0" name="Google Shape;970;p39"/>
              <p:cNvSpPr/>
              <p:nvPr/>
            </p:nvSpPr>
            <p:spPr>
              <a:xfrm>
                <a:off x="2281525" y="3788500"/>
                <a:ext cx="287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7" extrusionOk="0">
                    <a:moveTo>
                      <a:pt x="53" y="1"/>
                    </a:moveTo>
                    <a:cubicBezTo>
                      <a:pt x="27" y="1"/>
                      <a:pt x="22" y="42"/>
                      <a:pt x="8" y="79"/>
                    </a:cubicBezTo>
                    <a:lnTo>
                      <a:pt x="8" y="79"/>
                    </a:lnTo>
                    <a:cubicBezTo>
                      <a:pt x="12" y="76"/>
                      <a:pt x="17" y="75"/>
                      <a:pt x="23" y="75"/>
                    </a:cubicBezTo>
                    <a:cubicBezTo>
                      <a:pt x="37" y="75"/>
                      <a:pt x="55" y="81"/>
                      <a:pt x="71" y="81"/>
                    </a:cubicBezTo>
                    <a:cubicBezTo>
                      <a:pt x="79" y="81"/>
                      <a:pt x="87" y="79"/>
                      <a:pt x="92" y="74"/>
                    </a:cubicBezTo>
                    <a:cubicBezTo>
                      <a:pt x="92" y="51"/>
                      <a:pt x="115" y="5"/>
                      <a:pt x="69" y="5"/>
                    </a:cubicBezTo>
                    <a:cubicBezTo>
                      <a:pt x="63" y="2"/>
                      <a:pt x="57" y="1"/>
                      <a:pt x="53" y="1"/>
                    </a:cubicBezTo>
                    <a:close/>
                    <a:moveTo>
                      <a:pt x="8" y="79"/>
                    </a:moveTo>
                    <a:cubicBezTo>
                      <a:pt x="3" y="82"/>
                      <a:pt x="1" y="87"/>
                      <a:pt x="1" y="97"/>
                    </a:cubicBezTo>
                    <a:cubicBezTo>
                      <a:pt x="3" y="91"/>
                      <a:pt x="6" y="85"/>
                      <a:pt x="8" y="7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39"/>
              <p:cNvSpPr/>
              <p:nvPr/>
            </p:nvSpPr>
            <p:spPr>
              <a:xfrm>
                <a:off x="2271250" y="3761650"/>
                <a:ext cx="4025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05" extrusionOk="0">
                    <a:moveTo>
                      <a:pt x="83" y="1"/>
                    </a:moveTo>
                    <a:cubicBezTo>
                      <a:pt x="69" y="1"/>
                      <a:pt x="58" y="6"/>
                      <a:pt x="46" y="6"/>
                    </a:cubicBezTo>
                    <a:cubicBezTo>
                      <a:pt x="1" y="6"/>
                      <a:pt x="69" y="75"/>
                      <a:pt x="69" y="98"/>
                    </a:cubicBezTo>
                    <a:cubicBezTo>
                      <a:pt x="74" y="93"/>
                      <a:pt x="79" y="91"/>
                      <a:pt x="83" y="91"/>
                    </a:cubicBezTo>
                    <a:cubicBezTo>
                      <a:pt x="96" y="91"/>
                      <a:pt x="107" y="104"/>
                      <a:pt x="112" y="104"/>
                    </a:cubicBezTo>
                    <a:cubicBezTo>
                      <a:pt x="114" y="104"/>
                      <a:pt x="115" y="103"/>
                      <a:pt x="115" y="98"/>
                    </a:cubicBezTo>
                    <a:cubicBezTo>
                      <a:pt x="115" y="75"/>
                      <a:pt x="160" y="98"/>
                      <a:pt x="138" y="29"/>
                    </a:cubicBezTo>
                    <a:cubicBezTo>
                      <a:pt x="115" y="6"/>
                      <a:pt x="98" y="1"/>
                      <a:pt x="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2" name="Google Shape;972;p39"/>
              <p:cNvSpPr/>
              <p:nvPr/>
            </p:nvSpPr>
            <p:spPr>
              <a:xfrm>
                <a:off x="2283800" y="3768550"/>
                <a:ext cx="232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93" h="73" extrusionOk="0">
                    <a:moveTo>
                      <a:pt x="24" y="1"/>
                    </a:moveTo>
                    <a:cubicBezTo>
                      <a:pt x="8" y="1"/>
                      <a:pt x="1" y="14"/>
                      <a:pt x="1" y="27"/>
                    </a:cubicBezTo>
                    <a:cubicBezTo>
                      <a:pt x="1" y="27"/>
                      <a:pt x="1" y="56"/>
                      <a:pt x="13" y="56"/>
                    </a:cubicBezTo>
                    <a:cubicBezTo>
                      <a:pt x="15" y="56"/>
                      <a:pt x="19" y="55"/>
                      <a:pt x="24" y="50"/>
                    </a:cubicBezTo>
                    <a:lnTo>
                      <a:pt x="24" y="73"/>
                    </a:lnTo>
                    <a:lnTo>
                      <a:pt x="69" y="73"/>
                    </a:lnTo>
                    <a:cubicBezTo>
                      <a:pt x="69" y="50"/>
                      <a:pt x="92" y="73"/>
                      <a:pt x="69" y="27"/>
                    </a:cubicBezTo>
                    <a:cubicBezTo>
                      <a:pt x="50" y="8"/>
                      <a:pt x="35" y="1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3" name="Google Shape;973;p39"/>
              <p:cNvSpPr/>
              <p:nvPr/>
            </p:nvSpPr>
            <p:spPr>
              <a:xfrm>
                <a:off x="2107475" y="3765550"/>
                <a:ext cx="2325" cy="1975"/>
              </a:xfrm>
              <a:custGeom>
                <a:avLst/>
                <a:gdLst/>
                <a:ahLst/>
                <a:cxnLst/>
                <a:rect l="l" t="t" r="r" b="b"/>
                <a:pathLst>
                  <a:path w="93" h="79" extrusionOk="0">
                    <a:moveTo>
                      <a:pt x="39" y="1"/>
                    </a:moveTo>
                    <a:cubicBezTo>
                      <a:pt x="22" y="1"/>
                      <a:pt x="17" y="17"/>
                      <a:pt x="1" y="33"/>
                    </a:cubicBezTo>
                    <a:cubicBezTo>
                      <a:pt x="8" y="41"/>
                      <a:pt x="14" y="43"/>
                      <a:pt x="17" y="43"/>
                    </a:cubicBezTo>
                    <a:cubicBezTo>
                      <a:pt x="24" y="43"/>
                      <a:pt x="24" y="33"/>
                      <a:pt x="24" y="33"/>
                    </a:cubicBezTo>
                    <a:lnTo>
                      <a:pt x="46" y="56"/>
                    </a:lnTo>
                    <a:cubicBezTo>
                      <a:pt x="69" y="79"/>
                      <a:pt x="46" y="79"/>
                      <a:pt x="46" y="79"/>
                    </a:cubicBezTo>
                    <a:cubicBezTo>
                      <a:pt x="69" y="79"/>
                      <a:pt x="92" y="79"/>
                      <a:pt x="92" y="33"/>
                    </a:cubicBezTo>
                    <a:cubicBezTo>
                      <a:pt x="69" y="33"/>
                      <a:pt x="69" y="10"/>
                      <a:pt x="69" y="10"/>
                    </a:cubicBezTo>
                    <a:cubicBezTo>
                      <a:pt x="56" y="4"/>
                      <a:pt x="46" y="1"/>
                      <a:pt x="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39"/>
              <p:cNvSpPr/>
              <p:nvPr/>
            </p:nvSpPr>
            <p:spPr>
              <a:xfrm>
                <a:off x="2141150" y="3738975"/>
                <a:ext cx="1725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92" extrusionOk="0">
                    <a:moveTo>
                      <a:pt x="46" y="0"/>
                    </a:moveTo>
                    <a:cubicBezTo>
                      <a:pt x="39" y="8"/>
                      <a:pt x="31" y="11"/>
                      <a:pt x="24" y="11"/>
                    </a:cubicBezTo>
                    <a:cubicBezTo>
                      <a:pt x="11" y="11"/>
                      <a:pt x="1" y="0"/>
                      <a:pt x="1" y="0"/>
                    </a:cubicBezTo>
                    <a:lnTo>
                      <a:pt x="1" y="0"/>
                    </a:lnTo>
                    <a:cubicBezTo>
                      <a:pt x="1" y="23"/>
                      <a:pt x="1" y="46"/>
                      <a:pt x="23" y="69"/>
                    </a:cubicBezTo>
                    <a:cubicBezTo>
                      <a:pt x="23" y="92"/>
                      <a:pt x="46" y="92"/>
                      <a:pt x="69" y="92"/>
                    </a:cubicBezTo>
                    <a:cubicBezTo>
                      <a:pt x="69" y="69"/>
                      <a:pt x="69" y="46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39"/>
              <p:cNvSpPr/>
              <p:nvPr/>
            </p:nvSpPr>
            <p:spPr>
              <a:xfrm>
                <a:off x="2140600" y="3734300"/>
                <a:ext cx="1150" cy="1850"/>
              </a:xfrm>
              <a:custGeom>
                <a:avLst/>
                <a:gdLst/>
                <a:ahLst/>
                <a:cxnLst/>
                <a:rect l="l" t="t" r="r" b="b"/>
                <a:pathLst>
                  <a:path w="46" h="74" extrusionOk="0">
                    <a:moveTo>
                      <a:pt x="29" y="0"/>
                    </a:moveTo>
                    <a:cubicBezTo>
                      <a:pt x="0" y="0"/>
                      <a:pt x="3" y="54"/>
                      <a:pt x="23" y="73"/>
                    </a:cubicBezTo>
                    <a:cubicBezTo>
                      <a:pt x="45" y="73"/>
                      <a:pt x="45" y="73"/>
                      <a:pt x="45" y="51"/>
                    </a:cubicBezTo>
                    <a:cubicBezTo>
                      <a:pt x="45" y="51"/>
                      <a:pt x="45" y="28"/>
                      <a:pt x="45" y="5"/>
                    </a:cubicBezTo>
                    <a:cubicBezTo>
                      <a:pt x="39" y="2"/>
                      <a:pt x="33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39"/>
              <p:cNvSpPr/>
              <p:nvPr/>
            </p:nvSpPr>
            <p:spPr>
              <a:xfrm>
                <a:off x="2151425" y="3806300"/>
                <a:ext cx="745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6" extrusionOk="0">
                    <a:moveTo>
                      <a:pt x="163" y="1"/>
                    </a:moveTo>
                    <a:cubicBezTo>
                      <a:pt x="92" y="1"/>
                      <a:pt x="31" y="31"/>
                      <a:pt x="0" y="92"/>
                    </a:cubicBezTo>
                    <a:lnTo>
                      <a:pt x="69" y="115"/>
                    </a:lnTo>
                    <a:cubicBezTo>
                      <a:pt x="110" y="125"/>
                      <a:pt x="155" y="135"/>
                      <a:pt x="195" y="135"/>
                    </a:cubicBezTo>
                    <a:cubicBezTo>
                      <a:pt x="244" y="135"/>
                      <a:pt x="284" y="120"/>
                      <a:pt x="297" y="69"/>
                    </a:cubicBezTo>
                    <a:lnTo>
                      <a:pt x="274" y="24"/>
                    </a:lnTo>
                    <a:cubicBezTo>
                      <a:pt x="236" y="8"/>
                      <a:pt x="198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39"/>
              <p:cNvSpPr/>
              <p:nvPr/>
            </p:nvSpPr>
            <p:spPr>
              <a:xfrm>
                <a:off x="2107475" y="3740125"/>
                <a:ext cx="3450" cy="345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38" extrusionOk="0">
                    <a:moveTo>
                      <a:pt x="1" y="0"/>
                    </a:moveTo>
                    <a:cubicBezTo>
                      <a:pt x="24" y="23"/>
                      <a:pt x="24" y="46"/>
                      <a:pt x="1" y="46"/>
                    </a:cubicBezTo>
                    <a:lnTo>
                      <a:pt x="24" y="69"/>
                    </a:lnTo>
                    <a:cubicBezTo>
                      <a:pt x="24" y="91"/>
                      <a:pt x="69" y="69"/>
                      <a:pt x="69" y="114"/>
                    </a:cubicBezTo>
                    <a:cubicBezTo>
                      <a:pt x="69" y="114"/>
                      <a:pt x="92" y="137"/>
                      <a:pt x="115" y="137"/>
                    </a:cubicBezTo>
                    <a:cubicBezTo>
                      <a:pt x="115" y="114"/>
                      <a:pt x="138" y="114"/>
                      <a:pt x="138" y="69"/>
                    </a:cubicBezTo>
                    <a:cubicBezTo>
                      <a:pt x="115" y="46"/>
                      <a:pt x="92" y="23"/>
                      <a:pt x="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8" name="Google Shape;978;p39"/>
              <p:cNvSpPr/>
              <p:nvPr/>
            </p:nvSpPr>
            <p:spPr>
              <a:xfrm>
                <a:off x="2134300" y="3778350"/>
                <a:ext cx="6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1" y="0"/>
                    </a:moveTo>
                    <a:cubicBezTo>
                      <a:pt x="1" y="0"/>
                      <a:pt x="1" y="23"/>
                      <a:pt x="1" y="23"/>
                    </a:cubicBezTo>
                    <a:lnTo>
                      <a:pt x="23" y="2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9" name="Google Shape;979;p39"/>
              <p:cNvSpPr/>
              <p:nvPr/>
            </p:nvSpPr>
            <p:spPr>
              <a:xfrm>
                <a:off x="2145725" y="3769800"/>
                <a:ext cx="57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23" h="23" extrusionOk="0">
                    <a:moveTo>
                      <a:pt x="23" y="23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23" y="23"/>
                      <a:pt x="23" y="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39"/>
              <p:cNvSpPr/>
              <p:nvPr/>
            </p:nvSpPr>
            <p:spPr>
              <a:xfrm>
                <a:off x="2146850" y="3769225"/>
                <a:ext cx="2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1" h="23" extrusionOk="0">
                    <a:moveTo>
                      <a:pt x="1" y="23"/>
                    </a:moveTo>
                    <a:lnTo>
                      <a:pt x="1" y="23"/>
                    </a:lnTo>
                    <a:cubicBezTo>
                      <a:pt x="1" y="0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1" name="Google Shape;981;p39"/>
              <p:cNvSpPr/>
              <p:nvPr/>
            </p:nvSpPr>
            <p:spPr>
              <a:xfrm>
                <a:off x="2146850" y="3768650"/>
                <a:ext cx="1750" cy="1875"/>
              </a:xfrm>
              <a:custGeom>
                <a:avLst/>
                <a:gdLst/>
                <a:ahLst/>
                <a:cxnLst/>
                <a:rect l="l" t="t" r="r" b="b"/>
                <a:pathLst>
                  <a:path w="70" h="75" extrusionOk="0">
                    <a:moveTo>
                      <a:pt x="1" y="0"/>
                    </a:moveTo>
                    <a:cubicBezTo>
                      <a:pt x="24" y="23"/>
                      <a:pt x="24" y="23"/>
                      <a:pt x="24" y="46"/>
                    </a:cubicBezTo>
                    <a:lnTo>
                      <a:pt x="24" y="69"/>
                    </a:lnTo>
                    <a:lnTo>
                      <a:pt x="1" y="46"/>
                    </a:lnTo>
                    <a:lnTo>
                      <a:pt x="1" y="69"/>
                    </a:lnTo>
                    <a:cubicBezTo>
                      <a:pt x="12" y="69"/>
                      <a:pt x="29" y="75"/>
                      <a:pt x="44" y="75"/>
                    </a:cubicBezTo>
                    <a:cubicBezTo>
                      <a:pt x="58" y="75"/>
                      <a:pt x="69" y="69"/>
                      <a:pt x="69" y="46"/>
                    </a:cubicBezTo>
                    <a:cubicBezTo>
                      <a:pt x="69" y="23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2" name="Google Shape;982;p39"/>
              <p:cNvSpPr/>
              <p:nvPr/>
            </p:nvSpPr>
            <p:spPr>
              <a:xfrm>
                <a:off x="2146850" y="37686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39"/>
              <p:cNvSpPr/>
              <p:nvPr/>
            </p:nvSpPr>
            <p:spPr>
              <a:xfrm>
                <a:off x="2146275" y="3768650"/>
                <a:ext cx="600" cy="11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46" extrusionOk="0">
                    <a:moveTo>
                      <a:pt x="1" y="46"/>
                    </a:moveTo>
                    <a:lnTo>
                      <a:pt x="1" y="46"/>
                    </a:lnTo>
                    <a:cubicBezTo>
                      <a:pt x="1" y="23"/>
                      <a:pt x="1" y="23"/>
                      <a:pt x="24" y="0"/>
                    </a:cubicBezTo>
                    <a:cubicBezTo>
                      <a:pt x="1" y="23"/>
                      <a:pt x="1" y="23"/>
                      <a:pt x="1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39"/>
              <p:cNvSpPr/>
              <p:nvPr/>
            </p:nvSpPr>
            <p:spPr>
              <a:xfrm>
                <a:off x="2164550" y="3755525"/>
                <a:ext cx="3450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61" extrusionOk="0">
                    <a:moveTo>
                      <a:pt x="92" y="0"/>
                    </a:moveTo>
                    <a:cubicBezTo>
                      <a:pt x="23" y="0"/>
                      <a:pt x="23" y="46"/>
                      <a:pt x="0" y="92"/>
                    </a:cubicBezTo>
                    <a:lnTo>
                      <a:pt x="23" y="115"/>
                    </a:lnTo>
                    <a:lnTo>
                      <a:pt x="23" y="137"/>
                    </a:lnTo>
                    <a:cubicBezTo>
                      <a:pt x="38" y="137"/>
                      <a:pt x="43" y="127"/>
                      <a:pt x="52" y="127"/>
                    </a:cubicBezTo>
                    <a:cubicBezTo>
                      <a:pt x="56" y="127"/>
                      <a:pt x="61" y="130"/>
                      <a:pt x="69" y="137"/>
                    </a:cubicBezTo>
                    <a:lnTo>
                      <a:pt x="69" y="160"/>
                    </a:lnTo>
                    <a:cubicBezTo>
                      <a:pt x="92" y="160"/>
                      <a:pt x="92" y="115"/>
                      <a:pt x="69" y="115"/>
                    </a:cubicBezTo>
                    <a:cubicBezTo>
                      <a:pt x="73" y="110"/>
                      <a:pt x="78" y="108"/>
                      <a:pt x="82" y="108"/>
                    </a:cubicBezTo>
                    <a:cubicBezTo>
                      <a:pt x="100" y="108"/>
                      <a:pt x="114" y="137"/>
                      <a:pt x="114" y="137"/>
                    </a:cubicBezTo>
                    <a:cubicBezTo>
                      <a:pt x="137" y="137"/>
                      <a:pt x="137" y="92"/>
                      <a:pt x="137" y="92"/>
                    </a:cubicBezTo>
                    <a:cubicBezTo>
                      <a:pt x="137" y="46"/>
                      <a:pt x="114" y="0"/>
                      <a:pt x="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39"/>
              <p:cNvSpPr/>
              <p:nvPr/>
            </p:nvSpPr>
            <p:spPr>
              <a:xfrm>
                <a:off x="2165125" y="3783150"/>
                <a:ext cx="3450" cy="320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28" extrusionOk="0">
                    <a:moveTo>
                      <a:pt x="68" y="0"/>
                    </a:moveTo>
                    <a:cubicBezTo>
                      <a:pt x="47" y="0"/>
                      <a:pt x="28" y="23"/>
                      <a:pt x="0" y="37"/>
                    </a:cubicBezTo>
                    <a:cubicBezTo>
                      <a:pt x="23" y="37"/>
                      <a:pt x="23" y="82"/>
                      <a:pt x="0" y="82"/>
                    </a:cubicBezTo>
                    <a:lnTo>
                      <a:pt x="23" y="82"/>
                    </a:lnTo>
                    <a:lnTo>
                      <a:pt x="23" y="105"/>
                    </a:lnTo>
                    <a:lnTo>
                      <a:pt x="69" y="128"/>
                    </a:lnTo>
                    <a:lnTo>
                      <a:pt x="114" y="105"/>
                    </a:lnTo>
                    <a:cubicBezTo>
                      <a:pt x="137" y="105"/>
                      <a:pt x="137" y="59"/>
                      <a:pt x="114" y="37"/>
                    </a:cubicBezTo>
                    <a:cubicBezTo>
                      <a:pt x="96" y="10"/>
                      <a:pt x="82" y="0"/>
                      <a:pt x="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39"/>
              <p:cNvSpPr/>
              <p:nvPr/>
            </p:nvSpPr>
            <p:spPr>
              <a:xfrm>
                <a:off x="2181675" y="3763500"/>
                <a:ext cx="2875" cy="29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16" extrusionOk="0">
                    <a:moveTo>
                      <a:pt x="69" y="1"/>
                    </a:moveTo>
                    <a:cubicBezTo>
                      <a:pt x="29" y="1"/>
                      <a:pt x="24" y="53"/>
                      <a:pt x="8" y="97"/>
                    </a:cubicBezTo>
                    <a:lnTo>
                      <a:pt x="8" y="97"/>
                    </a:lnTo>
                    <a:cubicBezTo>
                      <a:pt x="12" y="95"/>
                      <a:pt x="17" y="94"/>
                      <a:pt x="22" y="94"/>
                    </a:cubicBezTo>
                    <a:cubicBezTo>
                      <a:pt x="37" y="94"/>
                      <a:pt x="55" y="99"/>
                      <a:pt x="70" y="99"/>
                    </a:cubicBezTo>
                    <a:cubicBezTo>
                      <a:pt x="79" y="99"/>
                      <a:pt x="86" y="97"/>
                      <a:pt x="91" y="92"/>
                    </a:cubicBezTo>
                    <a:cubicBezTo>
                      <a:pt x="114" y="69"/>
                      <a:pt x="114" y="24"/>
                      <a:pt x="69" y="1"/>
                    </a:cubicBezTo>
                    <a:close/>
                    <a:moveTo>
                      <a:pt x="8" y="97"/>
                    </a:moveTo>
                    <a:lnTo>
                      <a:pt x="8" y="97"/>
                    </a:lnTo>
                    <a:cubicBezTo>
                      <a:pt x="3" y="100"/>
                      <a:pt x="0" y="106"/>
                      <a:pt x="0" y="115"/>
                    </a:cubicBezTo>
                    <a:cubicBezTo>
                      <a:pt x="3" y="109"/>
                      <a:pt x="5" y="103"/>
                      <a:pt x="8" y="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39"/>
              <p:cNvSpPr/>
              <p:nvPr/>
            </p:nvSpPr>
            <p:spPr>
              <a:xfrm>
                <a:off x="2217625" y="3767475"/>
                <a:ext cx="80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135" extrusionOk="0">
                    <a:moveTo>
                      <a:pt x="178" y="1"/>
                    </a:moveTo>
                    <a:cubicBezTo>
                      <a:pt x="108" y="1"/>
                      <a:pt x="44" y="26"/>
                      <a:pt x="0" y="70"/>
                    </a:cubicBezTo>
                    <a:lnTo>
                      <a:pt x="69" y="116"/>
                    </a:lnTo>
                    <a:cubicBezTo>
                      <a:pt x="106" y="125"/>
                      <a:pt x="155" y="134"/>
                      <a:pt x="199" y="134"/>
                    </a:cubicBezTo>
                    <a:cubicBezTo>
                      <a:pt x="264" y="134"/>
                      <a:pt x="320" y="115"/>
                      <a:pt x="320" y="47"/>
                    </a:cubicBezTo>
                    <a:lnTo>
                      <a:pt x="297" y="25"/>
                    </a:lnTo>
                    <a:cubicBezTo>
                      <a:pt x="256" y="8"/>
                      <a:pt x="216" y="1"/>
                      <a:pt x="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8" name="Google Shape;988;p39"/>
              <p:cNvSpPr/>
              <p:nvPr/>
            </p:nvSpPr>
            <p:spPr>
              <a:xfrm>
                <a:off x="2174825" y="3809025"/>
                <a:ext cx="3450" cy="270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08" extrusionOk="0">
                    <a:moveTo>
                      <a:pt x="54" y="0"/>
                    </a:moveTo>
                    <a:cubicBezTo>
                      <a:pt x="40" y="0"/>
                      <a:pt x="23" y="6"/>
                      <a:pt x="0" y="6"/>
                    </a:cubicBezTo>
                    <a:cubicBezTo>
                      <a:pt x="0" y="29"/>
                      <a:pt x="0" y="29"/>
                      <a:pt x="23" y="74"/>
                    </a:cubicBezTo>
                    <a:cubicBezTo>
                      <a:pt x="23" y="74"/>
                      <a:pt x="23" y="74"/>
                      <a:pt x="23" y="97"/>
                    </a:cubicBezTo>
                    <a:cubicBezTo>
                      <a:pt x="38" y="97"/>
                      <a:pt x="64" y="107"/>
                      <a:pt x="79" y="107"/>
                    </a:cubicBezTo>
                    <a:cubicBezTo>
                      <a:pt x="86" y="107"/>
                      <a:pt x="92" y="105"/>
                      <a:pt x="92" y="97"/>
                    </a:cubicBezTo>
                    <a:cubicBezTo>
                      <a:pt x="92" y="74"/>
                      <a:pt x="137" y="74"/>
                      <a:pt x="92" y="29"/>
                    </a:cubicBezTo>
                    <a:cubicBezTo>
                      <a:pt x="80" y="6"/>
                      <a:pt x="69" y="0"/>
                      <a:pt x="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9" name="Google Shape;989;p39"/>
              <p:cNvSpPr/>
              <p:nvPr/>
            </p:nvSpPr>
            <p:spPr>
              <a:xfrm>
                <a:off x="2179375" y="3813150"/>
                <a:ext cx="11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56" extrusionOk="0">
                    <a:moveTo>
                      <a:pt x="1" y="1"/>
                    </a:moveTo>
                    <a:cubicBezTo>
                      <a:pt x="1" y="1"/>
                      <a:pt x="24" y="24"/>
                      <a:pt x="24" y="24"/>
                    </a:cubicBezTo>
                    <a:lnTo>
                      <a:pt x="27" y="24"/>
                    </a:lnTo>
                    <a:cubicBezTo>
                      <a:pt x="20" y="10"/>
                      <a:pt x="1" y="1"/>
                      <a:pt x="1" y="1"/>
                    </a:cubicBezTo>
                    <a:close/>
                    <a:moveTo>
                      <a:pt x="27" y="24"/>
                    </a:moveTo>
                    <a:lnTo>
                      <a:pt x="27" y="24"/>
                    </a:lnTo>
                    <a:cubicBezTo>
                      <a:pt x="31" y="31"/>
                      <a:pt x="32" y="38"/>
                      <a:pt x="24" y="46"/>
                    </a:cubicBezTo>
                    <a:cubicBezTo>
                      <a:pt x="24" y="46"/>
                      <a:pt x="13" y="36"/>
                      <a:pt x="7" y="36"/>
                    </a:cubicBezTo>
                    <a:cubicBezTo>
                      <a:pt x="3" y="36"/>
                      <a:pt x="1" y="39"/>
                      <a:pt x="1" y="46"/>
                    </a:cubicBezTo>
                    <a:cubicBezTo>
                      <a:pt x="7" y="53"/>
                      <a:pt x="14" y="56"/>
                      <a:pt x="20" y="56"/>
                    </a:cubicBezTo>
                    <a:cubicBezTo>
                      <a:pt x="35" y="56"/>
                      <a:pt x="46" y="40"/>
                      <a:pt x="46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0" name="Google Shape;990;p39"/>
              <p:cNvSpPr/>
              <p:nvPr/>
            </p:nvSpPr>
            <p:spPr>
              <a:xfrm>
                <a:off x="2188525" y="3813025"/>
                <a:ext cx="4575" cy="3000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20" extrusionOk="0">
                    <a:moveTo>
                      <a:pt x="83" y="0"/>
                    </a:moveTo>
                    <a:cubicBezTo>
                      <a:pt x="68" y="0"/>
                      <a:pt x="57" y="6"/>
                      <a:pt x="46" y="6"/>
                    </a:cubicBezTo>
                    <a:cubicBezTo>
                      <a:pt x="0" y="6"/>
                      <a:pt x="68" y="74"/>
                      <a:pt x="68" y="97"/>
                    </a:cubicBezTo>
                    <a:lnTo>
                      <a:pt x="68" y="120"/>
                    </a:lnTo>
                    <a:cubicBezTo>
                      <a:pt x="76" y="112"/>
                      <a:pt x="84" y="110"/>
                      <a:pt x="90" y="110"/>
                    </a:cubicBezTo>
                    <a:cubicBezTo>
                      <a:pt x="104" y="110"/>
                      <a:pt x="114" y="120"/>
                      <a:pt x="114" y="120"/>
                    </a:cubicBezTo>
                    <a:cubicBezTo>
                      <a:pt x="137" y="74"/>
                      <a:pt x="183" y="97"/>
                      <a:pt x="137" y="29"/>
                    </a:cubicBezTo>
                    <a:cubicBezTo>
                      <a:pt x="114" y="6"/>
                      <a:pt x="97" y="0"/>
                      <a:pt x="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1" name="Google Shape;991;p39"/>
              <p:cNvSpPr/>
              <p:nvPr/>
            </p:nvSpPr>
            <p:spPr>
              <a:xfrm>
                <a:off x="2202200" y="3820900"/>
                <a:ext cx="2875" cy="197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9" extrusionOk="0">
                    <a:moveTo>
                      <a:pt x="53" y="0"/>
                    </a:moveTo>
                    <a:cubicBezTo>
                      <a:pt x="31" y="0"/>
                      <a:pt x="16" y="10"/>
                      <a:pt x="1" y="10"/>
                    </a:cubicBezTo>
                    <a:cubicBezTo>
                      <a:pt x="24" y="33"/>
                      <a:pt x="1" y="56"/>
                      <a:pt x="24" y="56"/>
                    </a:cubicBezTo>
                    <a:lnTo>
                      <a:pt x="24" y="79"/>
                    </a:lnTo>
                    <a:lnTo>
                      <a:pt x="69" y="79"/>
                    </a:lnTo>
                    <a:cubicBezTo>
                      <a:pt x="69" y="56"/>
                      <a:pt x="115" y="56"/>
                      <a:pt x="92" y="10"/>
                    </a:cubicBezTo>
                    <a:cubicBezTo>
                      <a:pt x="77" y="3"/>
                      <a:pt x="64" y="0"/>
                      <a:pt x="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2" name="Google Shape;992;p39"/>
              <p:cNvSpPr/>
              <p:nvPr/>
            </p:nvSpPr>
            <p:spPr>
              <a:xfrm>
                <a:off x="2187950" y="3802650"/>
                <a:ext cx="2300" cy="2550"/>
              </a:xfrm>
              <a:custGeom>
                <a:avLst/>
                <a:gdLst/>
                <a:ahLst/>
                <a:cxnLst/>
                <a:rect l="l" t="t" r="r" b="b"/>
                <a:pathLst>
                  <a:path w="92" h="102" extrusionOk="0">
                    <a:moveTo>
                      <a:pt x="34" y="0"/>
                    </a:moveTo>
                    <a:cubicBezTo>
                      <a:pt x="12" y="0"/>
                      <a:pt x="0" y="17"/>
                      <a:pt x="0" y="33"/>
                    </a:cubicBezTo>
                    <a:cubicBezTo>
                      <a:pt x="7" y="39"/>
                      <a:pt x="12" y="42"/>
                      <a:pt x="15" y="42"/>
                    </a:cubicBezTo>
                    <a:cubicBezTo>
                      <a:pt x="23" y="42"/>
                      <a:pt x="23" y="26"/>
                      <a:pt x="23" y="10"/>
                    </a:cubicBezTo>
                    <a:lnTo>
                      <a:pt x="46" y="56"/>
                    </a:lnTo>
                    <a:cubicBezTo>
                      <a:pt x="46" y="78"/>
                      <a:pt x="46" y="78"/>
                      <a:pt x="23" y="101"/>
                    </a:cubicBezTo>
                    <a:cubicBezTo>
                      <a:pt x="69" y="78"/>
                      <a:pt x="91" y="78"/>
                      <a:pt x="91" y="33"/>
                    </a:cubicBezTo>
                    <a:cubicBezTo>
                      <a:pt x="69" y="33"/>
                      <a:pt x="69" y="10"/>
                      <a:pt x="69" y="10"/>
                    </a:cubicBezTo>
                    <a:cubicBezTo>
                      <a:pt x="55" y="3"/>
                      <a:pt x="44" y="0"/>
                      <a:pt x="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39"/>
              <p:cNvSpPr/>
              <p:nvPr/>
            </p:nvSpPr>
            <p:spPr>
              <a:xfrm>
                <a:off x="2225025" y="3774925"/>
                <a:ext cx="1750" cy="2550"/>
              </a:xfrm>
              <a:custGeom>
                <a:avLst/>
                <a:gdLst/>
                <a:ahLst/>
                <a:cxnLst/>
                <a:rect l="l" t="t" r="r" b="b"/>
                <a:pathLst>
                  <a:path w="70" h="102" extrusionOk="0">
                    <a:moveTo>
                      <a:pt x="46" y="0"/>
                    </a:moveTo>
                    <a:cubicBezTo>
                      <a:pt x="39" y="8"/>
                      <a:pt x="31" y="11"/>
                      <a:pt x="25" y="11"/>
                    </a:cubicBezTo>
                    <a:cubicBezTo>
                      <a:pt x="11" y="11"/>
                      <a:pt x="1" y="0"/>
                      <a:pt x="1" y="0"/>
                    </a:cubicBezTo>
                    <a:lnTo>
                      <a:pt x="1" y="0"/>
                    </a:lnTo>
                    <a:cubicBezTo>
                      <a:pt x="1" y="23"/>
                      <a:pt x="1" y="46"/>
                      <a:pt x="24" y="69"/>
                    </a:cubicBezTo>
                    <a:cubicBezTo>
                      <a:pt x="40" y="85"/>
                      <a:pt x="56" y="101"/>
                      <a:pt x="64" y="101"/>
                    </a:cubicBezTo>
                    <a:cubicBezTo>
                      <a:pt x="67" y="101"/>
                      <a:pt x="69" y="98"/>
                      <a:pt x="69" y="92"/>
                    </a:cubicBezTo>
                    <a:cubicBezTo>
                      <a:pt x="69" y="69"/>
                      <a:pt x="69" y="46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4" name="Google Shape;994;p39"/>
              <p:cNvSpPr/>
              <p:nvPr/>
            </p:nvSpPr>
            <p:spPr>
              <a:xfrm>
                <a:off x="2224175" y="3769975"/>
                <a:ext cx="1450" cy="1975"/>
              </a:xfrm>
              <a:custGeom>
                <a:avLst/>
                <a:gdLst/>
                <a:ahLst/>
                <a:cxnLst/>
                <a:rect l="l" t="t" r="r" b="b"/>
                <a:pathLst>
                  <a:path w="58" h="79" extrusionOk="0">
                    <a:moveTo>
                      <a:pt x="13" y="0"/>
                    </a:moveTo>
                    <a:cubicBezTo>
                      <a:pt x="0" y="0"/>
                      <a:pt x="17" y="44"/>
                      <a:pt x="35" y="61"/>
                    </a:cubicBezTo>
                    <a:cubicBezTo>
                      <a:pt x="46" y="73"/>
                      <a:pt x="52" y="79"/>
                      <a:pt x="55" y="79"/>
                    </a:cubicBezTo>
                    <a:cubicBezTo>
                      <a:pt x="58" y="79"/>
                      <a:pt x="58" y="73"/>
                      <a:pt x="58" y="61"/>
                    </a:cubicBezTo>
                    <a:cubicBezTo>
                      <a:pt x="58" y="39"/>
                      <a:pt x="58" y="16"/>
                      <a:pt x="35" y="16"/>
                    </a:cubicBezTo>
                    <a:cubicBezTo>
                      <a:pt x="24" y="5"/>
                      <a:pt x="17" y="0"/>
                      <a:pt x="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5" name="Google Shape;995;p39"/>
              <p:cNvSpPr/>
              <p:nvPr/>
            </p:nvSpPr>
            <p:spPr>
              <a:xfrm>
                <a:off x="2187375" y="3775075"/>
                <a:ext cx="3450" cy="3875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55" extrusionOk="0">
                    <a:moveTo>
                      <a:pt x="29" y="0"/>
                    </a:moveTo>
                    <a:cubicBezTo>
                      <a:pt x="12" y="0"/>
                      <a:pt x="0" y="6"/>
                      <a:pt x="0" y="17"/>
                    </a:cubicBezTo>
                    <a:cubicBezTo>
                      <a:pt x="23" y="40"/>
                      <a:pt x="23" y="63"/>
                      <a:pt x="0" y="63"/>
                    </a:cubicBezTo>
                    <a:lnTo>
                      <a:pt x="23" y="63"/>
                    </a:lnTo>
                    <a:cubicBezTo>
                      <a:pt x="0" y="109"/>
                      <a:pt x="69" y="86"/>
                      <a:pt x="69" y="131"/>
                    </a:cubicBezTo>
                    <a:cubicBezTo>
                      <a:pt x="69" y="131"/>
                      <a:pt x="92" y="154"/>
                      <a:pt x="114" y="154"/>
                    </a:cubicBezTo>
                    <a:cubicBezTo>
                      <a:pt x="137" y="131"/>
                      <a:pt x="137" y="131"/>
                      <a:pt x="137" y="86"/>
                    </a:cubicBezTo>
                    <a:cubicBezTo>
                      <a:pt x="114" y="40"/>
                      <a:pt x="114" y="17"/>
                      <a:pt x="92" y="17"/>
                    </a:cubicBezTo>
                    <a:cubicBezTo>
                      <a:pt x="69" y="6"/>
                      <a:pt x="46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39"/>
              <p:cNvSpPr/>
              <p:nvPr/>
            </p:nvSpPr>
            <p:spPr>
              <a:xfrm>
                <a:off x="2218175" y="3817150"/>
                <a:ext cx="6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23"/>
                    </a:cubicBezTo>
                    <a:lnTo>
                      <a:pt x="24" y="2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39"/>
              <p:cNvSpPr/>
              <p:nvPr/>
            </p:nvSpPr>
            <p:spPr>
              <a:xfrm>
                <a:off x="2230750" y="3808025"/>
                <a:ext cx="57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0" y="0"/>
                    </a:moveTo>
                    <a:cubicBezTo>
                      <a:pt x="0" y="0"/>
                      <a:pt x="23" y="23"/>
                      <a:pt x="23" y="23"/>
                    </a:cubicBez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8" name="Google Shape;998;p39"/>
              <p:cNvSpPr/>
              <p:nvPr/>
            </p:nvSpPr>
            <p:spPr>
              <a:xfrm>
                <a:off x="2231875" y="3807450"/>
                <a:ext cx="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lnTo>
                      <a:pt x="1" y="23"/>
                    </a:lnTo>
                    <a:cubicBezTo>
                      <a:pt x="1" y="0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9" name="Google Shape;999;p39"/>
              <p:cNvSpPr/>
              <p:nvPr/>
            </p:nvSpPr>
            <p:spPr>
              <a:xfrm>
                <a:off x="2231875" y="3806875"/>
                <a:ext cx="23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93" h="85" extrusionOk="0">
                    <a:moveTo>
                      <a:pt x="24" y="1"/>
                    </a:moveTo>
                    <a:cubicBezTo>
                      <a:pt x="24" y="23"/>
                      <a:pt x="46" y="23"/>
                      <a:pt x="46" y="46"/>
                    </a:cubicBezTo>
                    <a:lnTo>
                      <a:pt x="24" y="69"/>
                    </a:lnTo>
                    <a:lnTo>
                      <a:pt x="1" y="69"/>
                    </a:lnTo>
                    <a:cubicBezTo>
                      <a:pt x="20" y="79"/>
                      <a:pt x="39" y="84"/>
                      <a:pt x="54" y="84"/>
                    </a:cubicBezTo>
                    <a:cubicBezTo>
                      <a:pt x="76" y="84"/>
                      <a:pt x="92" y="73"/>
                      <a:pt x="92" y="46"/>
                    </a:cubicBezTo>
                    <a:cubicBezTo>
                      <a:pt x="92" y="23"/>
                      <a:pt x="69" y="23"/>
                      <a:pt x="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39"/>
              <p:cNvSpPr/>
              <p:nvPr/>
            </p:nvSpPr>
            <p:spPr>
              <a:xfrm>
                <a:off x="2231875" y="3806875"/>
                <a:ext cx="6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1" y="23"/>
                    </a:moveTo>
                    <a:cubicBezTo>
                      <a:pt x="1" y="1"/>
                      <a:pt x="1" y="1"/>
                      <a:pt x="24" y="1"/>
                    </a:cubicBezTo>
                    <a:cubicBezTo>
                      <a:pt x="1" y="1"/>
                      <a:pt x="1" y="1"/>
                      <a:pt x="1" y="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1" name="Google Shape;1001;p39"/>
              <p:cNvSpPr/>
              <p:nvPr/>
            </p:nvSpPr>
            <p:spPr>
              <a:xfrm>
                <a:off x="2231300" y="3807450"/>
                <a:ext cx="6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4" y="0"/>
                    </a:moveTo>
                    <a:cubicBezTo>
                      <a:pt x="1" y="0"/>
                      <a:pt x="1" y="0"/>
                      <a:pt x="1" y="23"/>
                    </a:cubicBezTo>
                    <a:cubicBezTo>
                      <a:pt x="24" y="0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2" name="Google Shape;1002;p39"/>
              <p:cNvSpPr/>
              <p:nvPr/>
            </p:nvSpPr>
            <p:spPr>
              <a:xfrm>
                <a:off x="2167400" y="37766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39"/>
              <p:cNvSpPr/>
              <p:nvPr/>
            </p:nvSpPr>
            <p:spPr>
              <a:xfrm>
                <a:off x="2165125" y="3775325"/>
                <a:ext cx="2300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6" extrusionOk="0">
                    <a:moveTo>
                      <a:pt x="24" y="18"/>
                    </a:moveTo>
                    <a:lnTo>
                      <a:pt x="0" y="30"/>
                    </a:lnTo>
                    <a:cubicBezTo>
                      <a:pt x="8" y="30"/>
                      <a:pt x="16" y="24"/>
                      <a:pt x="24" y="18"/>
                    </a:cubicBezTo>
                    <a:close/>
                    <a:moveTo>
                      <a:pt x="55" y="1"/>
                    </a:moveTo>
                    <a:cubicBezTo>
                      <a:pt x="45" y="1"/>
                      <a:pt x="35" y="10"/>
                      <a:pt x="24" y="18"/>
                    </a:cubicBezTo>
                    <a:lnTo>
                      <a:pt x="24" y="18"/>
                    </a:lnTo>
                    <a:lnTo>
                      <a:pt x="46" y="7"/>
                    </a:lnTo>
                    <a:lnTo>
                      <a:pt x="69" y="53"/>
                    </a:lnTo>
                    <a:lnTo>
                      <a:pt x="69" y="30"/>
                    </a:lnTo>
                    <a:lnTo>
                      <a:pt x="91" y="30"/>
                    </a:lnTo>
                    <a:lnTo>
                      <a:pt x="91" y="7"/>
                    </a:lnTo>
                    <a:lnTo>
                      <a:pt x="69" y="7"/>
                    </a:lnTo>
                    <a:cubicBezTo>
                      <a:pt x="64" y="3"/>
                      <a:pt x="60" y="1"/>
                      <a:pt x="55" y="1"/>
                    </a:cubicBezTo>
                    <a:close/>
                    <a:moveTo>
                      <a:pt x="46" y="53"/>
                    </a:moveTo>
                    <a:lnTo>
                      <a:pt x="46" y="76"/>
                    </a:lnTo>
                    <a:cubicBezTo>
                      <a:pt x="46" y="76"/>
                      <a:pt x="46" y="66"/>
                      <a:pt x="53" y="66"/>
                    </a:cubicBezTo>
                    <a:cubicBezTo>
                      <a:pt x="56" y="66"/>
                      <a:pt x="61" y="68"/>
                      <a:pt x="69" y="76"/>
                    </a:cubicBezTo>
                    <a:lnTo>
                      <a:pt x="69" y="5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4" name="Google Shape;1004;p39"/>
              <p:cNvSpPr/>
              <p:nvPr/>
            </p:nvSpPr>
            <p:spPr>
              <a:xfrm>
                <a:off x="2176525" y="3779350"/>
                <a:ext cx="2875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4" extrusionOk="0">
                    <a:moveTo>
                      <a:pt x="24" y="29"/>
                    </a:moveTo>
                    <a:cubicBezTo>
                      <a:pt x="14" y="29"/>
                      <a:pt x="12" y="29"/>
                      <a:pt x="14" y="31"/>
                    </a:cubicBezTo>
                    <a:lnTo>
                      <a:pt x="14" y="31"/>
                    </a:lnTo>
                    <a:cubicBezTo>
                      <a:pt x="16" y="30"/>
                      <a:pt x="20" y="29"/>
                      <a:pt x="24" y="29"/>
                    </a:cubicBezTo>
                    <a:close/>
                    <a:moveTo>
                      <a:pt x="49" y="0"/>
                    </a:moveTo>
                    <a:cubicBezTo>
                      <a:pt x="35" y="0"/>
                      <a:pt x="24" y="6"/>
                      <a:pt x="24" y="29"/>
                    </a:cubicBezTo>
                    <a:cubicBezTo>
                      <a:pt x="28" y="34"/>
                      <a:pt x="32" y="35"/>
                      <a:pt x="35" y="35"/>
                    </a:cubicBezTo>
                    <a:cubicBezTo>
                      <a:pt x="44" y="35"/>
                      <a:pt x="49" y="22"/>
                      <a:pt x="57" y="22"/>
                    </a:cubicBezTo>
                    <a:cubicBezTo>
                      <a:pt x="61" y="22"/>
                      <a:pt x="64" y="24"/>
                      <a:pt x="69" y="29"/>
                    </a:cubicBezTo>
                    <a:lnTo>
                      <a:pt x="69" y="75"/>
                    </a:lnTo>
                    <a:cubicBezTo>
                      <a:pt x="92" y="75"/>
                      <a:pt x="115" y="52"/>
                      <a:pt x="92" y="6"/>
                    </a:cubicBezTo>
                    <a:cubicBezTo>
                      <a:pt x="81" y="6"/>
                      <a:pt x="63" y="0"/>
                      <a:pt x="49" y="0"/>
                    </a:cubicBezTo>
                    <a:close/>
                    <a:moveTo>
                      <a:pt x="14" y="31"/>
                    </a:moveTo>
                    <a:cubicBezTo>
                      <a:pt x="1" y="36"/>
                      <a:pt x="1" y="52"/>
                      <a:pt x="1" y="52"/>
                    </a:cubicBezTo>
                    <a:cubicBezTo>
                      <a:pt x="17" y="68"/>
                      <a:pt x="33" y="84"/>
                      <a:pt x="49" y="84"/>
                    </a:cubicBezTo>
                    <a:cubicBezTo>
                      <a:pt x="56" y="84"/>
                      <a:pt x="62" y="81"/>
                      <a:pt x="69" y="75"/>
                    </a:cubicBezTo>
                    <a:cubicBezTo>
                      <a:pt x="58" y="63"/>
                      <a:pt x="52" y="63"/>
                      <a:pt x="46" y="63"/>
                    </a:cubicBezTo>
                    <a:cubicBezTo>
                      <a:pt x="41" y="63"/>
                      <a:pt x="35" y="63"/>
                      <a:pt x="24" y="52"/>
                    </a:cubicBezTo>
                    <a:cubicBezTo>
                      <a:pt x="24" y="38"/>
                      <a:pt x="16" y="33"/>
                      <a:pt x="14" y="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5" name="Google Shape;1005;p39"/>
              <p:cNvSpPr/>
              <p:nvPr/>
            </p:nvSpPr>
            <p:spPr>
              <a:xfrm>
                <a:off x="2151425" y="3661375"/>
                <a:ext cx="6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0"/>
                    </a:moveTo>
                    <a:lnTo>
                      <a:pt x="23" y="2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39"/>
              <p:cNvSpPr/>
              <p:nvPr/>
            </p:nvSpPr>
            <p:spPr>
              <a:xfrm>
                <a:off x="2155425" y="36533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7" name="Google Shape;1007;p39"/>
              <p:cNvSpPr/>
              <p:nvPr/>
            </p:nvSpPr>
            <p:spPr>
              <a:xfrm>
                <a:off x="2155425" y="3653125"/>
                <a:ext cx="575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23" h="34" extrusionOk="0">
                    <a:moveTo>
                      <a:pt x="7" y="1"/>
                    </a:moveTo>
                    <a:cubicBezTo>
                      <a:pt x="0" y="1"/>
                      <a:pt x="0" y="11"/>
                      <a:pt x="0" y="11"/>
                    </a:cubicBezTo>
                    <a:cubicBezTo>
                      <a:pt x="0" y="11"/>
                      <a:pt x="23" y="11"/>
                      <a:pt x="23" y="34"/>
                    </a:cubicBezTo>
                    <a:cubicBezTo>
                      <a:pt x="23" y="34"/>
                      <a:pt x="23" y="11"/>
                      <a:pt x="23" y="11"/>
                    </a:cubicBezTo>
                    <a:cubicBezTo>
                      <a:pt x="15" y="3"/>
                      <a:pt x="10" y="1"/>
                      <a:pt x="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8" name="Google Shape;1008;p39"/>
              <p:cNvSpPr/>
              <p:nvPr/>
            </p:nvSpPr>
            <p:spPr>
              <a:xfrm>
                <a:off x="2160550" y="3649950"/>
                <a:ext cx="7450" cy="51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07" extrusionOk="0">
                    <a:moveTo>
                      <a:pt x="138" y="1"/>
                    </a:moveTo>
                    <a:cubicBezTo>
                      <a:pt x="138" y="33"/>
                      <a:pt x="129" y="43"/>
                      <a:pt x="115" y="43"/>
                    </a:cubicBezTo>
                    <a:cubicBezTo>
                      <a:pt x="90" y="43"/>
                      <a:pt x="49" y="6"/>
                      <a:pt x="22" y="6"/>
                    </a:cubicBezTo>
                    <a:cubicBezTo>
                      <a:pt x="13" y="6"/>
                      <a:pt x="5" y="11"/>
                      <a:pt x="1" y="24"/>
                    </a:cubicBezTo>
                    <a:cubicBezTo>
                      <a:pt x="23" y="46"/>
                      <a:pt x="1" y="92"/>
                      <a:pt x="1" y="92"/>
                    </a:cubicBezTo>
                    <a:cubicBezTo>
                      <a:pt x="23" y="115"/>
                      <a:pt x="1" y="115"/>
                      <a:pt x="23" y="138"/>
                    </a:cubicBezTo>
                    <a:lnTo>
                      <a:pt x="46" y="138"/>
                    </a:lnTo>
                    <a:cubicBezTo>
                      <a:pt x="58" y="161"/>
                      <a:pt x="69" y="161"/>
                      <a:pt x="80" y="161"/>
                    </a:cubicBezTo>
                    <a:cubicBezTo>
                      <a:pt x="92" y="161"/>
                      <a:pt x="103" y="161"/>
                      <a:pt x="115" y="183"/>
                    </a:cubicBezTo>
                    <a:cubicBezTo>
                      <a:pt x="120" y="189"/>
                      <a:pt x="126" y="190"/>
                      <a:pt x="133" y="190"/>
                    </a:cubicBezTo>
                    <a:cubicBezTo>
                      <a:pt x="145" y="190"/>
                      <a:pt x="158" y="185"/>
                      <a:pt x="168" y="185"/>
                    </a:cubicBezTo>
                    <a:cubicBezTo>
                      <a:pt x="177" y="185"/>
                      <a:pt x="183" y="189"/>
                      <a:pt x="183" y="206"/>
                    </a:cubicBezTo>
                    <a:lnTo>
                      <a:pt x="229" y="206"/>
                    </a:lnTo>
                    <a:lnTo>
                      <a:pt x="274" y="183"/>
                    </a:lnTo>
                    <a:cubicBezTo>
                      <a:pt x="274" y="138"/>
                      <a:pt x="297" y="92"/>
                      <a:pt x="274" y="46"/>
                    </a:cubicBezTo>
                    <a:cubicBezTo>
                      <a:pt x="240" y="12"/>
                      <a:pt x="217" y="6"/>
                      <a:pt x="197" y="6"/>
                    </a:cubicBezTo>
                    <a:cubicBezTo>
                      <a:pt x="187" y="6"/>
                      <a:pt x="178" y="8"/>
                      <a:pt x="169" y="8"/>
                    </a:cubicBezTo>
                    <a:cubicBezTo>
                      <a:pt x="159" y="8"/>
                      <a:pt x="149" y="6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39"/>
              <p:cNvSpPr/>
              <p:nvPr/>
            </p:nvSpPr>
            <p:spPr>
              <a:xfrm>
                <a:off x="1496900" y="3787475"/>
                <a:ext cx="6300" cy="287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15" extrusionOk="0">
                    <a:moveTo>
                      <a:pt x="24" y="1"/>
                    </a:moveTo>
                    <a:cubicBezTo>
                      <a:pt x="46" y="23"/>
                      <a:pt x="1" y="46"/>
                      <a:pt x="1" y="69"/>
                    </a:cubicBezTo>
                    <a:cubicBezTo>
                      <a:pt x="24" y="92"/>
                      <a:pt x="92" y="115"/>
                      <a:pt x="161" y="115"/>
                    </a:cubicBezTo>
                    <a:cubicBezTo>
                      <a:pt x="206" y="115"/>
                      <a:pt x="252" y="92"/>
                      <a:pt x="229" y="46"/>
                    </a:cubicBezTo>
                    <a:cubicBezTo>
                      <a:pt x="183" y="23"/>
                      <a:pt x="115" y="1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0" name="Google Shape;1010;p39"/>
              <p:cNvSpPr/>
              <p:nvPr/>
            </p:nvSpPr>
            <p:spPr>
              <a:xfrm>
                <a:off x="1706900" y="3692750"/>
                <a:ext cx="137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03" extrusionOk="0">
                    <a:moveTo>
                      <a:pt x="252" y="1"/>
                    </a:moveTo>
                    <a:cubicBezTo>
                      <a:pt x="46" y="115"/>
                      <a:pt x="0" y="343"/>
                      <a:pt x="92" y="503"/>
                    </a:cubicBezTo>
                    <a:lnTo>
                      <a:pt x="229" y="434"/>
                    </a:lnTo>
                    <a:cubicBezTo>
                      <a:pt x="343" y="320"/>
                      <a:pt x="548" y="138"/>
                      <a:pt x="3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1" name="Google Shape;1011;p39"/>
              <p:cNvSpPr/>
              <p:nvPr/>
            </p:nvSpPr>
            <p:spPr>
              <a:xfrm>
                <a:off x="1569375" y="3723875"/>
                <a:ext cx="17725" cy="2255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902" extrusionOk="0">
                    <a:moveTo>
                      <a:pt x="644" y="854"/>
                    </a:moveTo>
                    <a:lnTo>
                      <a:pt x="662" y="878"/>
                    </a:lnTo>
                    <a:cubicBezTo>
                      <a:pt x="659" y="868"/>
                      <a:pt x="653" y="860"/>
                      <a:pt x="644" y="854"/>
                    </a:cubicBezTo>
                    <a:close/>
                    <a:moveTo>
                      <a:pt x="338" y="1"/>
                    </a:moveTo>
                    <a:cubicBezTo>
                      <a:pt x="302" y="1"/>
                      <a:pt x="267" y="11"/>
                      <a:pt x="252" y="11"/>
                    </a:cubicBezTo>
                    <a:cubicBezTo>
                      <a:pt x="138" y="102"/>
                      <a:pt x="229" y="216"/>
                      <a:pt x="252" y="285"/>
                    </a:cubicBezTo>
                    <a:lnTo>
                      <a:pt x="320" y="262"/>
                    </a:lnTo>
                    <a:cubicBezTo>
                      <a:pt x="366" y="262"/>
                      <a:pt x="343" y="285"/>
                      <a:pt x="343" y="308"/>
                    </a:cubicBezTo>
                    <a:cubicBezTo>
                      <a:pt x="69" y="353"/>
                      <a:pt x="115" y="536"/>
                      <a:pt x="1" y="650"/>
                    </a:cubicBezTo>
                    <a:cubicBezTo>
                      <a:pt x="17" y="649"/>
                      <a:pt x="32" y="648"/>
                      <a:pt x="45" y="648"/>
                    </a:cubicBezTo>
                    <a:cubicBezTo>
                      <a:pt x="225" y="648"/>
                      <a:pt x="49" y="787"/>
                      <a:pt x="92" y="787"/>
                    </a:cubicBezTo>
                    <a:lnTo>
                      <a:pt x="183" y="741"/>
                    </a:lnTo>
                    <a:cubicBezTo>
                      <a:pt x="274" y="787"/>
                      <a:pt x="252" y="856"/>
                      <a:pt x="252" y="901"/>
                    </a:cubicBezTo>
                    <a:lnTo>
                      <a:pt x="366" y="833"/>
                    </a:lnTo>
                    <a:lnTo>
                      <a:pt x="434" y="901"/>
                    </a:lnTo>
                    <a:lnTo>
                      <a:pt x="434" y="833"/>
                    </a:lnTo>
                    <a:cubicBezTo>
                      <a:pt x="451" y="838"/>
                      <a:pt x="473" y="840"/>
                      <a:pt x="496" y="840"/>
                    </a:cubicBezTo>
                    <a:cubicBezTo>
                      <a:pt x="518" y="840"/>
                      <a:pt x="543" y="838"/>
                      <a:pt x="565" y="838"/>
                    </a:cubicBezTo>
                    <a:cubicBezTo>
                      <a:pt x="597" y="838"/>
                      <a:pt x="626" y="841"/>
                      <a:pt x="644" y="854"/>
                    </a:cubicBezTo>
                    <a:lnTo>
                      <a:pt x="644" y="854"/>
                    </a:lnTo>
                    <a:lnTo>
                      <a:pt x="594" y="787"/>
                    </a:lnTo>
                    <a:cubicBezTo>
                      <a:pt x="685" y="696"/>
                      <a:pt x="708" y="559"/>
                      <a:pt x="617" y="468"/>
                    </a:cubicBezTo>
                    <a:cubicBezTo>
                      <a:pt x="160" y="331"/>
                      <a:pt x="662" y="171"/>
                      <a:pt x="389" y="11"/>
                    </a:cubicBezTo>
                    <a:cubicBezTo>
                      <a:pt x="373" y="3"/>
                      <a:pt x="356" y="1"/>
                      <a:pt x="3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2" name="Google Shape;1012;p39"/>
              <p:cNvSpPr/>
              <p:nvPr/>
            </p:nvSpPr>
            <p:spPr>
              <a:xfrm>
                <a:off x="1567100" y="3843400"/>
                <a:ext cx="1725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69" h="47" extrusionOk="0">
                    <a:moveTo>
                      <a:pt x="23" y="0"/>
                    </a:moveTo>
                    <a:cubicBezTo>
                      <a:pt x="0" y="0"/>
                      <a:pt x="0" y="23"/>
                      <a:pt x="0" y="23"/>
                    </a:cubicBezTo>
                    <a:cubicBezTo>
                      <a:pt x="23" y="23"/>
                      <a:pt x="23" y="23"/>
                      <a:pt x="46" y="46"/>
                    </a:cubicBezTo>
                    <a:lnTo>
                      <a:pt x="69" y="2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3" name="Google Shape;1013;p39"/>
              <p:cNvSpPr/>
              <p:nvPr/>
            </p:nvSpPr>
            <p:spPr>
              <a:xfrm>
                <a:off x="1561400" y="3814875"/>
                <a:ext cx="172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41" extrusionOk="0">
                    <a:moveTo>
                      <a:pt x="0" y="0"/>
                    </a:moveTo>
                    <a:lnTo>
                      <a:pt x="0" y="23"/>
                    </a:lnTo>
                    <a:cubicBezTo>
                      <a:pt x="11" y="34"/>
                      <a:pt x="29" y="40"/>
                      <a:pt x="43" y="40"/>
                    </a:cubicBezTo>
                    <a:cubicBezTo>
                      <a:pt x="57" y="40"/>
                      <a:pt x="68" y="34"/>
                      <a:pt x="68" y="2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4" name="Google Shape;1014;p39"/>
              <p:cNvSpPr/>
              <p:nvPr/>
            </p:nvSpPr>
            <p:spPr>
              <a:xfrm>
                <a:off x="1562250" y="3813650"/>
                <a:ext cx="3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12" h="27" extrusionOk="0">
                    <a:moveTo>
                      <a:pt x="2" y="0"/>
                    </a:moveTo>
                    <a:cubicBezTo>
                      <a:pt x="1" y="0"/>
                      <a:pt x="2" y="7"/>
                      <a:pt x="12" y="26"/>
                    </a:cubicBezTo>
                    <a:cubicBezTo>
                      <a:pt x="12" y="13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5" name="Google Shape;1015;p39"/>
              <p:cNvSpPr/>
              <p:nvPr/>
            </p:nvSpPr>
            <p:spPr>
              <a:xfrm>
                <a:off x="1560825" y="3810300"/>
                <a:ext cx="5725" cy="460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84" extrusionOk="0">
                    <a:moveTo>
                      <a:pt x="137" y="1"/>
                    </a:moveTo>
                    <a:cubicBezTo>
                      <a:pt x="91" y="1"/>
                      <a:pt x="46" y="1"/>
                      <a:pt x="23" y="23"/>
                    </a:cubicBezTo>
                    <a:cubicBezTo>
                      <a:pt x="23" y="46"/>
                      <a:pt x="0" y="69"/>
                      <a:pt x="0" y="92"/>
                    </a:cubicBezTo>
                    <a:lnTo>
                      <a:pt x="91" y="92"/>
                    </a:lnTo>
                    <a:lnTo>
                      <a:pt x="137" y="138"/>
                    </a:lnTo>
                    <a:lnTo>
                      <a:pt x="91" y="160"/>
                    </a:lnTo>
                    <a:lnTo>
                      <a:pt x="69" y="160"/>
                    </a:lnTo>
                    <a:lnTo>
                      <a:pt x="114" y="183"/>
                    </a:lnTo>
                    <a:cubicBezTo>
                      <a:pt x="160" y="138"/>
                      <a:pt x="228" y="69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6" name="Google Shape;1016;p39"/>
              <p:cNvSpPr/>
              <p:nvPr/>
            </p:nvSpPr>
            <p:spPr>
              <a:xfrm>
                <a:off x="1560250" y="3812575"/>
                <a:ext cx="6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24"/>
                    </a:cubicBezTo>
                    <a:cubicBezTo>
                      <a:pt x="23" y="24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7" name="Google Shape;1017;p39"/>
              <p:cNvSpPr/>
              <p:nvPr/>
            </p:nvSpPr>
            <p:spPr>
              <a:xfrm>
                <a:off x="1560825" y="3813150"/>
                <a:ext cx="1150" cy="1750"/>
              </a:xfrm>
              <a:custGeom>
                <a:avLst/>
                <a:gdLst/>
                <a:ahLst/>
                <a:cxnLst/>
                <a:rect l="l" t="t" r="r" b="b"/>
                <a:pathLst>
                  <a:path w="46" h="70" extrusionOk="0">
                    <a:moveTo>
                      <a:pt x="0" y="1"/>
                    </a:moveTo>
                    <a:cubicBezTo>
                      <a:pt x="0" y="24"/>
                      <a:pt x="0" y="46"/>
                      <a:pt x="23" y="69"/>
                    </a:cubicBezTo>
                    <a:lnTo>
                      <a:pt x="46" y="46"/>
                    </a:lnTo>
                    <a:cubicBezTo>
                      <a:pt x="23" y="46"/>
                      <a:pt x="0" y="24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8" name="Google Shape;1018;p39"/>
              <p:cNvSpPr/>
              <p:nvPr/>
            </p:nvSpPr>
            <p:spPr>
              <a:xfrm>
                <a:off x="1506025" y="3785500"/>
                <a:ext cx="2900" cy="142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57" extrusionOk="0">
                    <a:moveTo>
                      <a:pt x="47" y="1"/>
                    </a:moveTo>
                    <a:cubicBezTo>
                      <a:pt x="39" y="1"/>
                      <a:pt x="31" y="4"/>
                      <a:pt x="24" y="11"/>
                    </a:cubicBezTo>
                    <a:cubicBezTo>
                      <a:pt x="24" y="11"/>
                      <a:pt x="1" y="11"/>
                      <a:pt x="1" y="34"/>
                    </a:cubicBezTo>
                    <a:cubicBezTo>
                      <a:pt x="24" y="57"/>
                      <a:pt x="47" y="57"/>
                      <a:pt x="69" y="57"/>
                    </a:cubicBezTo>
                    <a:cubicBezTo>
                      <a:pt x="92" y="57"/>
                      <a:pt x="115" y="34"/>
                      <a:pt x="92" y="11"/>
                    </a:cubicBezTo>
                    <a:cubicBezTo>
                      <a:pt x="77" y="11"/>
                      <a:pt x="62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9" name="Google Shape;1019;p39"/>
              <p:cNvSpPr/>
              <p:nvPr/>
            </p:nvSpPr>
            <p:spPr>
              <a:xfrm>
                <a:off x="1565950" y="3804600"/>
                <a:ext cx="5725" cy="5725"/>
              </a:xfrm>
              <a:custGeom>
                <a:avLst/>
                <a:gdLst/>
                <a:ahLst/>
                <a:cxnLst/>
                <a:rect l="l" t="t" r="r" b="b"/>
                <a:pathLst>
                  <a:path w="229" h="229" extrusionOk="0">
                    <a:moveTo>
                      <a:pt x="115" y="0"/>
                    </a:moveTo>
                    <a:cubicBezTo>
                      <a:pt x="23" y="46"/>
                      <a:pt x="1" y="160"/>
                      <a:pt x="46" y="229"/>
                    </a:cubicBezTo>
                    <a:lnTo>
                      <a:pt x="92" y="183"/>
                    </a:lnTo>
                    <a:cubicBezTo>
                      <a:pt x="160" y="137"/>
                      <a:pt x="229" y="46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0" name="Google Shape;1020;p39"/>
              <p:cNvSpPr/>
              <p:nvPr/>
            </p:nvSpPr>
            <p:spPr>
              <a:xfrm>
                <a:off x="1494050" y="3810300"/>
                <a:ext cx="3450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138" h="97" extrusionOk="0">
                    <a:moveTo>
                      <a:pt x="115" y="1"/>
                    </a:moveTo>
                    <a:cubicBezTo>
                      <a:pt x="69" y="1"/>
                      <a:pt x="46" y="1"/>
                      <a:pt x="23" y="23"/>
                    </a:cubicBezTo>
                    <a:cubicBezTo>
                      <a:pt x="1" y="23"/>
                      <a:pt x="1" y="46"/>
                      <a:pt x="1" y="69"/>
                    </a:cubicBezTo>
                    <a:cubicBezTo>
                      <a:pt x="23" y="69"/>
                      <a:pt x="46" y="69"/>
                      <a:pt x="46" y="92"/>
                    </a:cubicBezTo>
                    <a:lnTo>
                      <a:pt x="69" y="92"/>
                    </a:lnTo>
                    <a:cubicBezTo>
                      <a:pt x="73" y="95"/>
                      <a:pt x="75" y="97"/>
                      <a:pt x="78" y="97"/>
                    </a:cubicBezTo>
                    <a:cubicBezTo>
                      <a:pt x="88" y="97"/>
                      <a:pt x="92" y="76"/>
                      <a:pt x="101" y="76"/>
                    </a:cubicBezTo>
                    <a:cubicBezTo>
                      <a:pt x="104" y="76"/>
                      <a:pt x="109" y="80"/>
                      <a:pt x="115" y="92"/>
                    </a:cubicBezTo>
                    <a:cubicBezTo>
                      <a:pt x="115" y="69"/>
                      <a:pt x="138" y="69"/>
                      <a:pt x="138" y="46"/>
                    </a:cubicBezTo>
                    <a:cubicBezTo>
                      <a:pt x="138" y="23"/>
                      <a:pt x="138" y="23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1" name="Google Shape;1021;p39"/>
              <p:cNvSpPr/>
              <p:nvPr/>
            </p:nvSpPr>
            <p:spPr>
              <a:xfrm>
                <a:off x="1535700" y="3809150"/>
                <a:ext cx="117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1" y="1"/>
                    </a:moveTo>
                    <a:cubicBezTo>
                      <a:pt x="24" y="1"/>
                      <a:pt x="24" y="24"/>
                      <a:pt x="24" y="24"/>
                    </a:cubicBezTo>
                    <a:lnTo>
                      <a:pt x="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2" name="Google Shape;1022;p39"/>
              <p:cNvSpPr/>
              <p:nvPr/>
            </p:nvSpPr>
            <p:spPr>
              <a:xfrm>
                <a:off x="1656675" y="3661375"/>
                <a:ext cx="117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1" y="0"/>
                    </a:moveTo>
                    <a:cubicBezTo>
                      <a:pt x="1" y="0"/>
                      <a:pt x="1" y="23"/>
                      <a:pt x="1" y="23"/>
                    </a:cubicBezTo>
                    <a:lnTo>
                      <a:pt x="46" y="2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3" name="Google Shape;1023;p39"/>
              <p:cNvSpPr/>
              <p:nvPr/>
            </p:nvSpPr>
            <p:spPr>
              <a:xfrm>
                <a:off x="1657825" y="3661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4" name="Google Shape;1024;p39"/>
              <p:cNvSpPr/>
              <p:nvPr/>
            </p:nvSpPr>
            <p:spPr>
              <a:xfrm>
                <a:off x="1656675" y="3661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5" name="Google Shape;1025;p39"/>
              <p:cNvSpPr/>
              <p:nvPr/>
            </p:nvSpPr>
            <p:spPr>
              <a:xfrm>
                <a:off x="1532850" y="3796600"/>
                <a:ext cx="1175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47" h="11" extrusionOk="0">
                    <a:moveTo>
                      <a:pt x="1" y="1"/>
                    </a:moveTo>
                    <a:cubicBezTo>
                      <a:pt x="8" y="8"/>
                      <a:pt x="16" y="11"/>
                      <a:pt x="23" y="11"/>
                    </a:cubicBezTo>
                    <a:cubicBezTo>
                      <a:pt x="36" y="1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6" name="Google Shape;1026;p39"/>
              <p:cNvSpPr/>
              <p:nvPr/>
            </p:nvSpPr>
            <p:spPr>
              <a:xfrm>
                <a:off x="1533425" y="37960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7" name="Google Shape;1027;p39"/>
              <p:cNvSpPr/>
              <p:nvPr/>
            </p:nvSpPr>
            <p:spPr>
              <a:xfrm>
                <a:off x="1532850" y="3794325"/>
                <a:ext cx="2325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93" h="92" extrusionOk="0">
                    <a:moveTo>
                      <a:pt x="1" y="0"/>
                    </a:moveTo>
                    <a:cubicBezTo>
                      <a:pt x="1" y="23"/>
                      <a:pt x="1" y="23"/>
                      <a:pt x="1" y="46"/>
                    </a:cubicBezTo>
                    <a:lnTo>
                      <a:pt x="24" y="46"/>
                    </a:lnTo>
                    <a:lnTo>
                      <a:pt x="46" y="69"/>
                    </a:lnTo>
                    <a:lnTo>
                      <a:pt x="24" y="69"/>
                    </a:lnTo>
                    <a:lnTo>
                      <a:pt x="46" y="92"/>
                    </a:lnTo>
                    <a:cubicBezTo>
                      <a:pt x="69" y="69"/>
                      <a:pt x="92" y="23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8" name="Google Shape;1028;p39"/>
              <p:cNvSpPr/>
              <p:nvPr/>
            </p:nvSpPr>
            <p:spPr>
              <a:xfrm>
                <a:off x="1532850" y="3795475"/>
                <a:ext cx="2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1" h="23" extrusionOk="0">
                    <a:moveTo>
                      <a:pt x="1" y="23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9" name="Google Shape;1029;p39"/>
              <p:cNvSpPr/>
              <p:nvPr/>
            </p:nvSpPr>
            <p:spPr>
              <a:xfrm>
                <a:off x="1532850" y="3796025"/>
                <a:ext cx="6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1" y="1"/>
                    </a:moveTo>
                    <a:cubicBezTo>
                      <a:pt x="1" y="1"/>
                      <a:pt x="1" y="1"/>
                      <a:pt x="24" y="24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0" name="Google Shape;1030;p39"/>
              <p:cNvSpPr/>
              <p:nvPr/>
            </p:nvSpPr>
            <p:spPr>
              <a:xfrm>
                <a:off x="1553400" y="3765425"/>
                <a:ext cx="915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67" extrusionOk="0">
                    <a:moveTo>
                      <a:pt x="178" y="0"/>
                    </a:moveTo>
                    <a:cubicBezTo>
                      <a:pt x="123" y="0"/>
                      <a:pt x="73" y="11"/>
                      <a:pt x="46" y="38"/>
                    </a:cubicBezTo>
                    <a:cubicBezTo>
                      <a:pt x="0" y="129"/>
                      <a:pt x="92" y="198"/>
                      <a:pt x="137" y="266"/>
                    </a:cubicBezTo>
                    <a:lnTo>
                      <a:pt x="206" y="243"/>
                    </a:lnTo>
                    <a:lnTo>
                      <a:pt x="229" y="266"/>
                    </a:lnTo>
                    <a:cubicBezTo>
                      <a:pt x="274" y="243"/>
                      <a:pt x="252" y="198"/>
                      <a:pt x="320" y="198"/>
                    </a:cubicBezTo>
                    <a:lnTo>
                      <a:pt x="343" y="221"/>
                    </a:lnTo>
                    <a:cubicBezTo>
                      <a:pt x="343" y="201"/>
                      <a:pt x="309" y="148"/>
                      <a:pt x="271" y="148"/>
                    </a:cubicBezTo>
                    <a:cubicBezTo>
                      <a:pt x="264" y="148"/>
                      <a:pt x="258" y="149"/>
                      <a:pt x="252" y="152"/>
                    </a:cubicBezTo>
                    <a:cubicBezTo>
                      <a:pt x="229" y="129"/>
                      <a:pt x="252" y="124"/>
                      <a:pt x="283" y="124"/>
                    </a:cubicBezTo>
                    <a:cubicBezTo>
                      <a:pt x="314" y="124"/>
                      <a:pt x="354" y="129"/>
                      <a:pt x="366" y="129"/>
                    </a:cubicBezTo>
                    <a:cubicBezTo>
                      <a:pt x="366" y="84"/>
                      <a:pt x="297" y="61"/>
                      <a:pt x="297" y="15"/>
                    </a:cubicBezTo>
                    <a:cubicBezTo>
                      <a:pt x="259" y="6"/>
                      <a:pt x="218" y="0"/>
                      <a:pt x="1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1" name="Google Shape;1031;p39"/>
              <p:cNvSpPr/>
              <p:nvPr/>
            </p:nvSpPr>
            <p:spPr>
              <a:xfrm>
                <a:off x="1673225" y="3651100"/>
                <a:ext cx="8600" cy="5725"/>
              </a:xfrm>
              <a:custGeom>
                <a:avLst/>
                <a:gdLst/>
                <a:ahLst/>
                <a:cxnLst/>
                <a:rect l="l" t="t" r="r" b="b"/>
                <a:pathLst>
                  <a:path w="344" h="229" extrusionOk="0">
                    <a:moveTo>
                      <a:pt x="183" y="0"/>
                    </a:moveTo>
                    <a:cubicBezTo>
                      <a:pt x="1" y="23"/>
                      <a:pt x="92" y="115"/>
                      <a:pt x="92" y="183"/>
                    </a:cubicBezTo>
                    <a:cubicBezTo>
                      <a:pt x="96" y="179"/>
                      <a:pt x="102" y="177"/>
                      <a:pt x="107" y="177"/>
                    </a:cubicBezTo>
                    <a:cubicBezTo>
                      <a:pt x="131" y="177"/>
                      <a:pt x="161" y="210"/>
                      <a:pt x="161" y="229"/>
                    </a:cubicBezTo>
                    <a:lnTo>
                      <a:pt x="206" y="206"/>
                    </a:lnTo>
                    <a:lnTo>
                      <a:pt x="229" y="229"/>
                    </a:lnTo>
                    <a:lnTo>
                      <a:pt x="320" y="206"/>
                    </a:lnTo>
                    <a:lnTo>
                      <a:pt x="343" y="206"/>
                    </a:lnTo>
                    <a:lnTo>
                      <a:pt x="343" y="92"/>
                    </a:lnTo>
                    <a:cubicBezTo>
                      <a:pt x="343" y="69"/>
                      <a:pt x="275" y="0"/>
                      <a:pt x="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2" name="Google Shape;1032;p39"/>
              <p:cNvSpPr/>
              <p:nvPr/>
            </p:nvSpPr>
            <p:spPr>
              <a:xfrm>
                <a:off x="1596775" y="37886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3" name="Google Shape;1033;p39"/>
              <p:cNvSpPr/>
              <p:nvPr/>
            </p:nvSpPr>
            <p:spPr>
              <a:xfrm>
                <a:off x="1592200" y="3787475"/>
                <a:ext cx="5150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61" extrusionOk="0">
                    <a:moveTo>
                      <a:pt x="178" y="112"/>
                    </a:moveTo>
                    <a:cubicBezTo>
                      <a:pt x="180" y="120"/>
                      <a:pt x="183" y="129"/>
                      <a:pt x="183" y="138"/>
                    </a:cubicBezTo>
                    <a:lnTo>
                      <a:pt x="183" y="115"/>
                    </a:lnTo>
                    <a:lnTo>
                      <a:pt x="178" y="112"/>
                    </a:lnTo>
                    <a:close/>
                    <a:moveTo>
                      <a:pt x="69" y="1"/>
                    </a:moveTo>
                    <a:cubicBezTo>
                      <a:pt x="1" y="46"/>
                      <a:pt x="69" y="115"/>
                      <a:pt x="69" y="160"/>
                    </a:cubicBezTo>
                    <a:lnTo>
                      <a:pt x="69" y="69"/>
                    </a:lnTo>
                    <a:lnTo>
                      <a:pt x="160" y="92"/>
                    </a:lnTo>
                    <a:lnTo>
                      <a:pt x="138" y="92"/>
                    </a:lnTo>
                    <a:lnTo>
                      <a:pt x="178" y="112"/>
                    </a:lnTo>
                    <a:lnTo>
                      <a:pt x="178" y="112"/>
                    </a:lnTo>
                    <a:cubicBezTo>
                      <a:pt x="176" y="100"/>
                      <a:pt x="178" y="92"/>
                      <a:pt x="206" y="92"/>
                    </a:cubicBezTo>
                    <a:lnTo>
                      <a:pt x="115" y="46"/>
                    </a:lnTo>
                    <a:lnTo>
                      <a:pt x="183" y="46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39"/>
              <p:cNvSpPr/>
              <p:nvPr/>
            </p:nvSpPr>
            <p:spPr>
              <a:xfrm>
                <a:off x="1611025" y="3773200"/>
                <a:ext cx="6300" cy="517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07" extrusionOk="0">
                    <a:moveTo>
                      <a:pt x="115" y="1"/>
                    </a:moveTo>
                    <a:cubicBezTo>
                      <a:pt x="92" y="47"/>
                      <a:pt x="1" y="92"/>
                      <a:pt x="92" y="115"/>
                    </a:cubicBezTo>
                    <a:cubicBezTo>
                      <a:pt x="161" y="115"/>
                      <a:pt x="69" y="92"/>
                      <a:pt x="138" y="69"/>
                    </a:cubicBezTo>
                    <a:lnTo>
                      <a:pt x="138" y="69"/>
                    </a:lnTo>
                    <a:lnTo>
                      <a:pt x="206" y="92"/>
                    </a:lnTo>
                    <a:cubicBezTo>
                      <a:pt x="183" y="115"/>
                      <a:pt x="183" y="161"/>
                      <a:pt x="115" y="161"/>
                    </a:cubicBezTo>
                    <a:cubicBezTo>
                      <a:pt x="92" y="161"/>
                      <a:pt x="69" y="161"/>
                      <a:pt x="69" y="138"/>
                    </a:cubicBezTo>
                    <a:lnTo>
                      <a:pt x="69" y="138"/>
                    </a:lnTo>
                    <a:cubicBezTo>
                      <a:pt x="24" y="161"/>
                      <a:pt x="115" y="206"/>
                      <a:pt x="115" y="206"/>
                    </a:cubicBezTo>
                    <a:cubicBezTo>
                      <a:pt x="161" y="161"/>
                      <a:pt x="252" y="161"/>
                      <a:pt x="206" y="115"/>
                    </a:cubicBezTo>
                    <a:cubicBezTo>
                      <a:pt x="229" y="69"/>
                      <a:pt x="229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5" name="Google Shape;1035;p39"/>
              <p:cNvSpPr/>
              <p:nvPr/>
            </p:nvSpPr>
            <p:spPr>
              <a:xfrm>
                <a:off x="1513450" y="3737250"/>
                <a:ext cx="25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47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47"/>
                    </a:lnTo>
                    <a:lnTo>
                      <a:pt x="1" y="4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6" name="Google Shape;1036;p39"/>
              <p:cNvSpPr/>
              <p:nvPr/>
            </p:nvSpPr>
            <p:spPr>
              <a:xfrm>
                <a:off x="1727675" y="3702450"/>
                <a:ext cx="265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30" extrusionOk="0">
                    <a:moveTo>
                      <a:pt x="37" y="1"/>
                    </a:moveTo>
                    <a:cubicBezTo>
                      <a:pt x="0" y="1"/>
                      <a:pt x="22" y="30"/>
                      <a:pt x="56" y="30"/>
                    </a:cubicBezTo>
                    <a:cubicBezTo>
                      <a:pt x="64" y="30"/>
                      <a:pt x="73" y="28"/>
                      <a:pt x="82" y="23"/>
                    </a:cubicBezTo>
                    <a:cubicBezTo>
                      <a:pt x="82" y="23"/>
                      <a:pt x="105" y="23"/>
                      <a:pt x="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7" name="Google Shape;1037;p39"/>
              <p:cNvSpPr/>
              <p:nvPr/>
            </p:nvSpPr>
            <p:spPr>
              <a:xfrm>
                <a:off x="1672100" y="3772225"/>
                <a:ext cx="10275" cy="5000"/>
              </a:xfrm>
              <a:custGeom>
                <a:avLst/>
                <a:gdLst/>
                <a:ahLst/>
                <a:cxnLst/>
                <a:rect l="l" t="t" r="r" b="b"/>
                <a:pathLst>
                  <a:path w="411" h="200" extrusionOk="0">
                    <a:moveTo>
                      <a:pt x="200" y="0"/>
                    </a:moveTo>
                    <a:cubicBezTo>
                      <a:pt x="166" y="0"/>
                      <a:pt x="137" y="6"/>
                      <a:pt x="114" y="17"/>
                    </a:cubicBezTo>
                    <a:cubicBezTo>
                      <a:pt x="46" y="63"/>
                      <a:pt x="0" y="108"/>
                      <a:pt x="46" y="154"/>
                    </a:cubicBezTo>
                    <a:cubicBezTo>
                      <a:pt x="91" y="154"/>
                      <a:pt x="114" y="177"/>
                      <a:pt x="114" y="200"/>
                    </a:cubicBezTo>
                    <a:lnTo>
                      <a:pt x="160" y="177"/>
                    </a:lnTo>
                    <a:cubicBezTo>
                      <a:pt x="174" y="191"/>
                      <a:pt x="187" y="197"/>
                      <a:pt x="198" y="197"/>
                    </a:cubicBezTo>
                    <a:cubicBezTo>
                      <a:pt x="230" y="197"/>
                      <a:pt x="254" y="157"/>
                      <a:pt x="293" y="157"/>
                    </a:cubicBezTo>
                    <a:cubicBezTo>
                      <a:pt x="307" y="157"/>
                      <a:pt x="323" y="162"/>
                      <a:pt x="342" y="177"/>
                    </a:cubicBezTo>
                    <a:cubicBezTo>
                      <a:pt x="320" y="154"/>
                      <a:pt x="388" y="154"/>
                      <a:pt x="411" y="108"/>
                    </a:cubicBezTo>
                    <a:cubicBezTo>
                      <a:pt x="411" y="86"/>
                      <a:pt x="388" y="40"/>
                      <a:pt x="320" y="17"/>
                    </a:cubicBezTo>
                    <a:cubicBezTo>
                      <a:pt x="274" y="6"/>
                      <a:pt x="234" y="0"/>
                      <a:pt x="2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39"/>
              <p:cNvSpPr/>
              <p:nvPr/>
            </p:nvSpPr>
            <p:spPr>
              <a:xfrm>
                <a:off x="1719450" y="3679975"/>
                <a:ext cx="857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93" extrusionOk="0">
                    <a:moveTo>
                      <a:pt x="235" y="0"/>
                    </a:moveTo>
                    <a:cubicBezTo>
                      <a:pt x="204" y="0"/>
                      <a:pt x="177" y="16"/>
                      <a:pt x="160" y="32"/>
                    </a:cubicBezTo>
                    <a:cubicBezTo>
                      <a:pt x="160" y="32"/>
                      <a:pt x="150" y="22"/>
                      <a:pt x="137" y="22"/>
                    </a:cubicBezTo>
                    <a:cubicBezTo>
                      <a:pt x="130" y="22"/>
                      <a:pt x="122" y="25"/>
                      <a:pt x="115" y="32"/>
                    </a:cubicBezTo>
                    <a:cubicBezTo>
                      <a:pt x="108" y="26"/>
                      <a:pt x="99" y="23"/>
                      <a:pt x="90" y="23"/>
                    </a:cubicBezTo>
                    <a:cubicBezTo>
                      <a:pt x="67" y="23"/>
                      <a:pt x="40" y="39"/>
                      <a:pt x="23" y="55"/>
                    </a:cubicBezTo>
                    <a:cubicBezTo>
                      <a:pt x="1" y="101"/>
                      <a:pt x="46" y="146"/>
                      <a:pt x="115" y="192"/>
                    </a:cubicBezTo>
                    <a:lnTo>
                      <a:pt x="138" y="169"/>
                    </a:lnTo>
                    <a:lnTo>
                      <a:pt x="160" y="192"/>
                    </a:lnTo>
                    <a:cubicBezTo>
                      <a:pt x="206" y="146"/>
                      <a:pt x="343" y="101"/>
                      <a:pt x="275" y="9"/>
                    </a:cubicBezTo>
                    <a:cubicBezTo>
                      <a:pt x="261" y="3"/>
                      <a:pt x="248" y="0"/>
                      <a:pt x="2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9" name="Google Shape;1039;p39"/>
              <p:cNvSpPr/>
              <p:nvPr/>
            </p:nvSpPr>
            <p:spPr>
              <a:xfrm>
                <a:off x="1741700" y="3680775"/>
                <a:ext cx="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23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1040;p39"/>
              <p:cNvSpPr/>
              <p:nvPr/>
            </p:nvSpPr>
            <p:spPr>
              <a:xfrm>
                <a:off x="1736000" y="3674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39"/>
              <p:cNvSpPr/>
              <p:nvPr/>
            </p:nvSpPr>
            <p:spPr>
              <a:xfrm>
                <a:off x="1735425" y="3673925"/>
                <a:ext cx="117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0"/>
                    </a:moveTo>
                    <a:cubicBezTo>
                      <a:pt x="1" y="0"/>
                      <a:pt x="1" y="0"/>
                      <a:pt x="24" y="23"/>
                    </a:cubicBezTo>
                    <a:cubicBezTo>
                      <a:pt x="1" y="0"/>
                      <a:pt x="46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1042;p39"/>
              <p:cNvSpPr/>
              <p:nvPr/>
            </p:nvSpPr>
            <p:spPr>
              <a:xfrm>
                <a:off x="1734850" y="3663650"/>
                <a:ext cx="917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67" h="252" extrusionOk="0">
                    <a:moveTo>
                      <a:pt x="229" y="1"/>
                    </a:moveTo>
                    <a:cubicBezTo>
                      <a:pt x="138" y="23"/>
                      <a:pt x="161" y="69"/>
                      <a:pt x="92" y="92"/>
                    </a:cubicBezTo>
                    <a:cubicBezTo>
                      <a:pt x="206" y="160"/>
                      <a:pt x="1" y="160"/>
                      <a:pt x="69" y="206"/>
                    </a:cubicBezTo>
                    <a:cubicBezTo>
                      <a:pt x="92" y="206"/>
                      <a:pt x="115" y="229"/>
                      <a:pt x="115" y="229"/>
                    </a:cubicBezTo>
                    <a:cubicBezTo>
                      <a:pt x="138" y="229"/>
                      <a:pt x="138" y="252"/>
                      <a:pt x="183" y="252"/>
                    </a:cubicBezTo>
                    <a:lnTo>
                      <a:pt x="183" y="229"/>
                    </a:lnTo>
                    <a:cubicBezTo>
                      <a:pt x="252" y="229"/>
                      <a:pt x="206" y="183"/>
                      <a:pt x="275" y="183"/>
                    </a:cubicBezTo>
                    <a:lnTo>
                      <a:pt x="275" y="206"/>
                    </a:lnTo>
                    <a:cubicBezTo>
                      <a:pt x="312" y="187"/>
                      <a:pt x="289" y="154"/>
                      <a:pt x="315" y="154"/>
                    </a:cubicBezTo>
                    <a:cubicBezTo>
                      <a:pt x="321" y="154"/>
                      <a:pt x="330" y="156"/>
                      <a:pt x="343" y="160"/>
                    </a:cubicBezTo>
                    <a:lnTo>
                      <a:pt x="343" y="137"/>
                    </a:lnTo>
                    <a:cubicBezTo>
                      <a:pt x="343" y="137"/>
                      <a:pt x="343" y="127"/>
                      <a:pt x="350" y="127"/>
                    </a:cubicBezTo>
                    <a:cubicBezTo>
                      <a:pt x="353" y="127"/>
                      <a:pt x="358" y="130"/>
                      <a:pt x="366" y="137"/>
                    </a:cubicBezTo>
                    <a:lnTo>
                      <a:pt x="343" y="69"/>
                    </a:lnTo>
                    <a:cubicBezTo>
                      <a:pt x="343" y="46"/>
                      <a:pt x="298" y="1"/>
                      <a:pt x="2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1043;p39"/>
              <p:cNvSpPr/>
              <p:nvPr/>
            </p:nvSpPr>
            <p:spPr>
              <a:xfrm>
                <a:off x="1503750" y="3777775"/>
                <a:ext cx="5175" cy="572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229" extrusionOk="0">
                    <a:moveTo>
                      <a:pt x="138" y="1"/>
                    </a:moveTo>
                    <a:lnTo>
                      <a:pt x="92" y="23"/>
                    </a:lnTo>
                    <a:cubicBezTo>
                      <a:pt x="23" y="69"/>
                      <a:pt x="1" y="160"/>
                      <a:pt x="46" y="229"/>
                    </a:cubicBezTo>
                    <a:lnTo>
                      <a:pt x="92" y="206"/>
                    </a:lnTo>
                    <a:cubicBezTo>
                      <a:pt x="138" y="160"/>
                      <a:pt x="206" y="69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39"/>
              <p:cNvSpPr/>
              <p:nvPr/>
            </p:nvSpPr>
            <p:spPr>
              <a:xfrm>
                <a:off x="1526000" y="3779500"/>
                <a:ext cx="4425" cy="3425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37" extrusionOk="0">
                    <a:moveTo>
                      <a:pt x="138" y="92"/>
                    </a:moveTo>
                    <a:cubicBezTo>
                      <a:pt x="132" y="100"/>
                      <a:pt x="131" y="107"/>
                      <a:pt x="138" y="114"/>
                    </a:cubicBezTo>
                    <a:lnTo>
                      <a:pt x="138" y="92"/>
                    </a:lnTo>
                    <a:close/>
                    <a:moveTo>
                      <a:pt x="92" y="0"/>
                    </a:moveTo>
                    <a:cubicBezTo>
                      <a:pt x="46" y="0"/>
                      <a:pt x="24" y="23"/>
                      <a:pt x="1" y="46"/>
                    </a:cubicBezTo>
                    <a:cubicBezTo>
                      <a:pt x="24" y="69"/>
                      <a:pt x="1" y="114"/>
                      <a:pt x="46" y="137"/>
                    </a:cubicBezTo>
                    <a:cubicBezTo>
                      <a:pt x="69" y="114"/>
                      <a:pt x="46" y="114"/>
                      <a:pt x="69" y="114"/>
                    </a:cubicBezTo>
                    <a:cubicBezTo>
                      <a:pt x="69" y="114"/>
                      <a:pt x="69" y="137"/>
                      <a:pt x="69" y="137"/>
                    </a:cubicBezTo>
                    <a:lnTo>
                      <a:pt x="138" y="91"/>
                    </a:lnTo>
                    <a:lnTo>
                      <a:pt x="138" y="92"/>
                    </a:lnTo>
                    <a:lnTo>
                      <a:pt x="138" y="92"/>
                    </a:lnTo>
                    <a:cubicBezTo>
                      <a:pt x="149" y="77"/>
                      <a:pt x="176" y="61"/>
                      <a:pt x="161" y="46"/>
                    </a:cubicBezTo>
                    <a:cubicBezTo>
                      <a:pt x="138" y="23"/>
                      <a:pt x="138" y="0"/>
                      <a:pt x="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p39"/>
              <p:cNvSpPr/>
              <p:nvPr/>
            </p:nvSpPr>
            <p:spPr>
              <a:xfrm>
                <a:off x="1536850" y="3772650"/>
                <a:ext cx="2875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2" extrusionOk="0">
                    <a:moveTo>
                      <a:pt x="46" y="0"/>
                    </a:moveTo>
                    <a:cubicBezTo>
                      <a:pt x="1" y="23"/>
                      <a:pt x="1" y="46"/>
                      <a:pt x="1" y="69"/>
                    </a:cubicBezTo>
                    <a:cubicBezTo>
                      <a:pt x="12" y="80"/>
                      <a:pt x="18" y="80"/>
                      <a:pt x="26" y="80"/>
                    </a:cubicBezTo>
                    <a:cubicBezTo>
                      <a:pt x="35" y="80"/>
                      <a:pt x="46" y="80"/>
                      <a:pt x="69" y="91"/>
                    </a:cubicBezTo>
                    <a:lnTo>
                      <a:pt x="92" y="91"/>
                    </a:lnTo>
                    <a:cubicBezTo>
                      <a:pt x="92" y="69"/>
                      <a:pt x="115" y="69"/>
                      <a:pt x="115" y="46"/>
                    </a:cubicBezTo>
                    <a:cubicBezTo>
                      <a:pt x="92" y="23"/>
                      <a:pt x="115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1046;p39"/>
              <p:cNvSpPr/>
              <p:nvPr/>
            </p:nvSpPr>
            <p:spPr>
              <a:xfrm>
                <a:off x="1541975" y="3772075"/>
                <a:ext cx="1175" cy="1150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18" y="13"/>
                    </a:moveTo>
                    <a:cubicBezTo>
                      <a:pt x="11" y="13"/>
                      <a:pt x="1" y="23"/>
                      <a:pt x="1" y="23"/>
                    </a:cubicBezTo>
                    <a:lnTo>
                      <a:pt x="24" y="23"/>
                    </a:lnTo>
                    <a:cubicBezTo>
                      <a:pt x="24" y="16"/>
                      <a:pt x="21" y="13"/>
                      <a:pt x="18" y="13"/>
                    </a:cubicBezTo>
                    <a:close/>
                    <a:moveTo>
                      <a:pt x="24" y="0"/>
                    </a:moveTo>
                    <a:lnTo>
                      <a:pt x="24" y="23"/>
                    </a:lnTo>
                    <a:cubicBezTo>
                      <a:pt x="47" y="46"/>
                      <a:pt x="24" y="46"/>
                      <a:pt x="24" y="46"/>
                    </a:cubicBezTo>
                    <a:cubicBezTo>
                      <a:pt x="47" y="46"/>
                      <a:pt x="47" y="23"/>
                      <a:pt x="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39"/>
              <p:cNvSpPr/>
              <p:nvPr/>
            </p:nvSpPr>
            <p:spPr>
              <a:xfrm>
                <a:off x="1572225" y="3768400"/>
                <a:ext cx="3450" cy="255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02" extrusionOk="0">
                    <a:moveTo>
                      <a:pt x="62" y="0"/>
                    </a:moveTo>
                    <a:cubicBezTo>
                      <a:pt x="51" y="0"/>
                      <a:pt x="39" y="3"/>
                      <a:pt x="24" y="10"/>
                    </a:cubicBezTo>
                    <a:cubicBezTo>
                      <a:pt x="1" y="33"/>
                      <a:pt x="46" y="79"/>
                      <a:pt x="92" y="102"/>
                    </a:cubicBezTo>
                    <a:cubicBezTo>
                      <a:pt x="46" y="79"/>
                      <a:pt x="138" y="56"/>
                      <a:pt x="92" y="10"/>
                    </a:cubicBezTo>
                    <a:cubicBezTo>
                      <a:pt x="92" y="10"/>
                      <a:pt x="82" y="0"/>
                      <a:pt x="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39"/>
              <p:cNvSpPr/>
              <p:nvPr/>
            </p:nvSpPr>
            <p:spPr>
              <a:xfrm>
                <a:off x="1544850" y="3763500"/>
                <a:ext cx="3450" cy="2325"/>
              </a:xfrm>
              <a:custGeom>
                <a:avLst/>
                <a:gdLst/>
                <a:ahLst/>
                <a:cxnLst/>
                <a:rect l="l" t="t" r="r" b="b"/>
                <a:pathLst>
                  <a:path w="138" h="93" extrusionOk="0">
                    <a:moveTo>
                      <a:pt x="91" y="1"/>
                    </a:moveTo>
                    <a:cubicBezTo>
                      <a:pt x="23" y="1"/>
                      <a:pt x="23" y="47"/>
                      <a:pt x="23" y="69"/>
                    </a:cubicBezTo>
                    <a:cubicBezTo>
                      <a:pt x="0" y="92"/>
                      <a:pt x="91" y="92"/>
                      <a:pt x="114" y="92"/>
                    </a:cubicBezTo>
                    <a:cubicBezTo>
                      <a:pt x="114" y="69"/>
                      <a:pt x="137" y="69"/>
                      <a:pt x="137" y="47"/>
                    </a:cubicBezTo>
                    <a:cubicBezTo>
                      <a:pt x="114" y="47"/>
                      <a:pt x="137" y="1"/>
                      <a:pt x="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1049;p39"/>
              <p:cNvSpPr/>
              <p:nvPr/>
            </p:nvSpPr>
            <p:spPr>
              <a:xfrm>
                <a:off x="1555675" y="3757800"/>
                <a:ext cx="2875" cy="175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0" extrusionOk="0">
                    <a:moveTo>
                      <a:pt x="69" y="1"/>
                    </a:moveTo>
                    <a:cubicBezTo>
                      <a:pt x="1" y="24"/>
                      <a:pt x="24" y="46"/>
                      <a:pt x="24" y="69"/>
                    </a:cubicBezTo>
                    <a:cubicBezTo>
                      <a:pt x="31" y="62"/>
                      <a:pt x="39" y="59"/>
                      <a:pt x="46" y="59"/>
                    </a:cubicBezTo>
                    <a:cubicBezTo>
                      <a:pt x="59" y="59"/>
                      <a:pt x="69" y="69"/>
                      <a:pt x="69" y="69"/>
                    </a:cubicBezTo>
                    <a:lnTo>
                      <a:pt x="92" y="69"/>
                    </a:lnTo>
                    <a:lnTo>
                      <a:pt x="115" y="24"/>
                    </a:lnTo>
                    <a:cubicBezTo>
                      <a:pt x="92" y="24"/>
                      <a:pt x="115" y="1"/>
                      <a:pt x="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39"/>
              <p:cNvSpPr/>
              <p:nvPr/>
            </p:nvSpPr>
            <p:spPr>
              <a:xfrm>
                <a:off x="1526575" y="3778925"/>
                <a:ext cx="117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3" y="0"/>
                    </a:moveTo>
                    <a:cubicBezTo>
                      <a:pt x="1" y="0"/>
                      <a:pt x="23" y="23"/>
                      <a:pt x="1" y="23"/>
                    </a:cubicBezTo>
                    <a:lnTo>
                      <a:pt x="46" y="2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1051;p39"/>
              <p:cNvSpPr/>
              <p:nvPr/>
            </p:nvSpPr>
            <p:spPr>
              <a:xfrm>
                <a:off x="1527725" y="3779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2" name="Google Shape;1052;p39"/>
              <p:cNvSpPr/>
              <p:nvPr/>
            </p:nvSpPr>
            <p:spPr>
              <a:xfrm>
                <a:off x="1526575" y="3779500"/>
                <a:ext cx="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23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39"/>
              <p:cNvSpPr/>
              <p:nvPr/>
            </p:nvSpPr>
            <p:spPr>
              <a:xfrm>
                <a:off x="1536275" y="3760650"/>
                <a:ext cx="2300" cy="175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0" extrusionOk="0">
                    <a:moveTo>
                      <a:pt x="24" y="1"/>
                    </a:moveTo>
                    <a:cubicBezTo>
                      <a:pt x="1" y="24"/>
                      <a:pt x="24" y="46"/>
                      <a:pt x="24" y="69"/>
                    </a:cubicBezTo>
                    <a:cubicBezTo>
                      <a:pt x="46" y="46"/>
                      <a:pt x="46" y="46"/>
                      <a:pt x="24" y="46"/>
                    </a:cubicBezTo>
                    <a:lnTo>
                      <a:pt x="69" y="24"/>
                    </a:lnTo>
                    <a:cubicBezTo>
                      <a:pt x="92" y="46"/>
                      <a:pt x="69" y="46"/>
                      <a:pt x="92" y="69"/>
                    </a:cubicBezTo>
                    <a:cubicBezTo>
                      <a:pt x="92" y="46"/>
                      <a:pt x="92" y="24"/>
                      <a:pt x="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39"/>
              <p:cNvSpPr/>
              <p:nvPr/>
            </p:nvSpPr>
            <p:spPr>
              <a:xfrm>
                <a:off x="1527150" y="3720725"/>
                <a:ext cx="2875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69" extrusionOk="0">
                    <a:moveTo>
                      <a:pt x="23" y="0"/>
                    </a:moveTo>
                    <a:cubicBezTo>
                      <a:pt x="23" y="23"/>
                      <a:pt x="0" y="23"/>
                      <a:pt x="0" y="46"/>
                    </a:cubicBezTo>
                    <a:cubicBezTo>
                      <a:pt x="23" y="46"/>
                      <a:pt x="46" y="69"/>
                      <a:pt x="69" y="69"/>
                    </a:cubicBezTo>
                    <a:cubicBezTo>
                      <a:pt x="92" y="46"/>
                      <a:pt x="115" y="46"/>
                      <a:pt x="115" y="23"/>
                    </a:cubicBezTo>
                    <a:cubicBezTo>
                      <a:pt x="92" y="0"/>
                      <a:pt x="69" y="0"/>
                      <a:pt x="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1055;p39"/>
              <p:cNvSpPr/>
              <p:nvPr/>
            </p:nvSpPr>
            <p:spPr>
              <a:xfrm>
                <a:off x="1522575" y="3719000"/>
                <a:ext cx="2325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93" h="47" extrusionOk="0">
                    <a:moveTo>
                      <a:pt x="47" y="1"/>
                    </a:moveTo>
                    <a:lnTo>
                      <a:pt x="47" y="1"/>
                    </a:lnTo>
                    <a:cubicBezTo>
                      <a:pt x="1" y="23"/>
                      <a:pt x="47" y="46"/>
                      <a:pt x="92" y="46"/>
                    </a:cubicBezTo>
                    <a:cubicBezTo>
                      <a:pt x="92" y="23"/>
                      <a:pt x="92" y="23"/>
                      <a:pt x="92" y="23"/>
                    </a:cubicBezTo>
                    <a:cubicBezTo>
                      <a:pt x="69" y="23"/>
                      <a:pt x="47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1056;p39"/>
              <p:cNvSpPr/>
              <p:nvPr/>
            </p:nvSpPr>
            <p:spPr>
              <a:xfrm>
                <a:off x="1590500" y="3738975"/>
                <a:ext cx="6300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52" extrusionOk="0">
                    <a:moveTo>
                      <a:pt x="114" y="0"/>
                    </a:moveTo>
                    <a:cubicBezTo>
                      <a:pt x="23" y="69"/>
                      <a:pt x="0" y="160"/>
                      <a:pt x="46" y="252"/>
                    </a:cubicBezTo>
                    <a:lnTo>
                      <a:pt x="114" y="206"/>
                    </a:lnTo>
                    <a:cubicBezTo>
                      <a:pt x="160" y="137"/>
                      <a:pt x="251" y="46"/>
                      <a:pt x="1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p39"/>
              <p:cNvSpPr/>
              <p:nvPr/>
            </p:nvSpPr>
            <p:spPr>
              <a:xfrm>
                <a:off x="1558525" y="3686475"/>
                <a:ext cx="74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435" extrusionOk="0">
                    <a:moveTo>
                      <a:pt x="265" y="392"/>
                    </a:moveTo>
                    <a:lnTo>
                      <a:pt x="275" y="411"/>
                    </a:lnTo>
                    <a:cubicBezTo>
                      <a:pt x="275" y="401"/>
                      <a:pt x="271" y="395"/>
                      <a:pt x="265" y="392"/>
                    </a:cubicBezTo>
                    <a:close/>
                    <a:moveTo>
                      <a:pt x="92" y="1"/>
                    </a:moveTo>
                    <a:cubicBezTo>
                      <a:pt x="47" y="46"/>
                      <a:pt x="92" y="92"/>
                      <a:pt x="92" y="137"/>
                    </a:cubicBezTo>
                    <a:lnTo>
                      <a:pt x="138" y="115"/>
                    </a:lnTo>
                    <a:cubicBezTo>
                      <a:pt x="138" y="137"/>
                      <a:pt x="138" y="137"/>
                      <a:pt x="138" y="137"/>
                    </a:cubicBezTo>
                    <a:cubicBezTo>
                      <a:pt x="24" y="183"/>
                      <a:pt x="47" y="274"/>
                      <a:pt x="1" y="320"/>
                    </a:cubicBezTo>
                    <a:cubicBezTo>
                      <a:pt x="11" y="318"/>
                      <a:pt x="19" y="316"/>
                      <a:pt x="26" y="316"/>
                    </a:cubicBezTo>
                    <a:cubicBezTo>
                      <a:pt x="78" y="316"/>
                      <a:pt x="24" y="389"/>
                      <a:pt x="24" y="389"/>
                    </a:cubicBezTo>
                    <a:lnTo>
                      <a:pt x="69" y="366"/>
                    </a:lnTo>
                    <a:cubicBezTo>
                      <a:pt x="115" y="389"/>
                      <a:pt x="115" y="434"/>
                      <a:pt x="115" y="434"/>
                    </a:cubicBezTo>
                    <a:lnTo>
                      <a:pt x="161" y="411"/>
                    </a:lnTo>
                    <a:lnTo>
                      <a:pt x="183" y="434"/>
                    </a:lnTo>
                    <a:lnTo>
                      <a:pt x="183" y="389"/>
                    </a:lnTo>
                    <a:cubicBezTo>
                      <a:pt x="189" y="394"/>
                      <a:pt x="196" y="395"/>
                      <a:pt x="205" y="395"/>
                    </a:cubicBezTo>
                    <a:cubicBezTo>
                      <a:pt x="220" y="395"/>
                      <a:pt x="238" y="390"/>
                      <a:pt x="253" y="390"/>
                    </a:cubicBezTo>
                    <a:cubicBezTo>
                      <a:pt x="257" y="390"/>
                      <a:pt x="262" y="391"/>
                      <a:pt x="265" y="392"/>
                    </a:cubicBezTo>
                    <a:lnTo>
                      <a:pt x="265" y="392"/>
                    </a:lnTo>
                    <a:lnTo>
                      <a:pt x="252" y="366"/>
                    </a:lnTo>
                    <a:cubicBezTo>
                      <a:pt x="298" y="320"/>
                      <a:pt x="298" y="252"/>
                      <a:pt x="252" y="206"/>
                    </a:cubicBezTo>
                    <a:cubicBezTo>
                      <a:pt x="47" y="160"/>
                      <a:pt x="275" y="69"/>
                      <a:pt x="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8" name="Google Shape;1058;p39"/>
              <p:cNvSpPr/>
              <p:nvPr/>
            </p:nvSpPr>
            <p:spPr>
              <a:xfrm>
                <a:off x="1514025" y="3748100"/>
                <a:ext cx="40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97" extrusionOk="0">
                    <a:moveTo>
                      <a:pt x="115" y="1"/>
                    </a:moveTo>
                    <a:cubicBezTo>
                      <a:pt x="92" y="1"/>
                      <a:pt x="69" y="1"/>
                      <a:pt x="46" y="23"/>
                    </a:cubicBezTo>
                    <a:cubicBezTo>
                      <a:pt x="23" y="23"/>
                      <a:pt x="1" y="69"/>
                      <a:pt x="23" y="69"/>
                    </a:cubicBezTo>
                    <a:cubicBezTo>
                      <a:pt x="23" y="69"/>
                      <a:pt x="46" y="92"/>
                      <a:pt x="46" y="92"/>
                    </a:cubicBezTo>
                    <a:lnTo>
                      <a:pt x="69" y="92"/>
                    </a:lnTo>
                    <a:cubicBezTo>
                      <a:pt x="72" y="95"/>
                      <a:pt x="75" y="97"/>
                      <a:pt x="78" y="97"/>
                    </a:cubicBezTo>
                    <a:cubicBezTo>
                      <a:pt x="88" y="97"/>
                      <a:pt x="94" y="76"/>
                      <a:pt x="110" y="76"/>
                    </a:cubicBezTo>
                    <a:cubicBezTo>
                      <a:pt x="117" y="76"/>
                      <a:pt x="126" y="80"/>
                      <a:pt x="137" y="92"/>
                    </a:cubicBezTo>
                    <a:cubicBezTo>
                      <a:pt x="137" y="69"/>
                      <a:pt x="160" y="69"/>
                      <a:pt x="160" y="46"/>
                    </a:cubicBezTo>
                    <a:cubicBezTo>
                      <a:pt x="160" y="23"/>
                      <a:pt x="160" y="23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9" name="Google Shape;1059;p39"/>
              <p:cNvSpPr/>
              <p:nvPr/>
            </p:nvSpPr>
            <p:spPr>
              <a:xfrm>
                <a:off x="1558525" y="3745250"/>
                <a:ext cx="117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1" y="1"/>
                    </a:moveTo>
                    <a:cubicBezTo>
                      <a:pt x="1" y="1"/>
                      <a:pt x="24" y="23"/>
                      <a:pt x="24" y="23"/>
                    </a:cubicBezTo>
                    <a:lnTo>
                      <a:pt x="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0" name="Google Shape;1060;p39"/>
              <p:cNvSpPr/>
              <p:nvPr/>
            </p:nvSpPr>
            <p:spPr>
              <a:xfrm>
                <a:off x="1555675" y="3731550"/>
                <a:ext cx="6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1" y="1"/>
                    </a:moveTo>
                    <a:lnTo>
                      <a:pt x="1" y="24"/>
                    </a:lnTo>
                    <a:cubicBezTo>
                      <a:pt x="1" y="24"/>
                      <a:pt x="24" y="24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1" name="Google Shape;1061;p39"/>
              <p:cNvSpPr/>
              <p:nvPr/>
            </p:nvSpPr>
            <p:spPr>
              <a:xfrm>
                <a:off x="1555675" y="3730975"/>
                <a:ext cx="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4" y="1"/>
                    </a:moveTo>
                    <a:lnTo>
                      <a:pt x="24" y="1"/>
                    </a:lnTo>
                    <a:cubicBezTo>
                      <a:pt x="1" y="1"/>
                      <a:pt x="24" y="1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2" name="Google Shape;1062;p39"/>
              <p:cNvSpPr/>
              <p:nvPr/>
            </p:nvSpPr>
            <p:spPr>
              <a:xfrm>
                <a:off x="1555675" y="3729275"/>
                <a:ext cx="2325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93" h="92" extrusionOk="0">
                    <a:moveTo>
                      <a:pt x="46" y="0"/>
                    </a:moveTo>
                    <a:cubicBezTo>
                      <a:pt x="46" y="0"/>
                      <a:pt x="24" y="0"/>
                      <a:pt x="1" y="23"/>
                    </a:cubicBezTo>
                    <a:cubicBezTo>
                      <a:pt x="1" y="23"/>
                      <a:pt x="1" y="23"/>
                      <a:pt x="1" y="46"/>
                    </a:cubicBezTo>
                    <a:lnTo>
                      <a:pt x="24" y="46"/>
                    </a:lnTo>
                    <a:lnTo>
                      <a:pt x="46" y="69"/>
                    </a:lnTo>
                    <a:lnTo>
                      <a:pt x="24" y="69"/>
                    </a:lnTo>
                    <a:lnTo>
                      <a:pt x="46" y="92"/>
                    </a:lnTo>
                    <a:cubicBezTo>
                      <a:pt x="69" y="69"/>
                      <a:pt x="92" y="46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3" name="Google Shape;1063;p39"/>
              <p:cNvSpPr/>
              <p:nvPr/>
            </p:nvSpPr>
            <p:spPr>
              <a:xfrm>
                <a:off x="1555100" y="3730425"/>
                <a:ext cx="60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24" y="0"/>
                    </a:moveTo>
                    <a:cubicBezTo>
                      <a:pt x="1" y="0"/>
                      <a:pt x="1" y="0"/>
                      <a:pt x="24" y="23"/>
                    </a:cubicBezTo>
                    <a:cubicBezTo>
                      <a:pt x="24" y="23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4" name="Google Shape;1064;p39"/>
              <p:cNvSpPr/>
              <p:nvPr/>
            </p:nvSpPr>
            <p:spPr>
              <a:xfrm>
                <a:off x="1555675" y="3730975"/>
                <a:ext cx="6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1" y="1"/>
                    </a:moveTo>
                    <a:cubicBezTo>
                      <a:pt x="1" y="1"/>
                      <a:pt x="1" y="24"/>
                      <a:pt x="1" y="24"/>
                    </a:cubicBezTo>
                    <a:lnTo>
                      <a:pt x="24" y="24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5" name="Google Shape;1065;p39"/>
              <p:cNvSpPr/>
              <p:nvPr/>
            </p:nvSpPr>
            <p:spPr>
              <a:xfrm>
                <a:off x="1551675" y="3707600"/>
                <a:ext cx="4025" cy="3450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38" extrusionOk="0">
                    <a:moveTo>
                      <a:pt x="115" y="0"/>
                    </a:moveTo>
                    <a:cubicBezTo>
                      <a:pt x="92" y="0"/>
                      <a:pt x="47" y="0"/>
                      <a:pt x="24" y="23"/>
                    </a:cubicBezTo>
                    <a:cubicBezTo>
                      <a:pt x="1" y="69"/>
                      <a:pt x="47" y="91"/>
                      <a:pt x="69" y="137"/>
                    </a:cubicBezTo>
                    <a:lnTo>
                      <a:pt x="92" y="114"/>
                    </a:lnTo>
                    <a:lnTo>
                      <a:pt x="115" y="137"/>
                    </a:lnTo>
                    <a:cubicBezTo>
                      <a:pt x="115" y="114"/>
                      <a:pt x="115" y="91"/>
                      <a:pt x="138" y="91"/>
                    </a:cubicBezTo>
                    <a:lnTo>
                      <a:pt x="161" y="114"/>
                    </a:lnTo>
                    <a:cubicBezTo>
                      <a:pt x="161" y="91"/>
                      <a:pt x="138" y="69"/>
                      <a:pt x="115" y="69"/>
                    </a:cubicBezTo>
                    <a:cubicBezTo>
                      <a:pt x="92" y="46"/>
                      <a:pt x="161" y="46"/>
                      <a:pt x="161" y="46"/>
                    </a:cubicBezTo>
                    <a:cubicBezTo>
                      <a:pt x="161" y="46"/>
                      <a:pt x="138" y="23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6" name="Google Shape;1066;p39"/>
              <p:cNvSpPr/>
              <p:nvPr/>
            </p:nvSpPr>
            <p:spPr>
              <a:xfrm>
                <a:off x="1575650" y="3720150"/>
                <a:ext cx="3450" cy="2875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15" extrusionOk="0">
                    <a:moveTo>
                      <a:pt x="69" y="0"/>
                    </a:moveTo>
                    <a:cubicBezTo>
                      <a:pt x="1" y="23"/>
                      <a:pt x="23" y="46"/>
                      <a:pt x="23" y="92"/>
                    </a:cubicBezTo>
                    <a:cubicBezTo>
                      <a:pt x="30" y="85"/>
                      <a:pt x="37" y="82"/>
                      <a:pt x="43" y="82"/>
                    </a:cubicBezTo>
                    <a:cubicBezTo>
                      <a:pt x="58" y="82"/>
                      <a:pt x="69" y="98"/>
                      <a:pt x="69" y="114"/>
                    </a:cubicBezTo>
                    <a:lnTo>
                      <a:pt x="92" y="92"/>
                    </a:lnTo>
                    <a:lnTo>
                      <a:pt x="138" y="92"/>
                    </a:lnTo>
                    <a:lnTo>
                      <a:pt x="138" y="46"/>
                    </a:lnTo>
                    <a:cubicBezTo>
                      <a:pt x="138" y="23"/>
                      <a:pt x="115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7" name="Google Shape;1067;p39"/>
              <p:cNvSpPr/>
              <p:nvPr/>
            </p:nvSpPr>
            <p:spPr>
              <a:xfrm>
                <a:off x="1570525" y="3717300"/>
                <a:ext cx="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0"/>
                    </a:moveTo>
                    <a:lnTo>
                      <a:pt x="23" y="0"/>
                    </a:ln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8" name="Google Shape;1068;p39"/>
              <p:cNvSpPr/>
              <p:nvPr/>
            </p:nvSpPr>
            <p:spPr>
              <a:xfrm>
                <a:off x="1568800" y="3716725"/>
                <a:ext cx="2325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93" h="92" extrusionOk="0">
                    <a:moveTo>
                      <a:pt x="92" y="46"/>
                    </a:moveTo>
                    <a:cubicBezTo>
                      <a:pt x="69" y="46"/>
                      <a:pt x="92" y="69"/>
                      <a:pt x="92" y="69"/>
                    </a:cubicBezTo>
                    <a:lnTo>
                      <a:pt x="92" y="46"/>
                    </a:lnTo>
                    <a:close/>
                    <a:moveTo>
                      <a:pt x="24" y="0"/>
                    </a:moveTo>
                    <a:cubicBezTo>
                      <a:pt x="1" y="23"/>
                      <a:pt x="24" y="69"/>
                      <a:pt x="24" y="92"/>
                    </a:cubicBezTo>
                    <a:lnTo>
                      <a:pt x="46" y="23"/>
                    </a:lnTo>
                    <a:lnTo>
                      <a:pt x="69" y="46"/>
                    </a:lnTo>
                    <a:lnTo>
                      <a:pt x="92" y="46"/>
                    </a:lnTo>
                    <a:lnTo>
                      <a:pt x="69" y="23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9" name="Google Shape;1069;p39"/>
              <p:cNvSpPr/>
              <p:nvPr/>
            </p:nvSpPr>
            <p:spPr>
              <a:xfrm>
                <a:off x="1576800" y="3709150"/>
                <a:ext cx="2875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8" extrusionOk="0">
                    <a:moveTo>
                      <a:pt x="78" y="0"/>
                    </a:moveTo>
                    <a:cubicBezTo>
                      <a:pt x="70" y="0"/>
                      <a:pt x="59" y="2"/>
                      <a:pt x="46" y="7"/>
                    </a:cubicBezTo>
                    <a:cubicBezTo>
                      <a:pt x="46" y="29"/>
                      <a:pt x="0" y="52"/>
                      <a:pt x="46" y="52"/>
                    </a:cubicBezTo>
                    <a:cubicBezTo>
                      <a:pt x="92" y="52"/>
                      <a:pt x="46" y="52"/>
                      <a:pt x="69" y="29"/>
                    </a:cubicBezTo>
                    <a:lnTo>
                      <a:pt x="92" y="29"/>
                    </a:lnTo>
                    <a:cubicBezTo>
                      <a:pt x="92" y="52"/>
                      <a:pt x="92" y="75"/>
                      <a:pt x="69" y="75"/>
                    </a:cubicBezTo>
                    <a:lnTo>
                      <a:pt x="46" y="75"/>
                    </a:lnTo>
                    <a:cubicBezTo>
                      <a:pt x="23" y="75"/>
                      <a:pt x="69" y="98"/>
                      <a:pt x="69" y="98"/>
                    </a:cubicBezTo>
                    <a:cubicBezTo>
                      <a:pt x="69" y="75"/>
                      <a:pt x="114" y="75"/>
                      <a:pt x="92" y="52"/>
                    </a:cubicBezTo>
                    <a:cubicBezTo>
                      <a:pt x="110" y="34"/>
                      <a:pt x="114" y="0"/>
                      <a:pt x="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0" name="Google Shape;1070;p39"/>
              <p:cNvSpPr/>
              <p:nvPr/>
            </p:nvSpPr>
            <p:spPr>
              <a:xfrm>
                <a:off x="1673800" y="3650375"/>
                <a:ext cx="3450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76" extrusionOk="0">
                    <a:moveTo>
                      <a:pt x="89" y="0"/>
                    </a:moveTo>
                    <a:cubicBezTo>
                      <a:pt x="85" y="0"/>
                      <a:pt x="78" y="2"/>
                      <a:pt x="69" y="7"/>
                    </a:cubicBezTo>
                    <a:cubicBezTo>
                      <a:pt x="1" y="7"/>
                      <a:pt x="1" y="29"/>
                      <a:pt x="1" y="52"/>
                    </a:cubicBezTo>
                    <a:cubicBezTo>
                      <a:pt x="23" y="75"/>
                      <a:pt x="23" y="75"/>
                      <a:pt x="69" y="75"/>
                    </a:cubicBezTo>
                    <a:lnTo>
                      <a:pt x="92" y="75"/>
                    </a:lnTo>
                    <a:cubicBezTo>
                      <a:pt x="92" y="75"/>
                      <a:pt x="138" y="52"/>
                      <a:pt x="115" y="29"/>
                    </a:cubicBezTo>
                    <a:cubicBezTo>
                      <a:pt x="96" y="29"/>
                      <a:pt x="107" y="0"/>
                      <a:pt x="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1" name="Google Shape;1071;p39"/>
              <p:cNvSpPr/>
              <p:nvPr/>
            </p:nvSpPr>
            <p:spPr>
              <a:xfrm>
                <a:off x="1679500" y="3649950"/>
                <a:ext cx="117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1" y="1"/>
                    </a:moveTo>
                    <a:cubicBezTo>
                      <a:pt x="1" y="8"/>
                      <a:pt x="3" y="11"/>
                      <a:pt x="8" y="11"/>
                    </a:cubicBezTo>
                    <a:cubicBezTo>
                      <a:pt x="14" y="11"/>
                      <a:pt x="23" y="6"/>
                      <a:pt x="34" y="3"/>
                    </a:cubicBezTo>
                    <a:lnTo>
                      <a:pt x="34" y="3"/>
                    </a:lnTo>
                    <a:cubicBezTo>
                      <a:pt x="31" y="1"/>
                      <a:pt x="28" y="1"/>
                      <a:pt x="24" y="1"/>
                    </a:cubicBezTo>
                    <a:close/>
                    <a:moveTo>
                      <a:pt x="46" y="1"/>
                    </a:moveTo>
                    <a:cubicBezTo>
                      <a:pt x="42" y="1"/>
                      <a:pt x="38" y="2"/>
                      <a:pt x="34" y="3"/>
                    </a:cubicBezTo>
                    <a:lnTo>
                      <a:pt x="34" y="3"/>
                    </a:lnTo>
                    <a:cubicBezTo>
                      <a:pt x="42" y="6"/>
                      <a:pt x="43" y="15"/>
                      <a:pt x="37" y="20"/>
                    </a:cubicBezTo>
                    <a:lnTo>
                      <a:pt x="37" y="20"/>
                    </a:lnTo>
                    <a:cubicBezTo>
                      <a:pt x="42" y="17"/>
                      <a:pt x="46" y="11"/>
                      <a:pt x="46" y="1"/>
                    </a:cubicBezTo>
                    <a:close/>
                    <a:moveTo>
                      <a:pt x="37" y="20"/>
                    </a:moveTo>
                    <a:lnTo>
                      <a:pt x="37" y="20"/>
                    </a:lnTo>
                    <a:cubicBezTo>
                      <a:pt x="31" y="24"/>
                      <a:pt x="24" y="24"/>
                      <a:pt x="24" y="24"/>
                    </a:cubicBezTo>
                    <a:cubicBezTo>
                      <a:pt x="30" y="24"/>
                      <a:pt x="34" y="22"/>
                      <a:pt x="37" y="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2" name="Google Shape;1072;p39"/>
              <p:cNvSpPr/>
              <p:nvPr/>
            </p:nvSpPr>
            <p:spPr>
              <a:xfrm>
                <a:off x="1712025" y="3646275"/>
                <a:ext cx="3450" cy="2575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03" extrusionOk="0">
                    <a:moveTo>
                      <a:pt x="63" y="1"/>
                    </a:moveTo>
                    <a:cubicBezTo>
                      <a:pt x="52" y="1"/>
                      <a:pt x="39" y="3"/>
                      <a:pt x="24" y="11"/>
                    </a:cubicBezTo>
                    <a:cubicBezTo>
                      <a:pt x="1" y="34"/>
                      <a:pt x="47" y="79"/>
                      <a:pt x="69" y="102"/>
                    </a:cubicBezTo>
                    <a:cubicBezTo>
                      <a:pt x="47" y="79"/>
                      <a:pt x="138" y="56"/>
                      <a:pt x="115" y="11"/>
                    </a:cubicBezTo>
                    <a:cubicBezTo>
                      <a:pt x="100" y="11"/>
                      <a:pt x="85" y="1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3" name="Google Shape;1073;p39"/>
              <p:cNvSpPr/>
              <p:nvPr/>
            </p:nvSpPr>
            <p:spPr>
              <a:xfrm>
                <a:off x="1682925" y="3640825"/>
                <a:ext cx="4025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161" h="92" extrusionOk="0">
                    <a:moveTo>
                      <a:pt x="92" y="1"/>
                    </a:moveTo>
                    <a:cubicBezTo>
                      <a:pt x="24" y="23"/>
                      <a:pt x="24" y="46"/>
                      <a:pt x="1" y="69"/>
                    </a:cubicBezTo>
                    <a:cubicBezTo>
                      <a:pt x="1" y="92"/>
                      <a:pt x="92" y="92"/>
                      <a:pt x="115" y="92"/>
                    </a:cubicBezTo>
                    <a:cubicBezTo>
                      <a:pt x="115" y="69"/>
                      <a:pt x="138" y="69"/>
                      <a:pt x="138" y="69"/>
                    </a:cubicBezTo>
                    <a:cubicBezTo>
                      <a:pt x="115" y="46"/>
                      <a:pt x="161" y="1"/>
                      <a:pt x="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4" name="Google Shape;1074;p39"/>
              <p:cNvSpPr/>
              <p:nvPr/>
            </p:nvSpPr>
            <p:spPr>
              <a:xfrm>
                <a:off x="1694925" y="3635125"/>
                <a:ext cx="2875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6" extrusionOk="0">
                    <a:moveTo>
                      <a:pt x="46" y="0"/>
                    </a:moveTo>
                    <a:cubicBezTo>
                      <a:pt x="0" y="23"/>
                      <a:pt x="23" y="46"/>
                      <a:pt x="23" y="69"/>
                    </a:cubicBezTo>
                    <a:cubicBezTo>
                      <a:pt x="23" y="64"/>
                      <a:pt x="24" y="62"/>
                      <a:pt x="26" y="62"/>
                    </a:cubicBezTo>
                    <a:cubicBezTo>
                      <a:pt x="31" y="62"/>
                      <a:pt x="42" y="75"/>
                      <a:pt x="54" y="75"/>
                    </a:cubicBezTo>
                    <a:cubicBezTo>
                      <a:pt x="59" y="75"/>
                      <a:pt x="64" y="74"/>
                      <a:pt x="69" y="69"/>
                    </a:cubicBezTo>
                    <a:lnTo>
                      <a:pt x="114" y="46"/>
                    </a:lnTo>
                    <a:cubicBezTo>
                      <a:pt x="91" y="23"/>
                      <a:pt x="114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5" name="Google Shape;1075;p39"/>
              <p:cNvSpPr/>
              <p:nvPr/>
            </p:nvSpPr>
            <p:spPr>
              <a:xfrm>
                <a:off x="1607600" y="3782100"/>
                <a:ext cx="232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93" h="56" extrusionOk="0">
                    <a:moveTo>
                      <a:pt x="30" y="0"/>
                    </a:moveTo>
                    <a:cubicBezTo>
                      <a:pt x="26" y="0"/>
                      <a:pt x="24" y="3"/>
                      <a:pt x="24" y="10"/>
                    </a:cubicBezTo>
                    <a:cubicBezTo>
                      <a:pt x="1" y="10"/>
                      <a:pt x="24" y="56"/>
                      <a:pt x="24" y="56"/>
                    </a:cubicBezTo>
                    <a:cubicBezTo>
                      <a:pt x="47" y="56"/>
                      <a:pt x="47" y="56"/>
                      <a:pt x="24" y="33"/>
                    </a:cubicBezTo>
                    <a:lnTo>
                      <a:pt x="69" y="33"/>
                    </a:lnTo>
                    <a:cubicBezTo>
                      <a:pt x="92" y="33"/>
                      <a:pt x="69" y="56"/>
                      <a:pt x="92" y="56"/>
                    </a:cubicBezTo>
                    <a:cubicBezTo>
                      <a:pt x="92" y="33"/>
                      <a:pt x="92" y="10"/>
                      <a:pt x="69" y="10"/>
                    </a:cubicBezTo>
                    <a:cubicBezTo>
                      <a:pt x="54" y="10"/>
                      <a:pt x="39" y="0"/>
                      <a:pt x="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6" name="Google Shape;1076;p39"/>
              <p:cNvSpPr/>
              <p:nvPr/>
            </p:nvSpPr>
            <p:spPr>
              <a:xfrm>
                <a:off x="1599625" y="3741250"/>
                <a:ext cx="2875" cy="175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0" extrusionOk="0">
                    <a:moveTo>
                      <a:pt x="0" y="1"/>
                    </a:moveTo>
                    <a:cubicBezTo>
                      <a:pt x="23" y="24"/>
                      <a:pt x="0" y="24"/>
                      <a:pt x="0" y="46"/>
                    </a:cubicBezTo>
                    <a:cubicBezTo>
                      <a:pt x="0" y="46"/>
                      <a:pt x="23" y="69"/>
                      <a:pt x="69" y="69"/>
                    </a:cubicBezTo>
                    <a:cubicBezTo>
                      <a:pt x="92" y="69"/>
                      <a:pt x="114" y="46"/>
                      <a:pt x="92" y="24"/>
                    </a:cubicBezTo>
                    <a:cubicBezTo>
                      <a:pt x="69" y="1"/>
                      <a:pt x="46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7" name="Google Shape;1077;p39"/>
              <p:cNvSpPr/>
              <p:nvPr/>
            </p:nvSpPr>
            <p:spPr>
              <a:xfrm>
                <a:off x="1594725" y="3739850"/>
                <a:ext cx="207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83" h="41" extrusionOk="0">
                    <a:moveTo>
                      <a:pt x="43" y="1"/>
                    </a:moveTo>
                    <a:cubicBezTo>
                      <a:pt x="39" y="1"/>
                      <a:pt x="37" y="3"/>
                      <a:pt x="37" y="11"/>
                    </a:cubicBezTo>
                    <a:cubicBezTo>
                      <a:pt x="0" y="11"/>
                      <a:pt x="22" y="40"/>
                      <a:pt x="56" y="40"/>
                    </a:cubicBezTo>
                    <a:cubicBezTo>
                      <a:pt x="64" y="40"/>
                      <a:pt x="73" y="38"/>
                      <a:pt x="82" y="34"/>
                    </a:cubicBezTo>
                    <a:cubicBezTo>
                      <a:pt x="82" y="34"/>
                      <a:pt x="82" y="11"/>
                      <a:pt x="82" y="11"/>
                    </a:cubicBezTo>
                    <a:cubicBezTo>
                      <a:pt x="67" y="11"/>
                      <a:pt x="52" y="1"/>
                      <a:pt x="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8" name="Google Shape;1078;p39"/>
              <p:cNvSpPr/>
              <p:nvPr/>
            </p:nvSpPr>
            <p:spPr>
              <a:xfrm>
                <a:off x="1666375" y="3760650"/>
                <a:ext cx="6300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52" extrusionOk="0">
                    <a:moveTo>
                      <a:pt x="138" y="1"/>
                    </a:moveTo>
                    <a:cubicBezTo>
                      <a:pt x="24" y="69"/>
                      <a:pt x="1" y="183"/>
                      <a:pt x="47" y="252"/>
                    </a:cubicBezTo>
                    <a:lnTo>
                      <a:pt x="115" y="206"/>
                    </a:lnTo>
                    <a:cubicBezTo>
                      <a:pt x="161" y="161"/>
                      <a:pt x="252" y="69"/>
                      <a:pt x="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9" name="Google Shape;1079;p39"/>
              <p:cNvSpPr/>
              <p:nvPr/>
            </p:nvSpPr>
            <p:spPr>
              <a:xfrm>
                <a:off x="1584225" y="3769225"/>
                <a:ext cx="4000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160" h="97" extrusionOk="0">
                    <a:moveTo>
                      <a:pt x="46" y="0"/>
                    </a:moveTo>
                    <a:cubicBezTo>
                      <a:pt x="23" y="23"/>
                      <a:pt x="0" y="46"/>
                      <a:pt x="23" y="69"/>
                    </a:cubicBezTo>
                    <a:cubicBezTo>
                      <a:pt x="23" y="69"/>
                      <a:pt x="46" y="91"/>
                      <a:pt x="46" y="91"/>
                    </a:cubicBezTo>
                    <a:lnTo>
                      <a:pt x="68" y="91"/>
                    </a:lnTo>
                    <a:cubicBezTo>
                      <a:pt x="72" y="95"/>
                      <a:pt x="75" y="96"/>
                      <a:pt x="77" y="96"/>
                    </a:cubicBezTo>
                    <a:cubicBezTo>
                      <a:pt x="88" y="96"/>
                      <a:pt x="94" y="75"/>
                      <a:pt x="109" y="75"/>
                    </a:cubicBezTo>
                    <a:cubicBezTo>
                      <a:pt x="116" y="75"/>
                      <a:pt x="125" y="80"/>
                      <a:pt x="137" y="91"/>
                    </a:cubicBezTo>
                    <a:cubicBezTo>
                      <a:pt x="137" y="69"/>
                      <a:pt x="160" y="69"/>
                      <a:pt x="160" y="46"/>
                    </a:cubicBezTo>
                    <a:cubicBezTo>
                      <a:pt x="160" y="23"/>
                      <a:pt x="160" y="23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0" name="Google Shape;1080;p39"/>
              <p:cNvSpPr/>
              <p:nvPr/>
            </p:nvSpPr>
            <p:spPr>
              <a:xfrm>
                <a:off x="1631575" y="3766925"/>
                <a:ext cx="11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7" h="1" extrusionOk="0">
                    <a:moveTo>
                      <a:pt x="23" y="1"/>
                    </a:moveTo>
                    <a:cubicBezTo>
                      <a:pt x="23" y="1"/>
                      <a:pt x="1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lnTo>
                      <a:pt x="4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1" name="Google Shape;1081;p39"/>
              <p:cNvSpPr/>
              <p:nvPr/>
            </p:nvSpPr>
            <p:spPr>
              <a:xfrm>
                <a:off x="1629300" y="3752675"/>
                <a:ext cx="115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0" y="0"/>
                    </a:moveTo>
                    <a:lnTo>
                      <a:pt x="0" y="23"/>
                    </a:lnTo>
                    <a:cubicBezTo>
                      <a:pt x="23" y="23"/>
                      <a:pt x="46" y="23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2" name="Google Shape;1082;p39"/>
              <p:cNvSpPr/>
              <p:nvPr/>
            </p:nvSpPr>
            <p:spPr>
              <a:xfrm>
                <a:off x="1629875" y="375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3" name="Google Shape;1083;p39"/>
              <p:cNvSpPr/>
              <p:nvPr/>
            </p:nvSpPr>
            <p:spPr>
              <a:xfrm>
                <a:off x="1629300" y="3750375"/>
                <a:ext cx="2125" cy="23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93" extrusionOk="0">
                    <a:moveTo>
                      <a:pt x="23" y="1"/>
                    </a:moveTo>
                    <a:cubicBezTo>
                      <a:pt x="0" y="24"/>
                      <a:pt x="0" y="47"/>
                      <a:pt x="0" y="47"/>
                    </a:cubicBezTo>
                    <a:lnTo>
                      <a:pt x="46" y="47"/>
                    </a:lnTo>
                    <a:lnTo>
                      <a:pt x="65" y="66"/>
                    </a:lnTo>
                    <a:lnTo>
                      <a:pt x="65" y="66"/>
                    </a:lnTo>
                    <a:cubicBezTo>
                      <a:pt x="78" y="44"/>
                      <a:pt x="85" y="17"/>
                      <a:pt x="69" y="1"/>
                    </a:cubicBezTo>
                    <a:close/>
                    <a:moveTo>
                      <a:pt x="65" y="66"/>
                    </a:moveTo>
                    <a:cubicBezTo>
                      <a:pt x="65" y="67"/>
                      <a:pt x="64" y="68"/>
                      <a:pt x="64" y="69"/>
                    </a:cubicBezTo>
                    <a:lnTo>
                      <a:pt x="69" y="69"/>
                    </a:lnTo>
                    <a:lnTo>
                      <a:pt x="65" y="66"/>
                    </a:lnTo>
                    <a:close/>
                    <a:moveTo>
                      <a:pt x="46" y="69"/>
                    </a:moveTo>
                    <a:lnTo>
                      <a:pt x="46" y="92"/>
                    </a:lnTo>
                    <a:cubicBezTo>
                      <a:pt x="52" y="86"/>
                      <a:pt x="58" y="78"/>
                      <a:pt x="64" y="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4" name="Google Shape;1084;p39"/>
              <p:cNvSpPr/>
              <p:nvPr/>
            </p:nvSpPr>
            <p:spPr>
              <a:xfrm>
                <a:off x="1629300" y="3751525"/>
                <a:ext cx="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cubicBezTo>
                      <a:pt x="0" y="23"/>
                      <a:pt x="0" y="1"/>
                      <a:pt x="0" y="1"/>
                    </a:cubicBezTo>
                    <a:cubicBezTo>
                      <a:pt x="0" y="1"/>
                      <a:pt x="0" y="23"/>
                      <a:pt x="0" y="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5" name="Google Shape;1085;p39"/>
              <p:cNvSpPr/>
              <p:nvPr/>
            </p:nvSpPr>
            <p:spPr>
              <a:xfrm>
                <a:off x="1629300" y="3752100"/>
                <a:ext cx="6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0"/>
                    </a:moveTo>
                    <a:cubicBezTo>
                      <a:pt x="0" y="0"/>
                      <a:pt x="0" y="23"/>
                      <a:pt x="0" y="23"/>
                    </a:cubicBezTo>
                    <a:lnTo>
                      <a:pt x="23" y="23"/>
                    </a:lnTo>
                    <a:cubicBezTo>
                      <a:pt x="0" y="2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39"/>
              <p:cNvSpPr/>
              <p:nvPr/>
            </p:nvSpPr>
            <p:spPr>
              <a:xfrm>
                <a:off x="1625875" y="3728275"/>
                <a:ext cx="4575" cy="3300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32" extrusionOk="0">
                    <a:moveTo>
                      <a:pt x="160" y="86"/>
                    </a:moveTo>
                    <a:cubicBezTo>
                      <a:pt x="158" y="87"/>
                      <a:pt x="156" y="88"/>
                      <a:pt x="154" y="89"/>
                    </a:cubicBezTo>
                    <a:lnTo>
                      <a:pt x="154" y="89"/>
                    </a:lnTo>
                    <a:cubicBezTo>
                      <a:pt x="158" y="95"/>
                      <a:pt x="160" y="102"/>
                      <a:pt x="160" y="109"/>
                    </a:cubicBezTo>
                    <a:lnTo>
                      <a:pt x="160" y="86"/>
                    </a:lnTo>
                    <a:close/>
                    <a:moveTo>
                      <a:pt x="80" y="0"/>
                    </a:moveTo>
                    <a:cubicBezTo>
                      <a:pt x="57" y="0"/>
                      <a:pt x="35" y="6"/>
                      <a:pt x="23" y="18"/>
                    </a:cubicBezTo>
                    <a:cubicBezTo>
                      <a:pt x="0" y="63"/>
                      <a:pt x="46" y="109"/>
                      <a:pt x="69" y="132"/>
                    </a:cubicBezTo>
                    <a:lnTo>
                      <a:pt x="92" y="109"/>
                    </a:lnTo>
                    <a:lnTo>
                      <a:pt x="114" y="132"/>
                    </a:lnTo>
                    <a:cubicBezTo>
                      <a:pt x="136" y="110"/>
                      <a:pt x="116" y="109"/>
                      <a:pt x="154" y="89"/>
                    </a:cubicBezTo>
                    <a:lnTo>
                      <a:pt x="154" y="89"/>
                    </a:lnTo>
                    <a:cubicBezTo>
                      <a:pt x="149" y="82"/>
                      <a:pt x="142" y="77"/>
                      <a:pt x="134" y="77"/>
                    </a:cubicBezTo>
                    <a:cubicBezTo>
                      <a:pt x="128" y="77"/>
                      <a:pt x="121" y="79"/>
                      <a:pt x="114" y="86"/>
                    </a:cubicBezTo>
                    <a:cubicBezTo>
                      <a:pt x="114" y="63"/>
                      <a:pt x="160" y="63"/>
                      <a:pt x="183" y="63"/>
                    </a:cubicBezTo>
                    <a:cubicBezTo>
                      <a:pt x="183" y="40"/>
                      <a:pt x="137" y="18"/>
                      <a:pt x="137" y="18"/>
                    </a:cubicBezTo>
                    <a:cubicBezTo>
                      <a:pt x="126" y="6"/>
                      <a:pt x="103" y="0"/>
                      <a:pt x="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39"/>
              <p:cNvSpPr/>
              <p:nvPr/>
            </p:nvSpPr>
            <p:spPr>
              <a:xfrm>
                <a:off x="1650975" y="3741250"/>
                <a:ext cx="4025" cy="287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15" extrusionOk="0">
                    <a:moveTo>
                      <a:pt x="92" y="1"/>
                    </a:moveTo>
                    <a:cubicBezTo>
                      <a:pt x="1" y="24"/>
                      <a:pt x="46" y="46"/>
                      <a:pt x="46" y="92"/>
                    </a:cubicBezTo>
                    <a:cubicBezTo>
                      <a:pt x="69" y="92"/>
                      <a:pt x="69" y="92"/>
                      <a:pt x="69" y="115"/>
                    </a:cubicBezTo>
                    <a:lnTo>
                      <a:pt x="92" y="92"/>
                    </a:lnTo>
                    <a:lnTo>
                      <a:pt x="115" y="115"/>
                    </a:lnTo>
                    <a:lnTo>
                      <a:pt x="160" y="92"/>
                    </a:lnTo>
                    <a:lnTo>
                      <a:pt x="160" y="46"/>
                    </a:lnTo>
                    <a:cubicBezTo>
                      <a:pt x="160" y="24"/>
                      <a:pt x="138" y="1"/>
                      <a:pt x="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39"/>
              <p:cNvSpPr/>
              <p:nvPr/>
            </p:nvSpPr>
            <p:spPr>
              <a:xfrm>
                <a:off x="1641425" y="3718200"/>
                <a:ext cx="3225" cy="310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124" extrusionOk="0">
                    <a:moveTo>
                      <a:pt x="64" y="0"/>
                    </a:moveTo>
                    <a:cubicBezTo>
                      <a:pt x="56" y="0"/>
                      <a:pt x="47" y="3"/>
                      <a:pt x="40" y="10"/>
                    </a:cubicBezTo>
                    <a:cubicBezTo>
                      <a:pt x="1" y="49"/>
                      <a:pt x="46" y="71"/>
                      <a:pt x="74" y="106"/>
                    </a:cubicBezTo>
                    <a:lnTo>
                      <a:pt x="74" y="106"/>
                    </a:lnTo>
                    <a:cubicBezTo>
                      <a:pt x="64" y="72"/>
                      <a:pt x="128" y="52"/>
                      <a:pt x="109" y="33"/>
                    </a:cubicBezTo>
                    <a:cubicBezTo>
                      <a:pt x="109" y="16"/>
                      <a:pt x="86" y="0"/>
                      <a:pt x="64" y="0"/>
                    </a:cubicBezTo>
                    <a:close/>
                    <a:moveTo>
                      <a:pt x="74" y="106"/>
                    </a:moveTo>
                    <a:cubicBezTo>
                      <a:pt x="76" y="112"/>
                      <a:pt x="79" y="117"/>
                      <a:pt x="86" y="124"/>
                    </a:cubicBezTo>
                    <a:cubicBezTo>
                      <a:pt x="83" y="117"/>
                      <a:pt x="79" y="112"/>
                      <a:pt x="74" y="1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39"/>
              <p:cNvSpPr/>
              <p:nvPr/>
            </p:nvSpPr>
            <p:spPr>
              <a:xfrm>
                <a:off x="1662950" y="3685325"/>
                <a:ext cx="6875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5" extrusionOk="0">
                    <a:moveTo>
                      <a:pt x="115" y="1"/>
                    </a:moveTo>
                    <a:cubicBezTo>
                      <a:pt x="24" y="69"/>
                      <a:pt x="1" y="206"/>
                      <a:pt x="47" y="275"/>
                    </a:cubicBezTo>
                    <a:lnTo>
                      <a:pt x="115" y="229"/>
                    </a:lnTo>
                    <a:cubicBezTo>
                      <a:pt x="161" y="161"/>
                      <a:pt x="275" y="69"/>
                      <a:pt x="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39"/>
              <p:cNvSpPr/>
              <p:nvPr/>
            </p:nvSpPr>
            <p:spPr>
              <a:xfrm>
                <a:off x="1679500" y="3745825"/>
                <a:ext cx="345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92" extrusionOk="0">
                    <a:moveTo>
                      <a:pt x="69" y="0"/>
                    </a:moveTo>
                    <a:cubicBezTo>
                      <a:pt x="1" y="0"/>
                      <a:pt x="1" y="46"/>
                      <a:pt x="1" y="69"/>
                    </a:cubicBezTo>
                    <a:cubicBezTo>
                      <a:pt x="24" y="92"/>
                      <a:pt x="24" y="92"/>
                      <a:pt x="69" y="92"/>
                    </a:cubicBezTo>
                    <a:lnTo>
                      <a:pt x="92" y="92"/>
                    </a:lnTo>
                    <a:cubicBezTo>
                      <a:pt x="115" y="69"/>
                      <a:pt x="138" y="69"/>
                      <a:pt x="138" y="46"/>
                    </a:cubicBezTo>
                    <a:cubicBezTo>
                      <a:pt x="115" y="23"/>
                      <a:pt x="115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39"/>
              <p:cNvSpPr/>
              <p:nvPr/>
            </p:nvSpPr>
            <p:spPr>
              <a:xfrm>
                <a:off x="1685225" y="3745250"/>
                <a:ext cx="1725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69" h="47" extrusionOk="0">
                    <a:moveTo>
                      <a:pt x="23" y="1"/>
                    </a:moveTo>
                    <a:cubicBezTo>
                      <a:pt x="23" y="1"/>
                      <a:pt x="0" y="1"/>
                      <a:pt x="0" y="23"/>
                    </a:cubicBezTo>
                    <a:cubicBezTo>
                      <a:pt x="15" y="23"/>
                      <a:pt x="31" y="13"/>
                      <a:pt x="46" y="13"/>
                    </a:cubicBezTo>
                    <a:cubicBezTo>
                      <a:pt x="51" y="13"/>
                      <a:pt x="57" y="15"/>
                      <a:pt x="62" y="18"/>
                    </a:cubicBezTo>
                    <a:lnTo>
                      <a:pt x="62" y="18"/>
                    </a:lnTo>
                    <a:cubicBezTo>
                      <a:pt x="61" y="9"/>
                      <a:pt x="55" y="1"/>
                      <a:pt x="46" y="1"/>
                    </a:cubicBezTo>
                    <a:close/>
                    <a:moveTo>
                      <a:pt x="62" y="18"/>
                    </a:moveTo>
                    <a:cubicBezTo>
                      <a:pt x="63" y="22"/>
                      <a:pt x="63" y="26"/>
                      <a:pt x="62" y="30"/>
                    </a:cubicBezTo>
                    <a:lnTo>
                      <a:pt x="62" y="30"/>
                    </a:lnTo>
                    <a:cubicBezTo>
                      <a:pt x="66" y="26"/>
                      <a:pt x="69" y="23"/>
                      <a:pt x="69" y="23"/>
                    </a:cubicBezTo>
                    <a:cubicBezTo>
                      <a:pt x="67" y="21"/>
                      <a:pt x="65" y="20"/>
                      <a:pt x="62" y="18"/>
                    </a:cubicBezTo>
                    <a:close/>
                    <a:moveTo>
                      <a:pt x="62" y="30"/>
                    </a:moveTo>
                    <a:lnTo>
                      <a:pt x="62" y="30"/>
                    </a:lnTo>
                    <a:cubicBezTo>
                      <a:pt x="56" y="36"/>
                      <a:pt x="46" y="46"/>
                      <a:pt x="46" y="46"/>
                    </a:cubicBezTo>
                    <a:cubicBezTo>
                      <a:pt x="55" y="46"/>
                      <a:pt x="61" y="39"/>
                      <a:pt x="62" y="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39"/>
              <p:cNvSpPr/>
              <p:nvPr/>
            </p:nvSpPr>
            <p:spPr>
              <a:xfrm>
                <a:off x="1689775" y="3735550"/>
                <a:ext cx="46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184" h="92" extrusionOk="0">
                    <a:moveTo>
                      <a:pt x="92" y="1"/>
                    </a:moveTo>
                    <a:cubicBezTo>
                      <a:pt x="24" y="1"/>
                      <a:pt x="46" y="46"/>
                      <a:pt x="1" y="69"/>
                    </a:cubicBezTo>
                    <a:cubicBezTo>
                      <a:pt x="1" y="92"/>
                      <a:pt x="92" y="92"/>
                      <a:pt x="115" y="92"/>
                    </a:cubicBezTo>
                    <a:lnTo>
                      <a:pt x="138" y="92"/>
                    </a:lnTo>
                    <a:cubicBezTo>
                      <a:pt x="115" y="69"/>
                      <a:pt x="160" y="69"/>
                      <a:pt x="160" y="46"/>
                    </a:cubicBezTo>
                    <a:cubicBezTo>
                      <a:pt x="138" y="23"/>
                      <a:pt x="183" y="1"/>
                      <a:pt x="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39"/>
              <p:cNvSpPr/>
              <p:nvPr/>
            </p:nvSpPr>
            <p:spPr>
              <a:xfrm>
                <a:off x="1703475" y="3728700"/>
                <a:ext cx="2875" cy="20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0" extrusionOk="0">
                    <a:moveTo>
                      <a:pt x="46" y="1"/>
                    </a:moveTo>
                    <a:cubicBezTo>
                      <a:pt x="1" y="23"/>
                      <a:pt x="23" y="46"/>
                      <a:pt x="23" y="69"/>
                    </a:cubicBezTo>
                    <a:cubicBezTo>
                      <a:pt x="23" y="69"/>
                      <a:pt x="33" y="79"/>
                      <a:pt x="47" y="79"/>
                    </a:cubicBezTo>
                    <a:cubicBezTo>
                      <a:pt x="54" y="79"/>
                      <a:pt x="61" y="77"/>
                      <a:pt x="69" y="69"/>
                    </a:cubicBezTo>
                    <a:lnTo>
                      <a:pt x="115" y="46"/>
                    </a:lnTo>
                    <a:cubicBezTo>
                      <a:pt x="92" y="23"/>
                      <a:pt x="115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39"/>
              <p:cNvSpPr/>
              <p:nvPr/>
            </p:nvSpPr>
            <p:spPr>
              <a:xfrm>
                <a:off x="1680075" y="3732125"/>
                <a:ext cx="2875" cy="175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0" extrusionOk="0">
                    <a:moveTo>
                      <a:pt x="23" y="1"/>
                    </a:moveTo>
                    <a:cubicBezTo>
                      <a:pt x="1" y="23"/>
                      <a:pt x="1" y="46"/>
                      <a:pt x="23" y="69"/>
                    </a:cubicBezTo>
                    <a:cubicBezTo>
                      <a:pt x="46" y="69"/>
                      <a:pt x="46" y="46"/>
                      <a:pt x="23" y="46"/>
                    </a:cubicBezTo>
                    <a:lnTo>
                      <a:pt x="69" y="23"/>
                    </a:lnTo>
                    <a:cubicBezTo>
                      <a:pt x="92" y="46"/>
                      <a:pt x="69" y="46"/>
                      <a:pt x="92" y="69"/>
                    </a:cubicBezTo>
                    <a:cubicBezTo>
                      <a:pt x="92" y="46"/>
                      <a:pt x="115" y="23"/>
                      <a:pt x="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39"/>
              <p:cNvSpPr/>
              <p:nvPr/>
            </p:nvSpPr>
            <p:spPr>
              <a:xfrm>
                <a:off x="1672650" y="3687925"/>
                <a:ext cx="2900" cy="142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57" extrusionOk="0">
                    <a:moveTo>
                      <a:pt x="63" y="1"/>
                    </a:moveTo>
                    <a:cubicBezTo>
                      <a:pt x="52" y="1"/>
                      <a:pt x="39" y="3"/>
                      <a:pt x="24" y="11"/>
                    </a:cubicBezTo>
                    <a:cubicBezTo>
                      <a:pt x="24" y="11"/>
                      <a:pt x="1" y="34"/>
                      <a:pt x="1" y="34"/>
                    </a:cubicBezTo>
                    <a:cubicBezTo>
                      <a:pt x="1" y="57"/>
                      <a:pt x="47" y="57"/>
                      <a:pt x="69" y="57"/>
                    </a:cubicBezTo>
                    <a:cubicBezTo>
                      <a:pt x="92" y="57"/>
                      <a:pt x="115" y="34"/>
                      <a:pt x="115" y="11"/>
                    </a:cubicBezTo>
                    <a:cubicBezTo>
                      <a:pt x="100" y="11"/>
                      <a:pt x="85" y="1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39"/>
              <p:cNvSpPr/>
              <p:nvPr/>
            </p:nvSpPr>
            <p:spPr>
              <a:xfrm>
                <a:off x="1666950" y="3686225"/>
                <a:ext cx="2875" cy="142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57" extrusionOk="0">
                    <a:moveTo>
                      <a:pt x="69" y="0"/>
                    </a:moveTo>
                    <a:cubicBezTo>
                      <a:pt x="62" y="0"/>
                      <a:pt x="54" y="3"/>
                      <a:pt x="46" y="11"/>
                    </a:cubicBezTo>
                    <a:cubicBezTo>
                      <a:pt x="1" y="33"/>
                      <a:pt x="69" y="56"/>
                      <a:pt x="92" y="56"/>
                    </a:cubicBezTo>
                    <a:cubicBezTo>
                      <a:pt x="115" y="33"/>
                      <a:pt x="115" y="33"/>
                      <a:pt x="115" y="11"/>
                    </a:cubicBezTo>
                    <a:cubicBezTo>
                      <a:pt x="100" y="11"/>
                      <a:pt x="84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39"/>
              <p:cNvSpPr/>
              <p:nvPr/>
            </p:nvSpPr>
            <p:spPr>
              <a:xfrm>
                <a:off x="1654400" y="3718750"/>
                <a:ext cx="4600" cy="2675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07" extrusionOk="0">
                    <a:moveTo>
                      <a:pt x="109" y="0"/>
                    </a:moveTo>
                    <a:cubicBezTo>
                      <a:pt x="87" y="0"/>
                      <a:pt x="61" y="11"/>
                      <a:pt x="46" y="11"/>
                    </a:cubicBezTo>
                    <a:cubicBezTo>
                      <a:pt x="23" y="33"/>
                      <a:pt x="1" y="56"/>
                      <a:pt x="23" y="79"/>
                    </a:cubicBezTo>
                    <a:cubicBezTo>
                      <a:pt x="46" y="79"/>
                      <a:pt x="69" y="102"/>
                      <a:pt x="46" y="102"/>
                    </a:cubicBezTo>
                    <a:lnTo>
                      <a:pt x="92" y="102"/>
                    </a:lnTo>
                    <a:cubicBezTo>
                      <a:pt x="95" y="105"/>
                      <a:pt x="98" y="107"/>
                      <a:pt x="101" y="107"/>
                    </a:cubicBezTo>
                    <a:cubicBezTo>
                      <a:pt x="113" y="107"/>
                      <a:pt x="119" y="74"/>
                      <a:pt x="143" y="74"/>
                    </a:cubicBezTo>
                    <a:cubicBezTo>
                      <a:pt x="148" y="74"/>
                      <a:pt x="154" y="76"/>
                      <a:pt x="160" y="79"/>
                    </a:cubicBezTo>
                    <a:cubicBezTo>
                      <a:pt x="160" y="79"/>
                      <a:pt x="183" y="56"/>
                      <a:pt x="183" y="56"/>
                    </a:cubicBezTo>
                    <a:cubicBezTo>
                      <a:pt x="183" y="33"/>
                      <a:pt x="183" y="11"/>
                      <a:pt x="137" y="11"/>
                    </a:cubicBezTo>
                    <a:cubicBezTo>
                      <a:pt x="130" y="3"/>
                      <a:pt x="120" y="0"/>
                      <a:pt x="1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39"/>
              <p:cNvSpPr/>
              <p:nvPr/>
            </p:nvSpPr>
            <p:spPr>
              <a:xfrm>
                <a:off x="1707475" y="3715000"/>
                <a:ext cx="11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" extrusionOk="0">
                    <a:moveTo>
                      <a:pt x="23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3" y="1"/>
                      <a:pt x="23" y="1"/>
                      <a:pt x="23" y="1"/>
                    </a:cubicBezTo>
                    <a:lnTo>
                      <a:pt x="4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39"/>
              <p:cNvSpPr/>
              <p:nvPr/>
            </p:nvSpPr>
            <p:spPr>
              <a:xfrm>
                <a:off x="1705175" y="3699600"/>
                <a:ext cx="1175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47" h="18" extrusionOk="0">
                    <a:moveTo>
                      <a:pt x="1" y="1"/>
                    </a:moveTo>
                    <a:cubicBezTo>
                      <a:pt x="12" y="12"/>
                      <a:pt x="24" y="18"/>
                      <a:pt x="32" y="18"/>
                    </a:cubicBezTo>
                    <a:cubicBezTo>
                      <a:pt x="41" y="18"/>
                      <a:pt x="47" y="12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39"/>
              <p:cNvSpPr/>
              <p:nvPr/>
            </p:nvSpPr>
            <p:spPr>
              <a:xfrm>
                <a:off x="1705825" y="3698775"/>
                <a:ext cx="525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21" h="11" extrusionOk="0">
                    <a:moveTo>
                      <a:pt x="5" y="1"/>
                    </a:moveTo>
                    <a:cubicBezTo>
                      <a:pt x="0" y="1"/>
                      <a:pt x="5" y="11"/>
                      <a:pt x="21" y="11"/>
                    </a:cubicBezTo>
                    <a:cubicBezTo>
                      <a:pt x="13" y="3"/>
                      <a:pt x="8" y="1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39"/>
              <p:cNvSpPr/>
              <p:nvPr/>
            </p:nvSpPr>
            <p:spPr>
              <a:xfrm>
                <a:off x="1705175" y="3696750"/>
                <a:ext cx="2675" cy="287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15" extrusionOk="0">
                    <a:moveTo>
                      <a:pt x="69" y="0"/>
                    </a:moveTo>
                    <a:cubicBezTo>
                      <a:pt x="47" y="0"/>
                      <a:pt x="24" y="23"/>
                      <a:pt x="24" y="23"/>
                    </a:cubicBezTo>
                    <a:cubicBezTo>
                      <a:pt x="1" y="23"/>
                      <a:pt x="1" y="46"/>
                      <a:pt x="1" y="46"/>
                    </a:cubicBezTo>
                    <a:cubicBezTo>
                      <a:pt x="12" y="57"/>
                      <a:pt x="24" y="57"/>
                      <a:pt x="32" y="57"/>
                    </a:cubicBezTo>
                    <a:cubicBezTo>
                      <a:pt x="41" y="57"/>
                      <a:pt x="47" y="57"/>
                      <a:pt x="47" y="69"/>
                    </a:cubicBezTo>
                    <a:lnTo>
                      <a:pt x="69" y="91"/>
                    </a:lnTo>
                    <a:lnTo>
                      <a:pt x="69" y="91"/>
                    </a:lnTo>
                    <a:cubicBezTo>
                      <a:pt x="98" y="60"/>
                      <a:pt x="107" y="38"/>
                      <a:pt x="69" y="0"/>
                    </a:cubicBezTo>
                    <a:close/>
                    <a:moveTo>
                      <a:pt x="69" y="91"/>
                    </a:moveTo>
                    <a:lnTo>
                      <a:pt x="69" y="91"/>
                    </a:lnTo>
                    <a:cubicBezTo>
                      <a:pt x="69" y="92"/>
                      <a:pt x="69" y="92"/>
                      <a:pt x="69" y="92"/>
                    </a:cubicBezTo>
                    <a:lnTo>
                      <a:pt x="69" y="92"/>
                    </a:lnTo>
                    <a:lnTo>
                      <a:pt x="69" y="91"/>
                    </a:lnTo>
                    <a:close/>
                    <a:moveTo>
                      <a:pt x="47" y="92"/>
                    </a:moveTo>
                    <a:lnTo>
                      <a:pt x="47" y="115"/>
                    </a:lnTo>
                    <a:cubicBezTo>
                      <a:pt x="55" y="106"/>
                      <a:pt x="62" y="99"/>
                      <a:pt x="69" y="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39"/>
              <p:cNvSpPr/>
              <p:nvPr/>
            </p:nvSpPr>
            <p:spPr>
              <a:xfrm>
                <a:off x="1705175" y="3697900"/>
                <a:ext cx="2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1" h="23" extrusionOk="0">
                    <a:moveTo>
                      <a:pt x="1" y="23"/>
                    </a:moveTo>
                    <a:cubicBezTo>
                      <a:pt x="1" y="23"/>
                      <a:pt x="1" y="23"/>
                      <a:pt x="1" y="0"/>
                    </a:cubicBezTo>
                    <a:cubicBezTo>
                      <a:pt x="1" y="23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39"/>
              <p:cNvSpPr/>
              <p:nvPr/>
            </p:nvSpPr>
            <p:spPr>
              <a:xfrm>
                <a:off x="1705175" y="3698450"/>
                <a:ext cx="600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24" h="47" extrusionOk="0">
                    <a:moveTo>
                      <a:pt x="1" y="1"/>
                    </a:moveTo>
                    <a:cubicBezTo>
                      <a:pt x="1" y="24"/>
                      <a:pt x="1" y="24"/>
                      <a:pt x="24" y="47"/>
                    </a:cubicBezTo>
                    <a:lnTo>
                      <a:pt x="24" y="24"/>
                    </a:lnTo>
                    <a:cubicBezTo>
                      <a:pt x="24" y="24"/>
                      <a:pt x="1" y="24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39"/>
              <p:cNvSpPr/>
              <p:nvPr/>
            </p:nvSpPr>
            <p:spPr>
              <a:xfrm>
                <a:off x="1646400" y="37384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39"/>
              <p:cNvSpPr/>
              <p:nvPr/>
            </p:nvSpPr>
            <p:spPr>
              <a:xfrm>
                <a:off x="1644125" y="3737825"/>
                <a:ext cx="2300" cy="2325"/>
              </a:xfrm>
              <a:custGeom>
                <a:avLst/>
                <a:gdLst/>
                <a:ahLst/>
                <a:cxnLst/>
                <a:rect l="l" t="t" r="r" b="b"/>
                <a:pathLst>
                  <a:path w="92" h="93" extrusionOk="0">
                    <a:moveTo>
                      <a:pt x="92" y="46"/>
                    </a:moveTo>
                    <a:cubicBezTo>
                      <a:pt x="69" y="46"/>
                      <a:pt x="92" y="69"/>
                      <a:pt x="92" y="69"/>
                    </a:cubicBezTo>
                    <a:lnTo>
                      <a:pt x="92" y="46"/>
                    </a:lnTo>
                    <a:close/>
                    <a:moveTo>
                      <a:pt x="23" y="1"/>
                    </a:moveTo>
                    <a:cubicBezTo>
                      <a:pt x="1" y="24"/>
                      <a:pt x="23" y="69"/>
                      <a:pt x="23" y="92"/>
                    </a:cubicBezTo>
                    <a:lnTo>
                      <a:pt x="46" y="24"/>
                    </a:lnTo>
                    <a:lnTo>
                      <a:pt x="69" y="46"/>
                    </a:lnTo>
                    <a:lnTo>
                      <a:pt x="92" y="46"/>
                    </a:lnTo>
                    <a:lnTo>
                      <a:pt x="69" y="24"/>
                    </a:lnTo>
                    <a:lnTo>
                      <a:pt x="92" y="24"/>
                    </a:lnTo>
                    <a:lnTo>
                      <a:pt x="6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39"/>
              <p:cNvSpPr/>
              <p:nvPr/>
            </p:nvSpPr>
            <p:spPr>
              <a:xfrm>
                <a:off x="1653250" y="3730250"/>
                <a:ext cx="2900" cy="247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99" extrusionOk="0">
                    <a:moveTo>
                      <a:pt x="79" y="1"/>
                    </a:moveTo>
                    <a:cubicBezTo>
                      <a:pt x="70" y="1"/>
                      <a:pt x="60" y="3"/>
                      <a:pt x="47" y="7"/>
                    </a:cubicBezTo>
                    <a:cubicBezTo>
                      <a:pt x="47" y="7"/>
                      <a:pt x="1" y="53"/>
                      <a:pt x="24" y="53"/>
                    </a:cubicBezTo>
                    <a:cubicBezTo>
                      <a:pt x="69" y="53"/>
                      <a:pt x="24" y="30"/>
                      <a:pt x="69" y="30"/>
                    </a:cubicBezTo>
                    <a:lnTo>
                      <a:pt x="92" y="30"/>
                    </a:lnTo>
                    <a:cubicBezTo>
                      <a:pt x="69" y="53"/>
                      <a:pt x="92" y="76"/>
                      <a:pt x="47" y="76"/>
                    </a:cubicBezTo>
                    <a:lnTo>
                      <a:pt x="24" y="76"/>
                    </a:lnTo>
                    <a:cubicBezTo>
                      <a:pt x="1" y="76"/>
                      <a:pt x="47" y="98"/>
                      <a:pt x="47" y="98"/>
                    </a:cubicBezTo>
                    <a:cubicBezTo>
                      <a:pt x="69" y="76"/>
                      <a:pt x="115" y="76"/>
                      <a:pt x="92" y="53"/>
                    </a:cubicBezTo>
                    <a:cubicBezTo>
                      <a:pt x="111" y="34"/>
                      <a:pt x="114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39"/>
              <p:cNvSpPr/>
              <p:nvPr/>
            </p:nvSpPr>
            <p:spPr>
              <a:xfrm>
                <a:off x="1534000" y="3695600"/>
                <a:ext cx="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39"/>
              <p:cNvSpPr/>
              <p:nvPr/>
            </p:nvSpPr>
            <p:spPr>
              <a:xfrm>
                <a:off x="1527725" y="3689325"/>
                <a:ext cx="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0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39"/>
              <p:cNvSpPr/>
              <p:nvPr/>
            </p:nvSpPr>
            <p:spPr>
              <a:xfrm>
                <a:off x="1527725" y="3688750"/>
                <a:ext cx="115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23" y="1"/>
                    </a:moveTo>
                    <a:cubicBezTo>
                      <a:pt x="0" y="1"/>
                      <a:pt x="0" y="1"/>
                      <a:pt x="0" y="24"/>
                    </a:cubicBezTo>
                    <a:cubicBezTo>
                      <a:pt x="0" y="1"/>
                      <a:pt x="23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39"/>
              <p:cNvSpPr/>
              <p:nvPr/>
            </p:nvSpPr>
            <p:spPr>
              <a:xfrm>
                <a:off x="1526575" y="3677925"/>
                <a:ext cx="8600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44" h="252" extrusionOk="0">
                    <a:moveTo>
                      <a:pt x="206" y="0"/>
                    </a:moveTo>
                    <a:cubicBezTo>
                      <a:pt x="115" y="23"/>
                      <a:pt x="138" y="69"/>
                      <a:pt x="92" y="91"/>
                    </a:cubicBezTo>
                    <a:cubicBezTo>
                      <a:pt x="183" y="137"/>
                      <a:pt x="1" y="160"/>
                      <a:pt x="69" y="228"/>
                    </a:cubicBezTo>
                    <a:cubicBezTo>
                      <a:pt x="74" y="224"/>
                      <a:pt x="78" y="222"/>
                      <a:pt x="83" y="222"/>
                    </a:cubicBezTo>
                    <a:cubicBezTo>
                      <a:pt x="100" y="222"/>
                      <a:pt x="115" y="251"/>
                      <a:pt x="115" y="251"/>
                    </a:cubicBezTo>
                    <a:lnTo>
                      <a:pt x="115" y="228"/>
                    </a:lnTo>
                    <a:cubicBezTo>
                      <a:pt x="138" y="251"/>
                      <a:pt x="138" y="251"/>
                      <a:pt x="183" y="251"/>
                    </a:cubicBezTo>
                    <a:cubicBezTo>
                      <a:pt x="229" y="228"/>
                      <a:pt x="206" y="183"/>
                      <a:pt x="252" y="183"/>
                    </a:cubicBezTo>
                    <a:cubicBezTo>
                      <a:pt x="288" y="183"/>
                      <a:pt x="266" y="154"/>
                      <a:pt x="291" y="154"/>
                    </a:cubicBezTo>
                    <a:cubicBezTo>
                      <a:pt x="297" y="154"/>
                      <a:pt x="307" y="155"/>
                      <a:pt x="320" y="160"/>
                    </a:cubicBezTo>
                    <a:lnTo>
                      <a:pt x="320" y="137"/>
                    </a:lnTo>
                    <a:cubicBezTo>
                      <a:pt x="320" y="114"/>
                      <a:pt x="320" y="114"/>
                      <a:pt x="343" y="114"/>
                    </a:cubicBezTo>
                    <a:lnTo>
                      <a:pt x="320" y="69"/>
                    </a:lnTo>
                    <a:cubicBezTo>
                      <a:pt x="297" y="23"/>
                      <a:pt x="275" y="0"/>
                      <a:pt x="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112" name="Google Shape;1112;p39"/>
          <p:cNvSpPr/>
          <p:nvPr/>
        </p:nvSpPr>
        <p:spPr>
          <a:xfrm>
            <a:off x="8424000" y="-322900"/>
            <a:ext cx="928800" cy="92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AutoShape 4" descr="Trường Sa mãi trong tim người Việt: Đất thiêng trên Biển Đông - Ảnh 6.">
            <a:extLst>
              <a:ext uri="{FF2B5EF4-FFF2-40B4-BE49-F238E27FC236}">
                <a16:creationId xmlns:a16="http://schemas.microsoft.com/office/drawing/2014/main" id="{E755311D-B65F-4E79-984E-A71237A138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35347" y="286247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316136-8D28-54A4-484C-C713E5A859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49" t="81483" r="37257" b="10010"/>
          <a:stretch/>
        </p:blipFill>
        <p:spPr>
          <a:xfrm>
            <a:off x="62728" y="992906"/>
            <a:ext cx="503278" cy="9067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B30701-A2CE-61F1-CF2E-724D563665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49" t="81483" r="37257" b="10010"/>
          <a:stretch/>
        </p:blipFill>
        <p:spPr>
          <a:xfrm>
            <a:off x="5500711" y="1771012"/>
            <a:ext cx="3270618" cy="2867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93A89C-516E-1BEE-289A-7EC4F32B6A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49" t="81483" r="37257" b="10010"/>
          <a:stretch/>
        </p:blipFill>
        <p:spPr>
          <a:xfrm>
            <a:off x="4953603" y="4521071"/>
            <a:ext cx="281508" cy="115743"/>
          </a:xfrm>
          <a:prstGeom prst="rect">
            <a:avLst/>
          </a:prstGeom>
        </p:spPr>
      </p:pic>
      <p:sp>
        <p:nvSpPr>
          <p:cNvPr id="1113" name="Google Shape;1113;p39"/>
          <p:cNvSpPr/>
          <p:nvPr/>
        </p:nvSpPr>
        <p:spPr>
          <a:xfrm flipH="1">
            <a:off x="-184914" y="4249871"/>
            <a:ext cx="734394" cy="844615"/>
          </a:xfrm>
          <a:custGeom>
            <a:avLst/>
            <a:gdLst/>
            <a:ahLst/>
            <a:cxnLst/>
            <a:rect l="l" t="t" r="r" b="b"/>
            <a:pathLst>
              <a:path w="9428" h="10843" extrusionOk="0">
                <a:moveTo>
                  <a:pt x="2763" y="0"/>
                </a:moveTo>
                <a:lnTo>
                  <a:pt x="2763" y="0"/>
                </a:lnTo>
                <a:cubicBezTo>
                  <a:pt x="2763" y="0"/>
                  <a:pt x="2785" y="1758"/>
                  <a:pt x="3105" y="2191"/>
                </a:cubicBezTo>
                <a:cubicBezTo>
                  <a:pt x="3333" y="2511"/>
                  <a:pt x="4132" y="3333"/>
                  <a:pt x="4885" y="3949"/>
                </a:cubicBezTo>
                <a:cubicBezTo>
                  <a:pt x="3744" y="3287"/>
                  <a:pt x="2717" y="3127"/>
                  <a:pt x="2717" y="3127"/>
                </a:cubicBezTo>
                <a:cubicBezTo>
                  <a:pt x="982" y="3424"/>
                  <a:pt x="1" y="5478"/>
                  <a:pt x="1" y="5478"/>
                </a:cubicBezTo>
                <a:cubicBezTo>
                  <a:pt x="1" y="5478"/>
                  <a:pt x="2363" y="4882"/>
                  <a:pt x="3060" y="4882"/>
                </a:cubicBezTo>
                <a:cubicBezTo>
                  <a:pt x="3085" y="4882"/>
                  <a:pt x="3107" y="4883"/>
                  <a:pt x="3128" y="4885"/>
                </a:cubicBezTo>
                <a:lnTo>
                  <a:pt x="3630" y="4885"/>
                </a:lnTo>
                <a:cubicBezTo>
                  <a:pt x="3288" y="5022"/>
                  <a:pt x="2945" y="5204"/>
                  <a:pt x="2626" y="5478"/>
                </a:cubicBezTo>
                <a:cubicBezTo>
                  <a:pt x="1302" y="6574"/>
                  <a:pt x="1370" y="7829"/>
                  <a:pt x="1370" y="7829"/>
                </a:cubicBezTo>
                <a:lnTo>
                  <a:pt x="3835" y="6551"/>
                </a:lnTo>
                <a:cubicBezTo>
                  <a:pt x="3835" y="6551"/>
                  <a:pt x="4223" y="5821"/>
                  <a:pt x="5228" y="4839"/>
                </a:cubicBezTo>
                <a:lnTo>
                  <a:pt x="5319" y="4816"/>
                </a:lnTo>
                <a:lnTo>
                  <a:pt x="5319" y="4816"/>
                </a:lnTo>
                <a:cubicBezTo>
                  <a:pt x="4429" y="5729"/>
                  <a:pt x="4201" y="6597"/>
                  <a:pt x="4201" y="6597"/>
                </a:cubicBezTo>
                <a:lnTo>
                  <a:pt x="4246" y="8103"/>
                </a:lnTo>
                <a:cubicBezTo>
                  <a:pt x="4246" y="8103"/>
                  <a:pt x="5114" y="7578"/>
                  <a:pt x="5570" y="6619"/>
                </a:cubicBezTo>
                <a:cubicBezTo>
                  <a:pt x="5570" y="6619"/>
                  <a:pt x="5593" y="5935"/>
                  <a:pt x="5616" y="5364"/>
                </a:cubicBezTo>
                <a:lnTo>
                  <a:pt x="5616" y="5364"/>
                </a:lnTo>
                <a:cubicBezTo>
                  <a:pt x="6164" y="7053"/>
                  <a:pt x="5524" y="9381"/>
                  <a:pt x="4999" y="10842"/>
                </a:cubicBezTo>
                <a:lnTo>
                  <a:pt x="5319" y="10728"/>
                </a:lnTo>
                <a:cubicBezTo>
                  <a:pt x="5867" y="9176"/>
                  <a:pt x="6460" y="6825"/>
                  <a:pt x="5798" y="5090"/>
                </a:cubicBezTo>
                <a:lnTo>
                  <a:pt x="5798" y="5090"/>
                </a:lnTo>
                <a:cubicBezTo>
                  <a:pt x="6529" y="5798"/>
                  <a:pt x="7442" y="6117"/>
                  <a:pt x="7442" y="6117"/>
                </a:cubicBezTo>
                <a:lnTo>
                  <a:pt x="9428" y="5889"/>
                </a:lnTo>
                <a:cubicBezTo>
                  <a:pt x="9428" y="5889"/>
                  <a:pt x="8400" y="4291"/>
                  <a:pt x="7875" y="3926"/>
                </a:cubicBezTo>
                <a:cubicBezTo>
                  <a:pt x="7764" y="3845"/>
                  <a:pt x="7571" y="3813"/>
                  <a:pt x="7339" y="3813"/>
                </a:cubicBezTo>
                <a:cubicBezTo>
                  <a:pt x="7049" y="3813"/>
                  <a:pt x="6699" y="3863"/>
                  <a:pt x="6369" y="3926"/>
                </a:cubicBezTo>
                <a:cubicBezTo>
                  <a:pt x="6848" y="3470"/>
                  <a:pt x="7442" y="2853"/>
                  <a:pt x="7784" y="2442"/>
                </a:cubicBezTo>
                <a:cubicBezTo>
                  <a:pt x="8355" y="1735"/>
                  <a:pt x="9017" y="913"/>
                  <a:pt x="9017" y="913"/>
                </a:cubicBezTo>
                <a:cubicBezTo>
                  <a:pt x="9017" y="913"/>
                  <a:pt x="8991" y="913"/>
                  <a:pt x="8945" y="913"/>
                </a:cubicBezTo>
                <a:cubicBezTo>
                  <a:pt x="8600" y="913"/>
                  <a:pt x="7109" y="931"/>
                  <a:pt x="6666" y="1233"/>
                </a:cubicBezTo>
                <a:cubicBezTo>
                  <a:pt x="6255" y="1529"/>
                  <a:pt x="5844" y="2534"/>
                  <a:pt x="5684" y="3607"/>
                </a:cubicBezTo>
                <a:cubicBezTo>
                  <a:pt x="5456" y="2739"/>
                  <a:pt x="5068" y="1529"/>
                  <a:pt x="4657" y="1096"/>
                </a:cubicBezTo>
                <a:cubicBezTo>
                  <a:pt x="3995" y="388"/>
                  <a:pt x="2763" y="0"/>
                  <a:pt x="27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Google Shape;400;p38">
            <a:extLst>
              <a:ext uri="{FF2B5EF4-FFF2-40B4-BE49-F238E27FC236}">
                <a16:creationId xmlns:a16="http://schemas.microsoft.com/office/drawing/2014/main" id="{AD01E42A-742C-1EBF-C28B-16727F679C0C}"/>
              </a:ext>
            </a:extLst>
          </p:cNvPr>
          <p:cNvSpPr txBox="1">
            <a:spLocks/>
          </p:cNvSpPr>
          <p:nvPr/>
        </p:nvSpPr>
        <p:spPr>
          <a:xfrm rot="21599640">
            <a:off x="3369367" y="-28663"/>
            <a:ext cx="2131310" cy="63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1"/>
              </a:buClr>
              <a:buSzPts val="1100"/>
              <a:buNone/>
              <a:defRPr sz="5400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ahnschrift Condensed" panose="020B0502040204020203" pitchFamily="34" charset="0"/>
                <a:ea typeface="Sue Ellen Francisco"/>
                <a:cs typeface="Sue Ellen Francisco"/>
                <a:sym typeface="Sue Ellen Francisco"/>
              </a:defRPr>
            </a:lvl1pPr>
            <a:lvl2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2pPr>
            <a:lvl3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3pPr>
            <a:lvl4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4pPr>
            <a:lvl5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5pPr>
            <a:lvl6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6pPr>
            <a:lvl7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7pPr>
            <a:lvl8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8pPr>
            <a:lvl9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50" normalizeH="0" baseline="0" noProof="0" dirty="0">
                <a:ln w="1270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ahnschrift Condensed" panose="020B0502040204020203" pitchFamily="34" charset="0"/>
                <a:cs typeface="Sue Ellen Francisco"/>
                <a:sym typeface="Arial"/>
              </a:rPr>
              <a:t>LUYỆN TẬP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83D415-C571-6A1E-2B8C-455F5A88DC6A}"/>
              </a:ext>
            </a:extLst>
          </p:cNvPr>
          <p:cNvSpPr txBox="1"/>
          <p:nvPr/>
        </p:nvSpPr>
        <p:spPr>
          <a:xfrm>
            <a:off x="359268" y="578065"/>
            <a:ext cx="854344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1125" indent="0" defTabSz="914400" eaLnBrk="1" fontAlgn="auto" latinLnBrk="0" hangingPunct="1">
              <a:buSzTx/>
              <a:buFont typeface="Arial"/>
              <a:buNone/>
              <a:tabLst/>
              <a:defRPr/>
            </a:pPr>
            <a:r>
              <a:rPr lang="en-GB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GB" sz="17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GB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GB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tấu</a:t>
            </a:r>
            <a:r>
              <a:rPr lang="en-GB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7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17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kèn</a:t>
            </a:r>
            <a:r>
              <a:rPr lang="en-US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17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17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kèn</a:t>
            </a:r>
            <a:r>
              <a:rPr lang="en-US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17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luân</a:t>
            </a:r>
            <a:r>
              <a:rPr lang="en-US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phiên</a:t>
            </a:r>
            <a:r>
              <a:rPr lang="en-US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endParaRPr lang="en-GB" sz="17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B41DDA-8B26-D102-01F7-2D0D23B59C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26" t="19730" r="25345" b="12783"/>
          <a:stretch/>
        </p:blipFill>
        <p:spPr>
          <a:xfrm>
            <a:off x="1115666" y="1142323"/>
            <a:ext cx="6480365" cy="3610891"/>
          </a:xfrm>
          <a:prstGeom prst="rect">
            <a:avLst/>
          </a:prstGeom>
        </p:spPr>
      </p:pic>
      <p:sp>
        <p:nvSpPr>
          <p:cNvPr id="4" name="TextBox 3">
            <a:hlinkClick r:id="rId5"/>
            <a:extLst>
              <a:ext uri="{FF2B5EF4-FFF2-40B4-BE49-F238E27FC236}">
                <a16:creationId xmlns:a16="http://schemas.microsoft.com/office/drawing/2014/main" id="{33E0CCEF-7E71-CFE8-538F-D6F1D01EFF1F}"/>
              </a:ext>
            </a:extLst>
          </p:cNvPr>
          <p:cNvSpPr txBox="1"/>
          <p:nvPr/>
        </p:nvSpPr>
        <p:spPr>
          <a:xfrm>
            <a:off x="2532062" y="4815503"/>
            <a:ext cx="51141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www.youtube.com</a:t>
            </a:r>
            <a:r>
              <a:rPr lang="en-GB" dirty="0"/>
              <a:t>/</a:t>
            </a:r>
            <a:r>
              <a:rPr lang="en-GB" dirty="0" err="1"/>
              <a:t>watch?v</a:t>
            </a:r>
            <a:r>
              <a:rPr lang="en-GB" dirty="0"/>
              <a:t>=</a:t>
            </a:r>
            <a:r>
              <a:rPr lang="en-GB" dirty="0" err="1"/>
              <a:t>g3UV7RRtAI4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437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39"/>
          <p:cNvSpPr/>
          <p:nvPr/>
        </p:nvSpPr>
        <p:spPr>
          <a:xfrm flipH="1">
            <a:off x="-133210" y="-46451"/>
            <a:ext cx="2535949" cy="766708"/>
          </a:xfrm>
          <a:custGeom>
            <a:avLst/>
            <a:gdLst/>
            <a:ahLst/>
            <a:cxnLst/>
            <a:rect l="l" t="t" r="r" b="b"/>
            <a:pathLst>
              <a:path w="38702" h="11701" extrusionOk="0">
                <a:moveTo>
                  <a:pt x="15139" y="0"/>
                </a:moveTo>
                <a:cubicBezTo>
                  <a:pt x="14067" y="0"/>
                  <a:pt x="12562" y="331"/>
                  <a:pt x="10508" y="1165"/>
                </a:cubicBezTo>
                <a:cubicBezTo>
                  <a:pt x="9184" y="2330"/>
                  <a:pt x="8157" y="4064"/>
                  <a:pt x="7814" y="6438"/>
                </a:cubicBezTo>
                <a:cubicBezTo>
                  <a:pt x="7392" y="6143"/>
                  <a:pt x="6903" y="5999"/>
                  <a:pt x="6414" y="5999"/>
                </a:cubicBezTo>
                <a:cubicBezTo>
                  <a:pt x="5845" y="5999"/>
                  <a:pt x="5279" y="6194"/>
                  <a:pt x="4824" y="6575"/>
                </a:cubicBezTo>
                <a:cubicBezTo>
                  <a:pt x="3957" y="7305"/>
                  <a:pt x="3706" y="8492"/>
                  <a:pt x="4208" y="9497"/>
                </a:cubicBezTo>
                <a:cubicBezTo>
                  <a:pt x="3640" y="9392"/>
                  <a:pt x="3111" y="9346"/>
                  <a:pt x="2628" y="9346"/>
                </a:cubicBezTo>
                <a:cubicBezTo>
                  <a:pt x="2373" y="9346"/>
                  <a:pt x="2131" y="9359"/>
                  <a:pt x="1902" y="9383"/>
                </a:cubicBezTo>
                <a:cubicBezTo>
                  <a:pt x="1" y="10629"/>
                  <a:pt x="135" y="11573"/>
                  <a:pt x="1828" y="11573"/>
                </a:cubicBezTo>
                <a:cubicBezTo>
                  <a:pt x="2554" y="11573"/>
                  <a:pt x="3565" y="11400"/>
                  <a:pt x="4824" y="11003"/>
                </a:cubicBezTo>
                <a:cubicBezTo>
                  <a:pt x="5160" y="11137"/>
                  <a:pt x="5517" y="11188"/>
                  <a:pt x="5899" y="11188"/>
                </a:cubicBezTo>
                <a:cubicBezTo>
                  <a:pt x="7067" y="11188"/>
                  <a:pt x="8466" y="10713"/>
                  <a:pt x="10193" y="10713"/>
                </a:cubicBezTo>
                <a:cubicBezTo>
                  <a:pt x="10585" y="10713"/>
                  <a:pt x="10994" y="10738"/>
                  <a:pt x="11421" y="10798"/>
                </a:cubicBezTo>
                <a:cubicBezTo>
                  <a:pt x="10186" y="11204"/>
                  <a:pt x="10403" y="11472"/>
                  <a:pt x="11323" y="11472"/>
                </a:cubicBezTo>
                <a:cubicBezTo>
                  <a:pt x="11849" y="11472"/>
                  <a:pt x="12605" y="11385"/>
                  <a:pt x="13452" y="11186"/>
                </a:cubicBezTo>
                <a:lnTo>
                  <a:pt x="13452" y="11186"/>
                </a:lnTo>
                <a:cubicBezTo>
                  <a:pt x="13269" y="11336"/>
                  <a:pt x="13490" y="11391"/>
                  <a:pt x="13974" y="11391"/>
                </a:cubicBezTo>
                <a:cubicBezTo>
                  <a:pt x="15363" y="11391"/>
                  <a:pt x="18915" y="10934"/>
                  <a:pt x="21325" y="10934"/>
                </a:cubicBezTo>
                <a:cubicBezTo>
                  <a:pt x="22166" y="10934"/>
                  <a:pt x="22868" y="10990"/>
                  <a:pt x="23290" y="11140"/>
                </a:cubicBezTo>
                <a:cubicBezTo>
                  <a:pt x="22018" y="11474"/>
                  <a:pt x="21983" y="11664"/>
                  <a:pt x="23001" y="11664"/>
                </a:cubicBezTo>
                <a:cubicBezTo>
                  <a:pt x="23791" y="11664"/>
                  <a:pt x="25217" y="11549"/>
                  <a:pt x="27193" y="11300"/>
                </a:cubicBezTo>
                <a:cubicBezTo>
                  <a:pt x="28661" y="11496"/>
                  <a:pt x="30700" y="11700"/>
                  <a:pt x="32007" y="11700"/>
                </a:cubicBezTo>
                <a:cubicBezTo>
                  <a:pt x="32976" y="11700"/>
                  <a:pt x="33543" y="11588"/>
                  <a:pt x="33173" y="11277"/>
                </a:cubicBezTo>
                <a:lnTo>
                  <a:pt x="33173" y="11277"/>
                </a:lnTo>
                <a:cubicBezTo>
                  <a:pt x="34168" y="11303"/>
                  <a:pt x="35474" y="11366"/>
                  <a:pt x="36436" y="11366"/>
                </a:cubicBezTo>
                <a:cubicBezTo>
                  <a:pt x="38056" y="11366"/>
                  <a:pt x="38701" y="11186"/>
                  <a:pt x="35250" y="10341"/>
                </a:cubicBezTo>
                <a:cubicBezTo>
                  <a:pt x="34692" y="10368"/>
                  <a:pt x="34111" y="10386"/>
                  <a:pt x="33529" y="10386"/>
                </a:cubicBezTo>
                <a:cubicBezTo>
                  <a:pt x="31613" y="10386"/>
                  <a:pt x="29684" y="10192"/>
                  <a:pt x="28494" y="9474"/>
                </a:cubicBezTo>
                <a:cubicBezTo>
                  <a:pt x="28494" y="8584"/>
                  <a:pt x="28015" y="7739"/>
                  <a:pt x="27216" y="7283"/>
                </a:cubicBezTo>
                <a:cubicBezTo>
                  <a:pt x="26821" y="7069"/>
                  <a:pt x="26383" y="6960"/>
                  <a:pt x="25943" y="6960"/>
                </a:cubicBezTo>
                <a:cubicBezTo>
                  <a:pt x="25492" y="6960"/>
                  <a:pt x="25041" y="7074"/>
                  <a:pt x="24637" y="7305"/>
                </a:cubicBezTo>
                <a:cubicBezTo>
                  <a:pt x="24247" y="6585"/>
                  <a:pt x="23509" y="6147"/>
                  <a:pt x="22706" y="6147"/>
                </a:cubicBezTo>
                <a:cubicBezTo>
                  <a:pt x="22567" y="6147"/>
                  <a:pt x="22427" y="6160"/>
                  <a:pt x="22285" y="6187"/>
                </a:cubicBezTo>
                <a:cubicBezTo>
                  <a:pt x="21350" y="6347"/>
                  <a:pt x="20619" y="7100"/>
                  <a:pt x="20482" y="8036"/>
                </a:cubicBezTo>
                <a:cubicBezTo>
                  <a:pt x="20414" y="7442"/>
                  <a:pt x="20049" y="6940"/>
                  <a:pt x="19546" y="6643"/>
                </a:cubicBezTo>
                <a:cubicBezTo>
                  <a:pt x="19267" y="6498"/>
                  <a:pt x="18955" y="6423"/>
                  <a:pt x="18645" y="6423"/>
                </a:cubicBezTo>
                <a:cubicBezTo>
                  <a:pt x="18373" y="6423"/>
                  <a:pt x="18103" y="6480"/>
                  <a:pt x="17857" y="6598"/>
                </a:cubicBezTo>
                <a:cubicBezTo>
                  <a:pt x="17949" y="6415"/>
                  <a:pt x="17972" y="6187"/>
                  <a:pt x="17880" y="5982"/>
                </a:cubicBezTo>
                <a:cubicBezTo>
                  <a:pt x="17812" y="5799"/>
                  <a:pt x="17652" y="5639"/>
                  <a:pt x="17447" y="5594"/>
                </a:cubicBezTo>
                <a:cubicBezTo>
                  <a:pt x="17424" y="5206"/>
                  <a:pt x="17218" y="4863"/>
                  <a:pt x="16899" y="4681"/>
                </a:cubicBezTo>
                <a:cubicBezTo>
                  <a:pt x="16717" y="4571"/>
                  <a:pt x="16522" y="4520"/>
                  <a:pt x="16328" y="4520"/>
                </a:cubicBezTo>
                <a:cubicBezTo>
                  <a:pt x="16157" y="4520"/>
                  <a:pt x="15986" y="4560"/>
                  <a:pt x="15826" y="4635"/>
                </a:cubicBezTo>
                <a:cubicBezTo>
                  <a:pt x="17493" y="3652"/>
                  <a:pt x="18701" y="0"/>
                  <a:pt x="151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12" name="Google Shape;1112;p39"/>
          <p:cNvSpPr/>
          <p:nvPr/>
        </p:nvSpPr>
        <p:spPr>
          <a:xfrm>
            <a:off x="8424000" y="-322900"/>
            <a:ext cx="928800" cy="92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77" name="Google Shape;777;p39"/>
          <p:cNvGrpSpPr/>
          <p:nvPr/>
        </p:nvGrpSpPr>
        <p:grpSpPr>
          <a:xfrm>
            <a:off x="6531058" y="4622526"/>
            <a:ext cx="2963776" cy="642928"/>
            <a:chOff x="6531058" y="4622526"/>
            <a:chExt cx="2963776" cy="642928"/>
          </a:xfrm>
        </p:grpSpPr>
        <p:grpSp>
          <p:nvGrpSpPr>
            <p:cNvPr id="778" name="Google Shape;778;p39"/>
            <p:cNvGrpSpPr/>
            <p:nvPr/>
          </p:nvGrpSpPr>
          <p:grpSpPr>
            <a:xfrm>
              <a:off x="7665912" y="4744501"/>
              <a:ext cx="1529731" cy="398998"/>
              <a:chOff x="1733150" y="-84800"/>
              <a:chExt cx="910175" cy="237400"/>
            </a:xfrm>
          </p:grpSpPr>
          <p:sp>
            <p:nvSpPr>
              <p:cNvPr id="779" name="Google Shape;779;p39"/>
              <p:cNvSpPr/>
              <p:nvPr/>
            </p:nvSpPr>
            <p:spPr>
              <a:xfrm>
                <a:off x="1733150" y="-84800"/>
                <a:ext cx="910175" cy="237400"/>
              </a:xfrm>
              <a:custGeom>
                <a:avLst/>
                <a:gdLst/>
                <a:ahLst/>
                <a:cxnLst/>
                <a:rect l="l" t="t" r="r" b="b"/>
                <a:pathLst>
                  <a:path w="36407" h="9496" extrusionOk="0">
                    <a:moveTo>
                      <a:pt x="0" y="9495"/>
                    </a:moveTo>
                    <a:lnTo>
                      <a:pt x="36407" y="9495"/>
                    </a:lnTo>
                    <a:lnTo>
                      <a:pt x="31545" y="4405"/>
                    </a:lnTo>
                    <a:lnTo>
                      <a:pt x="23328" y="1849"/>
                    </a:lnTo>
                    <a:lnTo>
                      <a:pt x="19607" y="913"/>
                    </a:lnTo>
                    <a:lnTo>
                      <a:pt x="17028" y="114"/>
                    </a:lnTo>
                    <a:lnTo>
                      <a:pt x="13650" y="0"/>
                    </a:lnTo>
                    <a:lnTo>
                      <a:pt x="8788" y="392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39"/>
              <p:cNvSpPr/>
              <p:nvPr/>
            </p:nvSpPr>
            <p:spPr>
              <a:xfrm>
                <a:off x="2101200" y="-84250"/>
                <a:ext cx="542125" cy="236850"/>
              </a:xfrm>
              <a:custGeom>
                <a:avLst/>
                <a:gdLst/>
                <a:ahLst/>
                <a:cxnLst/>
                <a:rect l="l" t="t" r="r" b="b"/>
                <a:pathLst>
                  <a:path w="21685" h="9474" extrusionOk="0">
                    <a:moveTo>
                      <a:pt x="1" y="1"/>
                    </a:moveTo>
                    <a:lnTo>
                      <a:pt x="708" y="2124"/>
                    </a:lnTo>
                    <a:lnTo>
                      <a:pt x="9473" y="9473"/>
                    </a:lnTo>
                    <a:lnTo>
                      <a:pt x="21685" y="9473"/>
                    </a:lnTo>
                    <a:lnTo>
                      <a:pt x="16823" y="4383"/>
                    </a:lnTo>
                    <a:lnTo>
                      <a:pt x="8606" y="1827"/>
                    </a:lnTo>
                    <a:lnTo>
                      <a:pt x="4885" y="891"/>
                    </a:lnTo>
                    <a:lnTo>
                      <a:pt x="2306" y="9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42424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Google Shape;781;p39"/>
              <p:cNvSpPr/>
              <p:nvPr/>
            </p:nvSpPr>
            <p:spPr>
              <a:xfrm>
                <a:off x="2116050" y="-83675"/>
                <a:ext cx="496475" cy="226575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9063" extrusionOk="0">
                    <a:moveTo>
                      <a:pt x="1712" y="69"/>
                    </a:moveTo>
                    <a:lnTo>
                      <a:pt x="4291" y="868"/>
                    </a:lnTo>
                    <a:lnTo>
                      <a:pt x="8012" y="1804"/>
                    </a:lnTo>
                    <a:lnTo>
                      <a:pt x="16229" y="4360"/>
                    </a:lnTo>
                    <a:lnTo>
                      <a:pt x="19858" y="8149"/>
                    </a:lnTo>
                    <a:cubicBezTo>
                      <a:pt x="16800" y="9062"/>
                      <a:pt x="16024" y="9062"/>
                      <a:pt x="12577" y="7601"/>
                    </a:cubicBezTo>
                    <a:cubicBezTo>
                      <a:pt x="7670" y="5524"/>
                      <a:pt x="3629" y="3516"/>
                      <a:pt x="2511" y="2740"/>
                    </a:cubicBezTo>
                    <a:cubicBezTo>
                      <a:pt x="2032" y="2375"/>
                      <a:pt x="982" y="1188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2" name="Google Shape;782;p39"/>
              <p:cNvSpPr/>
              <p:nvPr/>
            </p:nvSpPr>
            <p:spPr>
              <a:xfrm>
                <a:off x="1960825" y="-48300"/>
                <a:ext cx="274500" cy="200900"/>
              </a:xfrm>
              <a:custGeom>
                <a:avLst/>
                <a:gdLst/>
                <a:ahLst/>
                <a:cxnLst/>
                <a:rect l="l" t="t" r="r" b="b"/>
                <a:pathLst>
                  <a:path w="10980" h="8036" extrusionOk="0">
                    <a:moveTo>
                      <a:pt x="1" y="2238"/>
                    </a:moveTo>
                    <a:lnTo>
                      <a:pt x="2740" y="1"/>
                    </a:lnTo>
                    <a:cubicBezTo>
                      <a:pt x="3173" y="526"/>
                      <a:pt x="3676" y="1096"/>
                      <a:pt x="4246" y="1667"/>
                    </a:cubicBezTo>
                    <a:cubicBezTo>
                      <a:pt x="6392" y="3744"/>
                      <a:pt x="10226" y="6369"/>
                      <a:pt x="10614" y="7168"/>
                    </a:cubicBezTo>
                    <a:cubicBezTo>
                      <a:pt x="10706" y="7328"/>
                      <a:pt x="10820" y="7647"/>
                      <a:pt x="10980" y="8035"/>
                    </a:cubicBezTo>
                    <a:lnTo>
                      <a:pt x="5570" y="8035"/>
                    </a:lnTo>
                    <a:cubicBezTo>
                      <a:pt x="5547" y="6985"/>
                      <a:pt x="5228" y="6255"/>
                      <a:pt x="4246" y="5205"/>
                    </a:cubicBezTo>
                    <a:cubicBezTo>
                      <a:pt x="3470" y="4338"/>
                      <a:pt x="1690" y="3196"/>
                      <a:pt x="1" y="2238"/>
                    </a:cubicBezTo>
                    <a:close/>
                  </a:path>
                </a:pathLst>
              </a:custGeom>
              <a:solidFill>
                <a:srgbClr val="242424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39"/>
              <p:cNvSpPr/>
              <p:nvPr/>
            </p:nvSpPr>
            <p:spPr>
              <a:xfrm>
                <a:off x="2211900" y="-65400"/>
                <a:ext cx="157525" cy="218000"/>
              </a:xfrm>
              <a:custGeom>
                <a:avLst/>
                <a:gdLst/>
                <a:ahLst/>
                <a:cxnLst/>
                <a:rect l="l" t="t" r="r" b="b"/>
                <a:pathLst>
                  <a:path w="6301" h="8720" extrusionOk="0">
                    <a:moveTo>
                      <a:pt x="5273" y="8719"/>
                    </a:moveTo>
                    <a:cubicBezTo>
                      <a:pt x="4520" y="7395"/>
                      <a:pt x="3584" y="5729"/>
                      <a:pt x="3242" y="5204"/>
                    </a:cubicBezTo>
                    <a:cubicBezTo>
                      <a:pt x="2717" y="4383"/>
                      <a:pt x="1895" y="2305"/>
                      <a:pt x="1" y="0"/>
                    </a:cubicBezTo>
                    <a:lnTo>
                      <a:pt x="457" y="137"/>
                    </a:lnTo>
                    <a:lnTo>
                      <a:pt x="891" y="251"/>
                    </a:lnTo>
                    <a:cubicBezTo>
                      <a:pt x="1850" y="1872"/>
                      <a:pt x="3082" y="4109"/>
                      <a:pt x="3356" y="4930"/>
                    </a:cubicBezTo>
                    <a:cubicBezTo>
                      <a:pt x="3630" y="5775"/>
                      <a:pt x="5137" y="7510"/>
                      <a:pt x="6301" y="871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39"/>
              <p:cNvSpPr/>
              <p:nvPr/>
            </p:nvSpPr>
            <p:spPr>
              <a:xfrm>
                <a:off x="2158275" y="-81950"/>
                <a:ext cx="485050" cy="234550"/>
              </a:xfrm>
              <a:custGeom>
                <a:avLst/>
                <a:gdLst/>
                <a:ahLst/>
                <a:cxnLst/>
                <a:rect l="l" t="t" r="r" b="b"/>
                <a:pathLst>
                  <a:path w="19402" h="9382" extrusionOk="0">
                    <a:moveTo>
                      <a:pt x="14768" y="4839"/>
                    </a:moveTo>
                    <a:lnTo>
                      <a:pt x="6300" y="1917"/>
                    </a:lnTo>
                    <a:lnTo>
                      <a:pt x="2214" y="753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602" y="799"/>
                    </a:lnTo>
                    <a:lnTo>
                      <a:pt x="6323" y="1735"/>
                    </a:lnTo>
                    <a:lnTo>
                      <a:pt x="14540" y="4291"/>
                    </a:lnTo>
                    <a:lnTo>
                      <a:pt x="19402" y="9381"/>
                    </a:lnTo>
                    <a:lnTo>
                      <a:pt x="18900" y="938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5" name="Google Shape;785;p39"/>
            <p:cNvGrpSpPr/>
            <p:nvPr/>
          </p:nvGrpSpPr>
          <p:grpSpPr>
            <a:xfrm>
              <a:off x="6531058" y="4622526"/>
              <a:ext cx="2963776" cy="642928"/>
              <a:chOff x="1377650" y="3635125"/>
              <a:chExt cx="965525" cy="209450"/>
            </a:xfrm>
          </p:grpSpPr>
          <p:sp>
            <p:nvSpPr>
              <p:cNvPr id="786" name="Google Shape;786;p39"/>
              <p:cNvSpPr/>
              <p:nvPr/>
            </p:nvSpPr>
            <p:spPr>
              <a:xfrm>
                <a:off x="1597900" y="3753075"/>
                <a:ext cx="559250" cy="66350"/>
              </a:xfrm>
              <a:custGeom>
                <a:avLst/>
                <a:gdLst/>
                <a:ahLst/>
                <a:cxnLst/>
                <a:rect l="l" t="t" r="r" b="b"/>
                <a:pathLst>
                  <a:path w="22370" h="2654" extrusionOk="0">
                    <a:moveTo>
                      <a:pt x="22119" y="1145"/>
                    </a:moveTo>
                    <a:cubicBezTo>
                      <a:pt x="22118" y="1145"/>
                      <a:pt x="22117" y="1145"/>
                      <a:pt x="22116" y="1145"/>
                    </a:cubicBezTo>
                    <a:lnTo>
                      <a:pt x="22116" y="1145"/>
                    </a:lnTo>
                    <a:cubicBezTo>
                      <a:pt x="22117" y="1146"/>
                      <a:pt x="22118" y="1147"/>
                      <a:pt x="22119" y="1148"/>
                    </a:cubicBezTo>
                    <a:cubicBezTo>
                      <a:pt x="22121" y="1146"/>
                      <a:pt x="22121" y="1145"/>
                      <a:pt x="22119" y="1145"/>
                    </a:cubicBezTo>
                    <a:close/>
                    <a:moveTo>
                      <a:pt x="1028" y="2016"/>
                    </a:moveTo>
                    <a:cubicBezTo>
                      <a:pt x="1051" y="2016"/>
                      <a:pt x="959" y="2130"/>
                      <a:pt x="959" y="2130"/>
                    </a:cubicBezTo>
                    <a:cubicBezTo>
                      <a:pt x="937" y="2084"/>
                      <a:pt x="868" y="2039"/>
                      <a:pt x="823" y="2016"/>
                    </a:cubicBezTo>
                    <a:lnTo>
                      <a:pt x="823" y="2016"/>
                    </a:lnTo>
                    <a:cubicBezTo>
                      <a:pt x="857" y="2027"/>
                      <a:pt x="891" y="2033"/>
                      <a:pt x="925" y="2033"/>
                    </a:cubicBezTo>
                    <a:cubicBezTo>
                      <a:pt x="959" y="2033"/>
                      <a:pt x="994" y="2027"/>
                      <a:pt x="1028" y="2016"/>
                    </a:cubicBezTo>
                    <a:close/>
                    <a:moveTo>
                      <a:pt x="19091" y="0"/>
                    </a:moveTo>
                    <a:cubicBezTo>
                      <a:pt x="19067" y="0"/>
                      <a:pt x="19041" y="3"/>
                      <a:pt x="19014" y="7"/>
                    </a:cubicBezTo>
                    <a:cubicBezTo>
                      <a:pt x="19014" y="53"/>
                      <a:pt x="18969" y="167"/>
                      <a:pt x="18991" y="258"/>
                    </a:cubicBezTo>
                    <a:cubicBezTo>
                      <a:pt x="18916" y="118"/>
                      <a:pt x="18774" y="49"/>
                      <a:pt x="18631" y="49"/>
                    </a:cubicBezTo>
                    <a:cubicBezTo>
                      <a:pt x="18472" y="49"/>
                      <a:pt x="18311" y="135"/>
                      <a:pt x="18238" y="304"/>
                    </a:cubicBezTo>
                    <a:cubicBezTo>
                      <a:pt x="18201" y="271"/>
                      <a:pt x="18146" y="257"/>
                      <a:pt x="18083" y="257"/>
                    </a:cubicBezTo>
                    <a:cubicBezTo>
                      <a:pt x="17838" y="257"/>
                      <a:pt x="17481" y="478"/>
                      <a:pt x="17645" y="715"/>
                    </a:cubicBezTo>
                    <a:lnTo>
                      <a:pt x="17508" y="715"/>
                    </a:lnTo>
                    <a:cubicBezTo>
                      <a:pt x="17464" y="704"/>
                      <a:pt x="17421" y="698"/>
                      <a:pt x="17379" y="698"/>
                    </a:cubicBezTo>
                    <a:cubicBezTo>
                      <a:pt x="17250" y="698"/>
                      <a:pt x="17138" y="753"/>
                      <a:pt x="17051" y="874"/>
                    </a:cubicBezTo>
                    <a:cubicBezTo>
                      <a:pt x="17051" y="829"/>
                      <a:pt x="17051" y="806"/>
                      <a:pt x="17051" y="760"/>
                    </a:cubicBezTo>
                    <a:cubicBezTo>
                      <a:pt x="16823" y="783"/>
                      <a:pt x="16549" y="920"/>
                      <a:pt x="16526" y="1057"/>
                    </a:cubicBezTo>
                    <a:cubicBezTo>
                      <a:pt x="16481" y="1080"/>
                      <a:pt x="16458" y="1080"/>
                      <a:pt x="16412" y="1080"/>
                    </a:cubicBezTo>
                    <a:cubicBezTo>
                      <a:pt x="16223" y="964"/>
                      <a:pt x="16006" y="829"/>
                      <a:pt x="15839" y="829"/>
                    </a:cubicBezTo>
                    <a:cubicBezTo>
                      <a:pt x="15743" y="829"/>
                      <a:pt x="15663" y="873"/>
                      <a:pt x="15613" y="989"/>
                    </a:cubicBezTo>
                    <a:cubicBezTo>
                      <a:pt x="15514" y="824"/>
                      <a:pt x="15344" y="754"/>
                      <a:pt x="15162" y="754"/>
                    </a:cubicBezTo>
                    <a:cubicBezTo>
                      <a:pt x="15092" y="754"/>
                      <a:pt x="15021" y="764"/>
                      <a:pt x="14951" y="783"/>
                    </a:cubicBezTo>
                    <a:cubicBezTo>
                      <a:pt x="14974" y="852"/>
                      <a:pt x="14974" y="943"/>
                      <a:pt x="15020" y="1034"/>
                    </a:cubicBezTo>
                    <a:cubicBezTo>
                      <a:pt x="14951" y="928"/>
                      <a:pt x="14835" y="882"/>
                      <a:pt x="14721" y="882"/>
                    </a:cubicBezTo>
                    <a:cubicBezTo>
                      <a:pt x="14492" y="882"/>
                      <a:pt x="14274" y="1065"/>
                      <a:pt x="14472" y="1308"/>
                    </a:cubicBezTo>
                    <a:cubicBezTo>
                      <a:pt x="14289" y="1308"/>
                      <a:pt x="14084" y="1354"/>
                      <a:pt x="13924" y="1445"/>
                    </a:cubicBezTo>
                    <a:cubicBezTo>
                      <a:pt x="13830" y="1361"/>
                      <a:pt x="13692" y="1330"/>
                      <a:pt x="13546" y="1330"/>
                    </a:cubicBezTo>
                    <a:cubicBezTo>
                      <a:pt x="13375" y="1330"/>
                      <a:pt x="13193" y="1373"/>
                      <a:pt x="13057" y="1422"/>
                    </a:cubicBezTo>
                    <a:cubicBezTo>
                      <a:pt x="13039" y="1159"/>
                      <a:pt x="12887" y="1018"/>
                      <a:pt x="12663" y="1018"/>
                    </a:cubicBezTo>
                    <a:cubicBezTo>
                      <a:pt x="12595" y="1018"/>
                      <a:pt x="12520" y="1031"/>
                      <a:pt x="12441" y="1057"/>
                    </a:cubicBezTo>
                    <a:cubicBezTo>
                      <a:pt x="12441" y="1103"/>
                      <a:pt x="12418" y="1194"/>
                      <a:pt x="12418" y="1240"/>
                    </a:cubicBezTo>
                    <a:cubicBezTo>
                      <a:pt x="12344" y="1151"/>
                      <a:pt x="12259" y="1115"/>
                      <a:pt x="12184" y="1115"/>
                    </a:cubicBezTo>
                    <a:cubicBezTo>
                      <a:pt x="12028" y="1115"/>
                      <a:pt x="11921" y="1275"/>
                      <a:pt x="12075" y="1445"/>
                    </a:cubicBezTo>
                    <a:cubicBezTo>
                      <a:pt x="12006" y="1384"/>
                      <a:pt x="11920" y="1366"/>
                      <a:pt x="11822" y="1366"/>
                    </a:cubicBezTo>
                    <a:cubicBezTo>
                      <a:pt x="11684" y="1366"/>
                      <a:pt x="11523" y="1402"/>
                      <a:pt x="11353" y="1402"/>
                    </a:cubicBezTo>
                    <a:cubicBezTo>
                      <a:pt x="11328" y="1402"/>
                      <a:pt x="11302" y="1401"/>
                      <a:pt x="11277" y="1399"/>
                    </a:cubicBezTo>
                    <a:cubicBezTo>
                      <a:pt x="11254" y="1445"/>
                      <a:pt x="11254" y="1491"/>
                      <a:pt x="11231" y="1536"/>
                    </a:cubicBezTo>
                    <a:lnTo>
                      <a:pt x="11208" y="1536"/>
                    </a:lnTo>
                    <a:cubicBezTo>
                      <a:pt x="11130" y="1458"/>
                      <a:pt x="11031" y="1423"/>
                      <a:pt x="10939" y="1423"/>
                    </a:cubicBezTo>
                    <a:cubicBezTo>
                      <a:pt x="10897" y="1423"/>
                      <a:pt x="10856" y="1431"/>
                      <a:pt x="10820" y="1445"/>
                    </a:cubicBezTo>
                    <a:cubicBezTo>
                      <a:pt x="10729" y="1422"/>
                      <a:pt x="10660" y="1399"/>
                      <a:pt x="10569" y="1354"/>
                    </a:cubicBezTo>
                    <a:cubicBezTo>
                      <a:pt x="10493" y="1259"/>
                      <a:pt x="10385" y="1211"/>
                      <a:pt x="10259" y="1211"/>
                    </a:cubicBezTo>
                    <a:cubicBezTo>
                      <a:pt x="10234" y="1211"/>
                      <a:pt x="10208" y="1213"/>
                      <a:pt x="10181" y="1217"/>
                    </a:cubicBezTo>
                    <a:cubicBezTo>
                      <a:pt x="10158" y="1194"/>
                      <a:pt x="10112" y="1171"/>
                      <a:pt x="10067" y="1171"/>
                    </a:cubicBezTo>
                    <a:cubicBezTo>
                      <a:pt x="9975" y="1126"/>
                      <a:pt x="9907" y="1080"/>
                      <a:pt x="9816" y="1057"/>
                    </a:cubicBezTo>
                    <a:cubicBezTo>
                      <a:pt x="9740" y="952"/>
                      <a:pt x="9635" y="876"/>
                      <a:pt x="9527" y="876"/>
                    </a:cubicBezTo>
                    <a:cubicBezTo>
                      <a:pt x="9471" y="876"/>
                      <a:pt x="9414" y="896"/>
                      <a:pt x="9359" y="943"/>
                    </a:cubicBezTo>
                    <a:cubicBezTo>
                      <a:pt x="9222" y="966"/>
                      <a:pt x="9108" y="989"/>
                      <a:pt x="8971" y="1011"/>
                    </a:cubicBezTo>
                    <a:cubicBezTo>
                      <a:pt x="8857" y="989"/>
                      <a:pt x="8743" y="989"/>
                      <a:pt x="8629" y="989"/>
                    </a:cubicBezTo>
                    <a:cubicBezTo>
                      <a:pt x="8629" y="1057"/>
                      <a:pt x="8629" y="1126"/>
                      <a:pt x="8652" y="1194"/>
                    </a:cubicBezTo>
                    <a:cubicBezTo>
                      <a:pt x="8629" y="1261"/>
                      <a:pt x="8651" y="1373"/>
                      <a:pt x="8717" y="1398"/>
                    </a:cubicBezTo>
                    <a:lnTo>
                      <a:pt x="8717" y="1398"/>
                    </a:lnTo>
                    <a:cubicBezTo>
                      <a:pt x="8398" y="1285"/>
                      <a:pt x="8080" y="1194"/>
                      <a:pt x="7761" y="1126"/>
                    </a:cubicBezTo>
                    <a:cubicBezTo>
                      <a:pt x="7694" y="957"/>
                      <a:pt x="7626" y="776"/>
                      <a:pt x="7421" y="776"/>
                    </a:cubicBezTo>
                    <a:cubicBezTo>
                      <a:pt x="7348" y="776"/>
                      <a:pt x="7258" y="798"/>
                      <a:pt x="7145" y="852"/>
                    </a:cubicBezTo>
                    <a:cubicBezTo>
                      <a:pt x="7066" y="678"/>
                      <a:pt x="6779" y="416"/>
                      <a:pt x="6557" y="416"/>
                    </a:cubicBezTo>
                    <a:cubicBezTo>
                      <a:pt x="6458" y="416"/>
                      <a:pt x="6372" y="467"/>
                      <a:pt x="6323" y="601"/>
                    </a:cubicBezTo>
                    <a:cubicBezTo>
                      <a:pt x="6204" y="545"/>
                      <a:pt x="5987" y="506"/>
                      <a:pt x="5775" y="506"/>
                    </a:cubicBezTo>
                    <a:cubicBezTo>
                      <a:pt x="5381" y="506"/>
                      <a:pt x="5007" y="641"/>
                      <a:pt x="5319" y="1057"/>
                    </a:cubicBezTo>
                    <a:cubicBezTo>
                      <a:pt x="5182" y="1057"/>
                      <a:pt x="5022" y="1126"/>
                      <a:pt x="4908" y="1126"/>
                    </a:cubicBezTo>
                    <a:lnTo>
                      <a:pt x="4931" y="1148"/>
                    </a:lnTo>
                    <a:lnTo>
                      <a:pt x="4863" y="1148"/>
                    </a:lnTo>
                    <a:cubicBezTo>
                      <a:pt x="4634" y="1103"/>
                      <a:pt x="4452" y="943"/>
                      <a:pt x="4269" y="806"/>
                    </a:cubicBezTo>
                    <a:cubicBezTo>
                      <a:pt x="3790" y="486"/>
                      <a:pt x="3242" y="235"/>
                      <a:pt x="2671" y="144"/>
                    </a:cubicBezTo>
                    <a:cubicBezTo>
                      <a:pt x="2563" y="127"/>
                      <a:pt x="2451" y="117"/>
                      <a:pt x="2340" y="117"/>
                    </a:cubicBezTo>
                    <a:cubicBezTo>
                      <a:pt x="2147" y="117"/>
                      <a:pt x="1955" y="149"/>
                      <a:pt x="1781" y="235"/>
                    </a:cubicBezTo>
                    <a:cubicBezTo>
                      <a:pt x="1507" y="349"/>
                      <a:pt x="1325" y="646"/>
                      <a:pt x="1302" y="943"/>
                    </a:cubicBezTo>
                    <a:cubicBezTo>
                      <a:pt x="1188" y="943"/>
                      <a:pt x="1051" y="966"/>
                      <a:pt x="914" y="1034"/>
                    </a:cubicBezTo>
                    <a:cubicBezTo>
                      <a:pt x="937" y="1057"/>
                      <a:pt x="959" y="1080"/>
                      <a:pt x="959" y="1103"/>
                    </a:cubicBezTo>
                    <a:cubicBezTo>
                      <a:pt x="933" y="1085"/>
                      <a:pt x="904" y="1078"/>
                      <a:pt x="870" y="1078"/>
                    </a:cubicBezTo>
                    <a:cubicBezTo>
                      <a:pt x="815" y="1078"/>
                      <a:pt x="747" y="1097"/>
                      <a:pt x="663" y="1126"/>
                    </a:cubicBezTo>
                    <a:cubicBezTo>
                      <a:pt x="754" y="1285"/>
                      <a:pt x="686" y="1354"/>
                      <a:pt x="845" y="1445"/>
                    </a:cubicBezTo>
                    <a:cubicBezTo>
                      <a:pt x="731" y="1445"/>
                      <a:pt x="617" y="1514"/>
                      <a:pt x="526" y="1536"/>
                    </a:cubicBezTo>
                    <a:cubicBezTo>
                      <a:pt x="663" y="1650"/>
                      <a:pt x="640" y="1742"/>
                      <a:pt x="845" y="1787"/>
                    </a:cubicBezTo>
                    <a:cubicBezTo>
                      <a:pt x="686" y="1833"/>
                      <a:pt x="640" y="1902"/>
                      <a:pt x="526" y="1970"/>
                    </a:cubicBezTo>
                    <a:cubicBezTo>
                      <a:pt x="320" y="1970"/>
                      <a:pt x="92" y="2061"/>
                      <a:pt x="69" y="2312"/>
                    </a:cubicBezTo>
                    <a:cubicBezTo>
                      <a:pt x="161" y="2312"/>
                      <a:pt x="252" y="2358"/>
                      <a:pt x="252" y="2358"/>
                    </a:cubicBezTo>
                    <a:cubicBezTo>
                      <a:pt x="252" y="2358"/>
                      <a:pt x="69" y="2381"/>
                      <a:pt x="1" y="2427"/>
                    </a:cubicBezTo>
                    <a:cubicBezTo>
                      <a:pt x="2023" y="2595"/>
                      <a:pt x="4908" y="2653"/>
                      <a:pt x="7933" y="2653"/>
                    </a:cubicBezTo>
                    <a:cubicBezTo>
                      <a:pt x="14740" y="2653"/>
                      <a:pt x="22255" y="2358"/>
                      <a:pt x="22255" y="2358"/>
                    </a:cubicBezTo>
                    <a:cubicBezTo>
                      <a:pt x="22255" y="2358"/>
                      <a:pt x="22370" y="1331"/>
                      <a:pt x="22210" y="1148"/>
                    </a:cubicBezTo>
                    <a:cubicBezTo>
                      <a:pt x="22151" y="1187"/>
                      <a:pt x="22059" y="1176"/>
                      <a:pt x="21991" y="1201"/>
                    </a:cubicBezTo>
                    <a:lnTo>
                      <a:pt x="21991" y="1201"/>
                    </a:lnTo>
                    <a:cubicBezTo>
                      <a:pt x="22032" y="1181"/>
                      <a:pt x="22099" y="1149"/>
                      <a:pt x="22116" y="1145"/>
                    </a:cubicBezTo>
                    <a:lnTo>
                      <a:pt x="22116" y="1145"/>
                    </a:lnTo>
                    <a:cubicBezTo>
                      <a:pt x="22052" y="1050"/>
                      <a:pt x="21965" y="1023"/>
                      <a:pt x="21871" y="1023"/>
                    </a:cubicBezTo>
                    <a:cubicBezTo>
                      <a:pt x="21833" y="1023"/>
                      <a:pt x="21793" y="1028"/>
                      <a:pt x="21753" y="1034"/>
                    </a:cubicBezTo>
                    <a:cubicBezTo>
                      <a:pt x="21594" y="966"/>
                      <a:pt x="21411" y="920"/>
                      <a:pt x="21228" y="897"/>
                    </a:cubicBezTo>
                    <a:cubicBezTo>
                      <a:pt x="21022" y="743"/>
                      <a:pt x="20679" y="625"/>
                      <a:pt x="20418" y="625"/>
                    </a:cubicBezTo>
                    <a:cubicBezTo>
                      <a:pt x="20216" y="625"/>
                      <a:pt x="20064" y="695"/>
                      <a:pt x="20064" y="874"/>
                    </a:cubicBezTo>
                    <a:cubicBezTo>
                      <a:pt x="20041" y="692"/>
                      <a:pt x="19904" y="601"/>
                      <a:pt x="19722" y="578"/>
                    </a:cubicBezTo>
                    <a:cubicBezTo>
                      <a:pt x="19676" y="623"/>
                      <a:pt x="19631" y="669"/>
                      <a:pt x="19608" y="715"/>
                    </a:cubicBezTo>
                    <a:cubicBezTo>
                      <a:pt x="19544" y="437"/>
                      <a:pt x="19440" y="0"/>
                      <a:pt x="190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39"/>
              <p:cNvSpPr/>
              <p:nvPr/>
            </p:nvSpPr>
            <p:spPr>
              <a:xfrm>
                <a:off x="1997925" y="3765100"/>
                <a:ext cx="345250" cy="40775"/>
              </a:xfrm>
              <a:custGeom>
                <a:avLst/>
                <a:gdLst/>
                <a:ahLst/>
                <a:cxnLst/>
                <a:rect l="l" t="t" r="r" b="b"/>
                <a:pathLst>
                  <a:path w="13810" h="1631" extrusionOk="0">
                    <a:moveTo>
                      <a:pt x="480" y="1238"/>
                    </a:moveTo>
                    <a:lnTo>
                      <a:pt x="480" y="1238"/>
                    </a:lnTo>
                    <a:cubicBezTo>
                      <a:pt x="525" y="1261"/>
                      <a:pt x="571" y="1261"/>
                      <a:pt x="617" y="1261"/>
                    </a:cubicBezTo>
                    <a:cubicBezTo>
                      <a:pt x="620" y="1258"/>
                      <a:pt x="622" y="1256"/>
                      <a:pt x="623" y="1256"/>
                    </a:cubicBezTo>
                    <a:cubicBezTo>
                      <a:pt x="627" y="1256"/>
                      <a:pt x="594" y="1306"/>
                      <a:pt x="594" y="1306"/>
                    </a:cubicBezTo>
                    <a:cubicBezTo>
                      <a:pt x="548" y="1284"/>
                      <a:pt x="525" y="1261"/>
                      <a:pt x="480" y="1238"/>
                    </a:cubicBezTo>
                    <a:close/>
                    <a:moveTo>
                      <a:pt x="11783" y="1"/>
                    </a:moveTo>
                    <a:cubicBezTo>
                      <a:pt x="11767" y="1"/>
                      <a:pt x="11750" y="2"/>
                      <a:pt x="11733" y="5"/>
                    </a:cubicBezTo>
                    <a:cubicBezTo>
                      <a:pt x="11733" y="28"/>
                      <a:pt x="11710" y="97"/>
                      <a:pt x="11710" y="165"/>
                    </a:cubicBezTo>
                    <a:cubicBezTo>
                      <a:pt x="11667" y="80"/>
                      <a:pt x="11584" y="39"/>
                      <a:pt x="11499" y="39"/>
                    </a:cubicBezTo>
                    <a:cubicBezTo>
                      <a:pt x="11402" y="39"/>
                      <a:pt x="11302" y="91"/>
                      <a:pt x="11253" y="188"/>
                    </a:cubicBezTo>
                    <a:cubicBezTo>
                      <a:pt x="11230" y="170"/>
                      <a:pt x="11197" y="162"/>
                      <a:pt x="11158" y="162"/>
                    </a:cubicBezTo>
                    <a:cubicBezTo>
                      <a:pt x="11005" y="162"/>
                      <a:pt x="10778" y="293"/>
                      <a:pt x="10888" y="439"/>
                    </a:cubicBezTo>
                    <a:lnTo>
                      <a:pt x="10797" y="439"/>
                    </a:lnTo>
                    <a:cubicBezTo>
                      <a:pt x="10770" y="434"/>
                      <a:pt x="10744" y="431"/>
                      <a:pt x="10720" y="431"/>
                    </a:cubicBezTo>
                    <a:cubicBezTo>
                      <a:pt x="10641" y="431"/>
                      <a:pt x="10575" y="461"/>
                      <a:pt x="10523" y="530"/>
                    </a:cubicBezTo>
                    <a:lnTo>
                      <a:pt x="10523" y="485"/>
                    </a:lnTo>
                    <a:cubicBezTo>
                      <a:pt x="10386" y="485"/>
                      <a:pt x="10203" y="576"/>
                      <a:pt x="10203" y="667"/>
                    </a:cubicBezTo>
                    <a:lnTo>
                      <a:pt x="10135" y="667"/>
                    </a:lnTo>
                    <a:cubicBezTo>
                      <a:pt x="10021" y="596"/>
                      <a:pt x="9889" y="516"/>
                      <a:pt x="9784" y="516"/>
                    </a:cubicBezTo>
                    <a:cubicBezTo>
                      <a:pt x="9720" y="516"/>
                      <a:pt x="9667" y="545"/>
                      <a:pt x="9633" y="622"/>
                    </a:cubicBezTo>
                    <a:cubicBezTo>
                      <a:pt x="9564" y="519"/>
                      <a:pt x="9457" y="468"/>
                      <a:pt x="9341" y="468"/>
                    </a:cubicBezTo>
                    <a:cubicBezTo>
                      <a:pt x="9302" y="468"/>
                      <a:pt x="9262" y="473"/>
                      <a:pt x="9222" y="485"/>
                    </a:cubicBezTo>
                    <a:cubicBezTo>
                      <a:pt x="9242" y="526"/>
                      <a:pt x="9226" y="586"/>
                      <a:pt x="9256" y="631"/>
                    </a:cubicBezTo>
                    <a:lnTo>
                      <a:pt x="9256" y="631"/>
                    </a:lnTo>
                    <a:cubicBezTo>
                      <a:pt x="9212" y="581"/>
                      <a:pt x="9147" y="560"/>
                      <a:pt x="9084" y="560"/>
                    </a:cubicBezTo>
                    <a:cubicBezTo>
                      <a:pt x="8939" y="560"/>
                      <a:pt x="8801" y="673"/>
                      <a:pt x="8925" y="827"/>
                    </a:cubicBezTo>
                    <a:cubicBezTo>
                      <a:pt x="8811" y="827"/>
                      <a:pt x="8697" y="850"/>
                      <a:pt x="8583" y="896"/>
                    </a:cubicBezTo>
                    <a:cubicBezTo>
                      <a:pt x="8532" y="845"/>
                      <a:pt x="8451" y="826"/>
                      <a:pt x="8364" y="826"/>
                    </a:cubicBezTo>
                    <a:cubicBezTo>
                      <a:pt x="8254" y="826"/>
                      <a:pt x="8134" y="857"/>
                      <a:pt x="8058" y="896"/>
                    </a:cubicBezTo>
                    <a:cubicBezTo>
                      <a:pt x="8040" y="736"/>
                      <a:pt x="7939" y="645"/>
                      <a:pt x="7798" y="645"/>
                    </a:cubicBezTo>
                    <a:cubicBezTo>
                      <a:pt x="7758" y="645"/>
                      <a:pt x="7715" y="652"/>
                      <a:pt x="7670" y="667"/>
                    </a:cubicBezTo>
                    <a:cubicBezTo>
                      <a:pt x="7670" y="690"/>
                      <a:pt x="7670" y="759"/>
                      <a:pt x="7670" y="781"/>
                    </a:cubicBezTo>
                    <a:cubicBezTo>
                      <a:pt x="7618" y="723"/>
                      <a:pt x="7562" y="699"/>
                      <a:pt x="7514" y="699"/>
                    </a:cubicBezTo>
                    <a:cubicBezTo>
                      <a:pt x="7413" y="699"/>
                      <a:pt x="7349" y="803"/>
                      <a:pt x="7441" y="896"/>
                    </a:cubicBezTo>
                    <a:cubicBezTo>
                      <a:pt x="7402" y="864"/>
                      <a:pt x="7353" y="854"/>
                      <a:pt x="7300" y="854"/>
                    </a:cubicBezTo>
                    <a:cubicBezTo>
                      <a:pt x="7218" y="854"/>
                      <a:pt x="7123" y="877"/>
                      <a:pt x="7027" y="877"/>
                    </a:cubicBezTo>
                    <a:cubicBezTo>
                      <a:pt x="7005" y="877"/>
                      <a:pt x="6984" y="875"/>
                      <a:pt x="6962" y="873"/>
                    </a:cubicBezTo>
                    <a:cubicBezTo>
                      <a:pt x="6939" y="896"/>
                      <a:pt x="6939" y="941"/>
                      <a:pt x="6916" y="964"/>
                    </a:cubicBezTo>
                    <a:cubicBezTo>
                      <a:pt x="6865" y="913"/>
                      <a:pt x="6788" y="887"/>
                      <a:pt x="6724" y="887"/>
                    </a:cubicBezTo>
                    <a:cubicBezTo>
                      <a:pt x="6702" y="887"/>
                      <a:pt x="6682" y="890"/>
                      <a:pt x="6665" y="896"/>
                    </a:cubicBezTo>
                    <a:cubicBezTo>
                      <a:pt x="6620" y="896"/>
                      <a:pt x="6574" y="873"/>
                      <a:pt x="6528" y="850"/>
                    </a:cubicBezTo>
                    <a:cubicBezTo>
                      <a:pt x="6472" y="794"/>
                      <a:pt x="6400" y="753"/>
                      <a:pt x="6326" y="753"/>
                    </a:cubicBezTo>
                    <a:cubicBezTo>
                      <a:pt x="6310" y="753"/>
                      <a:pt x="6293" y="755"/>
                      <a:pt x="6277" y="759"/>
                    </a:cubicBezTo>
                    <a:cubicBezTo>
                      <a:pt x="6254" y="736"/>
                      <a:pt x="6232" y="736"/>
                      <a:pt x="6209" y="713"/>
                    </a:cubicBezTo>
                    <a:cubicBezTo>
                      <a:pt x="6163" y="690"/>
                      <a:pt x="6095" y="667"/>
                      <a:pt x="6049" y="645"/>
                    </a:cubicBezTo>
                    <a:cubicBezTo>
                      <a:pt x="6007" y="588"/>
                      <a:pt x="5947" y="549"/>
                      <a:pt x="5886" y="549"/>
                    </a:cubicBezTo>
                    <a:cubicBezTo>
                      <a:pt x="5848" y="549"/>
                      <a:pt x="5810" y="564"/>
                      <a:pt x="5775" y="599"/>
                    </a:cubicBezTo>
                    <a:cubicBezTo>
                      <a:pt x="5684" y="599"/>
                      <a:pt x="5615" y="622"/>
                      <a:pt x="5524" y="622"/>
                    </a:cubicBezTo>
                    <a:lnTo>
                      <a:pt x="5319" y="622"/>
                    </a:lnTo>
                    <a:cubicBezTo>
                      <a:pt x="5319" y="667"/>
                      <a:pt x="5319" y="690"/>
                      <a:pt x="5341" y="736"/>
                    </a:cubicBezTo>
                    <a:cubicBezTo>
                      <a:pt x="5319" y="781"/>
                      <a:pt x="5319" y="850"/>
                      <a:pt x="5387" y="873"/>
                    </a:cubicBezTo>
                    <a:cubicBezTo>
                      <a:pt x="5182" y="804"/>
                      <a:pt x="4976" y="736"/>
                      <a:pt x="4794" y="713"/>
                    </a:cubicBezTo>
                    <a:cubicBezTo>
                      <a:pt x="4743" y="594"/>
                      <a:pt x="4705" y="488"/>
                      <a:pt x="4576" y="488"/>
                    </a:cubicBezTo>
                    <a:cubicBezTo>
                      <a:pt x="4532" y="488"/>
                      <a:pt x="4476" y="501"/>
                      <a:pt x="4406" y="530"/>
                    </a:cubicBezTo>
                    <a:cubicBezTo>
                      <a:pt x="4357" y="434"/>
                      <a:pt x="4174" y="258"/>
                      <a:pt x="4037" y="258"/>
                    </a:cubicBezTo>
                    <a:cubicBezTo>
                      <a:pt x="3980" y="258"/>
                      <a:pt x="3931" y="290"/>
                      <a:pt x="3903" y="371"/>
                    </a:cubicBezTo>
                    <a:cubicBezTo>
                      <a:pt x="3824" y="339"/>
                      <a:pt x="3688" y="316"/>
                      <a:pt x="3555" y="316"/>
                    </a:cubicBezTo>
                    <a:cubicBezTo>
                      <a:pt x="3305" y="316"/>
                      <a:pt x="3070" y="399"/>
                      <a:pt x="3264" y="667"/>
                    </a:cubicBezTo>
                    <a:cubicBezTo>
                      <a:pt x="3255" y="664"/>
                      <a:pt x="3244" y="663"/>
                      <a:pt x="3233" y="663"/>
                    </a:cubicBezTo>
                    <a:cubicBezTo>
                      <a:pt x="3165" y="663"/>
                      <a:pt x="3075" y="713"/>
                      <a:pt x="3036" y="713"/>
                    </a:cubicBezTo>
                    <a:lnTo>
                      <a:pt x="2990" y="713"/>
                    </a:lnTo>
                    <a:cubicBezTo>
                      <a:pt x="2854" y="690"/>
                      <a:pt x="2739" y="599"/>
                      <a:pt x="2625" y="508"/>
                    </a:cubicBezTo>
                    <a:cubicBezTo>
                      <a:pt x="2329" y="302"/>
                      <a:pt x="1986" y="142"/>
                      <a:pt x="1644" y="97"/>
                    </a:cubicBezTo>
                    <a:cubicBezTo>
                      <a:pt x="1577" y="88"/>
                      <a:pt x="1507" y="83"/>
                      <a:pt x="1437" y="83"/>
                    </a:cubicBezTo>
                    <a:cubicBezTo>
                      <a:pt x="1317" y="83"/>
                      <a:pt x="1197" y="99"/>
                      <a:pt x="1096" y="142"/>
                    </a:cubicBezTo>
                    <a:cubicBezTo>
                      <a:pt x="913" y="234"/>
                      <a:pt x="799" y="393"/>
                      <a:pt x="799" y="576"/>
                    </a:cubicBezTo>
                    <a:cubicBezTo>
                      <a:pt x="708" y="576"/>
                      <a:pt x="639" y="599"/>
                      <a:pt x="548" y="645"/>
                    </a:cubicBezTo>
                    <a:cubicBezTo>
                      <a:pt x="571" y="667"/>
                      <a:pt x="571" y="667"/>
                      <a:pt x="571" y="690"/>
                    </a:cubicBezTo>
                    <a:cubicBezTo>
                      <a:pt x="552" y="681"/>
                      <a:pt x="533" y="675"/>
                      <a:pt x="511" y="675"/>
                    </a:cubicBezTo>
                    <a:cubicBezTo>
                      <a:pt x="480" y="675"/>
                      <a:pt x="442" y="686"/>
                      <a:pt x="388" y="713"/>
                    </a:cubicBezTo>
                    <a:cubicBezTo>
                      <a:pt x="457" y="781"/>
                      <a:pt x="411" y="850"/>
                      <a:pt x="503" y="896"/>
                    </a:cubicBezTo>
                    <a:cubicBezTo>
                      <a:pt x="434" y="896"/>
                      <a:pt x="366" y="941"/>
                      <a:pt x="320" y="941"/>
                    </a:cubicBezTo>
                    <a:cubicBezTo>
                      <a:pt x="388" y="1033"/>
                      <a:pt x="366" y="1078"/>
                      <a:pt x="503" y="1124"/>
                    </a:cubicBezTo>
                    <a:cubicBezTo>
                      <a:pt x="388" y="1124"/>
                      <a:pt x="366" y="1192"/>
                      <a:pt x="320" y="1215"/>
                    </a:cubicBezTo>
                    <a:cubicBezTo>
                      <a:pt x="183" y="1215"/>
                      <a:pt x="46" y="1284"/>
                      <a:pt x="23" y="1421"/>
                    </a:cubicBezTo>
                    <a:cubicBezTo>
                      <a:pt x="69" y="1443"/>
                      <a:pt x="137" y="1466"/>
                      <a:pt x="137" y="1466"/>
                    </a:cubicBezTo>
                    <a:cubicBezTo>
                      <a:pt x="137" y="1466"/>
                      <a:pt x="46" y="1466"/>
                      <a:pt x="0" y="1489"/>
                    </a:cubicBezTo>
                    <a:cubicBezTo>
                      <a:pt x="1237" y="1594"/>
                      <a:pt x="3004" y="1630"/>
                      <a:pt x="4861" y="1630"/>
                    </a:cubicBezTo>
                    <a:cubicBezTo>
                      <a:pt x="9071" y="1630"/>
                      <a:pt x="13741" y="1443"/>
                      <a:pt x="13741" y="1443"/>
                    </a:cubicBezTo>
                    <a:cubicBezTo>
                      <a:pt x="13741" y="1443"/>
                      <a:pt x="13810" y="827"/>
                      <a:pt x="13696" y="713"/>
                    </a:cubicBezTo>
                    <a:cubicBezTo>
                      <a:pt x="13650" y="736"/>
                      <a:pt x="13604" y="736"/>
                      <a:pt x="13536" y="759"/>
                    </a:cubicBezTo>
                    <a:cubicBezTo>
                      <a:pt x="13536" y="759"/>
                      <a:pt x="13650" y="690"/>
                      <a:pt x="13650" y="690"/>
                    </a:cubicBezTo>
                    <a:cubicBezTo>
                      <a:pt x="13606" y="647"/>
                      <a:pt x="13563" y="631"/>
                      <a:pt x="13514" y="631"/>
                    </a:cubicBezTo>
                    <a:cubicBezTo>
                      <a:pt x="13485" y="631"/>
                      <a:pt x="13455" y="636"/>
                      <a:pt x="13422" y="645"/>
                    </a:cubicBezTo>
                    <a:cubicBezTo>
                      <a:pt x="13330" y="599"/>
                      <a:pt x="13216" y="576"/>
                      <a:pt x="13102" y="553"/>
                    </a:cubicBezTo>
                    <a:cubicBezTo>
                      <a:pt x="12973" y="450"/>
                      <a:pt x="12758" y="376"/>
                      <a:pt x="12594" y="376"/>
                    </a:cubicBezTo>
                    <a:cubicBezTo>
                      <a:pt x="12467" y="376"/>
                      <a:pt x="12372" y="421"/>
                      <a:pt x="12372" y="530"/>
                    </a:cubicBezTo>
                    <a:cubicBezTo>
                      <a:pt x="12372" y="439"/>
                      <a:pt x="12280" y="371"/>
                      <a:pt x="12166" y="348"/>
                    </a:cubicBezTo>
                    <a:cubicBezTo>
                      <a:pt x="12143" y="393"/>
                      <a:pt x="12121" y="416"/>
                      <a:pt x="12098" y="439"/>
                    </a:cubicBezTo>
                    <a:cubicBezTo>
                      <a:pt x="12055" y="269"/>
                      <a:pt x="11993" y="1"/>
                      <a:pt x="117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39"/>
              <p:cNvSpPr/>
              <p:nvPr/>
            </p:nvSpPr>
            <p:spPr>
              <a:xfrm>
                <a:off x="1383350" y="3728700"/>
                <a:ext cx="6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23"/>
                    </a:cubicBezTo>
                    <a:lnTo>
                      <a:pt x="23" y="23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39"/>
              <p:cNvSpPr/>
              <p:nvPr/>
            </p:nvSpPr>
            <p:spPr>
              <a:xfrm>
                <a:off x="1383925" y="37292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39"/>
              <p:cNvSpPr/>
              <p:nvPr/>
            </p:nvSpPr>
            <p:spPr>
              <a:xfrm>
                <a:off x="1382775" y="3729275"/>
                <a:ext cx="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39"/>
              <p:cNvSpPr/>
              <p:nvPr/>
            </p:nvSpPr>
            <p:spPr>
              <a:xfrm>
                <a:off x="1402400" y="3726325"/>
                <a:ext cx="7800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312" h="256" extrusionOk="0">
                    <a:moveTo>
                      <a:pt x="124" y="1"/>
                    </a:moveTo>
                    <a:cubicBezTo>
                      <a:pt x="1" y="1"/>
                      <a:pt x="35" y="82"/>
                      <a:pt x="15" y="164"/>
                    </a:cubicBezTo>
                    <a:cubicBezTo>
                      <a:pt x="21" y="161"/>
                      <a:pt x="27" y="159"/>
                      <a:pt x="32" y="159"/>
                    </a:cubicBezTo>
                    <a:cubicBezTo>
                      <a:pt x="66" y="159"/>
                      <a:pt x="80" y="213"/>
                      <a:pt x="60" y="233"/>
                    </a:cubicBezTo>
                    <a:lnTo>
                      <a:pt x="129" y="233"/>
                    </a:lnTo>
                    <a:lnTo>
                      <a:pt x="243" y="255"/>
                    </a:lnTo>
                    <a:lnTo>
                      <a:pt x="311" y="164"/>
                    </a:lnTo>
                    <a:cubicBezTo>
                      <a:pt x="288" y="118"/>
                      <a:pt x="266" y="50"/>
                      <a:pt x="174" y="4"/>
                    </a:cubicBezTo>
                    <a:cubicBezTo>
                      <a:pt x="155" y="2"/>
                      <a:pt x="138" y="1"/>
                      <a:pt x="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39"/>
              <p:cNvSpPr/>
              <p:nvPr/>
            </p:nvSpPr>
            <p:spPr>
              <a:xfrm>
                <a:off x="1433000" y="3769800"/>
                <a:ext cx="800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183" extrusionOk="0">
                    <a:moveTo>
                      <a:pt x="23" y="0"/>
                    </a:moveTo>
                    <a:cubicBezTo>
                      <a:pt x="0" y="46"/>
                      <a:pt x="23" y="114"/>
                      <a:pt x="69" y="160"/>
                    </a:cubicBezTo>
                    <a:lnTo>
                      <a:pt x="114" y="160"/>
                    </a:lnTo>
                    <a:lnTo>
                      <a:pt x="114" y="183"/>
                    </a:lnTo>
                    <a:cubicBezTo>
                      <a:pt x="183" y="183"/>
                      <a:pt x="320" y="160"/>
                      <a:pt x="297" y="68"/>
                    </a:cubicBezTo>
                    <a:cubicBezTo>
                      <a:pt x="270" y="42"/>
                      <a:pt x="244" y="31"/>
                      <a:pt x="221" y="31"/>
                    </a:cubicBezTo>
                    <a:cubicBezTo>
                      <a:pt x="206" y="31"/>
                      <a:pt x="192" y="36"/>
                      <a:pt x="183" y="46"/>
                    </a:cubicBezTo>
                    <a:cubicBezTo>
                      <a:pt x="183" y="46"/>
                      <a:pt x="160" y="23"/>
                      <a:pt x="137" y="23"/>
                    </a:cubicBezTo>
                    <a:cubicBezTo>
                      <a:pt x="137" y="0"/>
                      <a:pt x="69" y="0"/>
                      <a:pt x="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793;p39"/>
              <p:cNvSpPr/>
              <p:nvPr/>
            </p:nvSpPr>
            <p:spPr>
              <a:xfrm>
                <a:off x="1454100" y="37777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4" name="Google Shape;794;p39"/>
              <p:cNvSpPr/>
              <p:nvPr/>
            </p:nvSpPr>
            <p:spPr>
              <a:xfrm>
                <a:off x="1451250" y="37692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5" name="Google Shape;795;p39"/>
              <p:cNvSpPr/>
              <p:nvPr/>
            </p:nvSpPr>
            <p:spPr>
              <a:xfrm>
                <a:off x="1451250" y="3768975"/>
                <a:ext cx="600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1" extrusionOk="0">
                    <a:moveTo>
                      <a:pt x="7" y="0"/>
                    </a:moveTo>
                    <a:cubicBezTo>
                      <a:pt x="1" y="0"/>
                      <a:pt x="1" y="10"/>
                      <a:pt x="1" y="10"/>
                    </a:cubicBezTo>
                    <a:lnTo>
                      <a:pt x="24" y="10"/>
                    </a:lnTo>
                    <a:cubicBezTo>
                      <a:pt x="16" y="3"/>
                      <a:pt x="11" y="0"/>
                      <a:pt x="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6" name="Google Shape;796;p39"/>
              <p:cNvSpPr/>
              <p:nvPr/>
            </p:nvSpPr>
            <p:spPr>
              <a:xfrm>
                <a:off x="1452975" y="3761400"/>
                <a:ext cx="91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22" extrusionOk="0">
                    <a:moveTo>
                      <a:pt x="220" y="1"/>
                    </a:moveTo>
                    <a:cubicBezTo>
                      <a:pt x="179" y="1"/>
                      <a:pt x="166" y="39"/>
                      <a:pt x="114" y="39"/>
                    </a:cubicBezTo>
                    <a:cubicBezTo>
                      <a:pt x="206" y="131"/>
                      <a:pt x="0" y="62"/>
                      <a:pt x="46" y="131"/>
                    </a:cubicBezTo>
                    <a:cubicBezTo>
                      <a:pt x="69" y="131"/>
                      <a:pt x="69" y="176"/>
                      <a:pt x="69" y="176"/>
                    </a:cubicBezTo>
                    <a:lnTo>
                      <a:pt x="91" y="176"/>
                    </a:lnTo>
                    <a:cubicBezTo>
                      <a:pt x="91" y="176"/>
                      <a:pt x="91" y="199"/>
                      <a:pt x="137" y="222"/>
                    </a:cubicBezTo>
                    <a:lnTo>
                      <a:pt x="137" y="199"/>
                    </a:lnTo>
                    <a:cubicBezTo>
                      <a:pt x="152" y="204"/>
                      <a:pt x="162" y="206"/>
                      <a:pt x="170" y="206"/>
                    </a:cubicBezTo>
                    <a:cubicBezTo>
                      <a:pt x="192" y="206"/>
                      <a:pt x="196" y="192"/>
                      <a:pt x="218" y="192"/>
                    </a:cubicBezTo>
                    <a:cubicBezTo>
                      <a:pt x="226" y="192"/>
                      <a:pt x="237" y="194"/>
                      <a:pt x="251" y="199"/>
                    </a:cubicBezTo>
                    <a:cubicBezTo>
                      <a:pt x="270" y="199"/>
                      <a:pt x="273" y="170"/>
                      <a:pt x="297" y="170"/>
                    </a:cubicBezTo>
                    <a:cubicBezTo>
                      <a:pt x="303" y="170"/>
                      <a:pt x="311" y="172"/>
                      <a:pt x="320" y="176"/>
                    </a:cubicBezTo>
                    <a:cubicBezTo>
                      <a:pt x="320" y="165"/>
                      <a:pt x="325" y="159"/>
                      <a:pt x="331" y="159"/>
                    </a:cubicBezTo>
                    <a:cubicBezTo>
                      <a:pt x="337" y="159"/>
                      <a:pt x="343" y="165"/>
                      <a:pt x="343" y="176"/>
                    </a:cubicBezTo>
                    <a:lnTo>
                      <a:pt x="365" y="108"/>
                    </a:lnTo>
                    <a:cubicBezTo>
                      <a:pt x="365" y="85"/>
                      <a:pt x="343" y="39"/>
                      <a:pt x="274" y="16"/>
                    </a:cubicBezTo>
                    <a:cubicBezTo>
                      <a:pt x="251" y="5"/>
                      <a:pt x="234" y="1"/>
                      <a:pt x="2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7" name="Google Shape;797;p39"/>
              <p:cNvSpPr/>
              <p:nvPr/>
            </p:nvSpPr>
            <p:spPr>
              <a:xfrm>
                <a:off x="1402750" y="3725050"/>
                <a:ext cx="3450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01" extrusionOk="0">
                    <a:moveTo>
                      <a:pt x="57" y="0"/>
                    </a:moveTo>
                    <a:cubicBezTo>
                      <a:pt x="33" y="0"/>
                      <a:pt x="17" y="16"/>
                      <a:pt x="1" y="32"/>
                    </a:cubicBezTo>
                    <a:cubicBezTo>
                      <a:pt x="23" y="55"/>
                      <a:pt x="23" y="55"/>
                      <a:pt x="46" y="78"/>
                    </a:cubicBezTo>
                    <a:cubicBezTo>
                      <a:pt x="69" y="78"/>
                      <a:pt x="69" y="78"/>
                      <a:pt x="92" y="101"/>
                    </a:cubicBezTo>
                    <a:cubicBezTo>
                      <a:pt x="92" y="78"/>
                      <a:pt x="138" y="78"/>
                      <a:pt x="138" y="55"/>
                    </a:cubicBezTo>
                    <a:cubicBezTo>
                      <a:pt x="115" y="32"/>
                      <a:pt x="138" y="10"/>
                      <a:pt x="92" y="10"/>
                    </a:cubicBezTo>
                    <a:cubicBezTo>
                      <a:pt x="78" y="3"/>
                      <a:pt x="67" y="0"/>
                      <a:pt x="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798;p39"/>
              <p:cNvSpPr/>
              <p:nvPr/>
            </p:nvSpPr>
            <p:spPr>
              <a:xfrm>
                <a:off x="1408450" y="3726425"/>
                <a:ext cx="1175" cy="1150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1" y="0"/>
                    </a:moveTo>
                    <a:cubicBezTo>
                      <a:pt x="1" y="0"/>
                      <a:pt x="41" y="0"/>
                      <a:pt x="46" y="19"/>
                    </a:cubicBezTo>
                    <a:lnTo>
                      <a:pt x="46" y="19"/>
                    </a:lnTo>
                    <a:cubicBezTo>
                      <a:pt x="46" y="13"/>
                      <a:pt x="46" y="7"/>
                      <a:pt x="46" y="0"/>
                    </a:cubicBezTo>
                    <a:close/>
                    <a:moveTo>
                      <a:pt x="46" y="19"/>
                    </a:moveTo>
                    <a:cubicBezTo>
                      <a:pt x="46" y="20"/>
                      <a:pt x="46" y="22"/>
                      <a:pt x="46" y="23"/>
                    </a:cubicBezTo>
                    <a:lnTo>
                      <a:pt x="46" y="23"/>
                    </a:ln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22"/>
                      <a:pt x="46" y="20"/>
                      <a:pt x="46" y="19"/>
                    </a:cubicBezTo>
                    <a:close/>
                    <a:moveTo>
                      <a:pt x="46" y="23"/>
                    </a:moveTo>
                    <a:lnTo>
                      <a:pt x="46" y="23"/>
                    </a:lnTo>
                    <a:cubicBezTo>
                      <a:pt x="41" y="23"/>
                      <a:pt x="24" y="26"/>
                      <a:pt x="24" y="46"/>
                    </a:cubicBezTo>
                    <a:cubicBezTo>
                      <a:pt x="39" y="46"/>
                      <a:pt x="44" y="36"/>
                      <a:pt x="46" y="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39"/>
              <p:cNvSpPr/>
              <p:nvPr/>
            </p:nvSpPr>
            <p:spPr>
              <a:xfrm>
                <a:off x="1439850" y="3734975"/>
                <a:ext cx="2875" cy="287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15" extrusionOk="0">
                    <a:moveTo>
                      <a:pt x="46" y="1"/>
                    </a:moveTo>
                    <a:cubicBezTo>
                      <a:pt x="0" y="24"/>
                      <a:pt x="46" y="69"/>
                      <a:pt x="46" y="115"/>
                    </a:cubicBezTo>
                    <a:cubicBezTo>
                      <a:pt x="46" y="69"/>
                      <a:pt x="114" y="92"/>
                      <a:pt x="114" y="46"/>
                    </a:cubicBezTo>
                    <a:cubicBezTo>
                      <a:pt x="114" y="24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39"/>
              <p:cNvSpPr/>
              <p:nvPr/>
            </p:nvSpPr>
            <p:spPr>
              <a:xfrm>
                <a:off x="1414725" y="3719975"/>
                <a:ext cx="4600" cy="2475"/>
              </a:xfrm>
              <a:custGeom>
                <a:avLst/>
                <a:gdLst/>
                <a:ahLst/>
                <a:cxnLst/>
                <a:rect l="l" t="t" r="r" b="b"/>
                <a:pathLst>
                  <a:path w="184" h="99" extrusionOk="0">
                    <a:moveTo>
                      <a:pt x="81" y="1"/>
                    </a:moveTo>
                    <a:cubicBezTo>
                      <a:pt x="46" y="1"/>
                      <a:pt x="42" y="30"/>
                      <a:pt x="24" y="30"/>
                    </a:cubicBezTo>
                    <a:cubicBezTo>
                      <a:pt x="1" y="53"/>
                      <a:pt x="69" y="76"/>
                      <a:pt x="92" y="99"/>
                    </a:cubicBezTo>
                    <a:lnTo>
                      <a:pt x="115" y="99"/>
                    </a:lnTo>
                    <a:cubicBezTo>
                      <a:pt x="115" y="87"/>
                      <a:pt x="121" y="87"/>
                      <a:pt x="126" y="87"/>
                    </a:cubicBezTo>
                    <a:cubicBezTo>
                      <a:pt x="132" y="87"/>
                      <a:pt x="138" y="87"/>
                      <a:pt x="138" y="76"/>
                    </a:cubicBezTo>
                    <a:cubicBezTo>
                      <a:pt x="138" y="53"/>
                      <a:pt x="184" y="30"/>
                      <a:pt x="115" y="7"/>
                    </a:cubicBezTo>
                    <a:cubicBezTo>
                      <a:pt x="101" y="3"/>
                      <a:pt x="90" y="1"/>
                      <a:pt x="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39"/>
              <p:cNvSpPr/>
              <p:nvPr/>
            </p:nvSpPr>
            <p:spPr>
              <a:xfrm>
                <a:off x="1429000" y="3718850"/>
                <a:ext cx="2300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6" extrusionOk="0">
                    <a:moveTo>
                      <a:pt x="24" y="0"/>
                    </a:moveTo>
                    <a:cubicBezTo>
                      <a:pt x="1" y="0"/>
                      <a:pt x="1" y="29"/>
                      <a:pt x="1" y="29"/>
                    </a:cubicBezTo>
                    <a:cubicBezTo>
                      <a:pt x="1" y="29"/>
                      <a:pt x="15" y="59"/>
                      <a:pt x="21" y="59"/>
                    </a:cubicBezTo>
                    <a:cubicBezTo>
                      <a:pt x="22" y="59"/>
                      <a:pt x="23" y="57"/>
                      <a:pt x="23" y="52"/>
                    </a:cubicBezTo>
                    <a:lnTo>
                      <a:pt x="46" y="75"/>
                    </a:lnTo>
                    <a:lnTo>
                      <a:pt x="69" y="52"/>
                    </a:lnTo>
                    <a:cubicBezTo>
                      <a:pt x="69" y="29"/>
                      <a:pt x="92" y="7"/>
                      <a:pt x="46" y="7"/>
                    </a:cubicBezTo>
                    <a:cubicBezTo>
                      <a:pt x="37" y="2"/>
                      <a:pt x="30" y="0"/>
                      <a:pt x="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39"/>
              <p:cNvSpPr/>
              <p:nvPr/>
            </p:nvSpPr>
            <p:spPr>
              <a:xfrm>
                <a:off x="1377650" y="3754375"/>
                <a:ext cx="7425" cy="572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9" extrusionOk="0">
                    <a:moveTo>
                      <a:pt x="183" y="1"/>
                    </a:moveTo>
                    <a:cubicBezTo>
                      <a:pt x="69" y="24"/>
                      <a:pt x="0" y="138"/>
                      <a:pt x="0" y="229"/>
                    </a:cubicBezTo>
                    <a:lnTo>
                      <a:pt x="92" y="206"/>
                    </a:lnTo>
                    <a:cubicBezTo>
                      <a:pt x="160" y="161"/>
                      <a:pt x="297" y="92"/>
                      <a:pt x="2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39"/>
              <p:cNvSpPr/>
              <p:nvPr/>
            </p:nvSpPr>
            <p:spPr>
              <a:xfrm>
                <a:off x="1387350" y="3758950"/>
                <a:ext cx="2875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2" extrusionOk="0">
                    <a:moveTo>
                      <a:pt x="23" y="0"/>
                    </a:moveTo>
                    <a:cubicBezTo>
                      <a:pt x="23" y="23"/>
                      <a:pt x="0" y="23"/>
                      <a:pt x="0" y="46"/>
                    </a:cubicBezTo>
                    <a:cubicBezTo>
                      <a:pt x="0" y="46"/>
                      <a:pt x="23" y="69"/>
                      <a:pt x="46" y="92"/>
                    </a:cubicBezTo>
                    <a:cubicBezTo>
                      <a:pt x="92" y="92"/>
                      <a:pt x="114" y="69"/>
                      <a:pt x="114" y="69"/>
                    </a:cubicBezTo>
                    <a:cubicBezTo>
                      <a:pt x="92" y="46"/>
                      <a:pt x="69" y="23"/>
                      <a:pt x="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39"/>
              <p:cNvSpPr/>
              <p:nvPr/>
            </p:nvSpPr>
            <p:spPr>
              <a:xfrm>
                <a:off x="1382775" y="3756100"/>
                <a:ext cx="2875" cy="115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46" extrusionOk="0">
                    <a:moveTo>
                      <a:pt x="46" y="0"/>
                    </a:moveTo>
                    <a:cubicBezTo>
                      <a:pt x="1" y="0"/>
                      <a:pt x="46" y="46"/>
                      <a:pt x="92" y="46"/>
                    </a:cubicBezTo>
                    <a:cubicBezTo>
                      <a:pt x="92" y="46"/>
                      <a:pt x="115" y="23"/>
                      <a:pt x="92" y="23"/>
                    </a:cubicBezTo>
                    <a:cubicBezTo>
                      <a:pt x="92" y="0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39"/>
              <p:cNvSpPr/>
              <p:nvPr/>
            </p:nvSpPr>
            <p:spPr>
              <a:xfrm>
                <a:off x="1747425" y="3762950"/>
                <a:ext cx="5150" cy="42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69" extrusionOk="0">
                    <a:moveTo>
                      <a:pt x="46" y="0"/>
                    </a:moveTo>
                    <a:cubicBezTo>
                      <a:pt x="46" y="46"/>
                      <a:pt x="0" y="23"/>
                      <a:pt x="0" y="46"/>
                    </a:cubicBezTo>
                    <a:cubicBezTo>
                      <a:pt x="0" y="91"/>
                      <a:pt x="46" y="137"/>
                      <a:pt x="114" y="160"/>
                    </a:cubicBezTo>
                    <a:cubicBezTo>
                      <a:pt x="126" y="166"/>
                      <a:pt x="139" y="169"/>
                      <a:pt x="150" y="169"/>
                    </a:cubicBezTo>
                    <a:cubicBezTo>
                      <a:pt x="181" y="169"/>
                      <a:pt x="205" y="148"/>
                      <a:pt x="205" y="114"/>
                    </a:cubicBezTo>
                    <a:cubicBezTo>
                      <a:pt x="183" y="69"/>
                      <a:pt x="137" y="23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39"/>
              <p:cNvSpPr/>
              <p:nvPr/>
            </p:nvSpPr>
            <p:spPr>
              <a:xfrm>
                <a:off x="1976250" y="3754375"/>
                <a:ext cx="14275" cy="97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389" extrusionOk="0">
                    <a:moveTo>
                      <a:pt x="365" y="1"/>
                    </a:moveTo>
                    <a:cubicBezTo>
                      <a:pt x="137" y="24"/>
                      <a:pt x="0" y="206"/>
                      <a:pt x="23" y="389"/>
                    </a:cubicBezTo>
                    <a:lnTo>
                      <a:pt x="160" y="366"/>
                    </a:lnTo>
                    <a:cubicBezTo>
                      <a:pt x="342" y="320"/>
                      <a:pt x="571" y="229"/>
                      <a:pt x="457" y="24"/>
                    </a:cubicBezTo>
                    <a:lnTo>
                      <a:pt x="3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39"/>
              <p:cNvSpPr/>
              <p:nvPr/>
            </p:nvSpPr>
            <p:spPr>
              <a:xfrm>
                <a:off x="1833000" y="3732700"/>
                <a:ext cx="2057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960" extrusionOk="0">
                    <a:moveTo>
                      <a:pt x="503" y="0"/>
                    </a:moveTo>
                    <a:cubicBezTo>
                      <a:pt x="366" y="46"/>
                      <a:pt x="412" y="183"/>
                      <a:pt x="389" y="274"/>
                    </a:cubicBezTo>
                    <a:lnTo>
                      <a:pt x="480" y="251"/>
                    </a:lnTo>
                    <a:cubicBezTo>
                      <a:pt x="503" y="274"/>
                      <a:pt x="480" y="297"/>
                      <a:pt x="480" y="320"/>
                    </a:cubicBezTo>
                    <a:cubicBezTo>
                      <a:pt x="438" y="309"/>
                      <a:pt x="402" y="305"/>
                      <a:pt x="370" y="305"/>
                    </a:cubicBezTo>
                    <a:cubicBezTo>
                      <a:pt x="196" y="305"/>
                      <a:pt x="159" y="445"/>
                      <a:pt x="24" y="503"/>
                    </a:cubicBezTo>
                    <a:cubicBezTo>
                      <a:pt x="252" y="571"/>
                      <a:pt x="1" y="639"/>
                      <a:pt x="46" y="662"/>
                    </a:cubicBezTo>
                    <a:lnTo>
                      <a:pt x="138" y="662"/>
                    </a:lnTo>
                    <a:cubicBezTo>
                      <a:pt x="206" y="731"/>
                      <a:pt x="161" y="799"/>
                      <a:pt x="161" y="822"/>
                    </a:cubicBezTo>
                    <a:lnTo>
                      <a:pt x="275" y="822"/>
                    </a:lnTo>
                    <a:lnTo>
                      <a:pt x="320" y="891"/>
                    </a:lnTo>
                    <a:lnTo>
                      <a:pt x="366" y="845"/>
                    </a:lnTo>
                    <a:cubicBezTo>
                      <a:pt x="405" y="864"/>
                      <a:pt x="508" y="867"/>
                      <a:pt x="526" y="923"/>
                    </a:cubicBezTo>
                    <a:lnTo>
                      <a:pt x="526" y="923"/>
                    </a:lnTo>
                    <a:lnTo>
                      <a:pt x="526" y="845"/>
                    </a:lnTo>
                    <a:cubicBezTo>
                      <a:pt x="617" y="799"/>
                      <a:pt x="708" y="685"/>
                      <a:pt x="663" y="571"/>
                    </a:cubicBezTo>
                    <a:cubicBezTo>
                      <a:pt x="298" y="274"/>
                      <a:pt x="823" y="297"/>
                      <a:pt x="617" y="69"/>
                    </a:cubicBezTo>
                    <a:cubicBezTo>
                      <a:pt x="594" y="23"/>
                      <a:pt x="526" y="0"/>
                      <a:pt x="503" y="0"/>
                    </a:cubicBezTo>
                    <a:close/>
                    <a:moveTo>
                      <a:pt x="526" y="923"/>
                    </a:moveTo>
                    <a:lnTo>
                      <a:pt x="526" y="959"/>
                    </a:lnTo>
                    <a:cubicBezTo>
                      <a:pt x="529" y="945"/>
                      <a:pt x="529" y="933"/>
                      <a:pt x="526" y="9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39"/>
              <p:cNvSpPr/>
              <p:nvPr/>
            </p:nvSpPr>
            <p:spPr>
              <a:xfrm>
                <a:off x="1790775" y="3840550"/>
                <a:ext cx="175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24" extrusionOk="0">
                    <a:moveTo>
                      <a:pt x="1" y="0"/>
                    </a:moveTo>
                    <a:cubicBezTo>
                      <a:pt x="1" y="0"/>
                      <a:pt x="1" y="23"/>
                      <a:pt x="24" y="23"/>
                    </a:cubicBezTo>
                    <a:lnTo>
                      <a:pt x="69" y="2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39"/>
              <p:cNvSpPr/>
              <p:nvPr/>
            </p:nvSpPr>
            <p:spPr>
              <a:xfrm>
                <a:off x="1796500" y="3812025"/>
                <a:ext cx="1725" cy="950"/>
              </a:xfrm>
              <a:custGeom>
                <a:avLst/>
                <a:gdLst/>
                <a:ahLst/>
                <a:cxnLst/>
                <a:rect l="l" t="t" r="r" b="b"/>
                <a:pathLst>
                  <a:path w="69" h="38" extrusionOk="0">
                    <a:moveTo>
                      <a:pt x="0" y="0"/>
                    </a:moveTo>
                    <a:cubicBezTo>
                      <a:pt x="0" y="27"/>
                      <a:pt x="24" y="38"/>
                      <a:pt x="43" y="38"/>
                    </a:cubicBezTo>
                    <a:cubicBezTo>
                      <a:pt x="57" y="38"/>
                      <a:pt x="69" y="32"/>
                      <a:pt x="69" y="23"/>
                    </a:cubicBez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39"/>
              <p:cNvSpPr/>
              <p:nvPr/>
            </p:nvSpPr>
            <p:spPr>
              <a:xfrm>
                <a:off x="1797925" y="3810775"/>
                <a:ext cx="30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28" extrusionOk="0">
                    <a:moveTo>
                      <a:pt x="2" y="1"/>
                    </a:moveTo>
                    <a:cubicBezTo>
                      <a:pt x="0" y="1"/>
                      <a:pt x="2" y="8"/>
                      <a:pt x="12" y="27"/>
                    </a:cubicBezTo>
                    <a:cubicBezTo>
                      <a:pt x="12" y="14"/>
                      <a:pt x="4" y="1"/>
                      <a:pt x="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39"/>
              <p:cNvSpPr/>
              <p:nvPr/>
            </p:nvSpPr>
            <p:spPr>
              <a:xfrm>
                <a:off x="1797625" y="3808025"/>
                <a:ext cx="460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83" extrusionOk="0">
                    <a:moveTo>
                      <a:pt x="46" y="0"/>
                    </a:moveTo>
                    <a:cubicBezTo>
                      <a:pt x="24" y="23"/>
                      <a:pt x="1" y="23"/>
                      <a:pt x="1" y="46"/>
                    </a:cubicBezTo>
                    <a:cubicBezTo>
                      <a:pt x="1" y="69"/>
                      <a:pt x="46" y="69"/>
                      <a:pt x="69" y="92"/>
                    </a:cubicBezTo>
                    <a:lnTo>
                      <a:pt x="92" y="160"/>
                    </a:lnTo>
                    <a:lnTo>
                      <a:pt x="46" y="160"/>
                    </a:lnTo>
                    <a:cubicBezTo>
                      <a:pt x="46" y="160"/>
                      <a:pt x="46" y="137"/>
                      <a:pt x="24" y="137"/>
                    </a:cubicBezTo>
                    <a:lnTo>
                      <a:pt x="46" y="183"/>
                    </a:lnTo>
                    <a:cubicBezTo>
                      <a:pt x="115" y="160"/>
                      <a:pt x="183" y="114"/>
                      <a:pt x="138" y="23"/>
                    </a:cubicBezTo>
                    <a:cubicBezTo>
                      <a:pt x="115" y="23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39"/>
              <p:cNvSpPr/>
              <p:nvPr/>
            </p:nvSpPr>
            <p:spPr>
              <a:xfrm>
                <a:off x="1796500" y="3809150"/>
                <a:ext cx="575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23" h="47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47"/>
                    </a:cubicBezTo>
                    <a:cubicBezTo>
                      <a:pt x="23" y="24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39"/>
              <p:cNvSpPr/>
              <p:nvPr/>
            </p:nvSpPr>
            <p:spPr>
              <a:xfrm>
                <a:off x="1796500" y="3809725"/>
                <a:ext cx="1150" cy="1750"/>
              </a:xfrm>
              <a:custGeom>
                <a:avLst/>
                <a:gdLst/>
                <a:ahLst/>
                <a:cxnLst/>
                <a:rect l="l" t="t" r="r" b="b"/>
                <a:pathLst>
                  <a:path w="46" h="70" extrusionOk="0">
                    <a:moveTo>
                      <a:pt x="0" y="1"/>
                    </a:moveTo>
                    <a:cubicBezTo>
                      <a:pt x="0" y="24"/>
                      <a:pt x="0" y="46"/>
                      <a:pt x="23" y="69"/>
                    </a:cubicBezTo>
                    <a:lnTo>
                      <a:pt x="46" y="69"/>
                    </a:lnTo>
                    <a:cubicBezTo>
                      <a:pt x="23" y="46"/>
                      <a:pt x="23" y="24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39"/>
              <p:cNvSpPr/>
              <p:nvPr/>
            </p:nvSpPr>
            <p:spPr>
              <a:xfrm>
                <a:off x="1757125" y="3764650"/>
                <a:ext cx="2300" cy="175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0" extrusionOk="0">
                    <a:moveTo>
                      <a:pt x="23" y="1"/>
                    </a:moveTo>
                    <a:cubicBezTo>
                      <a:pt x="23" y="12"/>
                      <a:pt x="17" y="12"/>
                      <a:pt x="11" y="12"/>
                    </a:cubicBezTo>
                    <a:cubicBezTo>
                      <a:pt x="6" y="12"/>
                      <a:pt x="0" y="12"/>
                      <a:pt x="0" y="23"/>
                    </a:cubicBezTo>
                    <a:cubicBezTo>
                      <a:pt x="0" y="46"/>
                      <a:pt x="23" y="46"/>
                      <a:pt x="46" y="69"/>
                    </a:cubicBezTo>
                    <a:cubicBezTo>
                      <a:pt x="69" y="69"/>
                      <a:pt x="91" y="69"/>
                      <a:pt x="91" y="46"/>
                    </a:cubicBezTo>
                    <a:cubicBezTo>
                      <a:pt x="69" y="23"/>
                      <a:pt x="46" y="1"/>
                      <a:pt x="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39"/>
              <p:cNvSpPr/>
              <p:nvPr/>
            </p:nvSpPr>
            <p:spPr>
              <a:xfrm>
                <a:off x="1803900" y="3804600"/>
                <a:ext cx="5750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206" extrusionOk="0">
                    <a:moveTo>
                      <a:pt x="138" y="0"/>
                    </a:moveTo>
                    <a:cubicBezTo>
                      <a:pt x="46" y="23"/>
                      <a:pt x="1" y="114"/>
                      <a:pt x="1" y="206"/>
                    </a:cubicBezTo>
                    <a:lnTo>
                      <a:pt x="69" y="183"/>
                    </a:lnTo>
                    <a:cubicBezTo>
                      <a:pt x="138" y="160"/>
                      <a:pt x="229" y="92"/>
                      <a:pt x="183" y="23"/>
                    </a:cubicBezTo>
                    <a:lnTo>
                      <a:pt x="1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39"/>
              <p:cNvSpPr/>
              <p:nvPr/>
            </p:nvSpPr>
            <p:spPr>
              <a:xfrm>
                <a:off x="1735425" y="3783475"/>
                <a:ext cx="4025" cy="232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93" extrusionOk="0">
                    <a:moveTo>
                      <a:pt x="69" y="1"/>
                    </a:moveTo>
                    <a:cubicBezTo>
                      <a:pt x="24" y="1"/>
                      <a:pt x="1" y="24"/>
                      <a:pt x="24" y="46"/>
                    </a:cubicBezTo>
                    <a:cubicBezTo>
                      <a:pt x="24" y="46"/>
                      <a:pt x="46" y="69"/>
                      <a:pt x="46" y="69"/>
                    </a:cubicBezTo>
                    <a:cubicBezTo>
                      <a:pt x="55" y="86"/>
                      <a:pt x="63" y="91"/>
                      <a:pt x="72" y="91"/>
                    </a:cubicBezTo>
                    <a:cubicBezTo>
                      <a:pt x="81" y="91"/>
                      <a:pt x="90" y="85"/>
                      <a:pt x="99" y="85"/>
                    </a:cubicBezTo>
                    <a:cubicBezTo>
                      <a:pt x="105" y="85"/>
                      <a:pt x="110" y="87"/>
                      <a:pt x="115" y="92"/>
                    </a:cubicBezTo>
                    <a:cubicBezTo>
                      <a:pt x="115" y="92"/>
                      <a:pt x="138" y="92"/>
                      <a:pt x="138" y="69"/>
                    </a:cubicBezTo>
                    <a:cubicBezTo>
                      <a:pt x="160" y="69"/>
                      <a:pt x="160" y="46"/>
                      <a:pt x="138" y="24"/>
                    </a:cubicBezTo>
                    <a:cubicBezTo>
                      <a:pt x="92" y="1"/>
                      <a:pt x="69" y="1"/>
                      <a:pt x="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39"/>
              <p:cNvSpPr/>
              <p:nvPr/>
            </p:nvSpPr>
            <p:spPr>
              <a:xfrm>
                <a:off x="1775375" y="3797175"/>
                <a:ext cx="6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1"/>
                    </a:moveTo>
                    <a:cubicBezTo>
                      <a:pt x="0" y="1"/>
                      <a:pt x="0" y="23"/>
                      <a:pt x="23" y="2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39"/>
              <p:cNvSpPr/>
              <p:nvPr/>
            </p:nvSpPr>
            <p:spPr>
              <a:xfrm>
                <a:off x="1945425" y="3704725"/>
                <a:ext cx="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3" y="1"/>
                      <a:pt x="23" y="1"/>
                    </a:cubicBezTo>
                    <a:lnTo>
                      <a:pt x="23" y="1"/>
                    </a:lnTo>
                    <a:cubicBezTo>
                      <a:pt x="23" y="1"/>
                      <a:pt x="23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39"/>
              <p:cNvSpPr/>
              <p:nvPr/>
            </p:nvSpPr>
            <p:spPr>
              <a:xfrm>
                <a:off x="1946575" y="3704725"/>
                <a:ext cx="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1"/>
                    </a:moveTo>
                    <a:lnTo>
                      <a:pt x="0" y="2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39"/>
              <p:cNvSpPr/>
              <p:nvPr/>
            </p:nvSpPr>
            <p:spPr>
              <a:xfrm>
                <a:off x="1945425" y="37047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39"/>
              <p:cNvSpPr/>
              <p:nvPr/>
            </p:nvSpPr>
            <p:spPr>
              <a:xfrm>
                <a:off x="1777650" y="3784625"/>
                <a:ext cx="600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1" extrusionOk="0">
                    <a:moveTo>
                      <a:pt x="1" y="0"/>
                    </a:moveTo>
                    <a:cubicBezTo>
                      <a:pt x="1" y="0"/>
                      <a:pt x="11" y="11"/>
                      <a:pt x="18" y="11"/>
                    </a:cubicBezTo>
                    <a:cubicBezTo>
                      <a:pt x="21" y="11"/>
                      <a:pt x="24" y="8"/>
                      <a:pt x="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39"/>
              <p:cNvSpPr/>
              <p:nvPr/>
            </p:nvSpPr>
            <p:spPr>
              <a:xfrm>
                <a:off x="1778225" y="3784050"/>
                <a:ext cx="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3" y="1"/>
                    </a:moveTo>
                    <a:lnTo>
                      <a:pt x="23" y="1"/>
                    </a:lnTo>
                    <a:cubicBezTo>
                      <a:pt x="1" y="1"/>
                      <a:pt x="1" y="1"/>
                      <a:pt x="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p39"/>
              <p:cNvSpPr/>
              <p:nvPr/>
            </p:nvSpPr>
            <p:spPr>
              <a:xfrm>
                <a:off x="1778225" y="3782900"/>
                <a:ext cx="2175" cy="1750"/>
              </a:xfrm>
              <a:custGeom>
                <a:avLst/>
                <a:gdLst/>
                <a:ahLst/>
                <a:cxnLst/>
                <a:rect l="l" t="t" r="r" b="b"/>
                <a:pathLst>
                  <a:path w="87" h="70" extrusionOk="0">
                    <a:moveTo>
                      <a:pt x="23" y="1"/>
                    </a:moveTo>
                    <a:cubicBezTo>
                      <a:pt x="1" y="1"/>
                      <a:pt x="1" y="1"/>
                      <a:pt x="1" y="24"/>
                    </a:cubicBezTo>
                    <a:lnTo>
                      <a:pt x="23" y="24"/>
                    </a:lnTo>
                    <a:lnTo>
                      <a:pt x="44" y="65"/>
                    </a:lnTo>
                    <a:lnTo>
                      <a:pt x="44" y="65"/>
                    </a:lnTo>
                    <a:cubicBezTo>
                      <a:pt x="65" y="56"/>
                      <a:pt x="86" y="35"/>
                      <a:pt x="69" y="1"/>
                    </a:cubicBezTo>
                    <a:close/>
                    <a:moveTo>
                      <a:pt x="44" y="65"/>
                    </a:moveTo>
                    <a:lnTo>
                      <a:pt x="44" y="65"/>
                    </a:lnTo>
                    <a:cubicBezTo>
                      <a:pt x="37" y="68"/>
                      <a:pt x="29" y="69"/>
                      <a:pt x="23" y="69"/>
                    </a:cubicBezTo>
                    <a:lnTo>
                      <a:pt x="46" y="69"/>
                    </a:lnTo>
                    <a:lnTo>
                      <a:pt x="44" y="6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39"/>
              <p:cNvSpPr/>
              <p:nvPr/>
            </p:nvSpPr>
            <p:spPr>
              <a:xfrm>
                <a:off x="1777650" y="3783475"/>
                <a:ext cx="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1"/>
                    </a:moveTo>
                    <a:lnTo>
                      <a:pt x="24" y="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39"/>
              <p:cNvSpPr/>
              <p:nvPr/>
            </p:nvSpPr>
            <p:spPr>
              <a:xfrm>
                <a:off x="1777650" y="3783475"/>
                <a:ext cx="6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4" y="1"/>
                    </a:moveTo>
                    <a:cubicBezTo>
                      <a:pt x="1" y="24"/>
                      <a:pt x="1" y="24"/>
                      <a:pt x="24" y="24"/>
                    </a:cubicBezTo>
                    <a:cubicBezTo>
                      <a:pt x="24" y="24"/>
                      <a:pt x="24" y="24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39"/>
              <p:cNvSpPr/>
              <p:nvPr/>
            </p:nvSpPr>
            <p:spPr>
              <a:xfrm>
                <a:off x="1807900" y="3764200"/>
                <a:ext cx="8575" cy="7325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93" extrusionOk="0">
                    <a:moveTo>
                      <a:pt x="131" y="0"/>
                    </a:moveTo>
                    <a:cubicBezTo>
                      <a:pt x="109" y="0"/>
                      <a:pt x="88" y="6"/>
                      <a:pt x="69" y="19"/>
                    </a:cubicBezTo>
                    <a:cubicBezTo>
                      <a:pt x="1" y="64"/>
                      <a:pt x="46" y="178"/>
                      <a:pt x="46" y="247"/>
                    </a:cubicBezTo>
                    <a:lnTo>
                      <a:pt x="137" y="247"/>
                    </a:lnTo>
                    <a:lnTo>
                      <a:pt x="160" y="292"/>
                    </a:lnTo>
                    <a:cubicBezTo>
                      <a:pt x="197" y="274"/>
                      <a:pt x="189" y="241"/>
                      <a:pt x="221" y="241"/>
                    </a:cubicBezTo>
                    <a:cubicBezTo>
                      <a:pt x="229" y="241"/>
                      <a:pt x="239" y="242"/>
                      <a:pt x="252" y="247"/>
                    </a:cubicBezTo>
                    <a:lnTo>
                      <a:pt x="274" y="292"/>
                    </a:lnTo>
                    <a:cubicBezTo>
                      <a:pt x="274" y="253"/>
                      <a:pt x="274" y="197"/>
                      <a:pt x="230" y="197"/>
                    </a:cubicBezTo>
                    <a:cubicBezTo>
                      <a:pt x="223" y="197"/>
                      <a:pt x="215" y="198"/>
                      <a:pt x="206" y="201"/>
                    </a:cubicBezTo>
                    <a:cubicBezTo>
                      <a:pt x="206" y="178"/>
                      <a:pt x="216" y="171"/>
                      <a:pt x="230" y="171"/>
                    </a:cubicBezTo>
                    <a:cubicBezTo>
                      <a:pt x="259" y="171"/>
                      <a:pt x="305" y="201"/>
                      <a:pt x="320" y="201"/>
                    </a:cubicBezTo>
                    <a:cubicBezTo>
                      <a:pt x="343" y="156"/>
                      <a:pt x="274" y="110"/>
                      <a:pt x="297" y="87"/>
                    </a:cubicBezTo>
                    <a:cubicBezTo>
                      <a:pt x="248" y="38"/>
                      <a:pt x="187" y="0"/>
                      <a:pt x="1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39"/>
              <p:cNvSpPr/>
              <p:nvPr/>
            </p:nvSpPr>
            <p:spPr>
              <a:xfrm>
                <a:off x="1964825" y="3702200"/>
                <a:ext cx="7450" cy="655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62" extrusionOk="0">
                    <a:moveTo>
                      <a:pt x="112" y="0"/>
                    </a:moveTo>
                    <a:cubicBezTo>
                      <a:pt x="13" y="0"/>
                      <a:pt x="39" y="90"/>
                      <a:pt x="0" y="148"/>
                    </a:cubicBezTo>
                    <a:cubicBezTo>
                      <a:pt x="46" y="148"/>
                      <a:pt x="69" y="193"/>
                      <a:pt x="46" y="216"/>
                    </a:cubicBezTo>
                    <a:lnTo>
                      <a:pt x="115" y="216"/>
                    </a:lnTo>
                    <a:lnTo>
                      <a:pt x="115" y="239"/>
                    </a:lnTo>
                    <a:lnTo>
                      <a:pt x="229" y="239"/>
                    </a:lnTo>
                    <a:lnTo>
                      <a:pt x="229" y="262"/>
                    </a:lnTo>
                    <a:lnTo>
                      <a:pt x="297" y="170"/>
                    </a:lnTo>
                    <a:cubicBezTo>
                      <a:pt x="297" y="125"/>
                      <a:pt x="274" y="33"/>
                      <a:pt x="183" y="11"/>
                    </a:cubicBezTo>
                    <a:cubicBezTo>
                      <a:pt x="154" y="3"/>
                      <a:pt x="131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39"/>
              <p:cNvSpPr/>
              <p:nvPr/>
            </p:nvSpPr>
            <p:spPr>
              <a:xfrm>
                <a:off x="1839850" y="3800025"/>
                <a:ext cx="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1"/>
                    </a:moveTo>
                    <a:lnTo>
                      <a:pt x="1" y="24"/>
                    </a:lnTo>
                    <a:cubicBezTo>
                      <a:pt x="1" y="24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39"/>
              <p:cNvSpPr/>
              <p:nvPr/>
            </p:nvSpPr>
            <p:spPr>
              <a:xfrm>
                <a:off x="1835850" y="3798325"/>
                <a:ext cx="4025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61" extrusionOk="0">
                    <a:moveTo>
                      <a:pt x="69" y="0"/>
                    </a:moveTo>
                    <a:cubicBezTo>
                      <a:pt x="1" y="23"/>
                      <a:pt x="24" y="92"/>
                      <a:pt x="1" y="137"/>
                    </a:cubicBezTo>
                    <a:lnTo>
                      <a:pt x="47" y="46"/>
                    </a:lnTo>
                    <a:lnTo>
                      <a:pt x="115" y="114"/>
                    </a:lnTo>
                    <a:lnTo>
                      <a:pt x="92" y="114"/>
                    </a:lnTo>
                    <a:lnTo>
                      <a:pt x="129" y="133"/>
                    </a:lnTo>
                    <a:lnTo>
                      <a:pt x="129" y="133"/>
                    </a:lnTo>
                    <a:cubicBezTo>
                      <a:pt x="130" y="130"/>
                      <a:pt x="132" y="128"/>
                      <a:pt x="135" y="128"/>
                    </a:cubicBezTo>
                    <a:cubicBezTo>
                      <a:pt x="140" y="128"/>
                      <a:pt x="147" y="131"/>
                      <a:pt x="161" y="137"/>
                    </a:cubicBezTo>
                    <a:lnTo>
                      <a:pt x="115" y="46"/>
                    </a:lnTo>
                    <a:lnTo>
                      <a:pt x="138" y="46"/>
                    </a:lnTo>
                    <a:cubicBezTo>
                      <a:pt x="138" y="69"/>
                      <a:pt x="161" y="69"/>
                      <a:pt x="161" y="69"/>
                    </a:cubicBezTo>
                    <a:lnTo>
                      <a:pt x="138" y="23"/>
                    </a:lnTo>
                    <a:lnTo>
                      <a:pt x="69" y="0"/>
                    </a:lnTo>
                    <a:close/>
                    <a:moveTo>
                      <a:pt x="129" y="133"/>
                    </a:moveTo>
                    <a:lnTo>
                      <a:pt x="129" y="133"/>
                    </a:lnTo>
                    <a:cubicBezTo>
                      <a:pt x="126" y="139"/>
                      <a:pt x="126" y="149"/>
                      <a:pt x="115" y="160"/>
                    </a:cubicBezTo>
                    <a:lnTo>
                      <a:pt x="138" y="137"/>
                    </a:lnTo>
                    <a:lnTo>
                      <a:pt x="129" y="13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39"/>
              <p:cNvSpPr/>
              <p:nvPr/>
            </p:nvSpPr>
            <p:spPr>
              <a:xfrm>
                <a:off x="1858125" y="3792050"/>
                <a:ext cx="6300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06" extrusionOk="0">
                    <a:moveTo>
                      <a:pt x="137" y="0"/>
                    </a:moveTo>
                    <a:cubicBezTo>
                      <a:pt x="114" y="46"/>
                      <a:pt x="0" y="46"/>
                      <a:pt x="69" y="114"/>
                    </a:cubicBezTo>
                    <a:cubicBezTo>
                      <a:pt x="82" y="118"/>
                      <a:pt x="91" y="119"/>
                      <a:pt x="98" y="119"/>
                    </a:cubicBezTo>
                    <a:cubicBezTo>
                      <a:pt x="130" y="119"/>
                      <a:pt x="96" y="87"/>
                      <a:pt x="116" y="87"/>
                    </a:cubicBezTo>
                    <a:cubicBezTo>
                      <a:pt x="120" y="87"/>
                      <a:pt x="127" y="88"/>
                      <a:pt x="137" y="91"/>
                    </a:cubicBezTo>
                    <a:lnTo>
                      <a:pt x="183" y="114"/>
                    </a:lnTo>
                    <a:cubicBezTo>
                      <a:pt x="164" y="133"/>
                      <a:pt x="161" y="166"/>
                      <a:pt x="124" y="166"/>
                    </a:cubicBezTo>
                    <a:cubicBezTo>
                      <a:pt x="115" y="166"/>
                      <a:pt x="105" y="164"/>
                      <a:pt x="91" y="160"/>
                    </a:cubicBezTo>
                    <a:cubicBezTo>
                      <a:pt x="69" y="160"/>
                      <a:pt x="46" y="137"/>
                      <a:pt x="46" y="114"/>
                    </a:cubicBezTo>
                    <a:lnTo>
                      <a:pt x="46" y="114"/>
                    </a:lnTo>
                    <a:cubicBezTo>
                      <a:pt x="0" y="137"/>
                      <a:pt x="69" y="183"/>
                      <a:pt x="69" y="206"/>
                    </a:cubicBezTo>
                    <a:cubicBezTo>
                      <a:pt x="114" y="183"/>
                      <a:pt x="206" y="206"/>
                      <a:pt x="206" y="137"/>
                    </a:cubicBezTo>
                    <a:cubicBezTo>
                      <a:pt x="228" y="114"/>
                      <a:pt x="251" y="46"/>
                      <a:pt x="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39"/>
              <p:cNvSpPr/>
              <p:nvPr/>
            </p:nvSpPr>
            <p:spPr>
              <a:xfrm>
                <a:off x="1782225" y="3722425"/>
                <a:ext cx="1175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47" h="47" extrusionOk="0">
                    <a:moveTo>
                      <a:pt x="23" y="1"/>
                    </a:moveTo>
                    <a:lnTo>
                      <a:pt x="0" y="23"/>
                    </a:lnTo>
                    <a:lnTo>
                      <a:pt x="23" y="46"/>
                    </a:lnTo>
                    <a:lnTo>
                      <a:pt x="46" y="23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39"/>
              <p:cNvSpPr/>
              <p:nvPr/>
            </p:nvSpPr>
            <p:spPr>
              <a:xfrm>
                <a:off x="1994925" y="3768500"/>
                <a:ext cx="2450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98" h="52" extrusionOk="0">
                    <a:moveTo>
                      <a:pt x="12" y="0"/>
                    </a:moveTo>
                    <a:cubicBezTo>
                      <a:pt x="1" y="0"/>
                      <a:pt x="38" y="34"/>
                      <a:pt x="75" y="52"/>
                    </a:cubicBezTo>
                    <a:cubicBezTo>
                      <a:pt x="75" y="52"/>
                      <a:pt x="98" y="29"/>
                      <a:pt x="75" y="29"/>
                    </a:cubicBezTo>
                    <a:cubicBezTo>
                      <a:pt x="75" y="6"/>
                      <a:pt x="52" y="6"/>
                      <a:pt x="29" y="6"/>
                    </a:cubicBezTo>
                    <a:cubicBezTo>
                      <a:pt x="20" y="2"/>
                      <a:pt x="15" y="0"/>
                      <a:pt x="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39"/>
              <p:cNvSpPr/>
              <p:nvPr/>
            </p:nvSpPr>
            <p:spPr>
              <a:xfrm>
                <a:off x="1915175" y="3814075"/>
                <a:ext cx="9725" cy="595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38" extrusionOk="0">
                    <a:moveTo>
                      <a:pt x="179" y="0"/>
                    </a:moveTo>
                    <a:cubicBezTo>
                      <a:pt x="164" y="0"/>
                      <a:pt x="150" y="3"/>
                      <a:pt x="138" y="9"/>
                    </a:cubicBezTo>
                    <a:cubicBezTo>
                      <a:pt x="69" y="9"/>
                      <a:pt x="1" y="32"/>
                      <a:pt x="24" y="101"/>
                    </a:cubicBezTo>
                    <a:cubicBezTo>
                      <a:pt x="46" y="101"/>
                      <a:pt x="92" y="146"/>
                      <a:pt x="69" y="146"/>
                    </a:cubicBezTo>
                    <a:lnTo>
                      <a:pt x="115" y="169"/>
                    </a:lnTo>
                    <a:cubicBezTo>
                      <a:pt x="130" y="200"/>
                      <a:pt x="145" y="207"/>
                      <a:pt x="161" y="207"/>
                    </a:cubicBezTo>
                    <a:cubicBezTo>
                      <a:pt x="177" y="207"/>
                      <a:pt x="194" y="200"/>
                      <a:pt x="213" y="200"/>
                    </a:cubicBezTo>
                    <a:cubicBezTo>
                      <a:pt x="231" y="200"/>
                      <a:pt x="252" y="207"/>
                      <a:pt x="275" y="238"/>
                    </a:cubicBezTo>
                    <a:cubicBezTo>
                      <a:pt x="275" y="192"/>
                      <a:pt x="343" y="215"/>
                      <a:pt x="366" y="192"/>
                    </a:cubicBezTo>
                    <a:cubicBezTo>
                      <a:pt x="389" y="146"/>
                      <a:pt x="389" y="124"/>
                      <a:pt x="320" y="55"/>
                    </a:cubicBezTo>
                    <a:cubicBezTo>
                      <a:pt x="270" y="22"/>
                      <a:pt x="220" y="0"/>
                      <a:pt x="1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39"/>
              <p:cNvSpPr/>
              <p:nvPr/>
            </p:nvSpPr>
            <p:spPr>
              <a:xfrm>
                <a:off x="1995075" y="3745575"/>
                <a:ext cx="8000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193" extrusionOk="0">
                    <a:moveTo>
                      <a:pt x="81" y="0"/>
                    </a:moveTo>
                    <a:cubicBezTo>
                      <a:pt x="66" y="0"/>
                      <a:pt x="53" y="3"/>
                      <a:pt x="46" y="10"/>
                    </a:cubicBezTo>
                    <a:cubicBezTo>
                      <a:pt x="0" y="56"/>
                      <a:pt x="23" y="102"/>
                      <a:pt x="92" y="170"/>
                    </a:cubicBezTo>
                    <a:lnTo>
                      <a:pt x="114" y="170"/>
                    </a:lnTo>
                    <a:lnTo>
                      <a:pt x="114" y="193"/>
                    </a:lnTo>
                    <a:cubicBezTo>
                      <a:pt x="183" y="170"/>
                      <a:pt x="320" y="170"/>
                      <a:pt x="297" y="56"/>
                    </a:cubicBezTo>
                    <a:cubicBezTo>
                      <a:pt x="286" y="45"/>
                      <a:pt x="263" y="39"/>
                      <a:pt x="240" y="39"/>
                    </a:cubicBezTo>
                    <a:cubicBezTo>
                      <a:pt x="217" y="39"/>
                      <a:pt x="194" y="45"/>
                      <a:pt x="183" y="56"/>
                    </a:cubicBezTo>
                    <a:cubicBezTo>
                      <a:pt x="183" y="33"/>
                      <a:pt x="183" y="33"/>
                      <a:pt x="160" y="10"/>
                    </a:cubicBezTo>
                    <a:cubicBezTo>
                      <a:pt x="145" y="10"/>
                      <a:pt x="109" y="0"/>
                      <a:pt x="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39"/>
              <p:cNvSpPr/>
              <p:nvPr/>
            </p:nvSpPr>
            <p:spPr>
              <a:xfrm>
                <a:off x="2016175" y="3753250"/>
                <a:ext cx="60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1" y="0"/>
                    </a:moveTo>
                    <a:lnTo>
                      <a:pt x="1" y="2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39"/>
              <p:cNvSpPr/>
              <p:nvPr/>
            </p:nvSpPr>
            <p:spPr>
              <a:xfrm>
                <a:off x="2013325" y="3745250"/>
                <a:ext cx="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23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39"/>
              <p:cNvSpPr/>
              <p:nvPr/>
            </p:nvSpPr>
            <p:spPr>
              <a:xfrm>
                <a:off x="2013325" y="3744675"/>
                <a:ext cx="117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46" y="1"/>
                    </a:moveTo>
                    <a:cubicBezTo>
                      <a:pt x="23" y="1"/>
                      <a:pt x="1" y="1"/>
                      <a:pt x="1" y="24"/>
                    </a:cubicBezTo>
                    <a:cubicBezTo>
                      <a:pt x="1" y="12"/>
                      <a:pt x="12" y="6"/>
                      <a:pt x="23" y="6"/>
                    </a:cubicBezTo>
                    <a:cubicBezTo>
                      <a:pt x="35" y="6"/>
                      <a:pt x="46" y="12"/>
                      <a:pt x="46" y="24"/>
                    </a:cubicBezTo>
                    <a:cubicBezTo>
                      <a:pt x="46" y="24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39"/>
              <p:cNvSpPr/>
              <p:nvPr/>
            </p:nvSpPr>
            <p:spPr>
              <a:xfrm>
                <a:off x="2015600" y="3737100"/>
                <a:ext cx="8600" cy="5325"/>
              </a:xfrm>
              <a:custGeom>
                <a:avLst/>
                <a:gdLst/>
                <a:ahLst/>
                <a:cxnLst/>
                <a:rect l="l" t="t" r="r" b="b"/>
                <a:pathLst>
                  <a:path w="344" h="213" extrusionOk="0">
                    <a:moveTo>
                      <a:pt x="218" y="1"/>
                    </a:moveTo>
                    <a:cubicBezTo>
                      <a:pt x="181" y="1"/>
                      <a:pt x="170" y="30"/>
                      <a:pt x="115" y="30"/>
                    </a:cubicBezTo>
                    <a:cubicBezTo>
                      <a:pt x="184" y="121"/>
                      <a:pt x="1" y="53"/>
                      <a:pt x="24" y="144"/>
                    </a:cubicBezTo>
                    <a:cubicBezTo>
                      <a:pt x="47" y="144"/>
                      <a:pt x="47" y="167"/>
                      <a:pt x="69" y="167"/>
                    </a:cubicBezTo>
                    <a:cubicBezTo>
                      <a:pt x="92" y="190"/>
                      <a:pt x="92" y="190"/>
                      <a:pt x="115" y="212"/>
                    </a:cubicBezTo>
                    <a:lnTo>
                      <a:pt x="138" y="212"/>
                    </a:lnTo>
                    <a:cubicBezTo>
                      <a:pt x="174" y="212"/>
                      <a:pt x="182" y="183"/>
                      <a:pt x="207" y="183"/>
                    </a:cubicBezTo>
                    <a:cubicBezTo>
                      <a:pt x="213" y="183"/>
                      <a:pt x="220" y="185"/>
                      <a:pt x="229" y="190"/>
                    </a:cubicBezTo>
                    <a:cubicBezTo>
                      <a:pt x="236" y="193"/>
                      <a:pt x="241" y="194"/>
                      <a:pt x="246" y="194"/>
                    </a:cubicBezTo>
                    <a:cubicBezTo>
                      <a:pt x="262" y="194"/>
                      <a:pt x="262" y="174"/>
                      <a:pt x="273" y="174"/>
                    </a:cubicBezTo>
                    <a:cubicBezTo>
                      <a:pt x="278" y="174"/>
                      <a:pt x="286" y="178"/>
                      <a:pt x="298" y="190"/>
                    </a:cubicBezTo>
                    <a:lnTo>
                      <a:pt x="321" y="167"/>
                    </a:lnTo>
                    <a:cubicBezTo>
                      <a:pt x="321" y="167"/>
                      <a:pt x="321" y="157"/>
                      <a:pt x="327" y="157"/>
                    </a:cubicBezTo>
                    <a:cubicBezTo>
                      <a:pt x="331" y="157"/>
                      <a:pt x="336" y="159"/>
                      <a:pt x="343" y="167"/>
                    </a:cubicBezTo>
                    <a:lnTo>
                      <a:pt x="343" y="121"/>
                    </a:lnTo>
                    <a:cubicBezTo>
                      <a:pt x="343" y="75"/>
                      <a:pt x="321" y="30"/>
                      <a:pt x="252" y="7"/>
                    </a:cubicBezTo>
                    <a:cubicBezTo>
                      <a:pt x="238" y="2"/>
                      <a:pt x="227" y="1"/>
                      <a:pt x="2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39"/>
              <p:cNvSpPr/>
              <p:nvPr/>
            </p:nvSpPr>
            <p:spPr>
              <a:xfrm>
                <a:off x="1756550" y="3757800"/>
                <a:ext cx="5725" cy="460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84" extrusionOk="0">
                    <a:moveTo>
                      <a:pt x="137" y="1"/>
                    </a:moveTo>
                    <a:cubicBezTo>
                      <a:pt x="46" y="24"/>
                      <a:pt x="0" y="92"/>
                      <a:pt x="23" y="183"/>
                    </a:cubicBezTo>
                    <a:lnTo>
                      <a:pt x="69" y="160"/>
                    </a:lnTo>
                    <a:cubicBezTo>
                      <a:pt x="137" y="138"/>
                      <a:pt x="229" y="92"/>
                      <a:pt x="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39"/>
              <p:cNvSpPr/>
              <p:nvPr/>
            </p:nvSpPr>
            <p:spPr>
              <a:xfrm>
                <a:off x="1777075" y="3766675"/>
                <a:ext cx="4600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25" extrusionOk="0">
                    <a:moveTo>
                      <a:pt x="53" y="115"/>
                    </a:moveTo>
                    <a:cubicBezTo>
                      <a:pt x="47" y="115"/>
                      <a:pt x="47" y="125"/>
                      <a:pt x="47" y="125"/>
                    </a:cubicBezTo>
                    <a:lnTo>
                      <a:pt x="69" y="125"/>
                    </a:lnTo>
                    <a:cubicBezTo>
                      <a:pt x="62" y="117"/>
                      <a:pt x="57" y="115"/>
                      <a:pt x="53" y="115"/>
                    </a:cubicBezTo>
                    <a:close/>
                    <a:moveTo>
                      <a:pt x="76" y="1"/>
                    </a:moveTo>
                    <a:cubicBezTo>
                      <a:pt x="54" y="1"/>
                      <a:pt x="39" y="11"/>
                      <a:pt x="24" y="11"/>
                    </a:cubicBezTo>
                    <a:cubicBezTo>
                      <a:pt x="24" y="57"/>
                      <a:pt x="1" y="79"/>
                      <a:pt x="47" y="102"/>
                    </a:cubicBezTo>
                    <a:lnTo>
                      <a:pt x="69" y="125"/>
                    </a:lnTo>
                    <a:lnTo>
                      <a:pt x="115" y="125"/>
                    </a:lnTo>
                    <a:cubicBezTo>
                      <a:pt x="115" y="102"/>
                      <a:pt x="184" y="102"/>
                      <a:pt x="161" y="79"/>
                    </a:cubicBezTo>
                    <a:cubicBezTo>
                      <a:pt x="161" y="57"/>
                      <a:pt x="161" y="34"/>
                      <a:pt x="115" y="11"/>
                    </a:cubicBezTo>
                    <a:cubicBezTo>
                      <a:pt x="100" y="3"/>
                      <a:pt x="87" y="1"/>
                      <a:pt x="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39"/>
              <p:cNvSpPr/>
              <p:nvPr/>
            </p:nvSpPr>
            <p:spPr>
              <a:xfrm>
                <a:off x="1790200" y="3764075"/>
                <a:ext cx="2900" cy="232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93" extrusionOk="0">
                    <a:moveTo>
                      <a:pt x="69" y="1"/>
                    </a:moveTo>
                    <a:cubicBezTo>
                      <a:pt x="24" y="1"/>
                      <a:pt x="1" y="24"/>
                      <a:pt x="1" y="46"/>
                    </a:cubicBezTo>
                    <a:cubicBezTo>
                      <a:pt x="1" y="69"/>
                      <a:pt x="24" y="69"/>
                      <a:pt x="47" y="92"/>
                    </a:cubicBezTo>
                    <a:lnTo>
                      <a:pt x="69" y="92"/>
                    </a:lnTo>
                    <a:cubicBezTo>
                      <a:pt x="92" y="92"/>
                      <a:pt x="115" y="92"/>
                      <a:pt x="115" y="69"/>
                    </a:cubicBezTo>
                    <a:cubicBezTo>
                      <a:pt x="92" y="46"/>
                      <a:pt x="115" y="24"/>
                      <a:pt x="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39"/>
              <p:cNvSpPr/>
              <p:nvPr/>
            </p:nvSpPr>
            <p:spPr>
              <a:xfrm>
                <a:off x="1795350" y="3765225"/>
                <a:ext cx="1175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47" h="47" extrusionOk="0">
                    <a:moveTo>
                      <a:pt x="23" y="0"/>
                    </a:moveTo>
                    <a:cubicBezTo>
                      <a:pt x="23" y="0"/>
                      <a:pt x="0" y="0"/>
                      <a:pt x="0" y="23"/>
                    </a:cubicBezTo>
                    <a:cubicBezTo>
                      <a:pt x="0" y="23"/>
                      <a:pt x="11" y="13"/>
                      <a:pt x="24" y="13"/>
                    </a:cubicBezTo>
                    <a:cubicBezTo>
                      <a:pt x="27" y="13"/>
                      <a:pt x="31" y="14"/>
                      <a:pt x="35" y="15"/>
                    </a:cubicBezTo>
                    <a:lnTo>
                      <a:pt x="35" y="15"/>
                    </a:lnTo>
                    <a:cubicBezTo>
                      <a:pt x="32" y="11"/>
                      <a:pt x="28" y="5"/>
                      <a:pt x="23" y="0"/>
                    </a:cubicBezTo>
                    <a:close/>
                    <a:moveTo>
                      <a:pt x="35" y="15"/>
                    </a:moveTo>
                    <a:cubicBezTo>
                      <a:pt x="44" y="32"/>
                      <a:pt x="36" y="46"/>
                      <a:pt x="0" y="46"/>
                    </a:cubicBezTo>
                    <a:cubicBezTo>
                      <a:pt x="23" y="46"/>
                      <a:pt x="46" y="46"/>
                      <a:pt x="46" y="23"/>
                    </a:cubicBezTo>
                    <a:cubicBezTo>
                      <a:pt x="42" y="19"/>
                      <a:pt x="38" y="17"/>
                      <a:pt x="35" y="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39"/>
              <p:cNvSpPr/>
              <p:nvPr/>
            </p:nvSpPr>
            <p:spPr>
              <a:xfrm>
                <a:off x="1825025" y="3773050"/>
                <a:ext cx="230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92" h="122" extrusionOk="0">
                    <a:moveTo>
                      <a:pt x="59" y="1"/>
                    </a:moveTo>
                    <a:cubicBezTo>
                      <a:pt x="55" y="1"/>
                      <a:pt x="51" y="2"/>
                      <a:pt x="46" y="7"/>
                    </a:cubicBezTo>
                    <a:cubicBezTo>
                      <a:pt x="0" y="30"/>
                      <a:pt x="23" y="75"/>
                      <a:pt x="46" y="121"/>
                    </a:cubicBezTo>
                    <a:cubicBezTo>
                      <a:pt x="23" y="75"/>
                      <a:pt x="92" y="75"/>
                      <a:pt x="92" y="30"/>
                    </a:cubicBezTo>
                    <a:cubicBezTo>
                      <a:pt x="92" y="30"/>
                      <a:pt x="77" y="1"/>
                      <a:pt x="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39"/>
              <p:cNvSpPr/>
              <p:nvPr/>
            </p:nvSpPr>
            <p:spPr>
              <a:xfrm>
                <a:off x="1801050" y="3758775"/>
                <a:ext cx="4025" cy="247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99" extrusionOk="0">
                    <a:moveTo>
                      <a:pt x="69" y="1"/>
                    </a:moveTo>
                    <a:cubicBezTo>
                      <a:pt x="45" y="1"/>
                      <a:pt x="42" y="30"/>
                      <a:pt x="23" y="30"/>
                    </a:cubicBezTo>
                    <a:cubicBezTo>
                      <a:pt x="1" y="76"/>
                      <a:pt x="69" y="99"/>
                      <a:pt x="92" y="99"/>
                    </a:cubicBezTo>
                    <a:cubicBezTo>
                      <a:pt x="92" y="87"/>
                      <a:pt x="103" y="87"/>
                      <a:pt x="115" y="87"/>
                    </a:cubicBezTo>
                    <a:cubicBezTo>
                      <a:pt x="126" y="87"/>
                      <a:pt x="138" y="87"/>
                      <a:pt x="138" y="76"/>
                    </a:cubicBezTo>
                    <a:cubicBezTo>
                      <a:pt x="115" y="53"/>
                      <a:pt x="160" y="30"/>
                      <a:pt x="92" y="7"/>
                    </a:cubicBezTo>
                    <a:cubicBezTo>
                      <a:pt x="83" y="3"/>
                      <a:pt x="75" y="1"/>
                      <a:pt x="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39"/>
              <p:cNvSpPr/>
              <p:nvPr/>
            </p:nvSpPr>
            <p:spPr>
              <a:xfrm>
                <a:off x="1814175" y="3757225"/>
                <a:ext cx="2300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6" extrusionOk="0">
                    <a:moveTo>
                      <a:pt x="46" y="1"/>
                    </a:moveTo>
                    <a:cubicBezTo>
                      <a:pt x="1" y="1"/>
                      <a:pt x="1" y="24"/>
                      <a:pt x="1" y="47"/>
                    </a:cubicBezTo>
                    <a:cubicBezTo>
                      <a:pt x="19" y="47"/>
                      <a:pt x="23" y="76"/>
                      <a:pt x="35" y="76"/>
                    </a:cubicBezTo>
                    <a:cubicBezTo>
                      <a:pt x="38" y="76"/>
                      <a:pt x="42" y="74"/>
                      <a:pt x="46" y="69"/>
                    </a:cubicBezTo>
                    <a:lnTo>
                      <a:pt x="92" y="47"/>
                    </a:lnTo>
                    <a:cubicBezTo>
                      <a:pt x="69" y="47"/>
                      <a:pt x="92" y="24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39"/>
              <p:cNvSpPr/>
              <p:nvPr/>
            </p:nvSpPr>
            <p:spPr>
              <a:xfrm>
                <a:off x="1778800" y="3765800"/>
                <a:ext cx="6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0"/>
                    </a:moveTo>
                    <a:cubicBezTo>
                      <a:pt x="0" y="0"/>
                      <a:pt x="0" y="23"/>
                      <a:pt x="0" y="23"/>
                    </a:cubicBezTo>
                    <a:lnTo>
                      <a:pt x="23" y="2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39"/>
              <p:cNvSpPr/>
              <p:nvPr/>
            </p:nvSpPr>
            <p:spPr>
              <a:xfrm>
                <a:off x="1779375" y="3766375"/>
                <a:ext cx="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0"/>
                    </a:moveTo>
                    <a:lnTo>
                      <a:pt x="23" y="0"/>
                    </a:ln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39"/>
              <p:cNvSpPr/>
              <p:nvPr/>
            </p:nvSpPr>
            <p:spPr>
              <a:xfrm>
                <a:off x="1778800" y="37663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39"/>
              <p:cNvSpPr/>
              <p:nvPr/>
            </p:nvSpPr>
            <p:spPr>
              <a:xfrm>
                <a:off x="1794775" y="3752675"/>
                <a:ext cx="23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92" h="69" extrusionOk="0">
                    <a:moveTo>
                      <a:pt x="23" y="0"/>
                    </a:moveTo>
                    <a:cubicBezTo>
                      <a:pt x="1" y="0"/>
                      <a:pt x="1" y="46"/>
                      <a:pt x="23" y="69"/>
                    </a:cubicBezTo>
                    <a:cubicBezTo>
                      <a:pt x="23" y="69"/>
                      <a:pt x="23" y="46"/>
                      <a:pt x="23" y="23"/>
                    </a:cubicBezTo>
                    <a:lnTo>
                      <a:pt x="46" y="46"/>
                    </a:lnTo>
                    <a:cubicBezTo>
                      <a:pt x="69" y="69"/>
                      <a:pt x="46" y="69"/>
                      <a:pt x="69" y="69"/>
                    </a:cubicBezTo>
                    <a:cubicBezTo>
                      <a:pt x="69" y="46"/>
                      <a:pt x="92" y="46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39"/>
              <p:cNvSpPr/>
              <p:nvPr/>
            </p:nvSpPr>
            <p:spPr>
              <a:xfrm>
                <a:off x="1802200" y="3712150"/>
                <a:ext cx="2300" cy="1975"/>
              </a:xfrm>
              <a:custGeom>
                <a:avLst/>
                <a:gdLst/>
                <a:ahLst/>
                <a:cxnLst/>
                <a:rect l="l" t="t" r="r" b="b"/>
                <a:pathLst>
                  <a:path w="92" h="79" extrusionOk="0">
                    <a:moveTo>
                      <a:pt x="23" y="1"/>
                    </a:moveTo>
                    <a:cubicBezTo>
                      <a:pt x="23" y="23"/>
                      <a:pt x="0" y="23"/>
                      <a:pt x="0" y="23"/>
                    </a:cubicBezTo>
                    <a:cubicBezTo>
                      <a:pt x="0" y="46"/>
                      <a:pt x="23" y="69"/>
                      <a:pt x="46" y="69"/>
                    </a:cubicBezTo>
                    <a:cubicBezTo>
                      <a:pt x="53" y="76"/>
                      <a:pt x="59" y="79"/>
                      <a:pt x="65" y="79"/>
                    </a:cubicBezTo>
                    <a:cubicBezTo>
                      <a:pt x="80" y="79"/>
                      <a:pt x="92" y="62"/>
                      <a:pt x="92" y="46"/>
                    </a:cubicBezTo>
                    <a:cubicBezTo>
                      <a:pt x="69" y="23"/>
                      <a:pt x="46" y="23"/>
                      <a:pt x="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39"/>
              <p:cNvSpPr/>
              <p:nvPr/>
            </p:nvSpPr>
            <p:spPr>
              <a:xfrm>
                <a:off x="1798200" y="3709300"/>
                <a:ext cx="2300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92" h="47" extrusionOk="0">
                    <a:moveTo>
                      <a:pt x="46" y="1"/>
                    </a:moveTo>
                    <a:cubicBezTo>
                      <a:pt x="1" y="1"/>
                      <a:pt x="46" y="46"/>
                      <a:pt x="69" y="46"/>
                    </a:cubicBezTo>
                    <a:cubicBezTo>
                      <a:pt x="92" y="46"/>
                      <a:pt x="92" y="46"/>
                      <a:pt x="92" y="23"/>
                    </a:cubicBezTo>
                    <a:cubicBezTo>
                      <a:pt x="69" y="23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39"/>
              <p:cNvSpPr/>
              <p:nvPr/>
            </p:nvSpPr>
            <p:spPr>
              <a:xfrm>
                <a:off x="1852400" y="3753250"/>
                <a:ext cx="6300" cy="515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06" extrusionOk="0">
                    <a:moveTo>
                      <a:pt x="161" y="0"/>
                    </a:moveTo>
                    <a:cubicBezTo>
                      <a:pt x="47" y="23"/>
                      <a:pt x="1" y="114"/>
                      <a:pt x="1" y="206"/>
                    </a:cubicBezTo>
                    <a:lnTo>
                      <a:pt x="69" y="183"/>
                    </a:lnTo>
                    <a:cubicBezTo>
                      <a:pt x="138" y="137"/>
                      <a:pt x="252" y="91"/>
                      <a:pt x="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39"/>
              <p:cNvSpPr/>
              <p:nvPr/>
            </p:nvSpPr>
            <p:spPr>
              <a:xfrm>
                <a:off x="1841000" y="3692750"/>
                <a:ext cx="9725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389" h="458" extrusionOk="0">
                    <a:moveTo>
                      <a:pt x="229" y="1"/>
                    </a:moveTo>
                    <a:cubicBezTo>
                      <a:pt x="183" y="23"/>
                      <a:pt x="183" y="92"/>
                      <a:pt x="183" y="138"/>
                    </a:cubicBezTo>
                    <a:lnTo>
                      <a:pt x="229" y="115"/>
                    </a:lnTo>
                    <a:cubicBezTo>
                      <a:pt x="229" y="138"/>
                      <a:pt x="229" y="138"/>
                      <a:pt x="229" y="138"/>
                    </a:cubicBezTo>
                    <a:cubicBezTo>
                      <a:pt x="92" y="138"/>
                      <a:pt x="92" y="229"/>
                      <a:pt x="23" y="252"/>
                    </a:cubicBezTo>
                    <a:cubicBezTo>
                      <a:pt x="115" y="275"/>
                      <a:pt x="0" y="320"/>
                      <a:pt x="23" y="343"/>
                    </a:cubicBezTo>
                    <a:lnTo>
                      <a:pt x="69" y="343"/>
                    </a:lnTo>
                    <a:cubicBezTo>
                      <a:pt x="92" y="366"/>
                      <a:pt x="92" y="389"/>
                      <a:pt x="69" y="411"/>
                    </a:cubicBezTo>
                    <a:lnTo>
                      <a:pt x="137" y="389"/>
                    </a:lnTo>
                    <a:lnTo>
                      <a:pt x="160" y="434"/>
                    </a:lnTo>
                    <a:lnTo>
                      <a:pt x="160" y="389"/>
                    </a:lnTo>
                    <a:cubicBezTo>
                      <a:pt x="183" y="411"/>
                      <a:pt x="251" y="411"/>
                      <a:pt x="251" y="457"/>
                    </a:cubicBezTo>
                    <a:lnTo>
                      <a:pt x="251" y="389"/>
                    </a:lnTo>
                    <a:cubicBezTo>
                      <a:pt x="297" y="366"/>
                      <a:pt x="320" y="297"/>
                      <a:pt x="297" y="252"/>
                    </a:cubicBezTo>
                    <a:cubicBezTo>
                      <a:pt x="137" y="138"/>
                      <a:pt x="388" y="115"/>
                      <a:pt x="297" y="23"/>
                    </a:cubicBezTo>
                    <a:cubicBezTo>
                      <a:pt x="274" y="1"/>
                      <a:pt x="251" y="1"/>
                      <a:pt x="2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39"/>
              <p:cNvSpPr/>
              <p:nvPr/>
            </p:nvSpPr>
            <p:spPr>
              <a:xfrm>
                <a:off x="1778800" y="3733275"/>
                <a:ext cx="4025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161" h="92" extrusionOk="0">
                    <a:moveTo>
                      <a:pt x="46" y="0"/>
                    </a:moveTo>
                    <a:cubicBezTo>
                      <a:pt x="23" y="0"/>
                      <a:pt x="0" y="23"/>
                      <a:pt x="0" y="46"/>
                    </a:cubicBezTo>
                    <a:cubicBezTo>
                      <a:pt x="23" y="46"/>
                      <a:pt x="23" y="69"/>
                      <a:pt x="23" y="69"/>
                    </a:cubicBezTo>
                    <a:lnTo>
                      <a:pt x="46" y="69"/>
                    </a:lnTo>
                    <a:cubicBezTo>
                      <a:pt x="55" y="86"/>
                      <a:pt x="63" y="90"/>
                      <a:pt x="71" y="90"/>
                    </a:cubicBezTo>
                    <a:cubicBezTo>
                      <a:pt x="81" y="90"/>
                      <a:pt x="90" y="85"/>
                      <a:pt x="99" y="85"/>
                    </a:cubicBezTo>
                    <a:cubicBezTo>
                      <a:pt x="104" y="85"/>
                      <a:pt x="109" y="86"/>
                      <a:pt x="115" y="92"/>
                    </a:cubicBezTo>
                    <a:cubicBezTo>
                      <a:pt x="115" y="92"/>
                      <a:pt x="137" y="92"/>
                      <a:pt x="137" y="69"/>
                    </a:cubicBezTo>
                    <a:cubicBezTo>
                      <a:pt x="137" y="69"/>
                      <a:pt x="160" y="46"/>
                      <a:pt x="115" y="23"/>
                    </a:cubicBezTo>
                    <a:cubicBezTo>
                      <a:pt x="92" y="0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39"/>
              <p:cNvSpPr/>
              <p:nvPr/>
            </p:nvSpPr>
            <p:spPr>
              <a:xfrm>
                <a:off x="1821600" y="3746400"/>
                <a:ext cx="60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0" y="0"/>
                    </a:moveTo>
                    <a:cubicBezTo>
                      <a:pt x="0" y="0"/>
                      <a:pt x="0" y="0"/>
                      <a:pt x="23" y="23"/>
                    </a:cubicBez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39"/>
              <p:cNvSpPr/>
              <p:nvPr/>
            </p:nvSpPr>
            <p:spPr>
              <a:xfrm>
                <a:off x="1824450" y="3732700"/>
                <a:ext cx="600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18" extrusionOk="0">
                    <a:moveTo>
                      <a:pt x="0" y="0"/>
                    </a:moveTo>
                    <a:cubicBezTo>
                      <a:pt x="0" y="12"/>
                      <a:pt x="6" y="17"/>
                      <a:pt x="12" y="17"/>
                    </a:cubicBezTo>
                    <a:cubicBezTo>
                      <a:pt x="18" y="17"/>
                      <a:pt x="23" y="12"/>
                      <a:pt x="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39"/>
              <p:cNvSpPr/>
              <p:nvPr/>
            </p:nvSpPr>
            <p:spPr>
              <a:xfrm>
                <a:off x="1825025" y="37321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39"/>
              <p:cNvSpPr/>
              <p:nvPr/>
            </p:nvSpPr>
            <p:spPr>
              <a:xfrm>
                <a:off x="1824450" y="3730425"/>
                <a:ext cx="2875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2" extrusionOk="0">
                    <a:moveTo>
                      <a:pt x="23" y="69"/>
                    </a:moveTo>
                    <a:cubicBezTo>
                      <a:pt x="23" y="91"/>
                      <a:pt x="23" y="91"/>
                      <a:pt x="23" y="91"/>
                    </a:cubicBezTo>
                    <a:lnTo>
                      <a:pt x="46" y="91"/>
                    </a:lnTo>
                    <a:lnTo>
                      <a:pt x="23" y="69"/>
                    </a:lnTo>
                    <a:close/>
                    <a:moveTo>
                      <a:pt x="23" y="0"/>
                    </a:moveTo>
                    <a:cubicBezTo>
                      <a:pt x="23" y="23"/>
                      <a:pt x="23" y="23"/>
                      <a:pt x="0" y="46"/>
                    </a:cubicBezTo>
                    <a:lnTo>
                      <a:pt x="46" y="46"/>
                    </a:lnTo>
                    <a:lnTo>
                      <a:pt x="46" y="91"/>
                    </a:lnTo>
                    <a:cubicBezTo>
                      <a:pt x="69" y="91"/>
                      <a:pt x="115" y="69"/>
                      <a:pt x="69" y="23"/>
                    </a:cubicBezTo>
                    <a:cubicBezTo>
                      <a:pt x="69" y="23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39"/>
              <p:cNvSpPr/>
              <p:nvPr/>
            </p:nvSpPr>
            <p:spPr>
              <a:xfrm>
                <a:off x="1824450" y="37315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39"/>
              <p:cNvSpPr/>
              <p:nvPr/>
            </p:nvSpPr>
            <p:spPr>
              <a:xfrm>
                <a:off x="1824450" y="3731550"/>
                <a:ext cx="25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47" extrusionOk="0">
                    <a:moveTo>
                      <a:pt x="0" y="46"/>
                    </a:moveTo>
                    <a:lnTo>
                      <a:pt x="0" y="46"/>
                    </a:lnTo>
                    <a:cubicBezTo>
                      <a:pt x="0" y="24"/>
                      <a:pt x="0" y="24"/>
                      <a:pt x="0" y="1"/>
                    </a:cubicBezTo>
                    <a:cubicBezTo>
                      <a:pt x="0" y="24"/>
                      <a:pt x="0" y="24"/>
                      <a:pt x="0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39"/>
              <p:cNvSpPr/>
              <p:nvPr/>
            </p:nvSpPr>
            <p:spPr>
              <a:xfrm>
                <a:off x="1829575" y="3709625"/>
                <a:ext cx="4025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5" extrusionOk="0">
                    <a:moveTo>
                      <a:pt x="63" y="1"/>
                    </a:moveTo>
                    <a:cubicBezTo>
                      <a:pt x="50" y="1"/>
                      <a:pt x="37" y="4"/>
                      <a:pt x="24" y="10"/>
                    </a:cubicBezTo>
                    <a:cubicBezTo>
                      <a:pt x="1" y="33"/>
                      <a:pt x="24" y="79"/>
                      <a:pt x="24" y="124"/>
                    </a:cubicBezTo>
                    <a:lnTo>
                      <a:pt x="69" y="102"/>
                    </a:lnTo>
                    <a:lnTo>
                      <a:pt x="69" y="124"/>
                    </a:lnTo>
                    <a:cubicBezTo>
                      <a:pt x="92" y="124"/>
                      <a:pt x="92" y="102"/>
                      <a:pt x="114" y="102"/>
                    </a:cubicBezTo>
                    <a:lnTo>
                      <a:pt x="114" y="102"/>
                    </a:lnTo>
                    <a:cubicBezTo>
                      <a:pt x="112" y="89"/>
                      <a:pt x="107" y="79"/>
                      <a:pt x="92" y="79"/>
                    </a:cubicBezTo>
                    <a:cubicBezTo>
                      <a:pt x="92" y="71"/>
                      <a:pt x="97" y="69"/>
                      <a:pt x="104" y="69"/>
                    </a:cubicBezTo>
                    <a:cubicBezTo>
                      <a:pt x="118" y="69"/>
                      <a:pt x="138" y="79"/>
                      <a:pt x="138" y="79"/>
                    </a:cubicBezTo>
                    <a:cubicBezTo>
                      <a:pt x="161" y="56"/>
                      <a:pt x="138" y="33"/>
                      <a:pt x="138" y="33"/>
                    </a:cubicBezTo>
                    <a:cubicBezTo>
                      <a:pt x="122" y="17"/>
                      <a:pt x="94" y="1"/>
                      <a:pt x="63" y="1"/>
                    </a:cubicBezTo>
                    <a:close/>
                    <a:moveTo>
                      <a:pt x="115" y="102"/>
                    </a:moveTo>
                    <a:cubicBezTo>
                      <a:pt x="115" y="102"/>
                      <a:pt x="114" y="102"/>
                      <a:pt x="114" y="102"/>
                    </a:cubicBezTo>
                    <a:lnTo>
                      <a:pt x="114" y="102"/>
                    </a:lnTo>
                    <a:cubicBezTo>
                      <a:pt x="115" y="109"/>
                      <a:pt x="115" y="117"/>
                      <a:pt x="115" y="124"/>
                    </a:cubicBezTo>
                    <a:lnTo>
                      <a:pt x="115" y="10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39"/>
              <p:cNvSpPr/>
              <p:nvPr/>
            </p:nvSpPr>
            <p:spPr>
              <a:xfrm>
                <a:off x="1847275" y="3729700"/>
                <a:ext cx="3450" cy="3025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21" extrusionOk="0">
                    <a:moveTo>
                      <a:pt x="38" y="0"/>
                    </a:moveTo>
                    <a:cubicBezTo>
                      <a:pt x="0" y="0"/>
                      <a:pt x="0" y="37"/>
                      <a:pt x="0" y="75"/>
                    </a:cubicBezTo>
                    <a:cubicBezTo>
                      <a:pt x="23" y="75"/>
                      <a:pt x="23" y="98"/>
                      <a:pt x="23" y="98"/>
                    </a:cubicBezTo>
                    <a:lnTo>
                      <a:pt x="92" y="98"/>
                    </a:lnTo>
                    <a:lnTo>
                      <a:pt x="115" y="120"/>
                    </a:lnTo>
                    <a:lnTo>
                      <a:pt x="137" y="75"/>
                    </a:lnTo>
                    <a:cubicBezTo>
                      <a:pt x="137" y="52"/>
                      <a:pt x="115" y="6"/>
                      <a:pt x="69" y="6"/>
                    </a:cubicBezTo>
                    <a:cubicBezTo>
                      <a:pt x="56" y="2"/>
                      <a:pt x="46" y="0"/>
                      <a:pt x="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39"/>
              <p:cNvSpPr/>
              <p:nvPr/>
            </p:nvSpPr>
            <p:spPr>
              <a:xfrm>
                <a:off x="1843850" y="3724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39"/>
              <p:cNvSpPr/>
              <p:nvPr/>
            </p:nvSpPr>
            <p:spPr>
              <a:xfrm>
                <a:off x="1842150" y="3724150"/>
                <a:ext cx="1725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9" extrusionOk="0">
                    <a:moveTo>
                      <a:pt x="23" y="0"/>
                    </a:moveTo>
                    <a:cubicBezTo>
                      <a:pt x="0" y="0"/>
                      <a:pt x="0" y="46"/>
                      <a:pt x="0" y="68"/>
                    </a:cubicBezTo>
                    <a:lnTo>
                      <a:pt x="23" y="23"/>
                    </a:lnTo>
                    <a:lnTo>
                      <a:pt x="46" y="46"/>
                    </a:lnTo>
                    <a:lnTo>
                      <a:pt x="69" y="46"/>
                    </a:lnTo>
                    <a:lnTo>
                      <a:pt x="46" y="23"/>
                    </a:lnTo>
                    <a:lnTo>
                      <a:pt x="69" y="23"/>
                    </a:lnTo>
                    <a:lnTo>
                      <a:pt x="69" y="0"/>
                    </a:lnTo>
                    <a:close/>
                    <a:moveTo>
                      <a:pt x="69" y="46"/>
                    </a:moveTo>
                    <a:cubicBezTo>
                      <a:pt x="46" y="46"/>
                      <a:pt x="46" y="68"/>
                      <a:pt x="46" y="68"/>
                    </a:cubicBezTo>
                    <a:lnTo>
                      <a:pt x="69" y="4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39"/>
              <p:cNvSpPr/>
              <p:nvPr/>
            </p:nvSpPr>
            <p:spPr>
              <a:xfrm>
                <a:off x="1852400" y="3720150"/>
                <a:ext cx="29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69" extrusionOk="0">
                    <a:moveTo>
                      <a:pt x="69" y="0"/>
                    </a:moveTo>
                    <a:cubicBezTo>
                      <a:pt x="47" y="0"/>
                      <a:pt x="1" y="23"/>
                      <a:pt x="24" y="46"/>
                    </a:cubicBezTo>
                    <a:cubicBezTo>
                      <a:pt x="69" y="46"/>
                      <a:pt x="24" y="23"/>
                      <a:pt x="69" y="23"/>
                    </a:cubicBezTo>
                    <a:lnTo>
                      <a:pt x="92" y="46"/>
                    </a:lnTo>
                    <a:cubicBezTo>
                      <a:pt x="92" y="23"/>
                      <a:pt x="115" y="0"/>
                      <a:pt x="69" y="0"/>
                    </a:cubicBezTo>
                    <a:close/>
                    <a:moveTo>
                      <a:pt x="24" y="46"/>
                    </a:moveTo>
                    <a:cubicBezTo>
                      <a:pt x="12" y="46"/>
                      <a:pt x="18" y="52"/>
                      <a:pt x="27" y="57"/>
                    </a:cubicBezTo>
                    <a:lnTo>
                      <a:pt x="27" y="57"/>
                    </a:lnTo>
                    <a:cubicBezTo>
                      <a:pt x="24" y="52"/>
                      <a:pt x="24" y="46"/>
                      <a:pt x="24" y="46"/>
                    </a:cubicBezTo>
                    <a:close/>
                    <a:moveTo>
                      <a:pt x="92" y="46"/>
                    </a:moveTo>
                    <a:cubicBezTo>
                      <a:pt x="70" y="46"/>
                      <a:pt x="69" y="68"/>
                      <a:pt x="48" y="69"/>
                    </a:cubicBezTo>
                    <a:lnTo>
                      <a:pt x="48" y="69"/>
                    </a:lnTo>
                    <a:cubicBezTo>
                      <a:pt x="55" y="69"/>
                      <a:pt x="92" y="67"/>
                      <a:pt x="92" y="46"/>
                    </a:cubicBezTo>
                    <a:close/>
                    <a:moveTo>
                      <a:pt x="27" y="57"/>
                    </a:moveTo>
                    <a:cubicBezTo>
                      <a:pt x="29" y="63"/>
                      <a:pt x="35" y="69"/>
                      <a:pt x="47" y="69"/>
                    </a:cubicBezTo>
                    <a:cubicBezTo>
                      <a:pt x="47" y="69"/>
                      <a:pt x="35" y="63"/>
                      <a:pt x="27" y="57"/>
                    </a:cubicBezTo>
                    <a:close/>
                    <a:moveTo>
                      <a:pt x="48" y="69"/>
                    </a:moveTo>
                    <a:lnTo>
                      <a:pt x="48" y="69"/>
                    </a:lnTo>
                    <a:cubicBezTo>
                      <a:pt x="47" y="69"/>
                      <a:pt x="47" y="69"/>
                      <a:pt x="47" y="69"/>
                    </a:cubicBezTo>
                    <a:cubicBezTo>
                      <a:pt x="47" y="69"/>
                      <a:pt x="47" y="69"/>
                      <a:pt x="48" y="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39"/>
              <p:cNvSpPr/>
              <p:nvPr/>
            </p:nvSpPr>
            <p:spPr>
              <a:xfrm>
                <a:off x="1965400" y="3700575"/>
                <a:ext cx="2875" cy="247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9" extrusionOk="0">
                    <a:moveTo>
                      <a:pt x="44" y="1"/>
                    </a:moveTo>
                    <a:cubicBezTo>
                      <a:pt x="15" y="1"/>
                      <a:pt x="0" y="30"/>
                      <a:pt x="0" y="30"/>
                    </a:cubicBezTo>
                    <a:cubicBezTo>
                      <a:pt x="0" y="76"/>
                      <a:pt x="0" y="53"/>
                      <a:pt x="46" y="98"/>
                    </a:cubicBezTo>
                    <a:cubicBezTo>
                      <a:pt x="46" y="91"/>
                      <a:pt x="46" y="88"/>
                      <a:pt x="47" y="88"/>
                    </a:cubicBezTo>
                    <a:cubicBezTo>
                      <a:pt x="49" y="88"/>
                      <a:pt x="54" y="98"/>
                      <a:pt x="69" y="98"/>
                    </a:cubicBezTo>
                    <a:cubicBezTo>
                      <a:pt x="92" y="76"/>
                      <a:pt x="114" y="76"/>
                      <a:pt x="114" y="53"/>
                    </a:cubicBezTo>
                    <a:cubicBezTo>
                      <a:pt x="92" y="53"/>
                      <a:pt x="114" y="30"/>
                      <a:pt x="69" y="7"/>
                    </a:cubicBezTo>
                    <a:cubicBezTo>
                      <a:pt x="60" y="3"/>
                      <a:pt x="51" y="1"/>
                      <a:pt x="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39"/>
              <p:cNvSpPr/>
              <p:nvPr/>
            </p:nvSpPr>
            <p:spPr>
              <a:xfrm>
                <a:off x="1970525" y="3701875"/>
                <a:ext cx="1750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70" h="47" extrusionOk="0">
                    <a:moveTo>
                      <a:pt x="46" y="1"/>
                    </a:moveTo>
                    <a:cubicBezTo>
                      <a:pt x="24" y="1"/>
                      <a:pt x="1" y="1"/>
                      <a:pt x="1" y="24"/>
                    </a:cubicBezTo>
                    <a:cubicBezTo>
                      <a:pt x="16" y="24"/>
                      <a:pt x="31" y="14"/>
                      <a:pt x="40" y="14"/>
                    </a:cubicBezTo>
                    <a:cubicBezTo>
                      <a:pt x="44" y="14"/>
                      <a:pt x="46" y="16"/>
                      <a:pt x="46" y="24"/>
                    </a:cubicBezTo>
                    <a:cubicBezTo>
                      <a:pt x="46" y="46"/>
                      <a:pt x="24" y="46"/>
                      <a:pt x="24" y="46"/>
                    </a:cubicBezTo>
                    <a:cubicBezTo>
                      <a:pt x="46" y="46"/>
                      <a:pt x="69" y="24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39"/>
              <p:cNvSpPr/>
              <p:nvPr/>
            </p:nvSpPr>
            <p:spPr>
              <a:xfrm>
                <a:off x="2002475" y="3710450"/>
                <a:ext cx="2900" cy="3450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38" extrusionOk="0">
                    <a:moveTo>
                      <a:pt x="47" y="0"/>
                    </a:moveTo>
                    <a:cubicBezTo>
                      <a:pt x="1" y="23"/>
                      <a:pt x="24" y="91"/>
                      <a:pt x="47" y="137"/>
                    </a:cubicBezTo>
                    <a:cubicBezTo>
                      <a:pt x="24" y="91"/>
                      <a:pt x="115" y="91"/>
                      <a:pt x="92" y="46"/>
                    </a:cubicBezTo>
                    <a:cubicBezTo>
                      <a:pt x="92" y="46"/>
                      <a:pt x="69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39"/>
              <p:cNvSpPr/>
              <p:nvPr/>
            </p:nvSpPr>
            <p:spPr>
              <a:xfrm>
                <a:off x="1976800" y="3695450"/>
                <a:ext cx="4600" cy="2475"/>
              </a:xfrm>
              <a:custGeom>
                <a:avLst/>
                <a:gdLst/>
                <a:ahLst/>
                <a:cxnLst/>
                <a:rect l="l" t="t" r="r" b="b"/>
                <a:pathLst>
                  <a:path w="184" h="99" extrusionOk="0">
                    <a:moveTo>
                      <a:pt x="81" y="0"/>
                    </a:moveTo>
                    <a:cubicBezTo>
                      <a:pt x="46" y="0"/>
                      <a:pt x="42" y="30"/>
                      <a:pt x="24" y="30"/>
                    </a:cubicBezTo>
                    <a:cubicBezTo>
                      <a:pt x="1" y="75"/>
                      <a:pt x="92" y="98"/>
                      <a:pt x="115" y="98"/>
                    </a:cubicBezTo>
                    <a:cubicBezTo>
                      <a:pt x="115" y="87"/>
                      <a:pt x="121" y="87"/>
                      <a:pt x="129" y="87"/>
                    </a:cubicBezTo>
                    <a:cubicBezTo>
                      <a:pt x="138" y="87"/>
                      <a:pt x="149" y="87"/>
                      <a:pt x="161" y="75"/>
                    </a:cubicBezTo>
                    <a:cubicBezTo>
                      <a:pt x="138" y="52"/>
                      <a:pt x="183" y="30"/>
                      <a:pt x="115" y="7"/>
                    </a:cubicBezTo>
                    <a:cubicBezTo>
                      <a:pt x="101" y="2"/>
                      <a:pt x="90" y="0"/>
                      <a:pt x="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39"/>
              <p:cNvSpPr/>
              <p:nvPr/>
            </p:nvSpPr>
            <p:spPr>
              <a:xfrm>
                <a:off x="1991075" y="3694475"/>
                <a:ext cx="23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92" h="69" extrusionOk="0">
                    <a:moveTo>
                      <a:pt x="46" y="0"/>
                    </a:moveTo>
                    <a:cubicBezTo>
                      <a:pt x="0" y="0"/>
                      <a:pt x="0" y="23"/>
                      <a:pt x="0" y="46"/>
                    </a:cubicBezTo>
                    <a:cubicBezTo>
                      <a:pt x="23" y="46"/>
                      <a:pt x="23" y="69"/>
                      <a:pt x="46" y="69"/>
                    </a:cubicBezTo>
                    <a:lnTo>
                      <a:pt x="92" y="46"/>
                    </a:lnTo>
                    <a:cubicBezTo>
                      <a:pt x="69" y="23"/>
                      <a:pt x="92" y="23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39"/>
              <p:cNvSpPr/>
              <p:nvPr/>
            </p:nvSpPr>
            <p:spPr>
              <a:xfrm>
                <a:off x="1851850" y="3798325"/>
                <a:ext cx="2875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2" extrusionOk="0">
                    <a:moveTo>
                      <a:pt x="46" y="0"/>
                    </a:moveTo>
                    <a:cubicBezTo>
                      <a:pt x="0" y="23"/>
                      <a:pt x="23" y="46"/>
                      <a:pt x="23" y="69"/>
                    </a:cubicBezTo>
                    <a:cubicBezTo>
                      <a:pt x="46" y="69"/>
                      <a:pt x="46" y="46"/>
                      <a:pt x="23" y="46"/>
                    </a:cubicBezTo>
                    <a:lnTo>
                      <a:pt x="69" y="46"/>
                    </a:lnTo>
                    <a:cubicBezTo>
                      <a:pt x="91" y="69"/>
                      <a:pt x="69" y="69"/>
                      <a:pt x="91" y="92"/>
                    </a:cubicBezTo>
                    <a:cubicBezTo>
                      <a:pt x="91" y="69"/>
                      <a:pt x="114" y="46"/>
                      <a:pt x="91" y="23"/>
                    </a:cubicBezTo>
                    <a:cubicBezTo>
                      <a:pt x="69" y="23"/>
                      <a:pt x="46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39"/>
              <p:cNvSpPr/>
              <p:nvPr/>
            </p:nvSpPr>
            <p:spPr>
              <a:xfrm>
                <a:off x="1860675" y="3757800"/>
                <a:ext cx="2600" cy="1750"/>
              </a:xfrm>
              <a:custGeom>
                <a:avLst/>
                <a:gdLst/>
                <a:ahLst/>
                <a:cxnLst/>
                <a:rect l="l" t="t" r="r" b="b"/>
                <a:pathLst>
                  <a:path w="104" h="70" extrusionOk="0">
                    <a:moveTo>
                      <a:pt x="35" y="1"/>
                    </a:moveTo>
                    <a:cubicBezTo>
                      <a:pt x="24" y="12"/>
                      <a:pt x="12" y="12"/>
                      <a:pt x="7" y="12"/>
                    </a:cubicBezTo>
                    <a:cubicBezTo>
                      <a:pt x="1" y="12"/>
                      <a:pt x="1" y="12"/>
                      <a:pt x="12" y="24"/>
                    </a:cubicBezTo>
                    <a:cubicBezTo>
                      <a:pt x="12" y="46"/>
                      <a:pt x="35" y="69"/>
                      <a:pt x="58" y="69"/>
                    </a:cubicBezTo>
                    <a:cubicBezTo>
                      <a:pt x="81" y="69"/>
                      <a:pt x="104" y="69"/>
                      <a:pt x="104" y="46"/>
                    </a:cubicBezTo>
                    <a:cubicBezTo>
                      <a:pt x="81" y="24"/>
                      <a:pt x="58" y="1"/>
                      <a:pt x="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39"/>
              <p:cNvSpPr/>
              <p:nvPr/>
            </p:nvSpPr>
            <p:spPr>
              <a:xfrm>
                <a:off x="1856400" y="3754375"/>
                <a:ext cx="2875" cy="175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0" extrusionOk="0">
                    <a:moveTo>
                      <a:pt x="69" y="1"/>
                    </a:moveTo>
                    <a:cubicBezTo>
                      <a:pt x="1" y="1"/>
                      <a:pt x="46" y="46"/>
                      <a:pt x="92" y="69"/>
                    </a:cubicBezTo>
                    <a:cubicBezTo>
                      <a:pt x="92" y="46"/>
                      <a:pt x="115" y="46"/>
                      <a:pt x="115" y="24"/>
                    </a:cubicBezTo>
                    <a:cubicBezTo>
                      <a:pt x="92" y="24"/>
                      <a:pt x="69" y="1"/>
                      <a:pt x="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39"/>
              <p:cNvSpPr/>
              <p:nvPr/>
            </p:nvSpPr>
            <p:spPr>
              <a:xfrm>
                <a:off x="1913475" y="3801175"/>
                <a:ext cx="7425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83" extrusionOk="0">
                    <a:moveTo>
                      <a:pt x="183" y="0"/>
                    </a:moveTo>
                    <a:cubicBezTo>
                      <a:pt x="69" y="23"/>
                      <a:pt x="0" y="115"/>
                      <a:pt x="23" y="183"/>
                    </a:cubicBezTo>
                    <a:lnTo>
                      <a:pt x="92" y="183"/>
                    </a:lnTo>
                    <a:cubicBezTo>
                      <a:pt x="183" y="137"/>
                      <a:pt x="297" y="92"/>
                      <a:pt x="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39"/>
              <p:cNvSpPr/>
              <p:nvPr/>
            </p:nvSpPr>
            <p:spPr>
              <a:xfrm>
                <a:off x="1835300" y="3778350"/>
                <a:ext cx="40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160" h="92" extrusionOk="0">
                    <a:moveTo>
                      <a:pt x="69" y="0"/>
                    </a:moveTo>
                    <a:cubicBezTo>
                      <a:pt x="23" y="0"/>
                      <a:pt x="0" y="23"/>
                      <a:pt x="0" y="46"/>
                    </a:cubicBezTo>
                    <a:cubicBezTo>
                      <a:pt x="23" y="46"/>
                      <a:pt x="46" y="69"/>
                      <a:pt x="23" y="69"/>
                    </a:cubicBezTo>
                    <a:lnTo>
                      <a:pt x="46" y="69"/>
                    </a:lnTo>
                    <a:cubicBezTo>
                      <a:pt x="54" y="86"/>
                      <a:pt x="63" y="90"/>
                      <a:pt x="71" y="90"/>
                    </a:cubicBezTo>
                    <a:cubicBezTo>
                      <a:pt x="80" y="90"/>
                      <a:pt x="90" y="85"/>
                      <a:pt x="99" y="85"/>
                    </a:cubicBezTo>
                    <a:cubicBezTo>
                      <a:pt x="104" y="85"/>
                      <a:pt x="109" y="87"/>
                      <a:pt x="114" y="92"/>
                    </a:cubicBezTo>
                    <a:cubicBezTo>
                      <a:pt x="114" y="92"/>
                      <a:pt x="160" y="92"/>
                      <a:pt x="160" y="69"/>
                    </a:cubicBezTo>
                    <a:cubicBezTo>
                      <a:pt x="160" y="69"/>
                      <a:pt x="160" y="46"/>
                      <a:pt x="137" y="23"/>
                    </a:cubicBezTo>
                    <a:cubicBezTo>
                      <a:pt x="114" y="0"/>
                      <a:pt x="91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39"/>
              <p:cNvSpPr/>
              <p:nvPr/>
            </p:nvSpPr>
            <p:spPr>
              <a:xfrm>
                <a:off x="1880950" y="3793175"/>
                <a:ext cx="11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" extrusionOk="0">
                    <a:moveTo>
                      <a:pt x="23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23" y="1"/>
                    </a:cubicBezTo>
                    <a:lnTo>
                      <a:pt x="4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39"/>
              <p:cNvSpPr/>
              <p:nvPr/>
            </p:nvSpPr>
            <p:spPr>
              <a:xfrm>
                <a:off x="1884375" y="3778925"/>
                <a:ext cx="57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0" y="0"/>
                    </a:moveTo>
                    <a:cubicBezTo>
                      <a:pt x="0" y="23"/>
                      <a:pt x="23" y="23"/>
                      <a:pt x="23" y="2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39"/>
              <p:cNvSpPr/>
              <p:nvPr/>
            </p:nvSpPr>
            <p:spPr>
              <a:xfrm>
                <a:off x="1884925" y="3778350"/>
                <a:ext cx="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lnTo>
                      <a:pt x="1" y="23"/>
                    </a:lnTo>
                    <a:cubicBezTo>
                      <a:pt x="1" y="0"/>
                      <a:pt x="1" y="0"/>
                      <a:pt x="1" y="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39"/>
              <p:cNvSpPr/>
              <p:nvPr/>
            </p:nvSpPr>
            <p:spPr>
              <a:xfrm>
                <a:off x="1884375" y="3777200"/>
                <a:ext cx="2675" cy="232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93" extrusionOk="0">
                    <a:moveTo>
                      <a:pt x="23" y="1"/>
                    </a:moveTo>
                    <a:cubicBezTo>
                      <a:pt x="23" y="1"/>
                      <a:pt x="23" y="24"/>
                      <a:pt x="0" y="24"/>
                    </a:cubicBezTo>
                    <a:cubicBezTo>
                      <a:pt x="23" y="24"/>
                      <a:pt x="46" y="24"/>
                      <a:pt x="46" y="46"/>
                    </a:cubicBezTo>
                    <a:lnTo>
                      <a:pt x="67" y="68"/>
                    </a:lnTo>
                    <a:lnTo>
                      <a:pt x="67" y="68"/>
                    </a:lnTo>
                    <a:cubicBezTo>
                      <a:pt x="92" y="51"/>
                      <a:pt x="106" y="31"/>
                      <a:pt x="91" y="1"/>
                    </a:cubicBezTo>
                    <a:close/>
                    <a:moveTo>
                      <a:pt x="67" y="68"/>
                    </a:moveTo>
                    <a:lnTo>
                      <a:pt x="67" y="68"/>
                    </a:lnTo>
                    <a:cubicBezTo>
                      <a:pt x="66" y="68"/>
                      <a:pt x="66" y="69"/>
                      <a:pt x="65" y="69"/>
                    </a:cubicBezTo>
                    <a:lnTo>
                      <a:pt x="69" y="69"/>
                    </a:lnTo>
                    <a:lnTo>
                      <a:pt x="67" y="68"/>
                    </a:lnTo>
                    <a:close/>
                    <a:moveTo>
                      <a:pt x="23" y="69"/>
                    </a:moveTo>
                    <a:lnTo>
                      <a:pt x="23" y="92"/>
                    </a:lnTo>
                    <a:cubicBezTo>
                      <a:pt x="38" y="85"/>
                      <a:pt x="52" y="77"/>
                      <a:pt x="65" y="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39"/>
              <p:cNvSpPr/>
              <p:nvPr/>
            </p:nvSpPr>
            <p:spPr>
              <a:xfrm>
                <a:off x="1884375" y="3777775"/>
                <a:ext cx="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39"/>
              <p:cNvSpPr/>
              <p:nvPr/>
            </p:nvSpPr>
            <p:spPr>
              <a:xfrm>
                <a:off x="1884375" y="3778350"/>
                <a:ext cx="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lnTo>
                      <a:pt x="0" y="23"/>
                    </a:lnTo>
                    <a:cubicBezTo>
                      <a:pt x="0" y="23"/>
                      <a:pt x="0" y="0"/>
                      <a:pt x="0" y="0"/>
                    </a:cubicBezTo>
                    <a:cubicBezTo>
                      <a:pt x="0" y="0"/>
                      <a:pt x="0" y="23"/>
                      <a:pt x="0" y="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39"/>
              <p:cNvSpPr/>
              <p:nvPr/>
            </p:nvSpPr>
            <p:spPr>
              <a:xfrm>
                <a:off x="1890075" y="3755850"/>
                <a:ext cx="4025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5" extrusionOk="0">
                    <a:moveTo>
                      <a:pt x="71" y="1"/>
                    </a:moveTo>
                    <a:cubicBezTo>
                      <a:pt x="61" y="1"/>
                      <a:pt x="53" y="4"/>
                      <a:pt x="46" y="10"/>
                    </a:cubicBezTo>
                    <a:cubicBezTo>
                      <a:pt x="0" y="33"/>
                      <a:pt x="23" y="79"/>
                      <a:pt x="23" y="124"/>
                    </a:cubicBezTo>
                    <a:lnTo>
                      <a:pt x="69" y="102"/>
                    </a:lnTo>
                    <a:lnTo>
                      <a:pt x="69" y="124"/>
                    </a:lnTo>
                    <a:cubicBezTo>
                      <a:pt x="114" y="124"/>
                      <a:pt x="93" y="102"/>
                      <a:pt x="134" y="102"/>
                    </a:cubicBezTo>
                    <a:lnTo>
                      <a:pt x="134" y="102"/>
                    </a:lnTo>
                    <a:cubicBezTo>
                      <a:pt x="132" y="90"/>
                      <a:pt x="126" y="79"/>
                      <a:pt x="115" y="79"/>
                    </a:cubicBezTo>
                    <a:cubicBezTo>
                      <a:pt x="107" y="71"/>
                      <a:pt x="109" y="69"/>
                      <a:pt x="116" y="69"/>
                    </a:cubicBezTo>
                    <a:cubicBezTo>
                      <a:pt x="130" y="69"/>
                      <a:pt x="160" y="79"/>
                      <a:pt x="160" y="79"/>
                    </a:cubicBezTo>
                    <a:cubicBezTo>
                      <a:pt x="160" y="79"/>
                      <a:pt x="137" y="56"/>
                      <a:pt x="160" y="33"/>
                    </a:cubicBezTo>
                    <a:cubicBezTo>
                      <a:pt x="128" y="17"/>
                      <a:pt x="96" y="1"/>
                      <a:pt x="71" y="1"/>
                    </a:cubicBezTo>
                    <a:close/>
                    <a:moveTo>
                      <a:pt x="137" y="102"/>
                    </a:moveTo>
                    <a:cubicBezTo>
                      <a:pt x="136" y="102"/>
                      <a:pt x="135" y="102"/>
                      <a:pt x="134" y="102"/>
                    </a:cubicBezTo>
                    <a:lnTo>
                      <a:pt x="134" y="102"/>
                    </a:lnTo>
                    <a:cubicBezTo>
                      <a:pt x="137" y="113"/>
                      <a:pt x="137" y="124"/>
                      <a:pt x="137" y="124"/>
                    </a:cubicBezTo>
                    <a:lnTo>
                      <a:pt x="137" y="10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39"/>
              <p:cNvSpPr/>
              <p:nvPr/>
            </p:nvSpPr>
            <p:spPr>
              <a:xfrm>
                <a:off x="1908900" y="3776625"/>
                <a:ext cx="3450" cy="290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16" extrusionOk="0">
                    <a:moveTo>
                      <a:pt x="92" y="1"/>
                    </a:moveTo>
                    <a:cubicBezTo>
                      <a:pt x="1" y="1"/>
                      <a:pt x="1" y="47"/>
                      <a:pt x="1" y="92"/>
                    </a:cubicBezTo>
                    <a:cubicBezTo>
                      <a:pt x="7" y="86"/>
                      <a:pt x="12" y="83"/>
                      <a:pt x="15" y="83"/>
                    </a:cubicBezTo>
                    <a:cubicBezTo>
                      <a:pt x="23" y="83"/>
                      <a:pt x="23" y="99"/>
                      <a:pt x="23" y="115"/>
                    </a:cubicBezTo>
                    <a:lnTo>
                      <a:pt x="115" y="115"/>
                    </a:lnTo>
                    <a:lnTo>
                      <a:pt x="138" y="69"/>
                    </a:lnTo>
                    <a:cubicBezTo>
                      <a:pt x="138" y="47"/>
                      <a:pt x="138" y="24"/>
                      <a:pt x="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39"/>
              <p:cNvSpPr/>
              <p:nvPr/>
            </p:nvSpPr>
            <p:spPr>
              <a:xfrm>
                <a:off x="1908325" y="3751950"/>
                <a:ext cx="3450" cy="3025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21" extrusionOk="0">
                    <a:moveTo>
                      <a:pt x="71" y="0"/>
                    </a:moveTo>
                    <a:cubicBezTo>
                      <a:pt x="64" y="0"/>
                      <a:pt x="56" y="2"/>
                      <a:pt x="46" y="6"/>
                    </a:cubicBezTo>
                    <a:cubicBezTo>
                      <a:pt x="1" y="29"/>
                      <a:pt x="46" y="75"/>
                      <a:pt x="69" y="121"/>
                    </a:cubicBezTo>
                    <a:cubicBezTo>
                      <a:pt x="46" y="75"/>
                      <a:pt x="138" y="75"/>
                      <a:pt x="115" y="29"/>
                    </a:cubicBezTo>
                    <a:cubicBezTo>
                      <a:pt x="115" y="29"/>
                      <a:pt x="100" y="0"/>
                      <a:pt x="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39"/>
              <p:cNvSpPr/>
              <p:nvPr/>
            </p:nvSpPr>
            <p:spPr>
              <a:xfrm>
                <a:off x="1939725" y="3729850"/>
                <a:ext cx="7425" cy="572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9" extrusionOk="0">
                    <a:moveTo>
                      <a:pt x="206" y="0"/>
                    </a:moveTo>
                    <a:cubicBezTo>
                      <a:pt x="69" y="46"/>
                      <a:pt x="0" y="137"/>
                      <a:pt x="23" y="229"/>
                    </a:cubicBezTo>
                    <a:lnTo>
                      <a:pt x="91" y="206"/>
                    </a:lnTo>
                    <a:cubicBezTo>
                      <a:pt x="183" y="160"/>
                      <a:pt x="297" y="114"/>
                      <a:pt x="251" y="23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39"/>
              <p:cNvSpPr/>
              <p:nvPr/>
            </p:nvSpPr>
            <p:spPr>
              <a:xfrm>
                <a:off x="1932875" y="3791225"/>
                <a:ext cx="3450" cy="255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02" extrusionOk="0">
                    <a:moveTo>
                      <a:pt x="35" y="1"/>
                    </a:moveTo>
                    <a:cubicBezTo>
                      <a:pt x="12" y="1"/>
                      <a:pt x="0" y="17"/>
                      <a:pt x="0" y="33"/>
                    </a:cubicBezTo>
                    <a:cubicBezTo>
                      <a:pt x="0" y="79"/>
                      <a:pt x="0" y="56"/>
                      <a:pt x="46" y="102"/>
                    </a:cubicBezTo>
                    <a:cubicBezTo>
                      <a:pt x="46" y="94"/>
                      <a:pt x="48" y="92"/>
                      <a:pt x="52" y="92"/>
                    </a:cubicBezTo>
                    <a:cubicBezTo>
                      <a:pt x="59" y="92"/>
                      <a:pt x="69" y="102"/>
                      <a:pt x="69" y="102"/>
                    </a:cubicBezTo>
                    <a:cubicBezTo>
                      <a:pt x="92" y="79"/>
                      <a:pt x="114" y="79"/>
                      <a:pt x="137" y="56"/>
                    </a:cubicBezTo>
                    <a:cubicBezTo>
                      <a:pt x="114" y="33"/>
                      <a:pt x="137" y="10"/>
                      <a:pt x="69" y="10"/>
                    </a:cubicBezTo>
                    <a:cubicBezTo>
                      <a:pt x="55" y="4"/>
                      <a:pt x="44" y="1"/>
                      <a:pt x="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39"/>
              <p:cNvSpPr/>
              <p:nvPr/>
            </p:nvSpPr>
            <p:spPr>
              <a:xfrm>
                <a:off x="1939150" y="3792625"/>
                <a:ext cx="1175" cy="1150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0" y="0"/>
                    </a:moveTo>
                    <a:cubicBezTo>
                      <a:pt x="0" y="11"/>
                      <a:pt x="6" y="11"/>
                      <a:pt x="15" y="11"/>
                    </a:cubicBezTo>
                    <a:cubicBezTo>
                      <a:pt x="23" y="11"/>
                      <a:pt x="34" y="11"/>
                      <a:pt x="44" y="21"/>
                    </a:cubicBezTo>
                    <a:lnTo>
                      <a:pt x="44" y="21"/>
                    </a:lnTo>
                    <a:cubicBezTo>
                      <a:pt x="46" y="15"/>
                      <a:pt x="46" y="7"/>
                      <a:pt x="46" y="0"/>
                    </a:cubicBezTo>
                    <a:close/>
                    <a:moveTo>
                      <a:pt x="44" y="21"/>
                    </a:moveTo>
                    <a:cubicBezTo>
                      <a:pt x="42" y="30"/>
                      <a:pt x="37" y="38"/>
                      <a:pt x="26" y="42"/>
                    </a:cubicBezTo>
                    <a:lnTo>
                      <a:pt x="26" y="42"/>
                    </a:lnTo>
                    <a:cubicBezTo>
                      <a:pt x="36" y="39"/>
                      <a:pt x="46" y="33"/>
                      <a:pt x="46" y="23"/>
                    </a:cubicBezTo>
                    <a:cubicBezTo>
                      <a:pt x="45" y="22"/>
                      <a:pt x="45" y="22"/>
                      <a:pt x="44" y="21"/>
                    </a:cubicBezTo>
                    <a:close/>
                    <a:moveTo>
                      <a:pt x="26" y="42"/>
                    </a:moveTo>
                    <a:cubicBezTo>
                      <a:pt x="14" y="46"/>
                      <a:pt x="0" y="46"/>
                      <a:pt x="0" y="46"/>
                    </a:cubicBezTo>
                    <a:cubicBezTo>
                      <a:pt x="11" y="46"/>
                      <a:pt x="19" y="44"/>
                      <a:pt x="26" y="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8" name="Google Shape;888;p39"/>
              <p:cNvSpPr/>
              <p:nvPr/>
            </p:nvSpPr>
            <p:spPr>
              <a:xfrm>
                <a:off x="1945425" y="3785600"/>
                <a:ext cx="5725" cy="2475"/>
              </a:xfrm>
              <a:custGeom>
                <a:avLst/>
                <a:gdLst/>
                <a:ahLst/>
                <a:cxnLst/>
                <a:rect l="l" t="t" r="r" b="b"/>
                <a:pathLst>
                  <a:path w="229" h="99" extrusionOk="0">
                    <a:moveTo>
                      <a:pt x="115" y="1"/>
                    </a:moveTo>
                    <a:cubicBezTo>
                      <a:pt x="68" y="1"/>
                      <a:pt x="64" y="30"/>
                      <a:pt x="46" y="30"/>
                    </a:cubicBezTo>
                    <a:cubicBezTo>
                      <a:pt x="0" y="53"/>
                      <a:pt x="115" y="98"/>
                      <a:pt x="137" y="98"/>
                    </a:cubicBezTo>
                    <a:cubicBezTo>
                      <a:pt x="137" y="87"/>
                      <a:pt x="149" y="87"/>
                      <a:pt x="160" y="87"/>
                    </a:cubicBezTo>
                    <a:cubicBezTo>
                      <a:pt x="172" y="87"/>
                      <a:pt x="183" y="87"/>
                      <a:pt x="183" y="76"/>
                    </a:cubicBezTo>
                    <a:cubicBezTo>
                      <a:pt x="160" y="53"/>
                      <a:pt x="229" y="30"/>
                      <a:pt x="160" y="7"/>
                    </a:cubicBezTo>
                    <a:cubicBezTo>
                      <a:pt x="142" y="3"/>
                      <a:pt x="127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Google Shape;889;p39"/>
              <p:cNvSpPr/>
              <p:nvPr/>
            </p:nvSpPr>
            <p:spPr>
              <a:xfrm>
                <a:off x="1961975" y="3784050"/>
                <a:ext cx="2875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2" extrusionOk="0">
                    <a:moveTo>
                      <a:pt x="46" y="1"/>
                    </a:moveTo>
                    <a:cubicBezTo>
                      <a:pt x="0" y="1"/>
                      <a:pt x="0" y="23"/>
                      <a:pt x="0" y="46"/>
                    </a:cubicBezTo>
                    <a:cubicBezTo>
                      <a:pt x="19" y="46"/>
                      <a:pt x="22" y="76"/>
                      <a:pt x="35" y="76"/>
                    </a:cubicBezTo>
                    <a:cubicBezTo>
                      <a:pt x="38" y="76"/>
                      <a:pt x="41" y="74"/>
                      <a:pt x="46" y="69"/>
                    </a:cubicBezTo>
                    <a:lnTo>
                      <a:pt x="46" y="92"/>
                    </a:lnTo>
                    <a:lnTo>
                      <a:pt x="92" y="69"/>
                    </a:lnTo>
                    <a:cubicBezTo>
                      <a:pt x="69" y="46"/>
                      <a:pt x="114" y="23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0" name="Google Shape;890;p39"/>
              <p:cNvSpPr/>
              <p:nvPr/>
            </p:nvSpPr>
            <p:spPr>
              <a:xfrm>
                <a:off x="1938575" y="3778350"/>
                <a:ext cx="2875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2" extrusionOk="0">
                    <a:moveTo>
                      <a:pt x="46" y="0"/>
                    </a:moveTo>
                    <a:cubicBezTo>
                      <a:pt x="1" y="23"/>
                      <a:pt x="23" y="46"/>
                      <a:pt x="23" y="69"/>
                    </a:cubicBezTo>
                    <a:cubicBezTo>
                      <a:pt x="46" y="69"/>
                      <a:pt x="46" y="69"/>
                      <a:pt x="23" y="46"/>
                    </a:cubicBezTo>
                    <a:lnTo>
                      <a:pt x="69" y="46"/>
                    </a:lnTo>
                    <a:cubicBezTo>
                      <a:pt x="92" y="69"/>
                      <a:pt x="69" y="69"/>
                      <a:pt x="92" y="92"/>
                    </a:cubicBezTo>
                    <a:cubicBezTo>
                      <a:pt x="92" y="69"/>
                      <a:pt x="115" y="46"/>
                      <a:pt x="92" y="23"/>
                    </a:cubicBezTo>
                    <a:cubicBezTo>
                      <a:pt x="69" y="23"/>
                      <a:pt x="46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1" name="Google Shape;891;p39"/>
              <p:cNvSpPr/>
              <p:nvPr/>
            </p:nvSpPr>
            <p:spPr>
              <a:xfrm>
                <a:off x="1949425" y="3734975"/>
                <a:ext cx="2875" cy="175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0" extrusionOk="0">
                    <a:moveTo>
                      <a:pt x="23" y="1"/>
                    </a:moveTo>
                    <a:cubicBezTo>
                      <a:pt x="23" y="12"/>
                      <a:pt x="17" y="12"/>
                      <a:pt x="12" y="12"/>
                    </a:cubicBezTo>
                    <a:cubicBezTo>
                      <a:pt x="6" y="12"/>
                      <a:pt x="0" y="12"/>
                      <a:pt x="0" y="24"/>
                    </a:cubicBezTo>
                    <a:cubicBezTo>
                      <a:pt x="0" y="46"/>
                      <a:pt x="23" y="69"/>
                      <a:pt x="46" y="69"/>
                    </a:cubicBezTo>
                    <a:cubicBezTo>
                      <a:pt x="92" y="69"/>
                      <a:pt x="114" y="69"/>
                      <a:pt x="114" y="46"/>
                    </a:cubicBezTo>
                    <a:cubicBezTo>
                      <a:pt x="92" y="24"/>
                      <a:pt x="69" y="1"/>
                      <a:pt x="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Google Shape;892;p39"/>
              <p:cNvSpPr/>
              <p:nvPr/>
            </p:nvSpPr>
            <p:spPr>
              <a:xfrm>
                <a:off x="1944850" y="3731550"/>
                <a:ext cx="2875" cy="175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0" extrusionOk="0">
                    <a:moveTo>
                      <a:pt x="46" y="1"/>
                    </a:moveTo>
                    <a:cubicBezTo>
                      <a:pt x="1" y="1"/>
                      <a:pt x="46" y="46"/>
                      <a:pt x="92" y="69"/>
                    </a:cubicBezTo>
                    <a:cubicBezTo>
                      <a:pt x="115" y="46"/>
                      <a:pt x="115" y="46"/>
                      <a:pt x="115" y="24"/>
                    </a:cubicBezTo>
                    <a:cubicBezTo>
                      <a:pt x="92" y="24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3" name="Google Shape;893;p39"/>
              <p:cNvSpPr/>
              <p:nvPr/>
            </p:nvSpPr>
            <p:spPr>
              <a:xfrm>
                <a:off x="1920325" y="3757225"/>
                <a:ext cx="4575" cy="287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15" extrusionOk="0">
                    <a:moveTo>
                      <a:pt x="69" y="1"/>
                    </a:moveTo>
                    <a:cubicBezTo>
                      <a:pt x="23" y="1"/>
                      <a:pt x="0" y="47"/>
                      <a:pt x="0" y="69"/>
                    </a:cubicBezTo>
                    <a:cubicBezTo>
                      <a:pt x="23" y="69"/>
                      <a:pt x="46" y="92"/>
                      <a:pt x="23" y="92"/>
                    </a:cubicBezTo>
                    <a:lnTo>
                      <a:pt x="46" y="92"/>
                    </a:lnTo>
                    <a:cubicBezTo>
                      <a:pt x="52" y="105"/>
                      <a:pt x="58" y="109"/>
                      <a:pt x="65" y="109"/>
                    </a:cubicBezTo>
                    <a:cubicBezTo>
                      <a:pt x="76" y="109"/>
                      <a:pt x="88" y="98"/>
                      <a:pt x="104" y="98"/>
                    </a:cubicBezTo>
                    <a:cubicBezTo>
                      <a:pt x="114" y="98"/>
                      <a:pt x="124" y="102"/>
                      <a:pt x="137" y="115"/>
                    </a:cubicBezTo>
                    <a:cubicBezTo>
                      <a:pt x="137" y="104"/>
                      <a:pt x="143" y="104"/>
                      <a:pt x="151" y="104"/>
                    </a:cubicBezTo>
                    <a:cubicBezTo>
                      <a:pt x="160" y="104"/>
                      <a:pt x="171" y="104"/>
                      <a:pt x="183" y="92"/>
                    </a:cubicBezTo>
                    <a:cubicBezTo>
                      <a:pt x="183" y="69"/>
                      <a:pt x="183" y="47"/>
                      <a:pt x="160" y="24"/>
                    </a:cubicBezTo>
                    <a:cubicBezTo>
                      <a:pt x="114" y="1"/>
                      <a:pt x="91" y="1"/>
                      <a:pt x="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39"/>
              <p:cNvSpPr/>
              <p:nvPr/>
            </p:nvSpPr>
            <p:spPr>
              <a:xfrm>
                <a:off x="1971100" y="3772075"/>
                <a:ext cx="117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3" y="0"/>
                    </a:moveTo>
                    <a:cubicBezTo>
                      <a:pt x="23" y="0"/>
                      <a:pt x="1" y="0"/>
                      <a:pt x="23" y="23"/>
                    </a:cubicBezTo>
                    <a:lnTo>
                      <a:pt x="46" y="2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39"/>
              <p:cNvSpPr/>
              <p:nvPr/>
            </p:nvSpPr>
            <p:spPr>
              <a:xfrm>
                <a:off x="1975675" y="3757800"/>
                <a:ext cx="5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3" h="1" extrusionOk="0">
                    <a:moveTo>
                      <a:pt x="23" y="1"/>
                    </a:moveTo>
                    <a:lnTo>
                      <a:pt x="0" y="1"/>
                    </a:lnTo>
                    <a:lnTo>
                      <a:pt x="0" y="1"/>
                    </a:lnTo>
                    <a:cubicBezTo>
                      <a:pt x="0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6" name="Google Shape;896;p39"/>
              <p:cNvSpPr/>
              <p:nvPr/>
            </p:nvSpPr>
            <p:spPr>
              <a:xfrm>
                <a:off x="1976250" y="3756675"/>
                <a:ext cx="0" cy="575"/>
              </a:xfrm>
              <a:custGeom>
                <a:avLst/>
                <a:gdLst/>
                <a:ahLst/>
                <a:cxnLst/>
                <a:rect l="l" t="t" r="r" b="b"/>
                <a:pathLst>
                  <a:path h="23" extrusionOk="0">
                    <a:moveTo>
                      <a:pt x="0" y="23"/>
                    </a:moveTo>
                    <a:lnTo>
                      <a:pt x="0" y="23"/>
                    </a:lnTo>
                    <a:cubicBezTo>
                      <a:pt x="0" y="0"/>
                      <a:pt x="0" y="0"/>
                      <a:pt x="0" y="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39"/>
              <p:cNvSpPr/>
              <p:nvPr/>
            </p:nvSpPr>
            <p:spPr>
              <a:xfrm>
                <a:off x="1975675" y="3755525"/>
                <a:ext cx="2875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2" extrusionOk="0">
                    <a:moveTo>
                      <a:pt x="46" y="0"/>
                    </a:moveTo>
                    <a:cubicBezTo>
                      <a:pt x="23" y="0"/>
                      <a:pt x="23" y="0"/>
                      <a:pt x="0" y="23"/>
                    </a:cubicBezTo>
                    <a:cubicBezTo>
                      <a:pt x="23" y="23"/>
                      <a:pt x="46" y="23"/>
                      <a:pt x="46" y="46"/>
                    </a:cubicBezTo>
                    <a:lnTo>
                      <a:pt x="69" y="69"/>
                    </a:lnTo>
                    <a:lnTo>
                      <a:pt x="23" y="69"/>
                    </a:lnTo>
                    <a:lnTo>
                      <a:pt x="46" y="92"/>
                    </a:lnTo>
                    <a:cubicBezTo>
                      <a:pt x="91" y="69"/>
                      <a:pt x="114" y="46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39"/>
              <p:cNvSpPr/>
              <p:nvPr/>
            </p:nvSpPr>
            <p:spPr>
              <a:xfrm>
                <a:off x="1975675" y="3756100"/>
                <a:ext cx="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39"/>
              <p:cNvSpPr/>
              <p:nvPr/>
            </p:nvSpPr>
            <p:spPr>
              <a:xfrm>
                <a:off x="1975675" y="3756675"/>
                <a:ext cx="57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23" h="23" extrusionOk="0">
                    <a:moveTo>
                      <a:pt x="0" y="0"/>
                    </a:moveTo>
                    <a:cubicBezTo>
                      <a:pt x="0" y="0"/>
                      <a:pt x="0" y="23"/>
                      <a:pt x="0" y="23"/>
                    </a:cubicBezTo>
                    <a:lnTo>
                      <a:pt x="23" y="23"/>
                    </a:lnTo>
                    <a:cubicBezTo>
                      <a:pt x="0" y="2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39"/>
              <p:cNvSpPr/>
              <p:nvPr/>
            </p:nvSpPr>
            <p:spPr>
              <a:xfrm>
                <a:off x="1905475" y="3771500"/>
                <a:ext cx="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0"/>
                    </a:moveTo>
                    <a:lnTo>
                      <a:pt x="1" y="23"/>
                    </a:lnTo>
                    <a:cubicBezTo>
                      <a:pt x="1" y="2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39"/>
              <p:cNvSpPr/>
              <p:nvPr/>
            </p:nvSpPr>
            <p:spPr>
              <a:xfrm>
                <a:off x="1903200" y="3770925"/>
                <a:ext cx="2300" cy="175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0" extrusionOk="0">
                    <a:moveTo>
                      <a:pt x="46" y="1"/>
                    </a:moveTo>
                    <a:cubicBezTo>
                      <a:pt x="0" y="23"/>
                      <a:pt x="23" y="46"/>
                      <a:pt x="23" y="69"/>
                    </a:cubicBezTo>
                    <a:lnTo>
                      <a:pt x="46" y="23"/>
                    </a:lnTo>
                    <a:lnTo>
                      <a:pt x="69" y="46"/>
                    </a:lnTo>
                    <a:lnTo>
                      <a:pt x="69" y="69"/>
                    </a:lnTo>
                    <a:cubicBezTo>
                      <a:pt x="69" y="69"/>
                      <a:pt x="69" y="46"/>
                      <a:pt x="92" y="46"/>
                    </a:cubicBezTo>
                    <a:lnTo>
                      <a:pt x="69" y="23"/>
                    </a:lnTo>
                    <a:lnTo>
                      <a:pt x="92" y="23"/>
                    </a:lnTo>
                    <a:lnTo>
                      <a:pt x="6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39"/>
              <p:cNvSpPr/>
              <p:nvPr/>
            </p:nvSpPr>
            <p:spPr>
              <a:xfrm>
                <a:off x="1914600" y="3766925"/>
                <a:ext cx="2875" cy="232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3" extrusionOk="0">
                    <a:moveTo>
                      <a:pt x="69" y="1"/>
                    </a:moveTo>
                    <a:cubicBezTo>
                      <a:pt x="47" y="24"/>
                      <a:pt x="1" y="24"/>
                      <a:pt x="24" y="69"/>
                    </a:cubicBezTo>
                    <a:cubicBezTo>
                      <a:pt x="69" y="69"/>
                      <a:pt x="24" y="47"/>
                      <a:pt x="69" y="47"/>
                    </a:cubicBezTo>
                    <a:lnTo>
                      <a:pt x="92" y="69"/>
                    </a:lnTo>
                    <a:cubicBezTo>
                      <a:pt x="115" y="47"/>
                      <a:pt x="115" y="24"/>
                      <a:pt x="69" y="1"/>
                    </a:cubicBezTo>
                    <a:close/>
                    <a:moveTo>
                      <a:pt x="24" y="69"/>
                    </a:moveTo>
                    <a:cubicBezTo>
                      <a:pt x="1" y="69"/>
                      <a:pt x="24" y="92"/>
                      <a:pt x="24" y="92"/>
                    </a:cubicBezTo>
                    <a:cubicBezTo>
                      <a:pt x="47" y="92"/>
                      <a:pt x="92" y="92"/>
                      <a:pt x="92" y="69"/>
                    </a:cubicBezTo>
                    <a:cubicBezTo>
                      <a:pt x="77" y="69"/>
                      <a:pt x="72" y="80"/>
                      <a:pt x="63" y="80"/>
                    </a:cubicBezTo>
                    <a:cubicBezTo>
                      <a:pt x="59" y="80"/>
                      <a:pt x="54" y="77"/>
                      <a:pt x="47" y="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39"/>
              <p:cNvSpPr/>
              <p:nvPr/>
            </p:nvSpPr>
            <p:spPr>
              <a:xfrm>
                <a:off x="1818175" y="36916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39"/>
              <p:cNvSpPr/>
              <p:nvPr/>
            </p:nvSpPr>
            <p:spPr>
              <a:xfrm>
                <a:off x="1815325" y="36830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39"/>
              <p:cNvSpPr/>
              <p:nvPr/>
            </p:nvSpPr>
            <p:spPr>
              <a:xfrm>
                <a:off x="1815325" y="3682800"/>
                <a:ext cx="600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1" extrusionOk="0">
                    <a:moveTo>
                      <a:pt x="7" y="0"/>
                    </a:moveTo>
                    <a:cubicBezTo>
                      <a:pt x="0" y="0"/>
                      <a:pt x="0" y="11"/>
                      <a:pt x="0" y="11"/>
                    </a:cubicBezTo>
                    <a:lnTo>
                      <a:pt x="23" y="11"/>
                    </a:lnTo>
                    <a:cubicBezTo>
                      <a:pt x="15" y="3"/>
                      <a:pt x="10" y="0"/>
                      <a:pt x="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39"/>
              <p:cNvSpPr/>
              <p:nvPr/>
            </p:nvSpPr>
            <p:spPr>
              <a:xfrm>
                <a:off x="1817025" y="3674325"/>
                <a:ext cx="8600" cy="5900"/>
              </a:xfrm>
              <a:custGeom>
                <a:avLst/>
                <a:gdLst/>
                <a:ahLst/>
                <a:cxnLst/>
                <a:rect l="l" t="t" r="r" b="b"/>
                <a:pathLst>
                  <a:path w="344" h="236" extrusionOk="0">
                    <a:moveTo>
                      <a:pt x="209" y="1"/>
                    </a:moveTo>
                    <a:cubicBezTo>
                      <a:pt x="166" y="1"/>
                      <a:pt x="170" y="30"/>
                      <a:pt x="115" y="30"/>
                    </a:cubicBezTo>
                    <a:cubicBezTo>
                      <a:pt x="183" y="121"/>
                      <a:pt x="1" y="76"/>
                      <a:pt x="24" y="144"/>
                    </a:cubicBezTo>
                    <a:cubicBezTo>
                      <a:pt x="69" y="144"/>
                      <a:pt x="69" y="190"/>
                      <a:pt x="69" y="190"/>
                    </a:cubicBezTo>
                    <a:cubicBezTo>
                      <a:pt x="92" y="190"/>
                      <a:pt x="92" y="213"/>
                      <a:pt x="115" y="235"/>
                    </a:cubicBezTo>
                    <a:lnTo>
                      <a:pt x="138" y="213"/>
                    </a:lnTo>
                    <a:cubicBezTo>
                      <a:pt x="174" y="213"/>
                      <a:pt x="182" y="183"/>
                      <a:pt x="206" y="183"/>
                    </a:cubicBezTo>
                    <a:cubicBezTo>
                      <a:pt x="213" y="183"/>
                      <a:pt x="220" y="185"/>
                      <a:pt x="229" y="190"/>
                    </a:cubicBezTo>
                    <a:cubicBezTo>
                      <a:pt x="247" y="190"/>
                      <a:pt x="251" y="161"/>
                      <a:pt x="275" y="161"/>
                    </a:cubicBezTo>
                    <a:cubicBezTo>
                      <a:pt x="281" y="161"/>
                      <a:pt x="288" y="162"/>
                      <a:pt x="297" y="167"/>
                    </a:cubicBezTo>
                    <a:cubicBezTo>
                      <a:pt x="297" y="144"/>
                      <a:pt x="320" y="144"/>
                      <a:pt x="320" y="144"/>
                    </a:cubicBezTo>
                    <a:lnTo>
                      <a:pt x="343" y="99"/>
                    </a:lnTo>
                    <a:cubicBezTo>
                      <a:pt x="343" y="53"/>
                      <a:pt x="320" y="7"/>
                      <a:pt x="252" y="7"/>
                    </a:cubicBezTo>
                    <a:cubicBezTo>
                      <a:pt x="234" y="3"/>
                      <a:pt x="220" y="1"/>
                      <a:pt x="2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39"/>
              <p:cNvSpPr/>
              <p:nvPr/>
            </p:nvSpPr>
            <p:spPr>
              <a:xfrm>
                <a:off x="2048700" y="3675075"/>
                <a:ext cx="402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08" extrusionOk="0">
                    <a:moveTo>
                      <a:pt x="92" y="0"/>
                    </a:moveTo>
                    <a:cubicBezTo>
                      <a:pt x="81" y="11"/>
                      <a:pt x="69" y="11"/>
                      <a:pt x="58" y="11"/>
                    </a:cubicBezTo>
                    <a:cubicBezTo>
                      <a:pt x="46" y="11"/>
                      <a:pt x="35" y="11"/>
                      <a:pt x="24" y="23"/>
                    </a:cubicBezTo>
                    <a:cubicBezTo>
                      <a:pt x="1" y="46"/>
                      <a:pt x="1" y="114"/>
                      <a:pt x="46" y="160"/>
                    </a:cubicBezTo>
                    <a:cubicBezTo>
                      <a:pt x="61" y="188"/>
                      <a:pt x="83" y="208"/>
                      <a:pt x="104" y="208"/>
                    </a:cubicBezTo>
                    <a:cubicBezTo>
                      <a:pt x="117" y="208"/>
                      <a:pt x="129" y="200"/>
                      <a:pt x="138" y="183"/>
                    </a:cubicBezTo>
                    <a:cubicBezTo>
                      <a:pt x="161" y="137"/>
                      <a:pt x="138" y="69"/>
                      <a:pt x="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39"/>
              <p:cNvSpPr/>
              <p:nvPr/>
            </p:nvSpPr>
            <p:spPr>
              <a:xfrm>
                <a:off x="2227875" y="3809850"/>
                <a:ext cx="14300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290" extrusionOk="0">
                    <a:moveTo>
                      <a:pt x="292" y="1"/>
                    </a:moveTo>
                    <a:cubicBezTo>
                      <a:pt x="168" y="1"/>
                      <a:pt x="58" y="56"/>
                      <a:pt x="1" y="156"/>
                    </a:cubicBezTo>
                    <a:lnTo>
                      <a:pt x="115" y="224"/>
                    </a:lnTo>
                    <a:cubicBezTo>
                      <a:pt x="203" y="257"/>
                      <a:pt x="306" y="290"/>
                      <a:pt x="393" y="290"/>
                    </a:cubicBezTo>
                    <a:cubicBezTo>
                      <a:pt x="486" y="290"/>
                      <a:pt x="560" y="251"/>
                      <a:pt x="572" y="133"/>
                    </a:cubicBezTo>
                    <a:lnTo>
                      <a:pt x="526" y="64"/>
                    </a:lnTo>
                    <a:cubicBezTo>
                      <a:pt x="448" y="21"/>
                      <a:pt x="368" y="1"/>
                      <a:pt x="2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39"/>
              <p:cNvSpPr/>
              <p:nvPr/>
            </p:nvSpPr>
            <p:spPr>
              <a:xfrm>
                <a:off x="2126325" y="3709975"/>
                <a:ext cx="21700" cy="193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773" extrusionOk="0">
                    <a:moveTo>
                      <a:pt x="730" y="1"/>
                    </a:moveTo>
                    <a:cubicBezTo>
                      <a:pt x="643" y="1"/>
                      <a:pt x="599" y="101"/>
                      <a:pt x="525" y="156"/>
                    </a:cubicBezTo>
                    <a:lnTo>
                      <a:pt x="616" y="202"/>
                    </a:lnTo>
                    <a:cubicBezTo>
                      <a:pt x="616" y="225"/>
                      <a:pt x="594" y="225"/>
                      <a:pt x="571" y="225"/>
                    </a:cubicBezTo>
                    <a:cubicBezTo>
                      <a:pt x="496" y="129"/>
                      <a:pt x="421" y="107"/>
                      <a:pt x="346" y="107"/>
                    </a:cubicBezTo>
                    <a:cubicBezTo>
                      <a:pt x="288" y="107"/>
                      <a:pt x="229" y="121"/>
                      <a:pt x="170" y="121"/>
                    </a:cubicBezTo>
                    <a:cubicBezTo>
                      <a:pt x="144" y="121"/>
                      <a:pt x="117" y="118"/>
                      <a:pt x="91" y="110"/>
                    </a:cubicBezTo>
                    <a:lnTo>
                      <a:pt x="91" y="110"/>
                    </a:lnTo>
                    <a:cubicBezTo>
                      <a:pt x="251" y="293"/>
                      <a:pt x="0" y="202"/>
                      <a:pt x="23" y="247"/>
                    </a:cubicBezTo>
                    <a:lnTo>
                      <a:pt x="91" y="316"/>
                    </a:lnTo>
                    <a:cubicBezTo>
                      <a:pt x="91" y="407"/>
                      <a:pt x="23" y="430"/>
                      <a:pt x="0" y="430"/>
                    </a:cubicBezTo>
                    <a:lnTo>
                      <a:pt x="91" y="499"/>
                    </a:lnTo>
                    <a:lnTo>
                      <a:pt x="91" y="590"/>
                    </a:lnTo>
                    <a:lnTo>
                      <a:pt x="137" y="567"/>
                    </a:lnTo>
                    <a:cubicBezTo>
                      <a:pt x="156" y="624"/>
                      <a:pt x="237" y="696"/>
                      <a:pt x="226" y="745"/>
                    </a:cubicBezTo>
                    <a:lnTo>
                      <a:pt x="226" y="745"/>
                    </a:lnTo>
                    <a:lnTo>
                      <a:pt x="274" y="681"/>
                    </a:lnTo>
                    <a:cubicBezTo>
                      <a:pt x="289" y="685"/>
                      <a:pt x="306" y="687"/>
                      <a:pt x="324" y="687"/>
                    </a:cubicBezTo>
                    <a:cubicBezTo>
                      <a:pt x="415" y="687"/>
                      <a:pt x="533" y="639"/>
                      <a:pt x="571" y="544"/>
                    </a:cubicBezTo>
                    <a:cubicBezTo>
                      <a:pt x="457" y="88"/>
                      <a:pt x="845" y="430"/>
                      <a:pt x="867" y="133"/>
                    </a:cubicBezTo>
                    <a:cubicBezTo>
                      <a:pt x="867" y="88"/>
                      <a:pt x="822" y="42"/>
                      <a:pt x="799" y="19"/>
                    </a:cubicBezTo>
                    <a:cubicBezTo>
                      <a:pt x="773" y="6"/>
                      <a:pt x="750" y="1"/>
                      <a:pt x="730" y="1"/>
                    </a:cubicBezTo>
                    <a:close/>
                    <a:moveTo>
                      <a:pt x="226" y="745"/>
                    </a:moveTo>
                    <a:lnTo>
                      <a:pt x="205" y="772"/>
                    </a:lnTo>
                    <a:cubicBezTo>
                      <a:pt x="217" y="765"/>
                      <a:pt x="224" y="755"/>
                      <a:pt x="226" y="7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39"/>
              <p:cNvSpPr/>
              <p:nvPr/>
            </p:nvSpPr>
            <p:spPr>
              <a:xfrm>
                <a:off x="2032725" y="3760650"/>
                <a:ext cx="1750" cy="1750"/>
              </a:xfrm>
              <a:custGeom>
                <a:avLst/>
                <a:gdLst/>
                <a:ahLst/>
                <a:cxnLst/>
                <a:rect l="l" t="t" r="r" b="b"/>
                <a:pathLst>
                  <a:path w="70" h="7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4" y="24"/>
                      <a:pt x="1" y="24"/>
                      <a:pt x="24" y="46"/>
                    </a:cubicBezTo>
                    <a:lnTo>
                      <a:pt x="69" y="69"/>
                    </a:lnTo>
                    <a:lnTo>
                      <a:pt x="24" y="24"/>
                    </a:lnTo>
                    <a:cubicBezTo>
                      <a:pt x="24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39"/>
              <p:cNvSpPr/>
              <p:nvPr/>
            </p:nvSpPr>
            <p:spPr>
              <a:xfrm>
                <a:off x="2055675" y="3742400"/>
                <a:ext cx="1050" cy="1325"/>
              </a:xfrm>
              <a:custGeom>
                <a:avLst/>
                <a:gdLst/>
                <a:ahLst/>
                <a:cxnLst/>
                <a:rect l="l" t="t" r="r" b="b"/>
                <a:pathLst>
                  <a:path w="42" h="53" extrusionOk="0">
                    <a:moveTo>
                      <a:pt x="19" y="0"/>
                    </a:moveTo>
                    <a:lnTo>
                      <a:pt x="19" y="0"/>
                    </a:lnTo>
                    <a:cubicBezTo>
                      <a:pt x="0" y="19"/>
                      <a:pt x="26" y="52"/>
                      <a:pt x="37" y="52"/>
                    </a:cubicBezTo>
                    <a:cubicBezTo>
                      <a:pt x="40" y="52"/>
                      <a:pt x="41" y="50"/>
                      <a:pt x="41" y="46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39"/>
              <p:cNvSpPr/>
              <p:nvPr/>
            </p:nvSpPr>
            <p:spPr>
              <a:xfrm>
                <a:off x="2057850" y="3742300"/>
                <a:ext cx="30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12" h="28" extrusionOk="0">
                    <a:moveTo>
                      <a:pt x="10" y="1"/>
                    </a:moveTo>
                    <a:cubicBezTo>
                      <a:pt x="8" y="1"/>
                      <a:pt x="0" y="14"/>
                      <a:pt x="0" y="27"/>
                    </a:cubicBezTo>
                    <a:cubicBezTo>
                      <a:pt x="10" y="8"/>
                      <a:pt x="11" y="1"/>
                      <a:pt x="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39"/>
              <p:cNvSpPr/>
              <p:nvPr/>
            </p:nvSpPr>
            <p:spPr>
              <a:xfrm>
                <a:off x="2057850" y="3740125"/>
                <a:ext cx="40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68" extrusionOk="0">
                    <a:moveTo>
                      <a:pt x="0" y="114"/>
                    </a:moveTo>
                    <a:lnTo>
                      <a:pt x="11" y="126"/>
                    </a:lnTo>
                    <a:lnTo>
                      <a:pt x="11" y="126"/>
                    </a:lnTo>
                    <a:lnTo>
                      <a:pt x="23" y="114"/>
                    </a:lnTo>
                    <a:close/>
                    <a:moveTo>
                      <a:pt x="11" y="126"/>
                    </a:moveTo>
                    <a:lnTo>
                      <a:pt x="0" y="137"/>
                    </a:lnTo>
                    <a:cubicBezTo>
                      <a:pt x="14" y="147"/>
                      <a:pt x="30" y="154"/>
                      <a:pt x="45" y="159"/>
                    </a:cubicBezTo>
                    <a:lnTo>
                      <a:pt x="45" y="159"/>
                    </a:lnTo>
                    <a:lnTo>
                      <a:pt x="11" y="126"/>
                    </a:lnTo>
                    <a:close/>
                    <a:moveTo>
                      <a:pt x="46" y="0"/>
                    </a:moveTo>
                    <a:cubicBezTo>
                      <a:pt x="46" y="23"/>
                      <a:pt x="68" y="69"/>
                      <a:pt x="68" y="91"/>
                    </a:cubicBezTo>
                    <a:lnTo>
                      <a:pt x="46" y="160"/>
                    </a:lnTo>
                    <a:lnTo>
                      <a:pt x="46" y="160"/>
                    </a:lnTo>
                    <a:cubicBezTo>
                      <a:pt x="46" y="160"/>
                      <a:pt x="45" y="159"/>
                      <a:pt x="45" y="159"/>
                    </a:cubicBezTo>
                    <a:lnTo>
                      <a:pt x="45" y="159"/>
                    </a:lnTo>
                    <a:lnTo>
                      <a:pt x="46" y="160"/>
                    </a:lnTo>
                    <a:lnTo>
                      <a:pt x="46" y="160"/>
                    </a:lnTo>
                    <a:lnTo>
                      <a:pt x="46" y="160"/>
                    </a:lnTo>
                    <a:cubicBezTo>
                      <a:pt x="60" y="164"/>
                      <a:pt x="75" y="167"/>
                      <a:pt x="89" y="167"/>
                    </a:cubicBezTo>
                    <a:cubicBezTo>
                      <a:pt x="128" y="167"/>
                      <a:pt x="160" y="145"/>
                      <a:pt x="160" y="91"/>
                    </a:cubicBezTo>
                    <a:cubicBezTo>
                      <a:pt x="160" y="46"/>
                      <a:pt x="137" y="23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39"/>
              <p:cNvSpPr/>
              <p:nvPr/>
            </p:nvSpPr>
            <p:spPr>
              <a:xfrm>
                <a:off x="2057850" y="3740125"/>
                <a:ext cx="115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46" h="23" extrusionOk="0">
                    <a:moveTo>
                      <a:pt x="46" y="0"/>
                    </a:moveTo>
                    <a:cubicBezTo>
                      <a:pt x="23" y="0"/>
                      <a:pt x="0" y="0"/>
                      <a:pt x="0" y="23"/>
                    </a:cubicBezTo>
                    <a:cubicBezTo>
                      <a:pt x="0" y="23"/>
                      <a:pt x="23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39"/>
              <p:cNvSpPr/>
              <p:nvPr/>
            </p:nvSpPr>
            <p:spPr>
              <a:xfrm>
                <a:off x="2056700" y="3740675"/>
                <a:ext cx="1175" cy="1750"/>
              </a:xfrm>
              <a:custGeom>
                <a:avLst/>
                <a:gdLst/>
                <a:ahLst/>
                <a:cxnLst/>
                <a:rect l="l" t="t" r="r" b="b"/>
                <a:pathLst>
                  <a:path w="47" h="70" extrusionOk="0">
                    <a:moveTo>
                      <a:pt x="46" y="1"/>
                    </a:moveTo>
                    <a:lnTo>
                      <a:pt x="46" y="1"/>
                    </a:lnTo>
                    <a:cubicBezTo>
                      <a:pt x="23" y="24"/>
                      <a:pt x="23" y="24"/>
                      <a:pt x="0" y="47"/>
                    </a:cubicBezTo>
                    <a:lnTo>
                      <a:pt x="23" y="69"/>
                    </a:lnTo>
                    <a:cubicBezTo>
                      <a:pt x="23" y="47"/>
                      <a:pt x="23" y="24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39"/>
              <p:cNvSpPr/>
              <p:nvPr/>
            </p:nvSpPr>
            <p:spPr>
              <a:xfrm>
                <a:off x="2056125" y="3681650"/>
                <a:ext cx="1750" cy="2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80" extrusionOk="0">
                    <a:moveTo>
                      <a:pt x="6" y="1"/>
                    </a:moveTo>
                    <a:cubicBezTo>
                      <a:pt x="3" y="1"/>
                      <a:pt x="1" y="3"/>
                      <a:pt x="1" y="11"/>
                    </a:cubicBezTo>
                    <a:cubicBezTo>
                      <a:pt x="1" y="11"/>
                      <a:pt x="1" y="57"/>
                      <a:pt x="1" y="57"/>
                    </a:cubicBezTo>
                    <a:cubicBezTo>
                      <a:pt x="23" y="79"/>
                      <a:pt x="46" y="79"/>
                      <a:pt x="46" y="79"/>
                    </a:cubicBezTo>
                    <a:cubicBezTo>
                      <a:pt x="69" y="57"/>
                      <a:pt x="46" y="34"/>
                      <a:pt x="23" y="11"/>
                    </a:cubicBezTo>
                    <a:cubicBezTo>
                      <a:pt x="23" y="11"/>
                      <a:pt x="13" y="1"/>
                      <a:pt x="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39"/>
              <p:cNvSpPr/>
              <p:nvPr/>
            </p:nvSpPr>
            <p:spPr>
              <a:xfrm>
                <a:off x="2063550" y="3742750"/>
                <a:ext cx="6875" cy="302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21" extrusionOk="0">
                    <a:moveTo>
                      <a:pt x="180" y="1"/>
                    </a:moveTo>
                    <a:cubicBezTo>
                      <a:pt x="107" y="1"/>
                      <a:pt x="35" y="26"/>
                      <a:pt x="0" y="78"/>
                    </a:cubicBezTo>
                    <a:lnTo>
                      <a:pt x="69" y="101"/>
                    </a:lnTo>
                    <a:cubicBezTo>
                      <a:pt x="99" y="111"/>
                      <a:pt x="139" y="121"/>
                      <a:pt x="176" y="121"/>
                    </a:cubicBezTo>
                    <a:cubicBezTo>
                      <a:pt x="221" y="121"/>
                      <a:pt x="262" y="105"/>
                      <a:pt x="274" y="55"/>
                    </a:cubicBezTo>
                    <a:lnTo>
                      <a:pt x="251" y="9"/>
                    </a:lnTo>
                    <a:cubicBezTo>
                      <a:pt x="229" y="4"/>
                      <a:pt x="204" y="1"/>
                      <a:pt x="1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39"/>
              <p:cNvSpPr/>
              <p:nvPr/>
            </p:nvSpPr>
            <p:spPr>
              <a:xfrm>
                <a:off x="2027025" y="3683775"/>
                <a:ext cx="2300" cy="2975"/>
              </a:xfrm>
              <a:custGeom>
                <a:avLst/>
                <a:gdLst/>
                <a:ahLst/>
                <a:cxnLst/>
                <a:rect l="l" t="t" r="r" b="b"/>
                <a:pathLst>
                  <a:path w="92" h="119" extrusionOk="0">
                    <a:moveTo>
                      <a:pt x="15" y="0"/>
                    </a:moveTo>
                    <a:cubicBezTo>
                      <a:pt x="6" y="0"/>
                      <a:pt x="0" y="6"/>
                      <a:pt x="0" y="17"/>
                    </a:cubicBezTo>
                    <a:cubicBezTo>
                      <a:pt x="0" y="17"/>
                      <a:pt x="0" y="40"/>
                      <a:pt x="0" y="40"/>
                    </a:cubicBezTo>
                    <a:lnTo>
                      <a:pt x="0" y="63"/>
                    </a:lnTo>
                    <a:cubicBezTo>
                      <a:pt x="0" y="86"/>
                      <a:pt x="46" y="63"/>
                      <a:pt x="46" y="109"/>
                    </a:cubicBezTo>
                    <a:cubicBezTo>
                      <a:pt x="46" y="109"/>
                      <a:pt x="56" y="119"/>
                      <a:pt x="63" y="119"/>
                    </a:cubicBezTo>
                    <a:cubicBezTo>
                      <a:pt x="66" y="119"/>
                      <a:pt x="69" y="116"/>
                      <a:pt x="69" y="109"/>
                    </a:cubicBezTo>
                    <a:cubicBezTo>
                      <a:pt x="92" y="109"/>
                      <a:pt x="92" y="109"/>
                      <a:pt x="92" y="63"/>
                    </a:cubicBezTo>
                    <a:cubicBezTo>
                      <a:pt x="92" y="40"/>
                      <a:pt x="69" y="17"/>
                      <a:pt x="46" y="17"/>
                    </a:cubicBezTo>
                    <a:cubicBezTo>
                      <a:pt x="35" y="6"/>
                      <a:pt x="23" y="0"/>
                      <a:pt x="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39"/>
              <p:cNvSpPr/>
              <p:nvPr/>
            </p:nvSpPr>
            <p:spPr>
              <a:xfrm>
                <a:off x="2049275" y="3717850"/>
                <a:ext cx="6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24"/>
                    </a:cubicBezTo>
                    <a:lnTo>
                      <a:pt x="23" y="24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39"/>
              <p:cNvSpPr/>
              <p:nvPr/>
            </p:nvSpPr>
            <p:spPr>
              <a:xfrm>
                <a:off x="2242150" y="3748675"/>
                <a:ext cx="6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1" y="0"/>
                    </a:moveTo>
                    <a:cubicBezTo>
                      <a:pt x="23" y="0"/>
                      <a:pt x="23" y="23"/>
                      <a:pt x="23" y="23"/>
                    </a:cubicBez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39"/>
              <p:cNvSpPr/>
              <p:nvPr/>
            </p:nvSpPr>
            <p:spPr>
              <a:xfrm>
                <a:off x="2242725" y="3749250"/>
                <a:ext cx="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0"/>
                    </a:moveTo>
                    <a:lnTo>
                      <a:pt x="0" y="23"/>
                    </a:lnTo>
                    <a:cubicBezTo>
                      <a:pt x="0" y="2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39"/>
              <p:cNvSpPr/>
              <p:nvPr/>
            </p:nvSpPr>
            <p:spPr>
              <a:xfrm>
                <a:off x="2242150" y="37486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39"/>
              <p:cNvSpPr/>
              <p:nvPr/>
            </p:nvSpPr>
            <p:spPr>
              <a:xfrm>
                <a:off x="2059550" y="3709300"/>
                <a:ext cx="6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1"/>
                    </a:moveTo>
                    <a:cubicBezTo>
                      <a:pt x="0" y="23"/>
                      <a:pt x="0" y="23"/>
                      <a:pt x="23" y="2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39"/>
              <p:cNvSpPr/>
              <p:nvPr/>
            </p:nvSpPr>
            <p:spPr>
              <a:xfrm>
                <a:off x="2060700" y="3709300"/>
                <a:ext cx="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lnTo>
                      <a:pt x="0" y="23"/>
                    </a:lnTo>
                    <a:cubicBezTo>
                      <a:pt x="0" y="1"/>
                      <a:pt x="0" y="1"/>
                      <a:pt x="0" y="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39"/>
              <p:cNvSpPr/>
              <p:nvPr/>
            </p:nvSpPr>
            <p:spPr>
              <a:xfrm>
                <a:off x="2060125" y="3708725"/>
                <a:ext cx="2300" cy="175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0" extrusionOk="0">
                    <a:moveTo>
                      <a:pt x="0" y="46"/>
                    </a:moveTo>
                    <a:cubicBezTo>
                      <a:pt x="9" y="51"/>
                      <a:pt x="16" y="54"/>
                      <a:pt x="23" y="56"/>
                    </a:cubicBezTo>
                    <a:lnTo>
                      <a:pt x="23" y="56"/>
                    </a:lnTo>
                    <a:lnTo>
                      <a:pt x="23" y="46"/>
                    </a:lnTo>
                    <a:close/>
                    <a:moveTo>
                      <a:pt x="23" y="1"/>
                    </a:moveTo>
                    <a:cubicBezTo>
                      <a:pt x="23" y="1"/>
                      <a:pt x="46" y="24"/>
                      <a:pt x="46" y="24"/>
                    </a:cubicBezTo>
                    <a:lnTo>
                      <a:pt x="29" y="58"/>
                    </a:lnTo>
                    <a:lnTo>
                      <a:pt x="29" y="58"/>
                    </a:lnTo>
                    <a:cubicBezTo>
                      <a:pt x="27" y="58"/>
                      <a:pt x="25" y="57"/>
                      <a:pt x="23" y="56"/>
                    </a:cubicBezTo>
                    <a:lnTo>
                      <a:pt x="23" y="56"/>
                    </a:lnTo>
                    <a:lnTo>
                      <a:pt x="23" y="69"/>
                    </a:lnTo>
                    <a:lnTo>
                      <a:pt x="29" y="58"/>
                    </a:lnTo>
                    <a:lnTo>
                      <a:pt x="29" y="58"/>
                    </a:lnTo>
                    <a:cubicBezTo>
                      <a:pt x="35" y="60"/>
                      <a:pt x="41" y="61"/>
                      <a:pt x="47" y="61"/>
                    </a:cubicBezTo>
                    <a:cubicBezTo>
                      <a:pt x="65" y="61"/>
                      <a:pt x="78" y="50"/>
                      <a:pt x="92" y="24"/>
                    </a:cubicBezTo>
                    <a:cubicBezTo>
                      <a:pt x="69" y="24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39"/>
              <p:cNvSpPr/>
              <p:nvPr/>
            </p:nvSpPr>
            <p:spPr>
              <a:xfrm>
                <a:off x="2060125" y="3708725"/>
                <a:ext cx="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lnTo>
                      <a:pt x="23" y="1"/>
                    </a:lnTo>
                    <a:cubicBezTo>
                      <a:pt x="23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39"/>
              <p:cNvSpPr/>
              <p:nvPr/>
            </p:nvSpPr>
            <p:spPr>
              <a:xfrm>
                <a:off x="2060125" y="3708725"/>
                <a:ext cx="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4"/>
                    </a:moveTo>
                    <a:lnTo>
                      <a:pt x="0" y="24"/>
                    </a:lnTo>
                    <a:cubicBezTo>
                      <a:pt x="0" y="24"/>
                      <a:pt x="0" y="24"/>
                      <a:pt x="0" y="1"/>
                    </a:cubicBezTo>
                    <a:cubicBezTo>
                      <a:pt x="0" y="1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39"/>
              <p:cNvSpPr/>
              <p:nvPr/>
            </p:nvSpPr>
            <p:spPr>
              <a:xfrm>
                <a:off x="2093225" y="3713300"/>
                <a:ext cx="7425" cy="80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320" extrusionOk="0">
                    <a:moveTo>
                      <a:pt x="183" y="0"/>
                    </a:moveTo>
                    <a:cubicBezTo>
                      <a:pt x="91" y="0"/>
                      <a:pt x="69" y="114"/>
                      <a:pt x="0" y="160"/>
                    </a:cubicBezTo>
                    <a:lnTo>
                      <a:pt x="69" y="206"/>
                    </a:lnTo>
                    <a:lnTo>
                      <a:pt x="46" y="251"/>
                    </a:lnTo>
                    <a:cubicBezTo>
                      <a:pt x="56" y="257"/>
                      <a:pt x="65" y="258"/>
                      <a:pt x="74" y="258"/>
                    </a:cubicBezTo>
                    <a:cubicBezTo>
                      <a:pt x="89" y="258"/>
                      <a:pt x="102" y="253"/>
                      <a:pt x="116" y="253"/>
                    </a:cubicBezTo>
                    <a:cubicBezTo>
                      <a:pt x="129" y="253"/>
                      <a:pt x="143" y="257"/>
                      <a:pt x="160" y="274"/>
                    </a:cubicBezTo>
                    <a:lnTo>
                      <a:pt x="137" y="320"/>
                    </a:lnTo>
                    <a:cubicBezTo>
                      <a:pt x="183" y="320"/>
                      <a:pt x="206" y="251"/>
                      <a:pt x="160" y="206"/>
                    </a:cubicBezTo>
                    <a:cubicBezTo>
                      <a:pt x="164" y="198"/>
                      <a:pt x="168" y="195"/>
                      <a:pt x="173" y="195"/>
                    </a:cubicBezTo>
                    <a:cubicBezTo>
                      <a:pt x="197" y="195"/>
                      <a:pt x="232" y="278"/>
                      <a:pt x="251" y="297"/>
                    </a:cubicBezTo>
                    <a:cubicBezTo>
                      <a:pt x="274" y="274"/>
                      <a:pt x="274" y="206"/>
                      <a:pt x="297" y="183"/>
                    </a:cubicBezTo>
                    <a:cubicBezTo>
                      <a:pt x="297" y="114"/>
                      <a:pt x="251" y="0"/>
                      <a:pt x="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39"/>
              <p:cNvSpPr/>
              <p:nvPr/>
            </p:nvSpPr>
            <p:spPr>
              <a:xfrm>
                <a:off x="2256425" y="3759575"/>
                <a:ext cx="6875" cy="737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95" extrusionOk="0">
                    <a:moveTo>
                      <a:pt x="134" y="0"/>
                    </a:moveTo>
                    <a:cubicBezTo>
                      <a:pt x="92" y="0"/>
                      <a:pt x="67" y="52"/>
                      <a:pt x="23" y="67"/>
                    </a:cubicBezTo>
                    <a:cubicBezTo>
                      <a:pt x="46" y="89"/>
                      <a:pt x="23" y="158"/>
                      <a:pt x="0" y="158"/>
                    </a:cubicBezTo>
                    <a:lnTo>
                      <a:pt x="46" y="181"/>
                    </a:lnTo>
                    <a:lnTo>
                      <a:pt x="46" y="204"/>
                    </a:lnTo>
                    <a:lnTo>
                      <a:pt x="114" y="272"/>
                    </a:lnTo>
                    <a:lnTo>
                      <a:pt x="114" y="295"/>
                    </a:lnTo>
                    <a:lnTo>
                      <a:pt x="206" y="249"/>
                    </a:lnTo>
                    <a:cubicBezTo>
                      <a:pt x="251" y="226"/>
                      <a:pt x="274" y="135"/>
                      <a:pt x="228" y="67"/>
                    </a:cubicBezTo>
                    <a:cubicBezTo>
                      <a:pt x="187" y="17"/>
                      <a:pt x="158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39"/>
              <p:cNvSpPr/>
              <p:nvPr/>
            </p:nvSpPr>
            <p:spPr>
              <a:xfrm>
                <a:off x="2097200" y="3758950"/>
                <a:ext cx="6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4" y="0"/>
                    </a:moveTo>
                    <a:cubicBezTo>
                      <a:pt x="24" y="0"/>
                      <a:pt x="1" y="0"/>
                      <a:pt x="1" y="23"/>
                    </a:cubicBez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39"/>
              <p:cNvSpPr/>
              <p:nvPr/>
            </p:nvSpPr>
            <p:spPr>
              <a:xfrm>
                <a:off x="2093225" y="3755975"/>
                <a:ext cx="5150" cy="41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65" extrusionOk="0">
                    <a:moveTo>
                      <a:pt x="114" y="156"/>
                    </a:moveTo>
                    <a:cubicBezTo>
                      <a:pt x="109" y="159"/>
                      <a:pt x="103" y="165"/>
                      <a:pt x="91" y="165"/>
                    </a:cubicBezTo>
                    <a:lnTo>
                      <a:pt x="114" y="165"/>
                    </a:lnTo>
                    <a:lnTo>
                      <a:pt x="114" y="156"/>
                    </a:lnTo>
                    <a:close/>
                    <a:moveTo>
                      <a:pt x="133" y="1"/>
                    </a:moveTo>
                    <a:cubicBezTo>
                      <a:pt x="79" y="1"/>
                      <a:pt x="40" y="57"/>
                      <a:pt x="0" y="97"/>
                    </a:cubicBezTo>
                    <a:lnTo>
                      <a:pt x="114" y="51"/>
                    </a:lnTo>
                    <a:lnTo>
                      <a:pt x="114" y="142"/>
                    </a:lnTo>
                    <a:lnTo>
                      <a:pt x="114" y="156"/>
                    </a:lnTo>
                    <a:lnTo>
                      <a:pt x="114" y="156"/>
                    </a:lnTo>
                    <a:cubicBezTo>
                      <a:pt x="116" y="155"/>
                      <a:pt x="118" y="155"/>
                      <a:pt x="120" y="155"/>
                    </a:cubicBezTo>
                    <a:cubicBezTo>
                      <a:pt x="124" y="155"/>
                      <a:pt x="130" y="157"/>
                      <a:pt x="137" y="165"/>
                    </a:cubicBezTo>
                    <a:lnTo>
                      <a:pt x="160" y="74"/>
                    </a:lnTo>
                    <a:lnTo>
                      <a:pt x="183" y="97"/>
                    </a:lnTo>
                    <a:cubicBezTo>
                      <a:pt x="183" y="119"/>
                      <a:pt x="183" y="119"/>
                      <a:pt x="183" y="119"/>
                    </a:cubicBezTo>
                    <a:lnTo>
                      <a:pt x="206" y="74"/>
                    </a:lnTo>
                    <a:lnTo>
                      <a:pt x="160" y="5"/>
                    </a:lnTo>
                    <a:cubicBezTo>
                      <a:pt x="151" y="2"/>
                      <a:pt x="142" y="1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39"/>
              <p:cNvSpPr/>
              <p:nvPr/>
            </p:nvSpPr>
            <p:spPr>
              <a:xfrm>
                <a:off x="2115025" y="3765750"/>
                <a:ext cx="6175" cy="4450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78" extrusionOk="0">
                    <a:moveTo>
                      <a:pt x="91" y="0"/>
                    </a:moveTo>
                    <a:cubicBezTo>
                      <a:pt x="75" y="0"/>
                      <a:pt x="64" y="11"/>
                      <a:pt x="64" y="48"/>
                    </a:cubicBezTo>
                    <a:cubicBezTo>
                      <a:pt x="78" y="68"/>
                      <a:pt x="85" y="74"/>
                      <a:pt x="90" y="74"/>
                    </a:cubicBezTo>
                    <a:cubicBezTo>
                      <a:pt x="98" y="74"/>
                      <a:pt x="100" y="57"/>
                      <a:pt x="111" y="57"/>
                    </a:cubicBezTo>
                    <a:cubicBezTo>
                      <a:pt x="116" y="57"/>
                      <a:pt x="123" y="61"/>
                      <a:pt x="133" y="71"/>
                    </a:cubicBezTo>
                    <a:lnTo>
                      <a:pt x="155" y="139"/>
                    </a:lnTo>
                    <a:cubicBezTo>
                      <a:pt x="145" y="134"/>
                      <a:pt x="136" y="132"/>
                      <a:pt x="127" y="132"/>
                    </a:cubicBezTo>
                    <a:cubicBezTo>
                      <a:pt x="112" y="132"/>
                      <a:pt x="99" y="138"/>
                      <a:pt x="85" y="138"/>
                    </a:cubicBezTo>
                    <a:cubicBezTo>
                      <a:pt x="72" y="138"/>
                      <a:pt x="58" y="133"/>
                      <a:pt x="41" y="116"/>
                    </a:cubicBezTo>
                    <a:cubicBezTo>
                      <a:pt x="41" y="94"/>
                      <a:pt x="41" y="48"/>
                      <a:pt x="41" y="48"/>
                    </a:cubicBezTo>
                    <a:cubicBezTo>
                      <a:pt x="36" y="45"/>
                      <a:pt x="32" y="44"/>
                      <a:pt x="28" y="44"/>
                    </a:cubicBezTo>
                    <a:cubicBezTo>
                      <a:pt x="0" y="44"/>
                      <a:pt x="18" y="116"/>
                      <a:pt x="18" y="116"/>
                    </a:cubicBezTo>
                    <a:cubicBezTo>
                      <a:pt x="53" y="134"/>
                      <a:pt x="88" y="177"/>
                      <a:pt x="122" y="177"/>
                    </a:cubicBezTo>
                    <a:cubicBezTo>
                      <a:pt x="133" y="177"/>
                      <a:pt x="144" y="173"/>
                      <a:pt x="155" y="162"/>
                    </a:cubicBezTo>
                    <a:cubicBezTo>
                      <a:pt x="178" y="162"/>
                      <a:pt x="247" y="116"/>
                      <a:pt x="178" y="25"/>
                    </a:cubicBezTo>
                    <a:cubicBezTo>
                      <a:pt x="151" y="25"/>
                      <a:pt x="115" y="0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39"/>
              <p:cNvSpPr/>
              <p:nvPr/>
            </p:nvSpPr>
            <p:spPr>
              <a:xfrm>
                <a:off x="2103500" y="3664225"/>
                <a:ext cx="57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23" y="0"/>
                    </a:moveTo>
                    <a:lnTo>
                      <a:pt x="0" y="23"/>
                    </a:lnTo>
                    <a:lnTo>
                      <a:pt x="23" y="2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39"/>
              <p:cNvSpPr/>
              <p:nvPr/>
            </p:nvSpPr>
            <p:spPr>
              <a:xfrm>
                <a:off x="2238750" y="3828450"/>
                <a:ext cx="1725" cy="1850"/>
              </a:xfrm>
              <a:custGeom>
                <a:avLst/>
                <a:gdLst/>
                <a:ahLst/>
                <a:cxnLst/>
                <a:rect l="l" t="t" r="r" b="b"/>
                <a:pathLst>
                  <a:path w="69" h="74" extrusionOk="0">
                    <a:moveTo>
                      <a:pt x="29" y="0"/>
                    </a:moveTo>
                    <a:cubicBezTo>
                      <a:pt x="0" y="0"/>
                      <a:pt x="3" y="54"/>
                      <a:pt x="22" y="73"/>
                    </a:cubicBezTo>
                    <a:cubicBezTo>
                      <a:pt x="45" y="73"/>
                      <a:pt x="45" y="73"/>
                      <a:pt x="68" y="51"/>
                    </a:cubicBezTo>
                    <a:cubicBezTo>
                      <a:pt x="45" y="51"/>
                      <a:pt x="45" y="28"/>
                      <a:pt x="45" y="5"/>
                    </a:cubicBezTo>
                    <a:cubicBezTo>
                      <a:pt x="39" y="2"/>
                      <a:pt x="33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39"/>
              <p:cNvSpPr/>
              <p:nvPr/>
            </p:nvSpPr>
            <p:spPr>
              <a:xfrm>
                <a:off x="2145725" y="3816425"/>
                <a:ext cx="6875" cy="817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327" extrusionOk="0">
                    <a:moveTo>
                      <a:pt x="63" y="1"/>
                    </a:moveTo>
                    <a:cubicBezTo>
                      <a:pt x="34" y="1"/>
                      <a:pt x="12" y="18"/>
                      <a:pt x="0" y="52"/>
                    </a:cubicBezTo>
                    <a:cubicBezTo>
                      <a:pt x="23" y="75"/>
                      <a:pt x="23" y="121"/>
                      <a:pt x="0" y="121"/>
                    </a:cubicBezTo>
                    <a:lnTo>
                      <a:pt x="46" y="166"/>
                    </a:lnTo>
                    <a:cubicBezTo>
                      <a:pt x="0" y="258"/>
                      <a:pt x="137" y="189"/>
                      <a:pt x="114" y="326"/>
                    </a:cubicBezTo>
                    <a:cubicBezTo>
                      <a:pt x="122" y="311"/>
                      <a:pt x="132" y="306"/>
                      <a:pt x="144" y="306"/>
                    </a:cubicBezTo>
                    <a:cubicBezTo>
                      <a:pt x="168" y="306"/>
                      <a:pt x="198" y="326"/>
                      <a:pt x="228" y="326"/>
                    </a:cubicBezTo>
                    <a:cubicBezTo>
                      <a:pt x="251" y="326"/>
                      <a:pt x="274" y="281"/>
                      <a:pt x="274" y="212"/>
                    </a:cubicBezTo>
                    <a:cubicBezTo>
                      <a:pt x="251" y="121"/>
                      <a:pt x="206" y="75"/>
                      <a:pt x="160" y="52"/>
                    </a:cubicBezTo>
                    <a:cubicBezTo>
                      <a:pt x="126" y="18"/>
                      <a:pt x="91" y="1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39"/>
              <p:cNvSpPr/>
              <p:nvPr/>
            </p:nvSpPr>
            <p:spPr>
              <a:xfrm>
                <a:off x="2253000" y="3810875"/>
                <a:ext cx="57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252" extrusionOk="0">
                    <a:moveTo>
                      <a:pt x="69" y="0"/>
                    </a:moveTo>
                    <a:cubicBezTo>
                      <a:pt x="23" y="23"/>
                      <a:pt x="0" y="69"/>
                      <a:pt x="0" y="160"/>
                    </a:cubicBezTo>
                    <a:lnTo>
                      <a:pt x="23" y="183"/>
                    </a:lnTo>
                    <a:lnTo>
                      <a:pt x="23" y="206"/>
                    </a:lnTo>
                    <a:cubicBezTo>
                      <a:pt x="52" y="220"/>
                      <a:pt x="107" y="252"/>
                      <a:pt x="155" y="252"/>
                    </a:cubicBezTo>
                    <a:cubicBezTo>
                      <a:pt x="184" y="252"/>
                      <a:pt x="211" y="240"/>
                      <a:pt x="229" y="206"/>
                    </a:cubicBezTo>
                    <a:cubicBezTo>
                      <a:pt x="229" y="160"/>
                      <a:pt x="183" y="137"/>
                      <a:pt x="160" y="137"/>
                    </a:cubicBezTo>
                    <a:cubicBezTo>
                      <a:pt x="160" y="115"/>
                      <a:pt x="160" y="115"/>
                      <a:pt x="137" y="92"/>
                    </a:cubicBezTo>
                    <a:cubicBezTo>
                      <a:pt x="137" y="46"/>
                      <a:pt x="92" y="23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39"/>
              <p:cNvSpPr/>
              <p:nvPr/>
            </p:nvSpPr>
            <p:spPr>
              <a:xfrm>
                <a:off x="2264975" y="3829125"/>
                <a:ext cx="6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1"/>
                    </a:moveTo>
                    <a:lnTo>
                      <a:pt x="1" y="24"/>
                    </a:lnTo>
                    <a:lnTo>
                      <a:pt x="23" y="24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39"/>
              <p:cNvSpPr/>
              <p:nvPr/>
            </p:nvSpPr>
            <p:spPr>
              <a:xfrm>
                <a:off x="2268975" y="3821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39"/>
              <p:cNvSpPr/>
              <p:nvPr/>
            </p:nvSpPr>
            <p:spPr>
              <a:xfrm>
                <a:off x="2268975" y="3821150"/>
                <a:ext cx="6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0"/>
                    </a:moveTo>
                    <a:cubicBezTo>
                      <a:pt x="0" y="0"/>
                      <a:pt x="23" y="23"/>
                      <a:pt x="23" y="23"/>
                    </a:cubicBezTo>
                    <a:cubicBezTo>
                      <a:pt x="23" y="23"/>
                      <a:pt x="23" y="23"/>
                      <a:pt x="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39"/>
              <p:cNvSpPr/>
              <p:nvPr/>
            </p:nvSpPr>
            <p:spPr>
              <a:xfrm>
                <a:off x="2274100" y="3818300"/>
                <a:ext cx="687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52" extrusionOk="0">
                    <a:moveTo>
                      <a:pt x="23" y="19"/>
                    </a:moveTo>
                    <a:cubicBezTo>
                      <a:pt x="14" y="19"/>
                      <a:pt x="6" y="26"/>
                      <a:pt x="1" y="46"/>
                    </a:cubicBezTo>
                    <a:cubicBezTo>
                      <a:pt x="24" y="69"/>
                      <a:pt x="1" y="91"/>
                      <a:pt x="1" y="91"/>
                    </a:cubicBezTo>
                    <a:cubicBezTo>
                      <a:pt x="1" y="114"/>
                      <a:pt x="1" y="137"/>
                      <a:pt x="1" y="160"/>
                    </a:cubicBezTo>
                    <a:lnTo>
                      <a:pt x="24" y="160"/>
                    </a:lnTo>
                    <a:cubicBezTo>
                      <a:pt x="46" y="183"/>
                      <a:pt x="58" y="183"/>
                      <a:pt x="69" y="183"/>
                    </a:cubicBezTo>
                    <a:cubicBezTo>
                      <a:pt x="81" y="183"/>
                      <a:pt x="92" y="183"/>
                      <a:pt x="115" y="206"/>
                    </a:cubicBezTo>
                    <a:cubicBezTo>
                      <a:pt x="121" y="211"/>
                      <a:pt x="126" y="213"/>
                      <a:pt x="132" y="213"/>
                    </a:cubicBezTo>
                    <a:cubicBezTo>
                      <a:pt x="137" y="213"/>
                      <a:pt x="142" y="211"/>
                      <a:pt x="146" y="211"/>
                    </a:cubicBezTo>
                    <a:cubicBezTo>
                      <a:pt x="155" y="211"/>
                      <a:pt x="161" y="217"/>
                      <a:pt x="161" y="251"/>
                    </a:cubicBezTo>
                    <a:lnTo>
                      <a:pt x="183" y="228"/>
                    </a:lnTo>
                    <a:cubicBezTo>
                      <a:pt x="183" y="228"/>
                      <a:pt x="206" y="228"/>
                      <a:pt x="206" y="251"/>
                    </a:cubicBezTo>
                    <a:lnTo>
                      <a:pt x="252" y="228"/>
                    </a:lnTo>
                    <a:cubicBezTo>
                      <a:pt x="275" y="183"/>
                      <a:pt x="275" y="137"/>
                      <a:pt x="252" y="91"/>
                    </a:cubicBezTo>
                    <a:cubicBezTo>
                      <a:pt x="206" y="0"/>
                      <a:pt x="183" y="46"/>
                      <a:pt x="115" y="23"/>
                    </a:cubicBezTo>
                    <a:cubicBezTo>
                      <a:pt x="115" y="52"/>
                      <a:pt x="109" y="62"/>
                      <a:pt x="100" y="62"/>
                    </a:cubicBezTo>
                    <a:cubicBezTo>
                      <a:pt x="81" y="62"/>
                      <a:pt x="47" y="19"/>
                      <a:pt x="23" y="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39"/>
              <p:cNvSpPr/>
              <p:nvPr/>
            </p:nvSpPr>
            <p:spPr>
              <a:xfrm>
                <a:off x="2057850" y="3677450"/>
                <a:ext cx="6300" cy="282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13" extrusionOk="0">
                    <a:moveTo>
                      <a:pt x="153" y="1"/>
                    </a:moveTo>
                    <a:cubicBezTo>
                      <a:pt x="90" y="1"/>
                      <a:pt x="33" y="38"/>
                      <a:pt x="0" y="88"/>
                    </a:cubicBezTo>
                    <a:lnTo>
                      <a:pt x="46" y="110"/>
                    </a:lnTo>
                    <a:cubicBezTo>
                      <a:pt x="68" y="110"/>
                      <a:pt x="96" y="113"/>
                      <a:pt x="124" y="113"/>
                    </a:cubicBezTo>
                    <a:cubicBezTo>
                      <a:pt x="180" y="113"/>
                      <a:pt x="236" y="103"/>
                      <a:pt x="251" y="42"/>
                    </a:cubicBezTo>
                    <a:lnTo>
                      <a:pt x="228" y="19"/>
                    </a:lnTo>
                    <a:cubicBezTo>
                      <a:pt x="203" y="6"/>
                      <a:pt x="177" y="1"/>
                      <a:pt x="1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39"/>
              <p:cNvSpPr/>
              <p:nvPr/>
            </p:nvSpPr>
            <p:spPr>
              <a:xfrm>
                <a:off x="2069825" y="3695600"/>
                <a:ext cx="3450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61" extrusionOk="0">
                    <a:moveTo>
                      <a:pt x="46" y="1"/>
                    </a:moveTo>
                    <a:cubicBezTo>
                      <a:pt x="23" y="46"/>
                      <a:pt x="0" y="46"/>
                      <a:pt x="0" y="92"/>
                    </a:cubicBezTo>
                    <a:lnTo>
                      <a:pt x="23" y="92"/>
                    </a:lnTo>
                    <a:lnTo>
                      <a:pt x="23" y="115"/>
                    </a:lnTo>
                    <a:cubicBezTo>
                      <a:pt x="16" y="107"/>
                      <a:pt x="10" y="105"/>
                      <a:pt x="7" y="105"/>
                    </a:cubicBezTo>
                    <a:cubicBezTo>
                      <a:pt x="0" y="105"/>
                      <a:pt x="0" y="115"/>
                      <a:pt x="0" y="115"/>
                    </a:cubicBezTo>
                    <a:lnTo>
                      <a:pt x="46" y="138"/>
                    </a:lnTo>
                    <a:lnTo>
                      <a:pt x="46" y="161"/>
                    </a:lnTo>
                    <a:cubicBezTo>
                      <a:pt x="54" y="144"/>
                      <a:pt x="66" y="139"/>
                      <a:pt x="77" y="139"/>
                    </a:cubicBezTo>
                    <a:cubicBezTo>
                      <a:pt x="89" y="139"/>
                      <a:pt x="101" y="145"/>
                      <a:pt x="108" y="145"/>
                    </a:cubicBezTo>
                    <a:cubicBezTo>
                      <a:pt x="112" y="145"/>
                      <a:pt x="114" y="143"/>
                      <a:pt x="114" y="138"/>
                    </a:cubicBezTo>
                    <a:cubicBezTo>
                      <a:pt x="137" y="115"/>
                      <a:pt x="137" y="92"/>
                      <a:pt x="114" y="69"/>
                    </a:cubicBezTo>
                    <a:cubicBezTo>
                      <a:pt x="92" y="24"/>
                      <a:pt x="69" y="24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39"/>
              <p:cNvSpPr/>
              <p:nvPr/>
            </p:nvSpPr>
            <p:spPr>
              <a:xfrm>
                <a:off x="2081800" y="3701750"/>
                <a:ext cx="2875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8" extrusionOk="0">
                    <a:moveTo>
                      <a:pt x="35" y="0"/>
                    </a:moveTo>
                    <a:cubicBezTo>
                      <a:pt x="24" y="0"/>
                      <a:pt x="12" y="6"/>
                      <a:pt x="1" y="6"/>
                    </a:cubicBezTo>
                    <a:cubicBezTo>
                      <a:pt x="1" y="29"/>
                      <a:pt x="1" y="29"/>
                      <a:pt x="1" y="74"/>
                    </a:cubicBezTo>
                    <a:cubicBezTo>
                      <a:pt x="24" y="74"/>
                      <a:pt x="24" y="74"/>
                      <a:pt x="24" y="97"/>
                    </a:cubicBezTo>
                    <a:lnTo>
                      <a:pt x="69" y="97"/>
                    </a:lnTo>
                    <a:cubicBezTo>
                      <a:pt x="69" y="74"/>
                      <a:pt x="115" y="51"/>
                      <a:pt x="69" y="29"/>
                    </a:cubicBezTo>
                    <a:cubicBezTo>
                      <a:pt x="58" y="6"/>
                      <a:pt x="46" y="0"/>
                      <a:pt x="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39"/>
              <p:cNvSpPr/>
              <p:nvPr/>
            </p:nvSpPr>
            <p:spPr>
              <a:xfrm>
                <a:off x="2085225" y="3705300"/>
                <a:ext cx="117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47" h="41" extrusionOk="0">
                    <a:moveTo>
                      <a:pt x="23" y="1"/>
                    </a:moveTo>
                    <a:cubicBezTo>
                      <a:pt x="23" y="1"/>
                      <a:pt x="46" y="1"/>
                      <a:pt x="46" y="24"/>
                    </a:cubicBezTo>
                    <a:lnTo>
                      <a:pt x="46" y="1"/>
                    </a:lnTo>
                    <a:close/>
                    <a:moveTo>
                      <a:pt x="1" y="24"/>
                    </a:moveTo>
                    <a:cubicBezTo>
                      <a:pt x="12" y="35"/>
                      <a:pt x="23" y="41"/>
                      <a:pt x="32" y="41"/>
                    </a:cubicBezTo>
                    <a:cubicBezTo>
                      <a:pt x="41" y="41"/>
                      <a:pt x="46" y="35"/>
                      <a:pt x="46" y="24"/>
                    </a:cubicBezTo>
                    <a:lnTo>
                      <a:pt x="46" y="24"/>
                    </a:lnTo>
                    <a:cubicBezTo>
                      <a:pt x="39" y="31"/>
                      <a:pt x="34" y="34"/>
                      <a:pt x="29" y="34"/>
                    </a:cubicBezTo>
                    <a:cubicBezTo>
                      <a:pt x="21" y="34"/>
                      <a:pt x="16" y="24"/>
                      <a:pt x="1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5" name="Google Shape;945;p39"/>
              <p:cNvSpPr/>
              <p:nvPr/>
            </p:nvSpPr>
            <p:spPr>
              <a:xfrm>
                <a:off x="2102925" y="3729275"/>
                <a:ext cx="23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92" h="92" extrusionOk="0">
                    <a:moveTo>
                      <a:pt x="69" y="0"/>
                    </a:moveTo>
                    <a:cubicBezTo>
                      <a:pt x="23" y="0"/>
                      <a:pt x="0" y="69"/>
                      <a:pt x="0" y="92"/>
                    </a:cubicBezTo>
                    <a:cubicBezTo>
                      <a:pt x="0" y="87"/>
                      <a:pt x="4" y="85"/>
                      <a:pt x="9" y="85"/>
                    </a:cubicBezTo>
                    <a:cubicBezTo>
                      <a:pt x="20" y="85"/>
                      <a:pt x="37" y="90"/>
                      <a:pt x="53" y="90"/>
                    </a:cubicBezTo>
                    <a:cubicBezTo>
                      <a:pt x="68" y="90"/>
                      <a:pt x="83" y="86"/>
                      <a:pt x="92" y="69"/>
                    </a:cubicBezTo>
                    <a:cubicBezTo>
                      <a:pt x="92" y="69"/>
                      <a:pt x="92" y="23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39"/>
              <p:cNvSpPr/>
              <p:nvPr/>
            </p:nvSpPr>
            <p:spPr>
              <a:xfrm>
                <a:off x="2093225" y="3704175"/>
                <a:ext cx="4000" cy="2875"/>
              </a:xfrm>
              <a:custGeom>
                <a:avLst/>
                <a:gdLst/>
                <a:ahLst/>
                <a:cxnLst/>
                <a:rect l="l" t="t" r="r" b="b"/>
                <a:pathLst>
                  <a:path w="160" h="115" extrusionOk="0">
                    <a:moveTo>
                      <a:pt x="46" y="0"/>
                    </a:moveTo>
                    <a:cubicBezTo>
                      <a:pt x="0" y="23"/>
                      <a:pt x="46" y="91"/>
                      <a:pt x="69" y="91"/>
                    </a:cubicBezTo>
                    <a:lnTo>
                      <a:pt x="69" y="114"/>
                    </a:lnTo>
                    <a:cubicBezTo>
                      <a:pt x="69" y="107"/>
                      <a:pt x="71" y="104"/>
                      <a:pt x="75" y="104"/>
                    </a:cubicBezTo>
                    <a:cubicBezTo>
                      <a:pt x="84" y="104"/>
                      <a:pt x="99" y="114"/>
                      <a:pt x="114" y="114"/>
                    </a:cubicBezTo>
                    <a:cubicBezTo>
                      <a:pt x="114" y="69"/>
                      <a:pt x="160" y="91"/>
                      <a:pt x="137" y="46"/>
                    </a:cubicBezTo>
                    <a:cubicBezTo>
                      <a:pt x="114" y="12"/>
                      <a:pt x="97" y="6"/>
                      <a:pt x="83" y="6"/>
                    </a:cubicBezTo>
                    <a:cubicBezTo>
                      <a:pt x="76" y="6"/>
                      <a:pt x="69" y="7"/>
                      <a:pt x="63" y="7"/>
                    </a:cubicBezTo>
                    <a:cubicBezTo>
                      <a:pt x="57" y="7"/>
                      <a:pt x="52" y="6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7" name="Google Shape;947;p39"/>
              <p:cNvSpPr/>
              <p:nvPr/>
            </p:nvSpPr>
            <p:spPr>
              <a:xfrm>
                <a:off x="2105200" y="3710500"/>
                <a:ext cx="1725" cy="167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7" extrusionOk="0">
                    <a:moveTo>
                      <a:pt x="24" y="1"/>
                    </a:moveTo>
                    <a:cubicBezTo>
                      <a:pt x="11" y="1"/>
                      <a:pt x="1" y="21"/>
                      <a:pt x="1" y="21"/>
                    </a:cubicBezTo>
                    <a:cubicBezTo>
                      <a:pt x="1" y="21"/>
                      <a:pt x="1" y="67"/>
                      <a:pt x="1" y="67"/>
                    </a:cubicBezTo>
                    <a:lnTo>
                      <a:pt x="46" y="67"/>
                    </a:lnTo>
                    <a:cubicBezTo>
                      <a:pt x="46" y="44"/>
                      <a:pt x="69" y="67"/>
                      <a:pt x="46" y="21"/>
                    </a:cubicBezTo>
                    <a:cubicBezTo>
                      <a:pt x="39" y="6"/>
                      <a:pt x="31" y="1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8" name="Google Shape;948;p39"/>
              <p:cNvSpPr/>
              <p:nvPr/>
            </p:nvSpPr>
            <p:spPr>
              <a:xfrm>
                <a:off x="2072100" y="3695600"/>
                <a:ext cx="117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1" y="1"/>
                    </a:moveTo>
                    <a:cubicBezTo>
                      <a:pt x="23" y="24"/>
                      <a:pt x="23" y="24"/>
                      <a:pt x="23" y="24"/>
                    </a:cubicBezTo>
                    <a:lnTo>
                      <a:pt x="46" y="24"/>
                    </a:lnTo>
                    <a:cubicBezTo>
                      <a:pt x="23" y="24"/>
                      <a:pt x="23" y="24"/>
                      <a:pt x="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9" name="Google Shape;949;p39"/>
              <p:cNvSpPr/>
              <p:nvPr/>
            </p:nvSpPr>
            <p:spPr>
              <a:xfrm>
                <a:off x="2072675" y="3696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39"/>
              <p:cNvSpPr/>
              <p:nvPr/>
            </p:nvSpPr>
            <p:spPr>
              <a:xfrm>
                <a:off x="2072100" y="3695600"/>
                <a:ext cx="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1"/>
                    </a:moveTo>
                    <a:cubicBezTo>
                      <a:pt x="1" y="1"/>
                      <a:pt x="1" y="1"/>
                      <a:pt x="23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1" name="Google Shape;951;p39"/>
              <p:cNvSpPr/>
              <p:nvPr/>
            </p:nvSpPr>
            <p:spPr>
              <a:xfrm>
                <a:off x="2093225" y="3695025"/>
                <a:ext cx="1725" cy="23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93" extrusionOk="0">
                    <a:moveTo>
                      <a:pt x="46" y="1"/>
                    </a:moveTo>
                    <a:cubicBezTo>
                      <a:pt x="15" y="1"/>
                      <a:pt x="5" y="11"/>
                      <a:pt x="2" y="25"/>
                    </a:cubicBezTo>
                    <a:lnTo>
                      <a:pt x="2" y="25"/>
                    </a:lnTo>
                    <a:lnTo>
                      <a:pt x="0" y="24"/>
                    </a:lnTo>
                    <a:cubicBezTo>
                      <a:pt x="0" y="32"/>
                      <a:pt x="0" y="40"/>
                      <a:pt x="0" y="47"/>
                    </a:cubicBezTo>
                    <a:cubicBezTo>
                      <a:pt x="0" y="39"/>
                      <a:pt x="0" y="32"/>
                      <a:pt x="2" y="25"/>
                    </a:cubicBezTo>
                    <a:lnTo>
                      <a:pt x="2" y="25"/>
                    </a:lnTo>
                    <a:lnTo>
                      <a:pt x="46" y="69"/>
                    </a:lnTo>
                    <a:cubicBezTo>
                      <a:pt x="46" y="81"/>
                      <a:pt x="40" y="81"/>
                      <a:pt x="34" y="81"/>
                    </a:cubicBezTo>
                    <a:cubicBezTo>
                      <a:pt x="29" y="81"/>
                      <a:pt x="23" y="81"/>
                      <a:pt x="23" y="92"/>
                    </a:cubicBezTo>
                    <a:cubicBezTo>
                      <a:pt x="46" y="92"/>
                      <a:pt x="69" y="92"/>
                      <a:pt x="69" y="47"/>
                    </a:cubicBezTo>
                    <a:cubicBezTo>
                      <a:pt x="46" y="47"/>
                      <a:pt x="46" y="24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2" name="Google Shape;952;p39"/>
              <p:cNvSpPr/>
              <p:nvPr/>
            </p:nvSpPr>
            <p:spPr>
              <a:xfrm>
                <a:off x="2125175" y="3668225"/>
                <a:ext cx="1725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92" extrusionOk="0">
                    <a:moveTo>
                      <a:pt x="0" y="0"/>
                    </a:moveTo>
                    <a:cubicBezTo>
                      <a:pt x="0" y="23"/>
                      <a:pt x="0" y="46"/>
                      <a:pt x="23" y="69"/>
                    </a:cubicBezTo>
                    <a:cubicBezTo>
                      <a:pt x="46" y="91"/>
                      <a:pt x="46" y="91"/>
                      <a:pt x="69" y="91"/>
                    </a:cubicBezTo>
                    <a:cubicBezTo>
                      <a:pt x="69" y="46"/>
                      <a:pt x="69" y="23"/>
                      <a:pt x="46" y="0"/>
                    </a:cubicBezTo>
                    <a:cubicBezTo>
                      <a:pt x="38" y="8"/>
                      <a:pt x="33" y="10"/>
                      <a:pt x="29" y="10"/>
                    </a:cubicBezTo>
                    <a:cubicBezTo>
                      <a:pt x="21" y="10"/>
                      <a:pt x="16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39"/>
              <p:cNvSpPr/>
              <p:nvPr/>
            </p:nvSpPr>
            <p:spPr>
              <a:xfrm>
                <a:off x="2124625" y="3663850"/>
                <a:ext cx="1725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61" extrusionOk="0">
                    <a:moveTo>
                      <a:pt x="20" y="0"/>
                    </a:moveTo>
                    <a:cubicBezTo>
                      <a:pt x="1" y="0"/>
                      <a:pt x="5" y="44"/>
                      <a:pt x="22" y="61"/>
                    </a:cubicBezTo>
                    <a:cubicBezTo>
                      <a:pt x="45" y="61"/>
                      <a:pt x="45" y="61"/>
                      <a:pt x="68" y="38"/>
                    </a:cubicBezTo>
                    <a:cubicBezTo>
                      <a:pt x="45" y="38"/>
                      <a:pt x="45" y="15"/>
                      <a:pt x="45" y="15"/>
                    </a:cubicBezTo>
                    <a:cubicBezTo>
                      <a:pt x="34" y="4"/>
                      <a:pt x="26" y="0"/>
                      <a:pt x="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4" name="Google Shape;954;p39"/>
              <p:cNvSpPr/>
              <p:nvPr/>
            </p:nvSpPr>
            <p:spPr>
              <a:xfrm>
                <a:off x="2134875" y="3732125"/>
                <a:ext cx="7450" cy="295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18" extrusionOk="0">
                    <a:moveTo>
                      <a:pt x="156" y="1"/>
                    </a:moveTo>
                    <a:cubicBezTo>
                      <a:pt x="92" y="1"/>
                      <a:pt x="31" y="31"/>
                      <a:pt x="0" y="92"/>
                    </a:cubicBezTo>
                    <a:lnTo>
                      <a:pt x="69" y="115"/>
                    </a:lnTo>
                    <a:cubicBezTo>
                      <a:pt x="92" y="115"/>
                      <a:pt x="122" y="117"/>
                      <a:pt x="153" y="117"/>
                    </a:cubicBezTo>
                    <a:cubicBezTo>
                      <a:pt x="216" y="117"/>
                      <a:pt x="282" y="107"/>
                      <a:pt x="297" y="46"/>
                    </a:cubicBezTo>
                    <a:lnTo>
                      <a:pt x="252" y="23"/>
                    </a:lnTo>
                    <a:cubicBezTo>
                      <a:pt x="221" y="8"/>
                      <a:pt x="188" y="1"/>
                      <a:pt x="1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39"/>
              <p:cNvSpPr/>
              <p:nvPr/>
            </p:nvSpPr>
            <p:spPr>
              <a:xfrm>
                <a:off x="2163400" y="3679625"/>
                <a:ext cx="10875" cy="91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66" extrusionOk="0">
                    <a:moveTo>
                      <a:pt x="389" y="1"/>
                    </a:moveTo>
                    <a:cubicBezTo>
                      <a:pt x="343" y="1"/>
                      <a:pt x="297" y="46"/>
                      <a:pt x="275" y="69"/>
                    </a:cubicBezTo>
                    <a:lnTo>
                      <a:pt x="320" y="92"/>
                    </a:lnTo>
                    <a:cubicBezTo>
                      <a:pt x="320" y="115"/>
                      <a:pt x="297" y="115"/>
                      <a:pt x="297" y="115"/>
                    </a:cubicBezTo>
                    <a:cubicBezTo>
                      <a:pt x="258" y="75"/>
                      <a:pt x="223" y="66"/>
                      <a:pt x="190" y="66"/>
                    </a:cubicBezTo>
                    <a:cubicBezTo>
                      <a:pt x="159" y="66"/>
                      <a:pt x="130" y="74"/>
                      <a:pt x="102" y="74"/>
                    </a:cubicBezTo>
                    <a:cubicBezTo>
                      <a:pt x="91" y="74"/>
                      <a:pt x="80" y="73"/>
                      <a:pt x="69" y="69"/>
                    </a:cubicBezTo>
                    <a:lnTo>
                      <a:pt x="69" y="69"/>
                    </a:lnTo>
                    <a:cubicBezTo>
                      <a:pt x="115" y="130"/>
                      <a:pt x="69" y="130"/>
                      <a:pt x="40" y="130"/>
                    </a:cubicBezTo>
                    <a:lnTo>
                      <a:pt x="40" y="130"/>
                    </a:lnTo>
                    <a:cubicBezTo>
                      <a:pt x="26" y="130"/>
                      <a:pt x="16" y="130"/>
                      <a:pt x="24" y="138"/>
                    </a:cubicBezTo>
                    <a:lnTo>
                      <a:pt x="46" y="160"/>
                    </a:lnTo>
                    <a:cubicBezTo>
                      <a:pt x="69" y="206"/>
                      <a:pt x="24" y="206"/>
                      <a:pt x="1" y="229"/>
                    </a:cubicBezTo>
                    <a:lnTo>
                      <a:pt x="69" y="252"/>
                    </a:lnTo>
                    <a:lnTo>
                      <a:pt x="46" y="297"/>
                    </a:lnTo>
                    <a:lnTo>
                      <a:pt x="46" y="297"/>
                    </a:lnTo>
                    <a:lnTo>
                      <a:pt x="92" y="275"/>
                    </a:lnTo>
                    <a:cubicBezTo>
                      <a:pt x="92" y="294"/>
                      <a:pt x="124" y="329"/>
                      <a:pt x="121" y="354"/>
                    </a:cubicBezTo>
                    <a:lnTo>
                      <a:pt x="121" y="354"/>
                    </a:lnTo>
                    <a:lnTo>
                      <a:pt x="138" y="320"/>
                    </a:lnTo>
                    <a:cubicBezTo>
                      <a:pt x="206" y="320"/>
                      <a:pt x="275" y="297"/>
                      <a:pt x="297" y="252"/>
                    </a:cubicBezTo>
                    <a:cubicBezTo>
                      <a:pt x="229" y="46"/>
                      <a:pt x="434" y="183"/>
                      <a:pt x="434" y="69"/>
                    </a:cubicBezTo>
                    <a:cubicBezTo>
                      <a:pt x="434" y="46"/>
                      <a:pt x="412" y="23"/>
                      <a:pt x="389" y="1"/>
                    </a:cubicBezTo>
                    <a:close/>
                    <a:moveTo>
                      <a:pt x="121" y="354"/>
                    </a:moveTo>
                    <a:lnTo>
                      <a:pt x="115" y="366"/>
                    </a:lnTo>
                    <a:cubicBezTo>
                      <a:pt x="118" y="362"/>
                      <a:pt x="120" y="358"/>
                      <a:pt x="121" y="3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39"/>
              <p:cNvSpPr/>
              <p:nvPr/>
            </p:nvSpPr>
            <p:spPr>
              <a:xfrm>
                <a:off x="2093225" y="3670650"/>
                <a:ext cx="2875" cy="33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32" extrusionOk="0">
                    <a:moveTo>
                      <a:pt x="26" y="0"/>
                    </a:moveTo>
                    <a:cubicBezTo>
                      <a:pt x="12" y="0"/>
                      <a:pt x="0" y="6"/>
                      <a:pt x="0" y="17"/>
                    </a:cubicBezTo>
                    <a:cubicBezTo>
                      <a:pt x="0" y="40"/>
                      <a:pt x="0" y="63"/>
                      <a:pt x="0" y="63"/>
                    </a:cubicBezTo>
                    <a:lnTo>
                      <a:pt x="23" y="63"/>
                    </a:lnTo>
                    <a:cubicBezTo>
                      <a:pt x="0" y="109"/>
                      <a:pt x="46" y="86"/>
                      <a:pt x="46" y="131"/>
                    </a:cubicBezTo>
                    <a:cubicBezTo>
                      <a:pt x="53" y="124"/>
                      <a:pt x="59" y="121"/>
                      <a:pt x="63" y="121"/>
                    </a:cubicBezTo>
                    <a:cubicBezTo>
                      <a:pt x="71" y="121"/>
                      <a:pt x="76" y="131"/>
                      <a:pt x="91" y="131"/>
                    </a:cubicBezTo>
                    <a:cubicBezTo>
                      <a:pt x="114" y="109"/>
                      <a:pt x="114" y="109"/>
                      <a:pt x="114" y="63"/>
                    </a:cubicBezTo>
                    <a:cubicBezTo>
                      <a:pt x="91" y="40"/>
                      <a:pt x="91" y="17"/>
                      <a:pt x="69" y="17"/>
                    </a:cubicBezTo>
                    <a:cubicBezTo>
                      <a:pt x="57" y="6"/>
                      <a:pt x="40" y="0"/>
                      <a:pt x="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39"/>
              <p:cNvSpPr/>
              <p:nvPr/>
            </p:nvSpPr>
            <p:spPr>
              <a:xfrm>
                <a:off x="2118325" y="3706200"/>
                <a:ext cx="600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1" extrusionOk="0">
                    <a:moveTo>
                      <a:pt x="6" y="0"/>
                    </a:moveTo>
                    <a:cubicBezTo>
                      <a:pt x="3" y="0"/>
                      <a:pt x="1" y="3"/>
                      <a:pt x="1" y="10"/>
                    </a:cubicBezTo>
                    <a:lnTo>
                      <a:pt x="23" y="10"/>
                    </a:lnTo>
                    <a:cubicBezTo>
                      <a:pt x="23" y="10"/>
                      <a:pt x="13" y="0"/>
                      <a:pt x="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39"/>
              <p:cNvSpPr/>
              <p:nvPr/>
            </p:nvSpPr>
            <p:spPr>
              <a:xfrm>
                <a:off x="2129750" y="3697325"/>
                <a:ext cx="57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0" y="0"/>
                    </a:moveTo>
                    <a:cubicBezTo>
                      <a:pt x="0" y="23"/>
                      <a:pt x="0" y="23"/>
                      <a:pt x="23" y="2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39"/>
              <p:cNvSpPr/>
              <p:nvPr/>
            </p:nvSpPr>
            <p:spPr>
              <a:xfrm>
                <a:off x="2130300" y="3697075"/>
                <a:ext cx="550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1" extrusionOk="0">
                    <a:moveTo>
                      <a:pt x="16" y="0"/>
                    </a:moveTo>
                    <a:cubicBezTo>
                      <a:pt x="14" y="0"/>
                      <a:pt x="8" y="3"/>
                      <a:pt x="1" y="10"/>
                    </a:cubicBezTo>
                    <a:cubicBezTo>
                      <a:pt x="16" y="10"/>
                      <a:pt x="21" y="0"/>
                      <a:pt x="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39"/>
              <p:cNvSpPr/>
              <p:nvPr/>
            </p:nvSpPr>
            <p:spPr>
              <a:xfrm>
                <a:off x="2130300" y="3696175"/>
                <a:ext cx="2325" cy="1875"/>
              </a:xfrm>
              <a:custGeom>
                <a:avLst/>
                <a:gdLst/>
                <a:ahLst/>
                <a:cxnLst/>
                <a:rect l="l" t="t" r="r" b="b"/>
                <a:pathLst>
                  <a:path w="93" h="75" extrusionOk="0">
                    <a:moveTo>
                      <a:pt x="24" y="1"/>
                    </a:moveTo>
                    <a:cubicBezTo>
                      <a:pt x="24" y="23"/>
                      <a:pt x="46" y="23"/>
                      <a:pt x="46" y="46"/>
                    </a:cubicBezTo>
                    <a:lnTo>
                      <a:pt x="24" y="69"/>
                    </a:lnTo>
                    <a:lnTo>
                      <a:pt x="1" y="69"/>
                    </a:lnTo>
                    <a:cubicBezTo>
                      <a:pt x="24" y="69"/>
                      <a:pt x="41" y="75"/>
                      <a:pt x="55" y="75"/>
                    </a:cubicBezTo>
                    <a:cubicBezTo>
                      <a:pt x="69" y="75"/>
                      <a:pt x="81" y="69"/>
                      <a:pt x="92" y="46"/>
                    </a:cubicBezTo>
                    <a:cubicBezTo>
                      <a:pt x="69" y="23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39"/>
              <p:cNvSpPr/>
              <p:nvPr/>
            </p:nvSpPr>
            <p:spPr>
              <a:xfrm>
                <a:off x="2130300" y="3696175"/>
                <a:ext cx="6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4" y="1"/>
                    </a:moveTo>
                    <a:cubicBezTo>
                      <a:pt x="24" y="1"/>
                      <a:pt x="1" y="1"/>
                      <a:pt x="1" y="23"/>
                    </a:cubicBezTo>
                    <a:cubicBezTo>
                      <a:pt x="1" y="23"/>
                      <a:pt x="24" y="1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39"/>
              <p:cNvSpPr/>
              <p:nvPr/>
            </p:nvSpPr>
            <p:spPr>
              <a:xfrm>
                <a:off x="2129750" y="3696750"/>
                <a:ext cx="57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23" y="0"/>
                    </a:moveTo>
                    <a:cubicBezTo>
                      <a:pt x="23" y="0"/>
                      <a:pt x="23" y="0"/>
                      <a:pt x="0" y="23"/>
                    </a:cubicBezTo>
                    <a:lnTo>
                      <a:pt x="23" y="23"/>
                    </a:lnTo>
                    <a:cubicBezTo>
                      <a:pt x="23" y="23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39"/>
              <p:cNvSpPr/>
              <p:nvPr/>
            </p:nvSpPr>
            <p:spPr>
              <a:xfrm>
                <a:off x="2147425" y="3683050"/>
                <a:ext cx="4025" cy="3450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38" extrusionOk="0">
                    <a:moveTo>
                      <a:pt x="92" y="1"/>
                    </a:moveTo>
                    <a:cubicBezTo>
                      <a:pt x="46" y="1"/>
                      <a:pt x="23" y="46"/>
                      <a:pt x="1" y="92"/>
                    </a:cubicBezTo>
                    <a:lnTo>
                      <a:pt x="46" y="92"/>
                    </a:lnTo>
                    <a:lnTo>
                      <a:pt x="23" y="115"/>
                    </a:lnTo>
                    <a:cubicBezTo>
                      <a:pt x="31" y="122"/>
                      <a:pt x="39" y="125"/>
                      <a:pt x="46" y="125"/>
                    </a:cubicBezTo>
                    <a:cubicBezTo>
                      <a:pt x="61" y="125"/>
                      <a:pt x="77" y="115"/>
                      <a:pt x="92" y="115"/>
                    </a:cubicBezTo>
                    <a:lnTo>
                      <a:pt x="69" y="138"/>
                    </a:lnTo>
                    <a:cubicBezTo>
                      <a:pt x="92" y="138"/>
                      <a:pt x="115" y="115"/>
                      <a:pt x="92" y="92"/>
                    </a:cubicBezTo>
                    <a:cubicBezTo>
                      <a:pt x="92" y="88"/>
                      <a:pt x="93" y="86"/>
                      <a:pt x="94" y="86"/>
                    </a:cubicBezTo>
                    <a:cubicBezTo>
                      <a:pt x="100" y="86"/>
                      <a:pt x="115" y="119"/>
                      <a:pt x="115" y="138"/>
                    </a:cubicBezTo>
                    <a:cubicBezTo>
                      <a:pt x="138" y="115"/>
                      <a:pt x="138" y="92"/>
                      <a:pt x="160" y="69"/>
                    </a:cubicBezTo>
                    <a:cubicBezTo>
                      <a:pt x="138" y="46"/>
                      <a:pt x="115" y="1"/>
                      <a:pt x="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39"/>
              <p:cNvSpPr/>
              <p:nvPr/>
            </p:nvSpPr>
            <p:spPr>
              <a:xfrm>
                <a:off x="2148000" y="3709375"/>
                <a:ext cx="3450" cy="280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12" extrusionOk="0">
                    <a:moveTo>
                      <a:pt x="78" y="1"/>
                    </a:moveTo>
                    <a:cubicBezTo>
                      <a:pt x="55" y="1"/>
                      <a:pt x="39" y="27"/>
                      <a:pt x="23" y="43"/>
                    </a:cubicBezTo>
                    <a:cubicBezTo>
                      <a:pt x="23" y="43"/>
                      <a:pt x="23" y="66"/>
                      <a:pt x="0" y="66"/>
                    </a:cubicBezTo>
                    <a:lnTo>
                      <a:pt x="23" y="89"/>
                    </a:lnTo>
                    <a:lnTo>
                      <a:pt x="69" y="112"/>
                    </a:lnTo>
                    <a:lnTo>
                      <a:pt x="115" y="112"/>
                    </a:lnTo>
                    <a:cubicBezTo>
                      <a:pt x="137" y="89"/>
                      <a:pt x="137" y="43"/>
                      <a:pt x="115" y="20"/>
                    </a:cubicBezTo>
                    <a:cubicBezTo>
                      <a:pt x="100" y="6"/>
                      <a:pt x="88" y="1"/>
                      <a:pt x="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5" name="Google Shape;965;p39"/>
              <p:cNvSpPr/>
              <p:nvPr/>
            </p:nvSpPr>
            <p:spPr>
              <a:xfrm>
                <a:off x="2150275" y="37030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39"/>
              <p:cNvSpPr/>
              <p:nvPr/>
            </p:nvSpPr>
            <p:spPr>
              <a:xfrm>
                <a:off x="2148000" y="3701725"/>
                <a:ext cx="2300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6" extrusionOk="0">
                    <a:moveTo>
                      <a:pt x="55" y="0"/>
                    </a:moveTo>
                    <a:cubicBezTo>
                      <a:pt x="37" y="0"/>
                      <a:pt x="19" y="30"/>
                      <a:pt x="0" y="30"/>
                    </a:cubicBezTo>
                    <a:lnTo>
                      <a:pt x="46" y="30"/>
                    </a:lnTo>
                    <a:lnTo>
                      <a:pt x="69" y="52"/>
                    </a:lnTo>
                    <a:lnTo>
                      <a:pt x="69" y="30"/>
                    </a:lnTo>
                    <a:lnTo>
                      <a:pt x="92" y="52"/>
                    </a:lnTo>
                    <a:lnTo>
                      <a:pt x="92" y="30"/>
                    </a:lnTo>
                    <a:lnTo>
                      <a:pt x="69" y="7"/>
                    </a:lnTo>
                    <a:cubicBezTo>
                      <a:pt x="64" y="2"/>
                      <a:pt x="60" y="0"/>
                      <a:pt x="55" y="0"/>
                    </a:cubicBezTo>
                    <a:close/>
                    <a:moveTo>
                      <a:pt x="59" y="66"/>
                    </a:moveTo>
                    <a:cubicBezTo>
                      <a:pt x="53" y="68"/>
                      <a:pt x="46" y="75"/>
                      <a:pt x="46" y="75"/>
                    </a:cubicBezTo>
                    <a:lnTo>
                      <a:pt x="69" y="75"/>
                    </a:lnTo>
                    <a:lnTo>
                      <a:pt x="59" y="66"/>
                    </a:lnTo>
                    <a:close/>
                    <a:moveTo>
                      <a:pt x="46" y="52"/>
                    </a:moveTo>
                    <a:lnTo>
                      <a:pt x="59" y="66"/>
                    </a:lnTo>
                    <a:lnTo>
                      <a:pt x="59" y="66"/>
                    </a:lnTo>
                    <a:cubicBezTo>
                      <a:pt x="61" y="65"/>
                      <a:pt x="62" y="65"/>
                      <a:pt x="63" y="65"/>
                    </a:cubicBezTo>
                    <a:cubicBezTo>
                      <a:pt x="66" y="65"/>
                      <a:pt x="69" y="68"/>
                      <a:pt x="69" y="75"/>
                    </a:cubicBezTo>
                    <a:lnTo>
                      <a:pt x="69" y="5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39"/>
              <p:cNvSpPr/>
              <p:nvPr/>
            </p:nvSpPr>
            <p:spPr>
              <a:xfrm>
                <a:off x="2158850" y="3705175"/>
                <a:ext cx="3450" cy="2025"/>
              </a:xfrm>
              <a:custGeom>
                <a:avLst/>
                <a:gdLst/>
                <a:ahLst/>
                <a:cxnLst/>
                <a:rect l="l" t="t" r="r" b="b"/>
                <a:pathLst>
                  <a:path w="138" h="81" extrusionOk="0">
                    <a:moveTo>
                      <a:pt x="51" y="0"/>
                    </a:moveTo>
                    <a:cubicBezTo>
                      <a:pt x="40" y="0"/>
                      <a:pt x="34" y="6"/>
                      <a:pt x="46" y="29"/>
                    </a:cubicBezTo>
                    <a:cubicBezTo>
                      <a:pt x="51" y="33"/>
                      <a:pt x="53" y="35"/>
                      <a:pt x="55" y="35"/>
                    </a:cubicBezTo>
                    <a:cubicBezTo>
                      <a:pt x="59" y="35"/>
                      <a:pt x="55" y="22"/>
                      <a:pt x="59" y="22"/>
                    </a:cubicBezTo>
                    <a:cubicBezTo>
                      <a:pt x="61" y="22"/>
                      <a:pt x="64" y="24"/>
                      <a:pt x="69" y="29"/>
                    </a:cubicBezTo>
                    <a:lnTo>
                      <a:pt x="69" y="51"/>
                    </a:lnTo>
                    <a:cubicBezTo>
                      <a:pt x="69" y="51"/>
                      <a:pt x="58" y="62"/>
                      <a:pt x="45" y="62"/>
                    </a:cubicBezTo>
                    <a:cubicBezTo>
                      <a:pt x="38" y="62"/>
                      <a:pt x="31" y="59"/>
                      <a:pt x="23" y="51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18" y="24"/>
                      <a:pt x="15" y="22"/>
                      <a:pt x="12" y="22"/>
                    </a:cubicBezTo>
                    <a:cubicBezTo>
                      <a:pt x="0" y="22"/>
                      <a:pt x="0" y="51"/>
                      <a:pt x="0" y="51"/>
                    </a:cubicBezTo>
                    <a:cubicBezTo>
                      <a:pt x="18" y="51"/>
                      <a:pt x="51" y="81"/>
                      <a:pt x="64" y="81"/>
                    </a:cubicBezTo>
                    <a:cubicBezTo>
                      <a:pt x="67" y="81"/>
                      <a:pt x="69" y="79"/>
                      <a:pt x="69" y="74"/>
                    </a:cubicBezTo>
                    <a:cubicBezTo>
                      <a:pt x="91" y="51"/>
                      <a:pt x="137" y="51"/>
                      <a:pt x="91" y="6"/>
                    </a:cubicBezTo>
                    <a:cubicBezTo>
                      <a:pt x="80" y="6"/>
                      <a:pt x="63" y="0"/>
                      <a:pt x="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39"/>
              <p:cNvSpPr/>
              <p:nvPr/>
            </p:nvSpPr>
            <p:spPr>
              <a:xfrm>
                <a:off x="2259275" y="3758225"/>
                <a:ext cx="2875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8" extrusionOk="0">
                    <a:moveTo>
                      <a:pt x="57" y="1"/>
                    </a:moveTo>
                    <a:cubicBezTo>
                      <a:pt x="46" y="1"/>
                      <a:pt x="35" y="7"/>
                      <a:pt x="23" y="7"/>
                    </a:cubicBezTo>
                    <a:cubicBezTo>
                      <a:pt x="0" y="29"/>
                      <a:pt x="0" y="29"/>
                      <a:pt x="23" y="75"/>
                    </a:cubicBezTo>
                    <a:cubicBezTo>
                      <a:pt x="23" y="75"/>
                      <a:pt x="23" y="75"/>
                      <a:pt x="23" y="98"/>
                    </a:cubicBezTo>
                    <a:lnTo>
                      <a:pt x="92" y="98"/>
                    </a:lnTo>
                    <a:cubicBezTo>
                      <a:pt x="92" y="75"/>
                      <a:pt x="114" y="75"/>
                      <a:pt x="92" y="29"/>
                    </a:cubicBezTo>
                    <a:cubicBezTo>
                      <a:pt x="80" y="7"/>
                      <a:pt x="69" y="1"/>
                      <a:pt x="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39"/>
              <p:cNvSpPr/>
              <p:nvPr/>
            </p:nvSpPr>
            <p:spPr>
              <a:xfrm>
                <a:off x="2263275" y="3761800"/>
                <a:ext cx="1150" cy="14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57" extrusionOk="0">
                    <a:moveTo>
                      <a:pt x="0" y="46"/>
                    </a:moveTo>
                    <a:lnTo>
                      <a:pt x="0" y="46"/>
                    </a:lnTo>
                    <a:cubicBezTo>
                      <a:pt x="1" y="47"/>
                      <a:pt x="2" y="48"/>
                      <a:pt x="4" y="49"/>
                    </a:cubicBezTo>
                    <a:lnTo>
                      <a:pt x="4" y="49"/>
                    </a:lnTo>
                    <a:cubicBezTo>
                      <a:pt x="2" y="47"/>
                      <a:pt x="0" y="46"/>
                      <a:pt x="0" y="46"/>
                    </a:cubicBezTo>
                    <a:close/>
                    <a:moveTo>
                      <a:pt x="23" y="0"/>
                    </a:moveTo>
                    <a:lnTo>
                      <a:pt x="23" y="0"/>
                    </a:lnTo>
                    <a:cubicBezTo>
                      <a:pt x="0" y="23"/>
                      <a:pt x="46" y="23"/>
                      <a:pt x="23" y="46"/>
                    </a:cubicBezTo>
                    <a:cubicBezTo>
                      <a:pt x="23" y="52"/>
                      <a:pt x="22" y="54"/>
                      <a:pt x="20" y="56"/>
                    </a:cubicBezTo>
                    <a:lnTo>
                      <a:pt x="20" y="56"/>
                    </a:lnTo>
                    <a:cubicBezTo>
                      <a:pt x="34" y="55"/>
                      <a:pt x="46" y="39"/>
                      <a:pt x="46" y="23"/>
                    </a:cubicBezTo>
                    <a:cubicBezTo>
                      <a:pt x="23" y="23"/>
                      <a:pt x="23" y="0"/>
                      <a:pt x="23" y="0"/>
                    </a:cubicBezTo>
                    <a:close/>
                    <a:moveTo>
                      <a:pt x="4" y="49"/>
                    </a:moveTo>
                    <a:cubicBezTo>
                      <a:pt x="7" y="52"/>
                      <a:pt x="13" y="56"/>
                      <a:pt x="17" y="56"/>
                    </a:cubicBezTo>
                    <a:cubicBezTo>
                      <a:pt x="18" y="56"/>
                      <a:pt x="19" y="56"/>
                      <a:pt x="20" y="56"/>
                    </a:cubicBezTo>
                    <a:lnTo>
                      <a:pt x="20" y="56"/>
                    </a:lnTo>
                    <a:cubicBezTo>
                      <a:pt x="20" y="56"/>
                      <a:pt x="20" y="56"/>
                      <a:pt x="20" y="56"/>
                    </a:cubicBezTo>
                    <a:cubicBezTo>
                      <a:pt x="15" y="56"/>
                      <a:pt x="9" y="54"/>
                      <a:pt x="4" y="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0" name="Google Shape;970;p39"/>
              <p:cNvSpPr/>
              <p:nvPr/>
            </p:nvSpPr>
            <p:spPr>
              <a:xfrm>
                <a:off x="2281525" y="3788500"/>
                <a:ext cx="287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7" extrusionOk="0">
                    <a:moveTo>
                      <a:pt x="53" y="1"/>
                    </a:moveTo>
                    <a:cubicBezTo>
                      <a:pt x="27" y="1"/>
                      <a:pt x="22" y="42"/>
                      <a:pt x="8" y="79"/>
                    </a:cubicBezTo>
                    <a:lnTo>
                      <a:pt x="8" y="79"/>
                    </a:lnTo>
                    <a:cubicBezTo>
                      <a:pt x="12" y="76"/>
                      <a:pt x="17" y="75"/>
                      <a:pt x="23" y="75"/>
                    </a:cubicBezTo>
                    <a:cubicBezTo>
                      <a:pt x="37" y="75"/>
                      <a:pt x="55" y="81"/>
                      <a:pt x="71" y="81"/>
                    </a:cubicBezTo>
                    <a:cubicBezTo>
                      <a:pt x="79" y="81"/>
                      <a:pt x="87" y="79"/>
                      <a:pt x="92" y="74"/>
                    </a:cubicBezTo>
                    <a:cubicBezTo>
                      <a:pt x="92" y="51"/>
                      <a:pt x="115" y="5"/>
                      <a:pt x="69" y="5"/>
                    </a:cubicBezTo>
                    <a:cubicBezTo>
                      <a:pt x="63" y="2"/>
                      <a:pt x="57" y="1"/>
                      <a:pt x="53" y="1"/>
                    </a:cubicBezTo>
                    <a:close/>
                    <a:moveTo>
                      <a:pt x="8" y="79"/>
                    </a:moveTo>
                    <a:cubicBezTo>
                      <a:pt x="3" y="82"/>
                      <a:pt x="1" y="87"/>
                      <a:pt x="1" y="97"/>
                    </a:cubicBezTo>
                    <a:cubicBezTo>
                      <a:pt x="3" y="91"/>
                      <a:pt x="6" y="85"/>
                      <a:pt x="8" y="7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39"/>
              <p:cNvSpPr/>
              <p:nvPr/>
            </p:nvSpPr>
            <p:spPr>
              <a:xfrm>
                <a:off x="2271250" y="3761650"/>
                <a:ext cx="4025" cy="262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05" extrusionOk="0">
                    <a:moveTo>
                      <a:pt x="83" y="1"/>
                    </a:moveTo>
                    <a:cubicBezTo>
                      <a:pt x="69" y="1"/>
                      <a:pt x="58" y="6"/>
                      <a:pt x="46" y="6"/>
                    </a:cubicBezTo>
                    <a:cubicBezTo>
                      <a:pt x="1" y="6"/>
                      <a:pt x="69" y="75"/>
                      <a:pt x="69" y="98"/>
                    </a:cubicBezTo>
                    <a:cubicBezTo>
                      <a:pt x="74" y="93"/>
                      <a:pt x="79" y="91"/>
                      <a:pt x="83" y="91"/>
                    </a:cubicBezTo>
                    <a:cubicBezTo>
                      <a:pt x="96" y="91"/>
                      <a:pt x="107" y="104"/>
                      <a:pt x="112" y="104"/>
                    </a:cubicBezTo>
                    <a:cubicBezTo>
                      <a:pt x="114" y="104"/>
                      <a:pt x="115" y="103"/>
                      <a:pt x="115" y="98"/>
                    </a:cubicBezTo>
                    <a:cubicBezTo>
                      <a:pt x="115" y="75"/>
                      <a:pt x="160" y="98"/>
                      <a:pt x="138" y="29"/>
                    </a:cubicBezTo>
                    <a:cubicBezTo>
                      <a:pt x="115" y="6"/>
                      <a:pt x="98" y="1"/>
                      <a:pt x="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2" name="Google Shape;972;p39"/>
              <p:cNvSpPr/>
              <p:nvPr/>
            </p:nvSpPr>
            <p:spPr>
              <a:xfrm>
                <a:off x="2283800" y="3768550"/>
                <a:ext cx="2325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93" h="73" extrusionOk="0">
                    <a:moveTo>
                      <a:pt x="24" y="1"/>
                    </a:moveTo>
                    <a:cubicBezTo>
                      <a:pt x="8" y="1"/>
                      <a:pt x="1" y="14"/>
                      <a:pt x="1" y="27"/>
                    </a:cubicBezTo>
                    <a:cubicBezTo>
                      <a:pt x="1" y="27"/>
                      <a:pt x="1" y="56"/>
                      <a:pt x="13" y="56"/>
                    </a:cubicBezTo>
                    <a:cubicBezTo>
                      <a:pt x="15" y="56"/>
                      <a:pt x="19" y="55"/>
                      <a:pt x="24" y="50"/>
                    </a:cubicBezTo>
                    <a:lnTo>
                      <a:pt x="24" y="73"/>
                    </a:lnTo>
                    <a:lnTo>
                      <a:pt x="69" y="73"/>
                    </a:lnTo>
                    <a:cubicBezTo>
                      <a:pt x="69" y="50"/>
                      <a:pt x="92" y="73"/>
                      <a:pt x="69" y="27"/>
                    </a:cubicBezTo>
                    <a:cubicBezTo>
                      <a:pt x="50" y="8"/>
                      <a:pt x="35" y="1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3" name="Google Shape;973;p39"/>
              <p:cNvSpPr/>
              <p:nvPr/>
            </p:nvSpPr>
            <p:spPr>
              <a:xfrm>
                <a:off x="2107475" y="3765550"/>
                <a:ext cx="2325" cy="1975"/>
              </a:xfrm>
              <a:custGeom>
                <a:avLst/>
                <a:gdLst/>
                <a:ahLst/>
                <a:cxnLst/>
                <a:rect l="l" t="t" r="r" b="b"/>
                <a:pathLst>
                  <a:path w="93" h="79" extrusionOk="0">
                    <a:moveTo>
                      <a:pt x="39" y="1"/>
                    </a:moveTo>
                    <a:cubicBezTo>
                      <a:pt x="22" y="1"/>
                      <a:pt x="17" y="17"/>
                      <a:pt x="1" y="33"/>
                    </a:cubicBezTo>
                    <a:cubicBezTo>
                      <a:pt x="8" y="41"/>
                      <a:pt x="14" y="43"/>
                      <a:pt x="17" y="43"/>
                    </a:cubicBezTo>
                    <a:cubicBezTo>
                      <a:pt x="24" y="43"/>
                      <a:pt x="24" y="33"/>
                      <a:pt x="24" y="33"/>
                    </a:cubicBezTo>
                    <a:lnTo>
                      <a:pt x="46" y="56"/>
                    </a:lnTo>
                    <a:cubicBezTo>
                      <a:pt x="69" y="79"/>
                      <a:pt x="46" y="79"/>
                      <a:pt x="46" y="79"/>
                    </a:cubicBezTo>
                    <a:cubicBezTo>
                      <a:pt x="69" y="79"/>
                      <a:pt x="92" y="79"/>
                      <a:pt x="92" y="33"/>
                    </a:cubicBezTo>
                    <a:cubicBezTo>
                      <a:pt x="69" y="33"/>
                      <a:pt x="69" y="10"/>
                      <a:pt x="69" y="10"/>
                    </a:cubicBezTo>
                    <a:cubicBezTo>
                      <a:pt x="56" y="4"/>
                      <a:pt x="46" y="1"/>
                      <a:pt x="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39"/>
              <p:cNvSpPr/>
              <p:nvPr/>
            </p:nvSpPr>
            <p:spPr>
              <a:xfrm>
                <a:off x="2141150" y="3738975"/>
                <a:ext cx="1725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92" extrusionOk="0">
                    <a:moveTo>
                      <a:pt x="46" y="0"/>
                    </a:moveTo>
                    <a:cubicBezTo>
                      <a:pt x="39" y="8"/>
                      <a:pt x="31" y="11"/>
                      <a:pt x="24" y="11"/>
                    </a:cubicBezTo>
                    <a:cubicBezTo>
                      <a:pt x="11" y="11"/>
                      <a:pt x="1" y="0"/>
                      <a:pt x="1" y="0"/>
                    </a:cubicBezTo>
                    <a:lnTo>
                      <a:pt x="1" y="0"/>
                    </a:lnTo>
                    <a:cubicBezTo>
                      <a:pt x="1" y="23"/>
                      <a:pt x="1" y="46"/>
                      <a:pt x="23" y="69"/>
                    </a:cubicBezTo>
                    <a:cubicBezTo>
                      <a:pt x="23" y="92"/>
                      <a:pt x="46" y="92"/>
                      <a:pt x="69" y="92"/>
                    </a:cubicBezTo>
                    <a:cubicBezTo>
                      <a:pt x="69" y="69"/>
                      <a:pt x="69" y="46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39"/>
              <p:cNvSpPr/>
              <p:nvPr/>
            </p:nvSpPr>
            <p:spPr>
              <a:xfrm>
                <a:off x="2140600" y="3734300"/>
                <a:ext cx="1150" cy="1850"/>
              </a:xfrm>
              <a:custGeom>
                <a:avLst/>
                <a:gdLst/>
                <a:ahLst/>
                <a:cxnLst/>
                <a:rect l="l" t="t" r="r" b="b"/>
                <a:pathLst>
                  <a:path w="46" h="74" extrusionOk="0">
                    <a:moveTo>
                      <a:pt x="29" y="0"/>
                    </a:moveTo>
                    <a:cubicBezTo>
                      <a:pt x="0" y="0"/>
                      <a:pt x="3" y="54"/>
                      <a:pt x="23" y="73"/>
                    </a:cubicBezTo>
                    <a:cubicBezTo>
                      <a:pt x="45" y="73"/>
                      <a:pt x="45" y="73"/>
                      <a:pt x="45" y="51"/>
                    </a:cubicBezTo>
                    <a:cubicBezTo>
                      <a:pt x="45" y="51"/>
                      <a:pt x="45" y="28"/>
                      <a:pt x="45" y="5"/>
                    </a:cubicBezTo>
                    <a:cubicBezTo>
                      <a:pt x="39" y="2"/>
                      <a:pt x="33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39"/>
              <p:cNvSpPr/>
              <p:nvPr/>
            </p:nvSpPr>
            <p:spPr>
              <a:xfrm>
                <a:off x="2151425" y="3806300"/>
                <a:ext cx="7450" cy="340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36" extrusionOk="0">
                    <a:moveTo>
                      <a:pt x="163" y="1"/>
                    </a:moveTo>
                    <a:cubicBezTo>
                      <a:pt x="92" y="1"/>
                      <a:pt x="31" y="31"/>
                      <a:pt x="0" y="92"/>
                    </a:cubicBezTo>
                    <a:lnTo>
                      <a:pt x="69" y="115"/>
                    </a:lnTo>
                    <a:cubicBezTo>
                      <a:pt x="110" y="125"/>
                      <a:pt x="155" y="135"/>
                      <a:pt x="195" y="135"/>
                    </a:cubicBezTo>
                    <a:cubicBezTo>
                      <a:pt x="244" y="135"/>
                      <a:pt x="284" y="120"/>
                      <a:pt x="297" y="69"/>
                    </a:cubicBezTo>
                    <a:lnTo>
                      <a:pt x="274" y="24"/>
                    </a:lnTo>
                    <a:cubicBezTo>
                      <a:pt x="236" y="8"/>
                      <a:pt x="198" y="1"/>
                      <a:pt x="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39"/>
              <p:cNvSpPr/>
              <p:nvPr/>
            </p:nvSpPr>
            <p:spPr>
              <a:xfrm>
                <a:off x="2107475" y="3740125"/>
                <a:ext cx="3450" cy="345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38" extrusionOk="0">
                    <a:moveTo>
                      <a:pt x="1" y="0"/>
                    </a:moveTo>
                    <a:cubicBezTo>
                      <a:pt x="24" y="23"/>
                      <a:pt x="24" y="46"/>
                      <a:pt x="1" y="46"/>
                    </a:cubicBezTo>
                    <a:lnTo>
                      <a:pt x="24" y="69"/>
                    </a:lnTo>
                    <a:cubicBezTo>
                      <a:pt x="24" y="91"/>
                      <a:pt x="69" y="69"/>
                      <a:pt x="69" y="114"/>
                    </a:cubicBezTo>
                    <a:cubicBezTo>
                      <a:pt x="69" y="114"/>
                      <a:pt x="92" y="137"/>
                      <a:pt x="115" y="137"/>
                    </a:cubicBezTo>
                    <a:cubicBezTo>
                      <a:pt x="115" y="114"/>
                      <a:pt x="138" y="114"/>
                      <a:pt x="138" y="69"/>
                    </a:cubicBezTo>
                    <a:cubicBezTo>
                      <a:pt x="115" y="46"/>
                      <a:pt x="92" y="23"/>
                      <a:pt x="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8" name="Google Shape;978;p39"/>
              <p:cNvSpPr/>
              <p:nvPr/>
            </p:nvSpPr>
            <p:spPr>
              <a:xfrm>
                <a:off x="2134300" y="3778350"/>
                <a:ext cx="6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1" y="0"/>
                    </a:moveTo>
                    <a:cubicBezTo>
                      <a:pt x="1" y="0"/>
                      <a:pt x="1" y="23"/>
                      <a:pt x="1" y="23"/>
                    </a:cubicBezTo>
                    <a:lnTo>
                      <a:pt x="23" y="2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9" name="Google Shape;979;p39"/>
              <p:cNvSpPr/>
              <p:nvPr/>
            </p:nvSpPr>
            <p:spPr>
              <a:xfrm>
                <a:off x="2145725" y="3769800"/>
                <a:ext cx="57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23" h="23" extrusionOk="0">
                    <a:moveTo>
                      <a:pt x="23" y="23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23" y="23"/>
                      <a:pt x="23" y="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39"/>
              <p:cNvSpPr/>
              <p:nvPr/>
            </p:nvSpPr>
            <p:spPr>
              <a:xfrm>
                <a:off x="2146850" y="3769225"/>
                <a:ext cx="2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1" h="23" extrusionOk="0">
                    <a:moveTo>
                      <a:pt x="1" y="23"/>
                    </a:moveTo>
                    <a:lnTo>
                      <a:pt x="1" y="23"/>
                    </a:lnTo>
                    <a:cubicBezTo>
                      <a:pt x="1" y="0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1" name="Google Shape;981;p39"/>
              <p:cNvSpPr/>
              <p:nvPr/>
            </p:nvSpPr>
            <p:spPr>
              <a:xfrm>
                <a:off x="2146850" y="3768650"/>
                <a:ext cx="1750" cy="1875"/>
              </a:xfrm>
              <a:custGeom>
                <a:avLst/>
                <a:gdLst/>
                <a:ahLst/>
                <a:cxnLst/>
                <a:rect l="l" t="t" r="r" b="b"/>
                <a:pathLst>
                  <a:path w="70" h="75" extrusionOk="0">
                    <a:moveTo>
                      <a:pt x="1" y="0"/>
                    </a:moveTo>
                    <a:cubicBezTo>
                      <a:pt x="24" y="23"/>
                      <a:pt x="24" y="23"/>
                      <a:pt x="24" y="46"/>
                    </a:cubicBezTo>
                    <a:lnTo>
                      <a:pt x="24" y="69"/>
                    </a:lnTo>
                    <a:lnTo>
                      <a:pt x="1" y="46"/>
                    </a:lnTo>
                    <a:lnTo>
                      <a:pt x="1" y="69"/>
                    </a:lnTo>
                    <a:cubicBezTo>
                      <a:pt x="12" y="69"/>
                      <a:pt x="29" y="75"/>
                      <a:pt x="44" y="75"/>
                    </a:cubicBezTo>
                    <a:cubicBezTo>
                      <a:pt x="58" y="75"/>
                      <a:pt x="69" y="69"/>
                      <a:pt x="69" y="46"/>
                    </a:cubicBezTo>
                    <a:cubicBezTo>
                      <a:pt x="69" y="23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2" name="Google Shape;982;p39"/>
              <p:cNvSpPr/>
              <p:nvPr/>
            </p:nvSpPr>
            <p:spPr>
              <a:xfrm>
                <a:off x="2146850" y="37686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39"/>
              <p:cNvSpPr/>
              <p:nvPr/>
            </p:nvSpPr>
            <p:spPr>
              <a:xfrm>
                <a:off x="2146275" y="3768650"/>
                <a:ext cx="600" cy="11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46" extrusionOk="0">
                    <a:moveTo>
                      <a:pt x="1" y="46"/>
                    </a:moveTo>
                    <a:lnTo>
                      <a:pt x="1" y="46"/>
                    </a:lnTo>
                    <a:cubicBezTo>
                      <a:pt x="1" y="23"/>
                      <a:pt x="1" y="23"/>
                      <a:pt x="24" y="0"/>
                    </a:cubicBezTo>
                    <a:cubicBezTo>
                      <a:pt x="1" y="23"/>
                      <a:pt x="1" y="23"/>
                      <a:pt x="1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39"/>
              <p:cNvSpPr/>
              <p:nvPr/>
            </p:nvSpPr>
            <p:spPr>
              <a:xfrm>
                <a:off x="2164550" y="3755525"/>
                <a:ext cx="3450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61" extrusionOk="0">
                    <a:moveTo>
                      <a:pt x="92" y="0"/>
                    </a:moveTo>
                    <a:cubicBezTo>
                      <a:pt x="23" y="0"/>
                      <a:pt x="23" y="46"/>
                      <a:pt x="0" y="92"/>
                    </a:cubicBezTo>
                    <a:lnTo>
                      <a:pt x="23" y="115"/>
                    </a:lnTo>
                    <a:lnTo>
                      <a:pt x="23" y="137"/>
                    </a:lnTo>
                    <a:cubicBezTo>
                      <a:pt x="38" y="137"/>
                      <a:pt x="43" y="127"/>
                      <a:pt x="52" y="127"/>
                    </a:cubicBezTo>
                    <a:cubicBezTo>
                      <a:pt x="56" y="127"/>
                      <a:pt x="61" y="130"/>
                      <a:pt x="69" y="137"/>
                    </a:cubicBezTo>
                    <a:lnTo>
                      <a:pt x="69" y="160"/>
                    </a:lnTo>
                    <a:cubicBezTo>
                      <a:pt x="92" y="160"/>
                      <a:pt x="92" y="115"/>
                      <a:pt x="69" y="115"/>
                    </a:cubicBezTo>
                    <a:cubicBezTo>
                      <a:pt x="73" y="110"/>
                      <a:pt x="78" y="108"/>
                      <a:pt x="82" y="108"/>
                    </a:cubicBezTo>
                    <a:cubicBezTo>
                      <a:pt x="100" y="108"/>
                      <a:pt x="114" y="137"/>
                      <a:pt x="114" y="137"/>
                    </a:cubicBezTo>
                    <a:cubicBezTo>
                      <a:pt x="137" y="137"/>
                      <a:pt x="137" y="92"/>
                      <a:pt x="137" y="92"/>
                    </a:cubicBezTo>
                    <a:cubicBezTo>
                      <a:pt x="137" y="46"/>
                      <a:pt x="114" y="0"/>
                      <a:pt x="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39"/>
              <p:cNvSpPr/>
              <p:nvPr/>
            </p:nvSpPr>
            <p:spPr>
              <a:xfrm>
                <a:off x="2165125" y="3783150"/>
                <a:ext cx="3450" cy="320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28" extrusionOk="0">
                    <a:moveTo>
                      <a:pt x="68" y="0"/>
                    </a:moveTo>
                    <a:cubicBezTo>
                      <a:pt x="47" y="0"/>
                      <a:pt x="28" y="23"/>
                      <a:pt x="0" y="37"/>
                    </a:cubicBezTo>
                    <a:cubicBezTo>
                      <a:pt x="23" y="37"/>
                      <a:pt x="23" y="82"/>
                      <a:pt x="0" y="82"/>
                    </a:cubicBezTo>
                    <a:lnTo>
                      <a:pt x="23" y="82"/>
                    </a:lnTo>
                    <a:lnTo>
                      <a:pt x="23" y="105"/>
                    </a:lnTo>
                    <a:lnTo>
                      <a:pt x="69" y="128"/>
                    </a:lnTo>
                    <a:lnTo>
                      <a:pt x="114" y="105"/>
                    </a:lnTo>
                    <a:cubicBezTo>
                      <a:pt x="137" y="105"/>
                      <a:pt x="137" y="59"/>
                      <a:pt x="114" y="37"/>
                    </a:cubicBezTo>
                    <a:cubicBezTo>
                      <a:pt x="96" y="10"/>
                      <a:pt x="82" y="0"/>
                      <a:pt x="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39"/>
              <p:cNvSpPr/>
              <p:nvPr/>
            </p:nvSpPr>
            <p:spPr>
              <a:xfrm>
                <a:off x="2181675" y="3763500"/>
                <a:ext cx="2875" cy="29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16" extrusionOk="0">
                    <a:moveTo>
                      <a:pt x="69" y="1"/>
                    </a:moveTo>
                    <a:cubicBezTo>
                      <a:pt x="29" y="1"/>
                      <a:pt x="24" y="53"/>
                      <a:pt x="8" y="97"/>
                    </a:cubicBezTo>
                    <a:lnTo>
                      <a:pt x="8" y="97"/>
                    </a:lnTo>
                    <a:cubicBezTo>
                      <a:pt x="12" y="95"/>
                      <a:pt x="17" y="94"/>
                      <a:pt x="22" y="94"/>
                    </a:cubicBezTo>
                    <a:cubicBezTo>
                      <a:pt x="37" y="94"/>
                      <a:pt x="55" y="99"/>
                      <a:pt x="70" y="99"/>
                    </a:cubicBezTo>
                    <a:cubicBezTo>
                      <a:pt x="79" y="99"/>
                      <a:pt x="86" y="97"/>
                      <a:pt x="91" y="92"/>
                    </a:cubicBezTo>
                    <a:cubicBezTo>
                      <a:pt x="114" y="69"/>
                      <a:pt x="114" y="24"/>
                      <a:pt x="69" y="1"/>
                    </a:cubicBezTo>
                    <a:close/>
                    <a:moveTo>
                      <a:pt x="8" y="97"/>
                    </a:moveTo>
                    <a:lnTo>
                      <a:pt x="8" y="97"/>
                    </a:lnTo>
                    <a:cubicBezTo>
                      <a:pt x="3" y="100"/>
                      <a:pt x="0" y="106"/>
                      <a:pt x="0" y="115"/>
                    </a:cubicBezTo>
                    <a:cubicBezTo>
                      <a:pt x="3" y="109"/>
                      <a:pt x="5" y="103"/>
                      <a:pt x="8" y="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39"/>
              <p:cNvSpPr/>
              <p:nvPr/>
            </p:nvSpPr>
            <p:spPr>
              <a:xfrm>
                <a:off x="2217625" y="3767475"/>
                <a:ext cx="800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135" extrusionOk="0">
                    <a:moveTo>
                      <a:pt x="178" y="1"/>
                    </a:moveTo>
                    <a:cubicBezTo>
                      <a:pt x="108" y="1"/>
                      <a:pt x="44" y="26"/>
                      <a:pt x="0" y="70"/>
                    </a:cubicBezTo>
                    <a:lnTo>
                      <a:pt x="69" y="116"/>
                    </a:lnTo>
                    <a:cubicBezTo>
                      <a:pt x="106" y="125"/>
                      <a:pt x="155" y="134"/>
                      <a:pt x="199" y="134"/>
                    </a:cubicBezTo>
                    <a:cubicBezTo>
                      <a:pt x="264" y="134"/>
                      <a:pt x="320" y="115"/>
                      <a:pt x="320" y="47"/>
                    </a:cubicBezTo>
                    <a:lnTo>
                      <a:pt x="297" y="25"/>
                    </a:lnTo>
                    <a:cubicBezTo>
                      <a:pt x="256" y="8"/>
                      <a:pt x="216" y="1"/>
                      <a:pt x="1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8" name="Google Shape;988;p39"/>
              <p:cNvSpPr/>
              <p:nvPr/>
            </p:nvSpPr>
            <p:spPr>
              <a:xfrm>
                <a:off x="2174825" y="3809025"/>
                <a:ext cx="3450" cy="270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08" extrusionOk="0">
                    <a:moveTo>
                      <a:pt x="54" y="0"/>
                    </a:moveTo>
                    <a:cubicBezTo>
                      <a:pt x="40" y="0"/>
                      <a:pt x="23" y="6"/>
                      <a:pt x="0" y="6"/>
                    </a:cubicBezTo>
                    <a:cubicBezTo>
                      <a:pt x="0" y="29"/>
                      <a:pt x="0" y="29"/>
                      <a:pt x="23" y="74"/>
                    </a:cubicBezTo>
                    <a:cubicBezTo>
                      <a:pt x="23" y="74"/>
                      <a:pt x="23" y="74"/>
                      <a:pt x="23" y="97"/>
                    </a:cubicBezTo>
                    <a:cubicBezTo>
                      <a:pt x="38" y="97"/>
                      <a:pt x="64" y="107"/>
                      <a:pt x="79" y="107"/>
                    </a:cubicBezTo>
                    <a:cubicBezTo>
                      <a:pt x="86" y="107"/>
                      <a:pt x="92" y="105"/>
                      <a:pt x="92" y="97"/>
                    </a:cubicBezTo>
                    <a:cubicBezTo>
                      <a:pt x="92" y="74"/>
                      <a:pt x="137" y="74"/>
                      <a:pt x="92" y="29"/>
                    </a:cubicBezTo>
                    <a:cubicBezTo>
                      <a:pt x="80" y="6"/>
                      <a:pt x="69" y="0"/>
                      <a:pt x="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9" name="Google Shape;989;p39"/>
              <p:cNvSpPr/>
              <p:nvPr/>
            </p:nvSpPr>
            <p:spPr>
              <a:xfrm>
                <a:off x="2179375" y="3813150"/>
                <a:ext cx="117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56" extrusionOk="0">
                    <a:moveTo>
                      <a:pt x="1" y="1"/>
                    </a:moveTo>
                    <a:cubicBezTo>
                      <a:pt x="1" y="1"/>
                      <a:pt x="24" y="24"/>
                      <a:pt x="24" y="24"/>
                    </a:cubicBezTo>
                    <a:lnTo>
                      <a:pt x="27" y="24"/>
                    </a:lnTo>
                    <a:cubicBezTo>
                      <a:pt x="20" y="10"/>
                      <a:pt x="1" y="1"/>
                      <a:pt x="1" y="1"/>
                    </a:cubicBezTo>
                    <a:close/>
                    <a:moveTo>
                      <a:pt x="27" y="24"/>
                    </a:moveTo>
                    <a:lnTo>
                      <a:pt x="27" y="24"/>
                    </a:lnTo>
                    <a:cubicBezTo>
                      <a:pt x="31" y="31"/>
                      <a:pt x="32" y="38"/>
                      <a:pt x="24" y="46"/>
                    </a:cubicBezTo>
                    <a:cubicBezTo>
                      <a:pt x="24" y="46"/>
                      <a:pt x="13" y="36"/>
                      <a:pt x="7" y="36"/>
                    </a:cubicBezTo>
                    <a:cubicBezTo>
                      <a:pt x="3" y="36"/>
                      <a:pt x="1" y="39"/>
                      <a:pt x="1" y="46"/>
                    </a:cubicBezTo>
                    <a:cubicBezTo>
                      <a:pt x="7" y="53"/>
                      <a:pt x="14" y="56"/>
                      <a:pt x="20" y="56"/>
                    </a:cubicBezTo>
                    <a:cubicBezTo>
                      <a:pt x="35" y="56"/>
                      <a:pt x="46" y="40"/>
                      <a:pt x="46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0" name="Google Shape;990;p39"/>
              <p:cNvSpPr/>
              <p:nvPr/>
            </p:nvSpPr>
            <p:spPr>
              <a:xfrm>
                <a:off x="2188525" y="3813025"/>
                <a:ext cx="4575" cy="3000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20" extrusionOk="0">
                    <a:moveTo>
                      <a:pt x="83" y="0"/>
                    </a:moveTo>
                    <a:cubicBezTo>
                      <a:pt x="68" y="0"/>
                      <a:pt x="57" y="6"/>
                      <a:pt x="46" y="6"/>
                    </a:cubicBezTo>
                    <a:cubicBezTo>
                      <a:pt x="0" y="6"/>
                      <a:pt x="68" y="74"/>
                      <a:pt x="68" y="97"/>
                    </a:cubicBezTo>
                    <a:lnTo>
                      <a:pt x="68" y="120"/>
                    </a:lnTo>
                    <a:cubicBezTo>
                      <a:pt x="76" y="112"/>
                      <a:pt x="84" y="110"/>
                      <a:pt x="90" y="110"/>
                    </a:cubicBezTo>
                    <a:cubicBezTo>
                      <a:pt x="104" y="110"/>
                      <a:pt x="114" y="120"/>
                      <a:pt x="114" y="120"/>
                    </a:cubicBezTo>
                    <a:cubicBezTo>
                      <a:pt x="137" y="74"/>
                      <a:pt x="183" y="97"/>
                      <a:pt x="137" y="29"/>
                    </a:cubicBezTo>
                    <a:cubicBezTo>
                      <a:pt x="114" y="6"/>
                      <a:pt x="97" y="0"/>
                      <a:pt x="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1" name="Google Shape;991;p39"/>
              <p:cNvSpPr/>
              <p:nvPr/>
            </p:nvSpPr>
            <p:spPr>
              <a:xfrm>
                <a:off x="2202200" y="3820900"/>
                <a:ext cx="2875" cy="197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9" extrusionOk="0">
                    <a:moveTo>
                      <a:pt x="53" y="0"/>
                    </a:moveTo>
                    <a:cubicBezTo>
                      <a:pt x="31" y="0"/>
                      <a:pt x="16" y="10"/>
                      <a:pt x="1" y="10"/>
                    </a:cubicBezTo>
                    <a:cubicBezTo>
                      <a:pt x="24" y="33"/>
                      <a:pt x="1" y="56"/>
                      <a:pt x="24" y="56"/>
                    </a:cubicBezTo>
                    <a:lnTo>
                      <a:pt x="24" y="79"/>
                    </a:lnTo>
                    <a:lnTo>
                      <a:pt x="69" y="79"/>
                    </a:lnTo>
                    <a:cubicBezTo>
                      <a:pt x="69" y="56"/>
                      <a:pt x="115" y="56"/>
                      <a:pt x="92" y="10"/>
                    </a:cubicBezTo>
                    <a:cubicBezTo>
                      <a:pt x="77" y="3"/>
                      <a:pt x="64" y="0"/>
                      <a:pt x="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2" name="Google Shape;992;p39"/>
              <p:cNvSpPr/>
              <p:nvPr/>
            </p:nvSpPr>
            <p:spPr>
              <a:xfrm>
                <a:off x="2187950" y="3802650"/>
                <a:ext cx="2300" cy="2550"/>
              </a:xfrm>
              <a:custGeom>
                <a:avLst/>
                <a:gdLst/>
                <a:ahLst/>
                <a:cxnLst/>
                <a:rect l="l" t="t" r="r" b="b"/>
                <a:pathLst>
                  <a:path w="92" h="102" extrusionOk="0">
                    <a:moveTo>
                      <a:pt x="34" y="0"/>
                    </a:moveTo>
                    <a:cubicBezTo>
                      <a:pt x="12" y="0"/>
                      <a:pt x="0" y="17"/>
                      <a:pt x="0" y="33"/>
                    </a:cubicBezTo>
                    <a:cubicBezTo>
                      <a:pt x="7" y="39"/>
                      <a:pt x="12" y="42"/>
                      <a:pt x="15" y="42"/>
                    </a:cubicBezTo>
                    <a:cubicBezTo>
                      <a:pt x="23" y="42"/>
                      <a:pt x="23" y="26"/>
                      <a:pt x="23" y="10"/>
                    </a:cubicBezTo>
                    <a:lnTo>
                      <a:pt x="46" y="56"/>
                    </a:lnTo>
                    <a:cubicBezTo>
                      <a:pt x="46" y="78"/>
                      <a:pt x="46" y="78"/>
                      <a:pt x="23" y="101"/>
                    </a:cubicBezTo>
                    <a:cubicBezTo>
                      <a:pt x="69" y="78"/>
                      <a:pt x="91" y="78"/>
                      <a:pt x="91" y="33"/>
                    </a:cubicBezTo>
                    <a:cubicBezTo>
                      <a:pt x="69" y="33"/>
                      <a:pt x="69" y="10"/>
                      <a:pt x="69" y="10"/>
                    </a:cubicBezTo>
                    <a:cubicBezTo>
                      <a:pt x="55" y="3"/>
                      <a:pt x="44" y="0"/>
                      <a:pt x="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39"/>
              <p:cNvSpPr/>
              <p:nvPr/>
            </p:nvSpPr>
            <p:spPr>
              <a:xfrm>
                <a:off x="2225025" y="3774925"/>
                <a:ext cx="1750" cy="2550"/>
              </a:xfrm>
              <a:custGeom>
                <a:avLst/>
                <a:gdLst/>
                <a:ahLst/>
                <a:cxnLst/>
                <a:rect l="l" t="t" r="r" b="b"/>
                <a:pathLst>
                  <a:path w="70" h="102" extrusionOk="0">
                    <a:moveTo>
                      <a:pt x="46" y="0"/>
                    </a:moveTo>
                    <a:cubicBezTo>
                      <a:pt x="39" y="8"/>
                      <a:pt x="31" y="11"/>
                      <a:pt x="25" y="11"/>
                    </a:cubicBezTo>
                    <a:cubicBezTo>
                      <a:pt x="11" y="11"/>
                      <a:pt x="1" y="0"/>
                      <a:pt x="1" y="0"/>
                    </a:cubicBezTo>
                    <a:lnTo>
                      <a:pt x="1" y="0"/>
                    </a:lnTo>
                    <a:cubicBezTo>
                      <a:pt x="1" y="23"/>
                      <a:pt x="1" y="46"/>
                      <a:pt x="24" y="69"/>
                    </a:cubicBezTo>
                    <a:cubicBezTo>
                      <a:pt x="40" y="85"/>
                      <a:pt x="56" y="101"/>
                      <a:pt x="64" y="101"/>
                    </a:cubicBezTo>
                    <a:cubicBezTo>
                      <a:pt x="67" y="101"/>
                      <a:pt x="69" y="98"/>
                      <a:pt x="69" y="92"/>
                    </a:cubicBezTo>
                    <a:cubicBezTo>
                      <a:pt x="69" y="69"/>
                      <a:pt x="69" y="46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4" name="Google Shape;994;p39"/>
              <p:cNvSpPr/>
              <p:nvPr/>
            </p:nvSpPr>
            <p:spPr>
              <a:xfrm>
                <a:off x="2224175" y="3769975"/>
                <a:ext cx="1450" cy="1975"/>
              </a:xfrm>
              <a:custGeom>
                <a:avLst/>
                <a:gdLst/>
                <a:ahLst/>
                <a:cxnLst/>
                <a:rect l="l" t="t" r="r" b="b"/>
                <a:pathLst>
                  <a:path w="58" h="79" extrusionOk="0">
                    <a:moveTo>
                      <a:pt x="13" y="0"/>
                    </a:moveTo>
                    <a:cubicBezTo>
                      <a:pt x="0" y="0"/>
                      <a:pt x="17" y="44"/>
                      <a:pt x="35" y="61"/>
                    </a:cubicBezTo>
                    <a:cubicBezTo>
                      <a:pt x="46" y="73"/>
                      <a:pt x="52" y="79"/>
                      <a:pt x="55" y="79"/>
                    </a:cubicBezTo>
                    <a:cubicBezTo>
                      <a:pt x="58" y="79"/>
                      <a:pt x="58" y="73"/>
                      <a:pt x="58" y="61"/>
                    </a:cubicBezTo>
                    <a:cubicBezTo>
                      <a:pt x="58" y="39"/>
                      <a:pt x="58" y="16"/>
                      <a:pt x="35" y="16"/>
                    </a:cubicBezTo>
                    <a:cubicBezTo>
                      <a:pt x="24" y="5"/>
                      <a:pt x="17" y="0"/>
                      <a:pt x="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5" name="Google Shape;995;p39"/>
              <p:cNvSpPr/>
              <p:nvPr/>
            </p:nvSpPr>
            <p:spPr>
              <a:xfrm>
                <a:off x="2187375" y="3775075"/>
                <a:ext cx="3450" cy="3875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55" extrusionOk="0">
                    <a:moveTo>
                      <a:pt x="29" y="0"/>
                    </a:moveTo>
                    <a:cubicBezTo>
                      <a:pt x="12" y="0"/>
                      <a:pt x="0" y="6"/>
                      <a:pt x="0" y="17"/>
                    </a:cubicBezTo>
                    <a:cubicBezTo>
                      <a:pt x="23" y="40"/>
                      <a:pt x="23" y="63"/>
                      <a:pt x="0" y="63"/>
                    </a:cubicBezTo>
                    <a:lnTo>
                      <a:pt x="23" y="63"/>
                    </a:lnTo>
                    <a:cubicBezTo>
                      <a:pt x="0" y="109"/>
                      <a:pt x="69" y="86"/>
                      <a:pt x="69" y="131"/>
                    </a:cubicBezTo>
                    <a:cubicBezTo>
                      <a:pt x="69" y="131"/>
                      <a:pt x="92" y="154"/>
                      <a:pt x="114" y="154"/>
                    </a:cubicBezTo>
                    <a:cubicBezTo>
                      <a:pt x="137" y="131"/>
                      <a:pt x="137" y="131"/>
                      <a:pt x="137" y="86"/>
                    </a:cubicBezTo>
                    <a:cubicBezTo>
                      <a:pt x="114" y="40"/>
                      <a:pt x="114" y="17"/>
                      <a:pt x="92" y="17"/>
                    </a:cubicBezTo>
                    <a:cubicBezTo>
                      <a:pt x="69" y="6"/>
                      <a:pt x="46" y="0"/>
                      <a:pt x="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39"/>
              <p:cNvSpPr/>
              <p:nvPr/>
            </p:nvSpPr>
            <p:spPr>
              <a:xfrm>
                <a:off x="2218175" y="3817150"/>
                <a:ext cx="6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23"/>
                    </a:cubicBezTo>
                    <a:lnTo>
                      <a:pt x="24" y="2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39"/>
              <p:cNvSpPr/>
              <p:nvPr/>
            </p:nvSpPr>
            <p:spPr>
              <a:xfrm>
                <a:off x="2230750" y="3808025"/>
                <a:ext cx="57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0" y="0"/>
                    </a:moveTo>
                    <a:cubicBezTo>
                      <a:pt x="0" y="0"/>
                      <a:pt x="23" y="23"/>
                      <a:pt x="23" y="23"/>
                    </a:cubicBez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8" name="Google Shape;998;p39"/>
              <p:cNvSpPr/>
              <p:nvPr/>
            </p:nvSpPr>
            <p:spPr>
              <a:xfrm>
                <a:off x="2231875" y="3807450"/>
                <a:ext cx="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23"/>
                    </a:moveTo>
                    <a:lnTo>
                      <a:pt x="1" y="23"/>
                    </a:lnTo>
                    <a:cubicBezTo>
                      <a:pt x="1" y="0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9" name="Google Shape;999;p39"/>
              <p:cNvSpPr/>
              <p:nvPr/>
            </p:nvSpPr>
            <p:spPr>
              <a:xfrm>
                <a:off x="2231875" y="3806875"/>
                <a:ext cx="2325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93" h="85" extrusionOk="0">
                    <a:moveTo>
                      <a:pt x="24" y="1"/>
                    </a:moveTo>
                    <a:cubicBezTo>
                      <a:pt x="24" y="23"/>
                      <a:pt x="46" y="23"/>
                      <a:pt x="46" y="46"/>
                    </a:cubicBezTo>
                    <a:lnTo>
                      <a:pt x="24" y="69"/>
                    </a:lnTo>
                    <a:lnTo>
                      <a:pt x="1" y="69"/>
                    </a:lnTo>
                    <a:cubicBezTo>
                      <a:pt x="20" y="79"/>
                      <a:pt x="39" y="84"/>
                      <a:pt x="54" y="84"/>
                    </a:cubicBezTo>
                    <a:cubicBezTo>
                      <a:pt x="76" y="84"/>
                      <a:pt x="92" y="73"/>
                      <a:pt x="92" y="46"/>
                    </a:cubicBezTo>
                    <a:cubicBezTo>
                      <a:pt x="92" y="23"/>
                      <a:pt x="69" y="23"/>
                      <a:pt x="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39"/>
              <p:cNvSpPr/>
              <p:nvPr/>
            </p:nvSpPr>
            <p:spPr>
              <a:xfrm>
                <a:off x="2231875" y="3806875"/>
                <a:ext cx="6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1" y="23"/>
                    </a:moveTo>
                    <a:cubicBezTo>
                      <a:pt x="1" y="1"/>
                      <a:pt x="1" y="1"/>
                      <a:pt x="24" y="1"/>
                    </a:cubicBezTo>
                    <a:cubicBezTo>
                      <a:pt x="1" y="1"/>
                      <a:pt x="1" y="1"/>
                      <a:pt x="1" y="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1" name="Google Shape;1001;p39"/>
              <p:cNvSpPr/>
              <p:nvPr/>
            </p:nvSpPr>
            <p:spPr>
              <a:xfrm>
                <a:off x="2231300" y="3807450"/>
                <a:ext cx="6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4" y="0"/>
                    </a:moveTo>
                    <a:cubicBezTo>
                      <a:pt x="1" y="0"/>
                      <a:pt x="1" y="0"/>
                      <a:pt x="1" y="23"/>
                    </a:cubicBezTo>
                    <a:cubicBezTo>
                      <a:pt x="24" y="0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2" name="Google Shape;1002;p39"/>
              <p:cNvSpPr/>
              <p:nvPr/>
            </p:nvSpPr>
            <p:spPr>
              <a:xfrm>
                <a:off x="2167400" y="37766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39"/>
              <p:cNvSpPr/>
              <p:nvPr/>
            </p:nvSpPr>
            <p:spPr>
              <a:xfrm>
                <a:off x="2165125" y="3775325"/>
                <a:ext cx="2300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6" extrusionOk="0">
                    <a:moveTo>
                      <a:pt x="24" y="18"/>
                    </a:moveTo>
                    <a:lnTo>
                      <a:pt x="0" y="30"/>
                    </a:lnTo>
                    <a:cubicBezTo>
                      <a:pt x="8" y="30"/>
                      <a:pt x="16" y="24"/>
                      <a:pt x="24" y="18"/>
                    </a:cubicBezTo>
                    <a:close/>
                    <a:moveTo>
                      <a:pt x="55" y="1"/>
                    </a:moveTo>
                    <a:cubicBezTo>
                      <a:pt x="45" y="1"/>
                      <a:pt x="35" y="10"/>
                      <a:pt x="24" y="18"/>
                    </a:cubicBezTo>
                    <a:lnTo>
                      <a:pt x="24" y="18"/>
                    </a:lnTo>
                    <a:lnTo>
                      <a:pt x="46" y="7"/>
                    </a:lnTo>
                    <a:lnTo>
                      <a:pt x="69" y="53"/>
                    </a:lnTo>
                    <a:lnTo>
                      <a:pt x="69" y="30"/>
                    </a:lnTo>
                    <a:lnTo>
                      <a:pt x="91" y="30"/>
                    </a:lnTo>
                    <a:lnTo>
                      <a:pt x="91" y="7"/>
                    </a:lnTo>
                    <a:lnTo>
                      <a:pt x="69" y="7"/>
                    </a:lnTo>
                    <a:cubicBezTo>
                      <a:pt x="64" y="3"/>
                      <a:pt x="60" y="1"/>
                      <a:pt x="55" y="1"/>
                    </a:cubicBezTo>
                    <a:close/>
                    <a:moveTo>
                      <a:pt x="46" y="53"/>
                    </a:moveTo>
                    <a:lnTo>
                      <a:pt x="46" y="76"/>
                    </a:lnTo>
                    <a:cubicBezTo>
                      <a:pt x="46" y="76"/>
                      <a:pt x="46" y="66"/>
                      <a:pt x="53" y="66"/>
                    </a:cubicBezTo>
                    <a:cubicBezTo>
                      <a:pt x="56" y="66"/>
                      <a:pt x="61" y="68"/>
                      <a:pt x="69" y="76"/>
                    </a:cubicBezTo>
                    <a:lnTo>
                      <a:pt x="69" y="5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4" name="Google Shape;1004;p39"/>
              <p:cNvSpPr/>
              <p:nvPr/>
            </p:nvSpPr>
            <p:spPr>
              <a:xfrm>
                <a:off x="2176525" y="3779350"/>
                <a:ext cx="2875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4" extrusionOk="0">
                    <a:moveTo>
                      <a:pt x="24" y="29"/>
                    </a:moveTo>
                    <a:cubicBezTo>
                      <a:pt x="14" y="29"/>
                      <a:pt x="12" y="29"/>
                      <a:pt x="14" y="31"/>
                    </a:cubicBezTo>
                    <a:lnTo>
                      <a:pt x="14" y="31"/>
                    </a:lnTo>
                    <a:cubicBezTo>
                      <a:pt x="16" y="30"/>
                      <a:pt x="20" y="29"/>
                      <a:pt x="24" y="29"/>
                    </a:cubicBezTo>
                    <a:close/>
                    <a:moveTo>
                      <a:pt x="49" y="0"/>
                    </a:moveTo>
                    <a:cubicBezTo>
                      <a:pt x="35" y="0"/>
                      <a:pt x="24" y="6"/>
                      <a:pt x="24" y="29"/>
                    </a:cubicBezTo>
                    <a:cubicBezTo>
                      <a:pt x="28" y="34"/>
                      <a:pt x="32" y="35"/>
                      <a:pt x="35" y="35"/>
                    </a:cubicBezTo>
                    <a:cubicBezTo>
                      <a:pt x="44" y="35"/>
                      <a:pt x="49" y="22"/>
                      <a:pt x="57" y="22"/>
                    </a:cubicBezTo>
                    <a:cubicBezTo>
                      <a:pt x="61" y="22"/>
                      <a:pt x="64" y="24"/>
                      <a:pt x="69" y="29"/>
                    </a:cubicBezTo>
                    <a:lnTo>
                      <a:pt x="69" y="75"/>
                    </a:lnTo>
                    <a:cubicBezTo>
                      <a:pt x="92" y="75"/>
                      <a:pt x="115" y="52"/>
                      <a:pt x="92" y="6"/>
                    </a:cubicBezTo>
                    <a:cubicBezTo>
                      <a:pt x="81" y="6"/>
                      <a:pt x="63" y="0"/>
                      <a:pt x="49" y="0"/>
                    </a:cubicBezTo>
                    <a:close/>
                    <a:moveTo>
                      <a:pt x="14" y="31"/>
                    </a:moveTo>
                    <a:cubicBezTo>
                      <a:pt x="1" y="36"/>
                      <a:pt x="1" y="52"/>
                      <a:pt x="1" y="52"/>
                    </a:cubicBezTo>
                    <a:cubicBezTo>
                      <a:pt x="17" y="68"/>
                      <a:pt x="33" y="84"/>
                      <a:pt x="49" y="84"/>
                    </a:cubicBezTo>
                    <a:cubicBezTo>
                      <a:pt x="56" y="84"/>
                      <a:pt x="62" y="81"/>
                      <a:pt x="69" y="75"/>
                    </a:cubicBezTo>
                    <a:cubicBezTo>
                      <a:pt x="58" y="63"/>
                      <a:pt x="52" y="63"/>
                      <a:pt x="46" y="63"/>
                    </a:cubicBezTo>
                    <a:cubicBezTo>
                      <a:pt x="41" y="63"/>
                      <a:pt x="35" y="63"/>
                      <a:pt x="24" y="52"/>
                    </a:cubicBezTo>
                    <a:cubicBezTo>
                      <a:pt x="24" y="38"/>
                      <a:pt x="16" y="33"/>
                      <a:pt x="14" y="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5" name="Google Shape;1005;p39"/>
              <p:cNvSpPr/>
              <p:nvPr/>
            </p:nvSpPr>
            <p:spPr>
              <a:xfrm>
                <a:off x="2151425" y="3661375"/>
                <a:ext cx="6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0"/>
                    </a:moveTo>
                    <a:lnTo>
                      <a:pt x="23" y="2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39"/>
              <p:cNvSpPr/>
              <p:nvPr/>
            </p:nvSpPr>
            <p:spPr>
              <a:xfrm>
                <a:off x="2155425" y="36533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7" name="Google Shape;1007;p39"/>
              <p:cNvSpPr/>
              <p:nvPr/>
            </p:nvSpPr>
            <p:spPr>
              <a:xfrm>
                <a:off x="2155425" y="3653125"/>
                <a:ext cx="575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23" h="34" extrusionOk="0">
                    <a:moveTo>
                      <a:pt x="7" y="1"/>
                    </a:moveTo>
                    <a:cubicBezTo>
                      <a:pt x="0" y="1"/>
                      <a:pt x="0" y="11"/>
                      <a:pt x="0" y="11"/>
                    </a:cubicBezTo>
                    <a:cubicBezTo>
                      <a:pt x="0" y="11"/>
                      <a:pt x="23" y="11"/>
                      <a:pt x="23" y="34"/>
                    </a:cubicBezTo>
                    <a:cubicBezTo>
                      <a:pt x="23" y="34"/>
                      <a:pt x="23" y="11"/>
                      <a:pt x="23" y="11"/>
                    </a:cubicBezTo>
                    <a:cubicBezTo>
                      <a:pt x="15" y="3"/>
                      <a:pt x="10" y="1"/>
                      <a:pt x="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8" name="Google Shape;1008;p39"/>
              <p:cNvSpPr/>
              <p:nvPr/>
            </p:nvSpPr>
            <p:spPr>
              <a:xfrm>
                <a:off x="2160550" y="3649950"/>
                <a:ext cx="7450" cy="51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07" extrusionOk="0">
                    <a:moveTo>
                      <a:pt x="138" y="1"/>
                    </a:moveTo>
                    <a:cubicBezTo>
                      <a:pt x="138" y="33"/>
                      <a:pt x="129" y="43"/>
                      <a:pt x="115" y="43"/>
                    </a:cubicBezTo>
                    <a:cubicBezTo>
                      <a:pt x="90" y="43"/>
                      <a:pt x="49" y="6"/>
                      <a:pt x="22" y="6"/>
                    </a:cubicBezTo>
                    <a:cubicBezTo>
                      <a:pt x="13" y="6"/>
                      <a:pt x="5" y="11"/>
                      <a:pt x="1" y="24"/>
                    </a:cubicBezTo>
                    <a:cubicBezTo>
                      <a:pt x="23" y="46"/>
                      <a:pt x="1" y="92"/>
                      <a:pt x="1" y="92"/>
                    </a:cubicBezTo>
                    <a:cubicBezTo>
                      <a:pt x="23" y="115"/>
                      <a:pt x="1" y="115"/>
                      <a:pt x="23" y="138"/>
                    </a:cubicBezTo>
                    <a:lnTo>
                      <a:pt x="46" y="138"/>
                    </a:lnTo>
                    <a:cubicBezTo>
                      <a:pt x="58" y="161"/>
                      <a:pt x="69" y="161"/>
                      <a:pt x="80" y="161"/>
                    </a:cubicBezTo>
                    <a:cubicBezTo>
                      <a:pt x="92" y="161"/>
                      <a:pt x="103" y="161"/>
                      <a:pt x="115" y="183"/>
                    </a:cubicBezTo>
                    <a:cubicBezTo>
                      <a:pt x="120" y="189"/>
                      <a:pt x="126" y="190"/>
                      <a:pt x="133" y="190"/>
                    </a:cubicBezTo>
                    <a:cubicBezTo>
                      <a:pt x="145" y="190"/>
                      <a:pt x="158" y="185"/>
                      <a:pt x="168" y="185"/>
                    </a:cubicBezTo>
                    <a:cubicBezTo>
                      <a:pt x="177" y="185"/>
                      <a:pt x="183" y="189"/>
                      <a:pt x="183" y="206"/>
                    </a:cubicBezTo>
                    <a:lnTo>
                      <a:pt x="229" y="206"/>
                    </a:lnTo>
                    <a:lnTo>
                      <a:pt x="274" y="183"/>
                    </a:lnTo>
                    <a:cubicBezTo>
                      <a:pt x="274" y="138"/>
                      <a:pt x="297" y="92"/>
                      <a:pt x="274" y="46"/>
                    </a:cubicBezTo>
                    <a:cubicBezTo>
                      <a:pt x="240" y="12"/>
                      <a:pt x="217" y="6"/>
                      <a:pt x="197" y="6"/>
                    </a:cubicBezTo>
                    <a:cubicBezTo>
                      <a:pt x="187" y="6"/>
                      <a:pt x="178" y="8"/>
                      <a:pt x="169" y="8"/>
                    </a:cubicBezTo>
                    <a:cubicBezTo>
                      <a:pt x="159" y="8"/>
                      <a:pt x="149" y="6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39"/>
              <p:cNvSpPr/>
              <p:nvPr/>
            </p:nvSpPr>
            <p:spPr>
              <a:xfrm>
                <a:off x="1496900" y="3787475"/>
                <a:ext cx="6300" cy="287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15" extrusionOk="0">
                    <a:moveTo>
                      <a:pt x="24" y="1"/>
                    </a:moveTo>
                    <a:cubicBezTo>
                      <a:pt x="46" y="23"/>
                      <a:pt x="1" y="46"/>
                      <a:pt x="1" y="69"/>
                    </a:cubicBezTo>
                    <a:cubicBezTo>
                      <a:pt x="24" y="92"/>
                      <a:pt x="92" y="115"/>
                      <a:pt x="161" y="115"/>
                    </a:cubicBezTo>
                    <a:cubicBezTo>
                      <a:pt x="206" y="115"/>
                      <a:pt x="252" y="92"/>
                      <a:pt x="229" y="46"/>
                    </a:cubicBezTo>
                    <a:cubicBezTo>
                      <a:pt x="183" y="23"/>
                      <a:pt x="115" y="1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0" name="Google Shape;1010;p39"/>
              <p:cNvSpPr/>
              <p:nvPr/>
            </p:nvSpPr>
            <p:spPr>
              <a:xfrm>
                <a:off x="1706900" y="3692750"/>
                <a:ext cx="137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03" extrusionOk="0">
                    <a:moveTo>
                      <a:pt x="252" y="1"/>
                    </a:moveTo>
                    <a:cubicBezTo>
                      <a:pt x="46" y="115"/>
                      <a:pt x="0" y="343"/>
                      <a:pt x="92" y="503"/>
                    </a:cubicBezTo>
                    <a:lnTo>
                      <a:pt x="229" y="434"/>
                    </a:lnTo>
                    <a:cubicBezTo>
                      <a:pt x="343" y="320"/>
                      <a:pt x="548" y="138"/>
                      <a:pt x="3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1" name="Google Shape;1011;p39"/>
              <p:cNvSpPr/>
              <p:nvPr/>
            </p:nvSpPr>
            <p:spPr>
              <a:xfrm>
                <a:off x="1569375" y="3723875"/>
                <a:ext cx="17725" cy="2255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902" extrusionOk="0">
                    <a:moveTo>
                      <a:pt x="644" y="854"/>
                    </a:moveTo>
                    <a:lnTo>
                      <a:pt x="662" y="878"/>
                    </a:lnTo>
                    <a:cubicBezTo>
                      <a:pt x="659" y="868"/>
                      <a:pt x="653" y="860"/>
                      <a:pt x="644" y="854"/>
                    </a:cubicBezTo>
                    <a:close/>
                    <a:moveTo>
                      <a:pt x="338" y="1"/>
                    </a:moveTo>
                    <a:cubicBezTo>
                      <a:pt x="302" y="1"/>
                      <a:pt x="267" y="11"/>
                      <a:pt x="252" y="11"/>
                    </a:cubicBezTo>
                    <a:cubicBezTo>
                      <a:pt x="138" y="102"/>
                      <a:pt x="229" y="216"/>
                      <a:pt x="252" y="285"/>
                    </a:cubicBezTo>
                    <a:lnTo>
                      <a:pt x="320" y="262"/>
                    </a:lnTo>
                    <a:cubicBezTo>
                      <a:pt x="366" y="262"/>
                      <a:pt x="343" y="285"/>
                      <a:pt x="343" y="308"/>
                    </a:cubicBezTo>
                    <a:cubicBezTo>
                      <a:pt x="69" y="353"/>
                      <a:pt x="115" y="536"/>
                      <a:pt x="1" y="650"/>
                    </a:cubicBezTo>
                    <a:cubicBezTo>
                      <a:pt x="17" y="649"/>
                      <a:pt x="32" y="648"/>
                      <a:pt x="45" y="648"/>
                    </a:cubicBezTo>
                    <a:cubicBezTo>
                      <a:pt x="225" y="648"/>
                      <a:pt x="49" y="787"/>
                      <a:pt x="92" y="787"/>
                    </a:cubicBezTo>
                    <a:lnTo>
                      <a:pt x="183" y="741"/>
                    </a:lnTo>
                    <a:cubicBezTo>
                      <a:pt x="274" y="787"/>
                      <a:pt x="252" y="856"/>
                      <a:pt x="252" y="901"/>
                    </a:cubicBezTo>
                    <a:lnTo>
                      <a:pt x="366" y="833"/>
                    </a:lnTo>
                    <a:lnTo>
                      <a:pt x="434" y="901"/>
                    </a:lnTo>
                    <a:lnTo>
                      <a:pt x="434" y="833"/>
                    </a:lnTo>
                    <a:cubicBezTo>
                      <a:pt x="451" y="838"/>
                      <a:pt x="473" y="840"/>
                      <a:pt x="496" y="840"/>
                    </a:cubicBezTo>
                    <a:cubicBezTo>
                      <a:pt x="518" y="840"/>
                      <a:pt x="543" y="838"/>
                      <a:pt x="565" y="838"/>
                    </a:cubicBezTo>
                    <a:cubicBezTo>
                      <a:pt x="597" y="838"/>
                      <a:pt x="626" y="841"/>
                      <a:pt x="644" y="854"/>
                    </a:cubicBezTo>
                    <a:lnTo>
                      <a:pt x="644" y="854"/>
                    </a:lnTo>
                    <a:lnTo>
                      <a:pt x="594" y="787"/>
                    </a:lnTo>
                    <a:cubicBezTo>
                      <a:pt x="685" y="696"/>
                      <a:pt x="708" y="559"/>
                      <a:pt x="617" y="468"/>
                    </a:cubicBezTo>
                    <a:cubicBezTo>
                      <a:pt x="160" y="331"/>
                      <a:pt x="662" y="171"/>
                      <a:pt x="389" y="11"/>
                    </a:cubicBezTo>
                    <a:cubicBezTo>
                      <a:pt x="373" y="3"/>
                      <a:pt x="356" y="1"/>
                      <a:pt x="3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2" name="Google Shape;1012;p39"/>
              <p:cNvSpPr/>
              <p:nvPr/>
            </p:nvSpPr>
            <p:spPr>
              <a:xfrm>
                <a:off x="1567100" y="3843400"/>
                <a:ext cx="1725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69" h="47" extrusionOk="0">
                    <a:moveTo>
                      <a:pt x="23" y="0"/>
                    </a:moveTo>
                    <a:cubicBezTo>
                      <a:pt x="0" y="0"/>
                      <a:pt x="0" y="23"/>
                      <a:pt x="0" y="23"/>
                    </a:cubicBezTo>
                    <a:cubicBezTo>
                      <a:pt x="23" y="23"/>
                      <a:pt x="23" y="23"/>
                      <a:pt x="46" y="46"/>
                    </a:cubicBezTo>
                    <a:lnTo>
                      <a:pt x="69" y="2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3" name="Google Shape;1013;p39"/>
              <p:cNvSpPr/>
              <p:nvPr/>
            </p:nvSpPr>
            <p:spPr>
              <a:xfrm>
                <a:off x="1561400" y="3814875"/>
                <a:ext cx="172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69" h="41" extrusionOk="0">
                    <a:moveTo>
                      <a:pt x="0" y="0"/>
                    </a:moveTo>
                    <a:lnTo>
                      <a:pt x="0" y="23"/>
                    </a:lnTo>
                    <a:cubicBezTo>
                      <a:pt x="11" y="34"/>
                      <a:pt x="29" y="40"/>
                      <a:pt x="43" y="40"/>
                    </a:cubicBezTo>
                    <a:cubicBezTo>
                      <a:pt x="57" y="40"/>
                      <a:pt x="68" y="34"/>
                      <a:pt x="68" y="2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4" name="Google Shape;1014;p39"/>
              <p:cNvSpPr/>
              <p:nvPr/>
            </p:nvSpPr>
            <p:spPr>
              <a:xfrm>
                <a:off x="1562250" y="3813650"/>
                <a:ext cx="300" cy="675"/>
              </a:xfrm>
              <a:custGeom>
                <a:avLst/>
                <a:gdLst/>
                <a:ahLst/>
                <a:cxnLst/>
                <a:rect l="l" t="t" r="r" b="b"/>
                <a:pathLst>
                  <a:path w="12" h="27" extrusionOk="0">
                    <a:moveTo>
                      <a:pt x="2" y="0"/>
                    </a:moveTo>
                    <a:cubicBezTo>
                      <a:pt x="1" y="0"/>
                      <a:pt x="2" y="7"/>
                      <a:pt x="12" y="26"/>
                    </a:cubicBezTo>
                    <a:cubicBezTo>
                      <a:pt x="12" y="13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5" name="Google Shape;1015;p39"/>
              <p:cNvSpPr/>
              <p:nvPr/>
            </p:nvSpPr>
            <p:spPr>
              <a:xfrm>
                <a:off x="1560825" y="3810300"/>
                <a:ext cx="5725" cy="4600"/>
              </a:xfrm>
              <a:custGeom>
                <a:avLst/>
                <a:gdLst/>
                <a:ahLst/>
                <a:cxnLst/>
                <a:rect l="l" t="t" r="r" b="b"/>
                <a:pathLst>
                  <a:path w="229" h="184" extrusionOk="0">
                    <a:moveTo>
                      <a:pt x="137" y="1"/>
                    </a:moveTo>
                    <a:cubicBezTo>
                      <a:pt x="91" y="1"/>
                      <a:pt x="46" y="1"/>
                      <a:pt x="23" y="23"/>
                    </a:cubicBezTo>
                    <a:cubicBezTo>
                      <a:pt x="23" y="46"/>
                      <a:pt x="0" y="69"/>
                      <a:pt x="0" y="92"/>
                    </a:cubicBezTo>
                    <a:lnTo>
                      <a:pt x="91" y="92"/>
                    </a:lnTo>
                    <a:lnTo>
                      <a:pt x="137" y="138"/>
                    </a:lnTo>
                    <a:lnTo>
                      <a:pt x="91" y="160"/>
                    </a:lnTo>
                    <a:lnTo>
                      <a:pt x="69" y="160"/>
                    </a:lnTo>
                    <a:lnTo>
                      <a:pt x="114" y="183"/>
                    </a:lnTo>
                    <a:cubicBezTo>
                      <a:pt x="160" y="138"/>
                      <a:pt x="228" y="69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6" name="Google Shape;1016;p39"/>
              <p:cNvSpPr/>
              <p:nvPr/>
            </p:nvSpPr>
            <p:spPr>
              <a:xfrm>
                <a:off x="1560250" y="3812575"/>
                <a:ext cx="6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24"/>
                    </a:cubicBezTo>
                    <a:cubicBezTo>
                      <a:pt x="23" y="24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7" name="Google Shape;1017;p39"/>
              <p:cNvSpPr/>
              <p:nvPr/>
            </p:nvSpPr>
            <p:spPr>
              <a:xfrm>
                <a:off x="1560825" y="3813150"/>
                <a:ext cx="1150" cy="1750"/>
              </a:xfrm>
              <a:custGeom>
                <a:avLst/>
                <a:gdLst/>
                <a:ahLst/>
                <a:cxnLst/>
                <a:rect l="l" t="t" r="r" b="b"/>
                <a:pathLst>
                  <a:path w="46" h="70" extrusionOk="0">
                    <a:moveTo>
                      <a:pt x="0" y="1"/>
                    </a:moveTo>
                    <a:cubicBezTo>
                      <a:pt x="0" y="24"/>
                      <a:pt x="0" y="46"/>
                      <a:pt x="23" y="69"/>
                    </a:cubicBezTo>
                    <a:lnTo>
                      <a:pt x="46" y="46"/>
                    </a:lnTo>
                    <a:cubicBezTo>
                      <a:pt x="23" y="46"/>
                      <a:pt x="0" y="24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8" name="Google Shape;1018;p39"/>
              <p:cNvSpPr/>
              <p:nvPr/>
            </p:nvSpPr>
            <p:spPr>
              <a:xfrm>
                <a:off x="1506025" y="3785500"/>
                <a:ext cx="2900" cy="142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57" extrusionOk="0">
                    <a:moveTo>
                      <a:pt x="47" y="1"/>
                    </a:moveTo>
                    <a:cubicBezTo>
                      <a:pt x="39" y="1"/>
                      <a:pt x="31" y="4"/>
                      <a:pt x="24" y="11"/>
                    </a:cubicBezTo>
                    <a:cubicBezTo>
                      <a:pt x="24" y="11"/>
                      <a:pt x="1" y="11"/>
                      <a:pt x="1" y="34"/>
                    </a:cubicBezTo>
                    <a:cubicBezTo>
                      <a:pt x="24" y="57"/>
                      <a:pt x="47" y="57"/>
                      <a:pt x="69" y="57"/>
                    </a:cubicBezTo>
                    <a:cubicBezTo>
                      <a:pt x="92" y="57"/>
                      <a:pt x="115" y="34"/>
                      <a:pt x="92" y="11"/>
                    </a:cubicBezTo>
                    <a:cubicBezTo>
                      <a:pt x="77" y="11"/>
                      <a:pt x="62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9" name="Google Shape;1019;p39"/>
              <p:cNvSpPr/>
              <p:nvPr/>
            </p:nvSpPr>
            <p:spPr>
              <a:xfrm>
                <a:off x="1565950" y="3804600"/>
                <a:ext cx="5725" cy="5725"/>
              </a:xfrm>
              <a:custGeom>
                <a:avLst/>
                <a:gdLst/>
                <a:ahLst/>
                <a:cxnLst/>
                <a:rect l="l" t="t" r="r" b="b"/>
                <a:pathLst>
                  <a:path w="229" h="229" extrusionOk="0">
                    <a:moveTo>
                      <a:pt x="115" y="0"/>
                    </a:moveTo>
                    <a:cubicBezTo>
                      <a:pt x="23" y="46"/>
                      <a:pt x="1" y="160"/>
                      <a:pt x="46" y="229"/>
                    </a:cubicBezTo>
                    <a:lnTo>
                      <a:pt x="92" y="183"/>
                    </a:lnTo>
                    <a:cubicBezTo>
                      <a:pt x="160" y="137"/>
                      <a:pt x="229" y="46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0" name="Google Shape;1020;p39"/>
              <p:cNvSpPr/>
              <p:nvPr/>
            </p:nvSpPr>
            <p:spPr>
              <a:xfrm>
                <a:off x="1494050" y="3810300"/>
                <a:ext cx="3450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138" h="97" extrusionOk="0">
                    <a:moveTo>
                      <a:pt x="115" y="1"/>
                    </a:moveTo>
                    <a:cubicBezTo>
                      <a:pt x="69" y="1"/>
                      <a:pt x="46" y="1"/>
                      <a:pt x="23" y="23"/>
                    </a:cubicBezTo>
                    <a:cubicBezTo>
                      <a:pt x="1" y="23"/>
                      <a:pt x="1" y="46"/>
                      <a:pt x="1" y="69"/>
                    </a:cubicBezTo>
                    <a:cubicBezTo>
                      <a:pt x="23" y="69"/>
                      <a:pt x="46" y="69"/>
                      <a:pt x="46" y="92"/>
                    </a:cubicBezTo>
                    <a:lnTo>
                      <a:pt x="69" y="92"/>
                    </a:lnTo>
                    <a:cubicBezTo>
                      <a:pt x="73" y="95"/>
                      <a:pt x="75" y="97"/>
                      <a:pt x="78" y="97"/>
                    </a:cubicBezTo>
                    <a:cubicBezTo>
                      <a:pt x="88" y="97"/>
                      <a:pt x="92" y="76"/>
                      <a:pt x="101" y="76"/>
                    </a:cubicBezTo>
                    <a:cubicBezTo>
                      <a:pt x="104" y="76"/>
                      <a:pt x="109" y="80"/>
                      <a:pt x="115" y="92"/>
                    </a:cubicBezTo>
                    <a:cubicBezTo>
                      <a:pt x="115" y="69"/>
                      <a:pt x="138" y="69"/>
                      <a:pt x="138" y="46"/>
                    </a:cubicBezTo>
                    <a:cubicBezTo>
                      <a:pt x="138" y="23"/>
                      <a:pt x="138" y="23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1" name="Google Shape;1021;p39"/>
              <p:cNvSpPr/>
              <p:nvPr/>
            </p:nvSpPr>
            <p:spPr>
              <a:xfrm>
                <a:off x="1535700" y="3809150"/>
                <a:ext cx="117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1" y="1"/>
                    </a:moveTo>
                    <a:cubicBezTo>
                      <a:pt x="24" y="1"/>
                      <a:pt x="24" y="24"/>
                      <a:pt x="24" y="24"/>
                    </a:cubicBezTo>
                    <a:lnTo>
                      <a:pt x="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2" name="Google Shape;1022;p39"/>
              <p:cNvSpPr/>
              <p:nvPr/>
            </p:nvSpPr>
            <p:spPr>
              <a:xfrm>
                <a:off x="1656675" y="3661375"/>
                <a:ext cx="117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1" y="0"/>
                    </a:moveTo>
                    <a:cubicBezTo>
                      <a:pt x="1" y="0"/>
                      <a:pt x="1" y="23"/>
                      <a:pt x="1" y="23"/>
                    </a:cubicBezTo>
                    <a:lnTo>
                      <a:pt x="46" y="2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3" name="Google Shape;1023;p39"/>
              <p:cNvSpPr/>
              <p:nvPr/>
            </p:nvSpPr>
            <p:spPr>
              <a:xfrm>
                <a:off x="1657825" y="3661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4" name="Google Shape;1024;p39"/>
              <p:cNvSpPr/>
              <p:nvPr/>
            </p:nvSpPr>
            <p:spPr>
              <a:xfrm>
                <a:off x="1656675" y="3661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5" name="Google Shape;1025;p39"/>
              <p:cNvSpPr/>
              <p:nvPr/>
            </p:nvSpPr>
            <p:spPr>
              <a:xfrm>
                <a:off x="1532850" y="3796600"/>
                <a:ext cx="1175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47" h="11" extrusionOk="0">
                    <a:moveTo>
                      <a:pt x="1" y="1"/>
                    </a:moveTo>
                    <a:cubicBezTo>
                      <a:pt x="8" y="8"/>
                      <a:pt x="16" y="11"/>
                      <a:pt x="23" y="11"/>
                    </a:cubicBezTo>
                    <a:cubicBezTo>
                      <a:pt x="36" y="1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6" name="Google Shape;1026;p39"/>
              <p:cNvSpPr/>
              <p:nvPr/>
            </p:nvSpPr>
            <p:spPr>
              <a:xfrm>
                <a:off x="1533425" y="37960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7" name="Google Shape;1027;p39"/>
              <p:cNvSpPr/>
              <p:nvPr/>
            </p:nvSpPr>
            <p:spPr>
              <a:xfrm>
                <a:off x="1532850" y="3794325"/>
                <a:ext cx="2325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93" h="92" extrusionOk="0">
                    <a:moveTo>
                      <a:pt x="1" y="0"/>
                    </a:moveTo>
                    <a:cubicBezTo>
                      <a:pt x="1" y="23"/>
                      <a:pt x="1" y="23"/>
                      <a:pt x="1" y="46"/>
                    </a:cubicBezTo>
                    <a:lnTo>
                      <a:pt x="24" y="46"/>
                    </a:lnTo>
                    <a:lnTo>
                      <a:pt x="46" y="69"/>
                    </a:lnTo>
                    <a:lnTo>
                      <a:pt x="24" y="69"/>
                    </a:lnTo>
                    <a:lnTo>
                      <a:pt x="46" y="92"/>
                    </a:lnTo>
                    <a:cubicBezTo>
                      <a:pt x="69" y="69"/>
                      <a:pt x="92" y="23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8" name="Google Shape;1028;p39"/>
              <p:cNvSpPr/>
              <p:nvPr/>
            </p:nvSpPr>
            <p:spPr>
              <a:xfrm>
                <a:off x="1532850" y="3795475"/>
                <a:ext cx="2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1" h="23" extrusionOk="0">
                    <a:moveTo>
                      <a:pt x="1" y="23"/>
                    </a:moveTo>
                    <a:lnTo>
                      <a:pt x="1" y="0"/>
                    </a:lnTo>
                    <a:cubicBezTo>
                      <a:pt x="1" y="0"/>
                      <a:pt x="1" y="0"/>
                      <a:pt x="1" y="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9" name="Google Shape;1029;p39"/>
              <p:cNvSpPr/>
              <p:nvPr/>
            </p:nvSpPr>
            <p:spPr>
              <a:xfrm>
                <a:off x="1532850" y="3796025"/>
                <a:ext cx="6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1" y="1"/>
                    </a:moveTo>
                    <a:cubicBezTo>
                      <a:pt x="1" y="1"/>
                      <a:pt x="1" y="1"/>
                      <a:pt x="24" y="24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0" name="Google Shape;1030;p39"/>
              <p:cNvSpPr/>
              <p:nvPr/>
            </p:nvSpPr>
            <p:spPr>
              <a:xfrm>
                <a:off x="1553400" y="3765425"/>
                <a:ext cx="915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67" extrusionOk="0">
                    <a:moveTo>
                      <a:pt x="178" y="0"/>
                    </a:moveTo>
                    <a:cubicBezTo>
                      <a:pt x="123" y="0"/>
                      <a:pt x="73" y="11"/>
                      <a:pt x="46" y="38"/>
                    </a:cubicBezTo>
                    <a:cubicBezTo>
                      <a:pt x="0" y="129"/>
                      <a:pt x="92" y="198"/>
                      <a:pt x="137" y="266"/>
                    </a:cubicBezTo>
                    <a:lnTo>
                      <a:pt x="206" y="243"/>
                    </a:lnTo>
                    <a:lnTo>
                      <a:pt x="229" y="266"/>
                    </a:lnTo>
                    <a:cubicBezTo>
                      <a:pt x="274" y="243"/>
                      <a:pt x="252" y="198"/>
                      <a:pt x="320" y="198"/>
                    </a:cubicBezTo>
                    <a:lnTo>
                      <a:pt x="343" y="221"/>
                    </a:lnTo>
                    <a:cubicBezTo>
                      <a:pt x="343" y="201"/>
                      <a:pt x="309" y="148"/>
                      <a:pt x="271" y="148"/>
                    </a:cubicBezTo>
                    <a:cubicBezTo>
                      <a:pt x="264" y="148"/>
                      <a:pt x="258" y="149"/>
                      <a:pt x="252" y="152"/>
                    </a:cubicBezTo>
                    <a:cubicBezTo>
                      <a:pt x="229" y="129"/>
                      <a:pt x="252" y="124"/>
                      <a:pt x="283" y="124"/>
                    </a:cubicBezTo>
                    <a:cubicBezTo>
                      <a:pt x="314" y="124"/>
                      <a:pt x="354" y="129"/>
                      <a:pt x="366" y="129"/>
                    </a:cubicBezTo>
                    <a:cubicBezTo>
                      <a:pt x="366" y="84"/>
                      <a:pt x="297" y="61"/>
                      <a:pt x="297" y="15"/>
                    </a:cubicBezTo>
                    <a:cubicBezTo>
                      <a:pt x="259" y="6"/>
                      <a:pt x="218" y="0"/>
                      <a:pt x="1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1" name="Google Shape;1031;p39"/>
              <p:cNvSpPr/>
              <p:nvPr/>
            </p:nvSpPr>
            <p:spPr>
              <a:xfrm>
                <a:off x="1673225" y="3651100"/>
                <a:ext cx="8600" cy="5725"/>
              </a:xfrm>
              <a:custGeom>
                <a:avLst/>
                <a:gdLst/>
                <a:ahLst/>
                <a:cxnLst/>
                <a:rect l="l" t="t" r="r" b="b"/>
                <a:pathLst>
                  <a:path w="344" h="229" extrusionOk="0">
                    <a:moveTo>
                      <a:pt x="183" y="0"/>
                    </a:moveTo>
                    <a:cubicBezTo>
                      <a:pt x="1" y="23"/>
                      <a:pt x="92" y="115"/>
                      <a:pt x="92" y="183"/>
                    </a:cubicBezTo>
                    <a:cubicBezTo>
                      <a:pt x="96" y="179"/>
                      <a:pt x="102" y="177"/>
                      <a:pt x="107" y="177"/>
                    </a:cubicBezTo>
                    <a:cubicBezTo>
                      <a:pt x="131" y="177"/>
                      <a:pt x="161" y="210"/>
                      <a:pt x="161" y="229"/>
                    </a:cubicBezTo>
                    <a:lnTo>
                      <a:pt x="206" y="206"/>
                    </a:lnTo>
                    <a:lnTo>
                      <a:pt x="229" y="229"/>
                    </a:lnTo>
                    <a:lnTo>
                      <a:pt x="320" y="206"/>
                    </a:lnTo>
                    <a:lnTo>
                      <a:pt x="343" y="206"/>
                    </a:lnTo>
                    <a:lnTo>
                      <a:pt x="343" y="92"/>
                    </a:lnTo>
                    <a:cubicBezTo>
                      <a:pt x="343" y="69"/>
                      <a:pt x="275" y="0"/>
                      <a:pt x="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2" name="Google Shape;1032;p39"/>
              <p:cNvSpPr/>
              <p:nvPr/>
            </p:nvSpPr>
            <p:spPr>
              <a:xfrm>
                <a:off x="1596775" y="37886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3" name="Google Shape;1033;p39"/>
              <p:cNvSpPr/>
              <p:nvPr/>
            </p:nvSpPr>
            <p:spPr>
              <a:xfrm>
                <a:off x="1592200" y="3787475"/>
                <a:ext cx="5150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61" extrusionOk="0">
                    <a:moveTo>
                      <a:pt x="178" y="112"/>
                    </a:moveTo>
                    <a:cubicBezTo>
                      <a:pt x="180" y="120"/>
                      <a:pt x="183" y="129"/>
                      <a:pt x="183" y="138"/>
                    </a:cubicBezTo>
                    <a:lnTo>
                      <a:pt x="183" y="115"/>
                    </a:lnTo>
                    <a:lnTo>
                      <a:pt x="178" y="112"/>
                    </a:lnTo>
                    <a:close/>
                    <a:moveTo>
                      <a:pt x="69" y="1"/>
                    </a:moveTo>
                    <a:cubicBezTo>
                      <a:pt x="1" y="46"/>
                      <a:pt x="69" y="115"/>
                      <a:pt x="69" y="160"/>
                    </a:cubicBezTo>
                    <a:lnTo>
                      <a:pt x="69" y="69"/>
                    </a:lnTo>
                    <a:lnTo>
                      <a:pt x="160" y="92"/>
                    </a:lnTo>
                    <a:lnTo>
                      <a:pt x="138" y="92"/>
                    </a:lnTo>
                    <a:lnTo>
                      <a:pt x="178" y="112"/>
                    </a:lnTo>
                    <a:lnTo>
                      <a:pt x="178" y="112"/>
                    </a:lnTo>
                    <a:cubicBezTo>
                      <a:pt x="176" y="100"/>
                      <a:pt x="178" y="92"/>
                      <a:pt x="206" y="92"/>
                    </a:cubicBezTo>
                    <a:lnTo>
                      <a:pt x="115" y="46"/>
                    </a:lnTo>
                    <a:lnTo>
                      <a:pt x="183" y="46"/>
                    </a:lnTo>
                    <a:lnTo>
                      <a:pt x="1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39"/>
              <p:cNvSpPr/>
              <p:nvPr/>
            </p:nvSpPr>
            <p:spPr>
              <a:xfrm>
                <a:off x="1611025" y="3773200"/>
                <a:ext cx="6300" cy="517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07" extrusionOk="0">
                    <a:moveTo>
                      <a:pt x="115" y="1"/>
                    </a:moveTo>
                    <a:cubicBezTo>
                      <a:pt x="92" y="47"/>
                      <a:pt x="1" y="92"/>
                      <a:pt x="92" y="115"/>
                    </a:cubicBezTo>
                    <a:cubicBezTo>
                      <a:pt x="161" y="115"/>
                      <a:pt x="69" y="92"/>
                      <a:pt x="138" y="69"/>
                    </a:cubicBezTo>
                    <a:lnTo>
                      <a:pt x="138" y="69"/>
                    </a:lnTo>
                    <a:lnTo>
                      <a:pt x="206" y="92"/>
                    </a:lnTo>
                    <a:cubicBezTo>
                      <a:pt x="183" y="115"/>
                      <a:pt x="183" y="161"/>
                      <a:pt x="115" y="161"/>
                    </a:cubicBezTo>
                    <a:cubicBezTo>
                      <a:pt x="92" y="161"/>
                      <a:pt x="69" y="161"/>
                      <a:pt x="69" y="138"/>
                    </a:cubicBezTo>
                    <a:lnTo>
                      <a:pt x="69" y="138"/>
                    </a:lnTo>
                    <a:cubicBezTo>
                      <a:pt x="24" y="161"/>
                      <a:pt x="115" y="206"/>
                      <a:pt x="115" y="206"/>
                    </a:cubicBezTo>
                    <a:cubicBezTo>
                      <a:pt x="161" y="161"/>
                      <a:pt x="252" y="161"/>
                      <a:pt x="206" y="115"/>
                    </a:cubicBezTo>
                    <a:cubicBezTo>
                      <a:pt x="229" y="69"/>
                      <a:pt x="229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5" name="Google Shape;1035;p39"/>
              <p:cNvSpPr/>
              <p:nvPr/>
            </p:nvSpPr>
            <p:spPr>
              <a:xfrm>
                <a:off x="1513450" y="3737250"/>
                <a:ext cx="25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1" h="47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47"/>
                    </a:lnTo>
                    <a:lnTo>
                      <a:pt x="1" y="4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6" name="Google Shape;1036;p39"/>
              <p:cNvSpPr/>
              <p:nvPr/>
            </p:nvSpPr>
            <p:spPr>
              <a:xfrm>
                <a:off x="1727675" y="3702450"/>
                <a:ext cx="2650" cy="7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30" extrusionOk="0">
                    <a:moveTo>
                      <a:pt x="37" y="1"/>
                    </a:moveTo>
                    <a:cubicBezTo>
                      <a:pt x="0" y="1"/>
                      <a:pt x="22" y="30"/>
                      <a:pt x="56" y="30"/>
                    </a:cubicBezTo>
                    <a:cubicBezTo>
                      <a:pt x="64" y="30"/>
                      <a:pt x="73" y="28"/>
                      <a:pt x="82" y="23"/>
                    </a:cubicBezTo>
                    <a:cubicBezTo>
                      <a:pt x="82" y="23"/>
                      <a:pt x="105" y="23"/>
                      <a:pt x="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7" name="Google Shape;1037;p39"/>
              <p:cNvSpPr/>
              <p:nvPr/>
            </p:nvSpPr>
            <p:spPr>
              <a:xfrm>
                <a:off x="1672100" y="3772225"/>
                <a:ext cx="10275" cy="5000"/>
              </a:xfrm>
              <a:custGeom>
                <a:avLst/>
                <a:gdLst/>
                <a:ahLst/>
                <a:cxnLst/>
                <a:rect l="l" t="t" r="r" b="b"/>
                <a:pathLst>
                  <a:path w="411" h="200" extrusionOk="0">
                    <a:moveTo>
                      <a:pt x="200" y="0"/>
                    </a:moveTo>
                    <a:cubicBezTo>
                      <a:pt x="166" y="0"/>
                      <a:pt x="137" y="6"/>
                      <a:pt x="114" y="17"/>
                    </a:cubicBezTo>
                    <a:cubicBezTo>
                      <a:pt x="46" y="63"/>
                      <a:pt x="0" y="108"/>
                      <a:pt x="46" y="154"/>
                    </a:cubicBezTo>
                    <a:cubicBezTo>
                      <a:pt x="91" y="154"/>
                      <a:pt x="114" y="177"/>
                      <a:pt x="114" y="200"/>
                    </a:cubicBezTo>
                    <a:lnTo>
                      <a:pt x="160" y="177"/>
                    </a:lnTo>
                    <a:cubicBezTo>
                      <a:pt x="174" y="191"/>
                      <a:pt x="187" y="197"/>
                      <a:pt x="198" y="197"/>
                    </a:cubicBezTo>
                    <a:cubicBezTo>
                      <a:pt x="230" y="197"/>
                      <a:pt x="254" y="157"/>
                      <a:pt x="293" y="157"/>
                    </a:cubicBezTo>
                    <a:cubicBezTo>
                      <a:pt x="307" y="157"/>
                      <a:pt x="323" y="162"/>
                      <a:pt x="342" y="177"/>
                    </a:cubicBezTo>
                    <a:cubicBezTo>
                      <a:pt x="320" y="154"/>
                      <a:pt x="388" y="154"/>
                      <a:pt x="411" y="108"/>
                    </a:cubicBezTo>
                    <a:cubicBezTo>
                      <a:pt x="411" y="86"/>
                      <a:pt x="388" y="40"/>
                      <a:pt x="320" y="17"/>
                    </a:cubicBezTo>
                    <a:cubicBezTo>
                      <a:pt x="274" y="6"/>
                      <a:pt x="234" y="0"/>
                      <a:pt x="2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39"/>
              <p:cNvSpPr/>
              <p:nvPr/>
            </p:nvSpPr>
            <p:spPr>
              <a:xfrm>
                <a:off x="1719450" y="3679975"/>
                <a:ext cx="8575" cy="4825"/>
              </a:xfrm>
              <a:custGeom>
                <a:avLst/>
                <a:gdLst/>
                <a:ahLst/>
                <a:cxnLst/>
                <a:rect l="l" t="t" r="r" b="b"/>
                <a:pathLst>
                  <a:path w="343" h="193" extrusionOk="0">
                    <a:moveTo>
                      <a:pt x="235" y="0"/>
                    </a:moveTo>
                    <a:cubicBezTo>
                      <a:pt x="204" y="0"/>
                      <a:pt x="177" y="16"/>
                      <a:pt x="160" y="32"/>
                    </a:cubicBezTo>
                    <a:cubicBezTo>
                      <a:pt x="160" y="32"/>
                      <a:pt x="150" y="22"/>
                      <a:pt x="137" y="22"/>
                    </a:cubicBezTo>
                    <a:cubicBezTo>
                      <a:pt x="130" y="22"/>
                      <a:pt x="122" y="25"/>
                      <a:pt x="115" y="32"/>
                    </a:cubicBezTo>
                    <a:cubicBezTo>
                      <a:pt x="108" y="26"/>
                      <a:pt x="99" y="23"/>
                      <a:pt x="90" y="23"/>
                    </a:cubicBezTo>
                    <a:cubicBezTo>
                      <a:pt x="67" y="23"/>
                      <a:pt x="40" y="39"/>
                      <a:pt x="23" y="55"/>
                    </a:cubicBezTo>
                    <a:cubicBezTo>
                      <a:pt x="1" y="101"/>
                      <a:pt x="46" y="146"/>
                      <a:pt x="115" y="192"/>
                    </a:cubicBezTo>
                    <a:lnTo>
                      <a:pt x="138" y="169"/>
                    </a:lnTo>
                    <a:lnTo>
                      <a:pt x="160" y="192"/>
                    </a:lnTo>
                    <a:cubicBezTo>
                      <a:pt x="206" y="146"/>
                      <a:pt x="343" y="101"/>
                      <a:pt x="275" y="9"/>
                    </a:cubicBezTo>
                    <a:cubicBezTo>
                      <a:pt x="261" y="3"/>
                      <a:pt x="248" y="0"/>
                      <a:pt x="2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9" name="Google Shape;1039;p39"/>
              <p:cNvSpPr/>
              <p:nvPr/>
            </p:nvSpPr>
            <p:spPr>
              <a:xfrm>
                <a:off x="1741700" y="3680775"/>
                <a:ext cx="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23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1040;p39"/>
              <p:cNvSpPr/>
              <p:nvPr/>
            </p:nvSpPr>
            <p:spPr>
              <a:xfrm>
                <a:off x="1736000" y="3674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39"/>
              <p:cNvSpPr/>
              <p:nvPr/>
            </p:nvSpPr>
            <p:spPr>
              <a:xfrm>
                <a:off x="1735425" y="3673925"/>
                <a:ext cx="117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0"/>
                    </a:moveTo>
                    <a:cubicBezTo>
                      <a:pt x="1" y="0"/>
                      <a:pt x="1" y="0"/>
                      <a:pt x="24" y="23"/>
                    </a:cubicBezTo>
                    <a:cubicBezTo>
                      <a:pt x="1" y="0"/>
                      <a:pt x="46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1042;p39"/>
              <p:cNvSpPr/>
              <p:nvPr/>
            </p:nvSpPr>
            <p:spPr>
              <a:xfrm>
                <a:off x="1734850" y="3663650"/>
                <a:ext cx="917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67" h="252" extrusionOk="0">
                    <a:moveTo>
                      <a:pt x="229" y="1"/>
                    </a:moveTo>
                    <a:cubicBezTo>
                      <a:pt x="138" y="23"/>
                      <a:pt x="161" y="69"/>
                      <a:pt x="92" y="92"/>
                    </a:cubicBezTo>
                    <a:cubicBezTo>
                      <a:pt x="206" y="160"/>
                      <a:pt x="1" y="160"/>
                      <a:pt x="69" y="206"/>
                    </a:cubicBezTo>
                    <a:cubicBezTo>
                      <a:pt x="92" y="206"/>
                      <a:pt x="115" y="229"/>
                      <a:pt x="115" y="229"/>
                    </a:cubicBezTo>
                    <a:cubicBezTo>
                      <a:pt x="138" y="229"/>
                      <a:pt x="138" y="252"/>
                      <a:pt x="183" y="252"/>
                    </a:cubicBezTo>
                    <a:lnTo>
                      <a:pt x="183" y="229"/>
                    </a:lnTo>
                    <a:cubicBezTo>
                      <a:pt x="252" y="229"/>
                      <a:pt x="206" y="183"/>
                      <a:pt x="275" y="183"/>
                    </a:cubicBezTo>
                    <a:lnTo>
                      <a:pt x="275" y="206"/>
                    </a:lnTo>
                    <a:cubicBezTo>
                      <a:pt x="312" y="187"/>
                      <a:pt x="289" y="154"/>
                      <a:pt x="315" y="154"/>
                    </a:cubicBezTo>
                    <a:cubicBezTo>
                      <a:pt x="321" y="154"/>
                      <a:pt x="330" y="156"/>
                      <a:pt x="343" y="160"/>
                    </a:cubicBezTo>
                    <a:lnTo>
                      <a:pt x="343" y="137"/>
                    </a:lnTo>
                    <a:cubicBezTo>
                      <a:pt x="343" y="137"/>
                      <a:pt x="343" y="127"/>
                      <a:pt x="350" y="127"/>
                    </a:cubicBezTo>
                    <a:cubicBezTo>
                      <a:pt x="353" y="127"/>
                      <a:pt x="358" y="130"/>
                      <a:pt x="366" y="137"/>
                    </a:cubicBezTo>
                    <a:lnTo>
                      <a:pt x="343" y="69"/>
                    </a:lnTo>
                    <a:cubicBezTo>
                      <a:pt x="343" y="46"/>
                      <a:pt x="298" y="1"/>
                      <a:pt x="2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1043;p39"/>
              <p:cNvSpPr/>
              <p:nvPr/>
            </p:nvSpPr>
            <p:spPr>
              <a:xfrm>
                <a:off x="1503750" y="3777775"/>
                <a:ext cx="5175" cy="572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229" extrusionOk="0">
                    <a:moveTo>
                      <a:pt x="138" y="1"/>
                    </a:moveTo>
                    <a:lnTo>
                      <a:pt x="92" y="23"/>
                    </a:lnTo>
                    <a:cubicBezTo>
                      <a:pt x="23" y="69"/>
                      <a:pt x="1" y="160"/>
                      <a:pt x="46" y="229"/>
                    </a:cubicBezTo>
                    <a:lnTo>
                      <a:pt x="92" y="206"/>
                    </a:lnTo>
                    <a:cubicBezTo>
                      <a:pt x="138" y="160"/>
                      <a:pt x="206" y="69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39"/>
              <p:cNvSpPr/>
              <p:nvPr/>
            </p:nvSpPr>
            <p:spPr>
              <a:xfrm>
                <a:off x="1526000" y="3779500"/>
                <a:ext cx="4425" cy="3425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37" extrusionOk="0">
                    <a:moveTo>
                      <a:pt x="138" y="92"/>
                    </a:moveTo>
                    <a:cubicBezTo>
                      <a:pt x="132" y="100"/>
                      <a:pt x="131" y="107"/>
                      <a:pt x="138" y="114"/>
                    </a:cubicBezTo>
                    <a:lnTo>
                      <a:pt x="138" y="92"/>
                    </a:lnTo>
                    <a:close/>
                    <a:moveTo>
                      <a:pt x="92" y="0"/>
                    </a:moveTo>
                    <a:cubicBezTo>
                      <a:pt x="46" y="0"/>
                      <a:pt x="24" y="23"/>
                      <a:pt x="1" y="46"/>
                    </a:cubicBezTo>
                    <a:cubicBezTo>
                      <a:pt x="24" y="69"/>
                      <a:pt x="1" y="114"/>
                      <a:pt x="46" y="137"/>
                    </a:cubicBezTo>
                    <a:cubicBezTo>
                      <a:pt x="69" y="114"/>
                      <a:pt x="46" y="114"/>
                      <a:pt x="69" y="114"/>
                    </a:cubicBezTo>
                    <a:cubicBezTo>
                      <a:pt x="69" y="114"/>
                      <a:pt x="69" y="137"/>
                      <a:pt x="69" y="137"/>
                    </a:cubicBezTo>
                    <a:lnTo>
                      <a:pt x="138" y="91"/>
                    </a:lnTo>
                    <a:lnTo>
                      <a:pt x="138" y="92"/>
                    </a:lnTo>
                    <a:lnTo>
                      <a:pt x="138" y="92"/>
                    </a:lnTo>
                    <a:cubicBezTo>
                      <a:pt x="149" y="77"/>
                      <a:pt x="176" y="61"/>
                      <a:pt x="161" y="46"/>
                    </a:cubicBezTo>
                    <a:cubicBezTo>
                      <a:pt x="138" y="23"/>
                      <a:pt x="138" y="0"/>
                      <a:pt x="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p39"/>
              <p:cNvSpPr/>
              <p:nvPr/>
            </p:nvSpPr>
            <p:spPr>
              <a:xfrm>
                <a:off x="1536850" y="3772650"/>
                <a:ext cx="2875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2" extrusionOk="0">
                    <a:moveTo>
                      <a:pt x="46" y="0"/>
                    </a:moveTo>
                    <a:cubicBezTo>
                      <a:pt x="1" y="23"/>
                      <a:pt x="1" y="46"/>
                      <a:pt x="1" y="69"/>
                    </a:cubicBezTo>
                    <a:cubicBezTo>
                      <a:pt x="12" y="80"/>
                      <a:pt x="18" y="80"/>
                      <a:pt x="26" y="80"/>
                    </a:cubicBezTo>
                    <a:cubicBezTo>
                      <a:pt x="35" y="80"/>
                      <a:pt x="46" y="80"/>
                      <a:pt x="69" y="91"/>
                    </a:cubicBezTo>
                    <a:lnTo>
                      <a:pt x="92" y="91"/>
                    </a:lnTo>
                    <a:cubicBezTo>
                      <a:pt x="92" y="69"/>
                      <a:pt x="115" y="69"/>
                      <a:pt x="115" y="46"/>
                    </a:cubicBezTo>
                    <a:cubicBezTo>
                      <a:pt x="92" y="23"/>
                      <a:pt x="115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1046;p39"/>
              <p:cNvSpPr/>
              <p:nvPr/>
            </p:nvSpPr>
            <p:spPr>
              <a:xfrm>
                <a:off x="1541975" y="3772075"/>
                <a:ext cx="1175" cy="1150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18" y="13"/>
                    </a:moveTo>
                    <a:cubicBezTo>
                      <a:pt x="11" y="13"/>
                      <a:pt x="1" y="23"/>
                      <a:pt x="1" y="23"/>
                    </a:cubicBezTo>
                    <a:lnTo>
                      <a:pt x="24" y="23"/>
                    </a:lnTo>
                    <a:cubicBezTo>
                      <a:pt x="24" y="16"/>
                      <a:pt x="21" y="13"/>
                      <a:pt x="18" y="13"/>
                    </a:cubicBezTo>
                    <a:close/>
                    <a:moveTo>
                      <a:pt x="24" y="0"/>
                    </a:moveTo>
                    <a:lnTo>
                      <a:pt x="24" y="23"/>
                    </a:lnTo>
                    <a:cubicBezTo>
                      <a:pt x="47" y="46"/>
                      <a:pt x="24" y="46"/>
                      <a:pt x="24" y="46"/>
                    </a:cubicBezTo>
                    <a:cubicBezTo>
                      <a:pt x="47" y="46"/>
                      <a:pt x="47" y="23"/>
                      <a:pt x="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39"/>
              <p:cNvSpPr/>
              <p:nvPr/>
            </p:nvSpPr>
            <p:spPr>
              <a:xfrm>
                <a:off x="1572225" y="3768400"/>
                <a:ext cx="3450" cy="255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02" extrusionOk="0">
                    <a:moveTo>
                      <a:pt x="62" y="0"/>
                    </a:moveTo>
                    <a:cubicBezTo>
                      <a:pt x="51" y="0"/>
                      <a:pt x="39" y="3"/>
                      <a:pt x="24" y="10"/>
                    </a:cubicBezTo>
                    <a:cubicBezTo>
                      <a:pt x="1" y="33"/>
                      <a:pt x="46" y="79"/>
                      <a:pt x="92" y="102"/>
                    </a:cubicBezTo>
                    <a:cubicBezTo>
                      <a:pt x="46" y="79"/>
                      <a:pt x="138" y="56"/>
                      <a:pt x="92" y="10"/>
                    </a:cubicBezTo>
                    <a:cubicBezTo>
                      <a:pt x="92" y="10"/>
                      <a:pt x="82" y="0"/>
                      <a:pt x="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39"/>
              <p:cNvSpPr/>
              <p:nvPr/>
            </p:nvSpPr>
            <p:spPr>
              <a:xfrm>
                <a:off x="1544850" y="3763500"/>
                <a:ext cx="3450" cy="2325"/>
              </a:xfrm>
              <a:custGeom>
                <a:avLst/>
                <a:gdLst/>
                <a:ahLst/>
                <a:cxnLst/>
                <a:rect l="l" t="t" r="r" b="b"/>
                <a:pathLst>
                  <a:path w="138" h="93" extrusionOk="0">
                    <a:moveTo>
                      <a:pt x="91" y="1"/>
                    </a:moveTo>
                    <a:cubicBezTo>
                      <a:pt x="23" y="1"/>
                      <a:pt x="23" y="47"/>
                      <a:pt x="23" y="69"/>
                    </a:cubicBezTo>
                    <a:cubicBezTo>
                      <a:pt x="0" y="92"/>
                      <a:pt x="91" y="92"/>
                      <a:pt x="114" y="92"/>
                    </a:cubicBezTo>
                    <a:cubicBezTo>
                      <a:pt x="114" y="69"/>
                      <a:pt x="137" y="69"/>
                      <a:pt x="137" y="47"/>
                    </a:cubicBezTo>
                    <a:cubicBezTo>
                      <a:pt x="114" y="47"/>
                      <a:pt x="137" y="1"/>
                      <a:pt x="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1049;p39"/>
              <p:cNvSpPr/>
              <p:nvPr/>
            </p:nvSpPr>
            <p:spPr>
              <a:xfrm>
                <a:off x="1555675" y="3757800"/>
                <a:ext cx="2875" cy="175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0" extrusionOk="0">
                    <a:moveTo>
                      <a:pt x="69" y="1"/>
                    </a:moveTo>
                    <a:cubicBezTo>
                      <a:pt x="1" y="24"/>
                      <a:pt x="24" y="46"/>
                      <a:pt x="24" y="69"/>
                    </a:cubicBezTo>
                    <a:cubicBezTo>
                      <a:pt x="31" y="62"/>
                      <a:pt x="39" y="59"/>
                      <a:pt x="46" y="59"/>
                    </a:cubicBezTo>
                    <a:cubicBezTo>
                      <a:pt x="59" y="59"/>
                      <a:pt x="69" y="69"/>
                      <a:pt x="69" y="69"/>
                    </a:cubicBezTo>
                    <a:lnTo>
                      <a:pt x="92" y="69"/>
                    </a:lnTo>
                    <a:lnTo>
                      <a:pt x="115" y="24"/>
                    </a:lnTo>
                    <a:cubicBezTo>
                      <a:pt x="92" y="24"/>
                      <a:pt x="115" y="1"/>
                      <a:pt x="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39"/>
              <p:cNvSpPr/>
              <p:nvPr/>
            </p:nvSpPr>
            <p:spPr>
              <a:xfrm>
                <a:off x="1526575" y="3778925"/>
                <a:ext cx="117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3" y="0"/>
                    </a:moveTo>
                    <a:cubicBezTo>
                      <a:pt x="1" y="0"/>
                      <a:pt x="23" y="23"/>
                      <a:pt x="1" y="23"/>
                    </a:cubicBezTo>
                    <a:lnTo>
                      <a:pt x="46" y="2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1051;p39"/>
              <p:cNvSpPr/>
              <p:nvPr/>
            </p:nvSpPr>
            <p:spPr>
              <a:xfrm>
                <a:off x="1527725" y="3779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2" name="Google Shape;1052;p39"/>
              <p:cNvSpPr/>
              <p:nvPr/>
            </p:nvSpPr>
            <p:spPr>
              <a:xfrm>
                <a:off x="1526575" y="3779500"/>
                <a:ext cx="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23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39"/>
              <p:cNvSpPr/>
              <p:nvPr/>
            </p:nvSpPr>
            <p:spPr>
              <a:xfrm>
                <a:off x="1536275" y="3760650"/>
                <a:ext cx="2300" cy="175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0" extrusionOk="0">
                    <a:moveTo>
                      <a:pt x="24" y="1"/>
                    </a:moveTo>
                    <a:cubicBezTo>
                      <a:pt x="1" y="24"/>
                      <a:pt x="24" y="46"/>
                      <a:pt x="24" y="69"/>
                    </a:cubicBezTo>
                    <a:cubicBezTo>
                      <a:pt x="46" y="46"/>
                      <a:pt x="46" y="46"/>
                      <a:pt x="24" y="46"/>
                    </a:cubicBezTo>
                    <a:lnTo>
                      <a:pt x="69" y="24"/>
                    </a:lnTo>
                    <a:cubicBezTo>
                      <a:pt x="92" y="46"/>
                      <a:pt x="69" y="46"/>
                      <a:pt x="92" y="69"/>
                    </a:cubicBezTo>
                    <a:cubicBezTo>
                      <a:pt x="92" y="46"/>
                      <a:pt x="92" y="24"/>
                      <a:pt x="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39"/>
              <p:cNvSpPr/>
              <p:nvPr/>
            </p:nvSpPr>
            <p:spPr>
              <a:xfrm>
                <a:off x="1527150" y="3720725"/>
                <a:ext cx="2875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69" extrusionOk="0">
                    <a:moveTo>
                      <a:pt x="23" y="0"/>
                    </a:moveTo>
                    <a:cubicBezTo>
                      <a:pt x="23" y="23"/>
                      <a:pt x="0" y="23"/>
                      <a:pt x="0" y="46"/>
                    </a:cubicBezTo>
                    <a:cubicBezTo>
                      <a:pt x="23" y="46"/>
                      <a:pt x="46" y="69"/>
                      <a:pt x="69" y="69"/>
                    </a:cubicBezTo>
                    <a:cubicBezTo>
                      <a:pt x="92" y="46"/>
                      <a:pt x="115" y="46"/>
                      <a:pt x="115" y="23"/>
                    </a:cubicBezTo>
                    <a:cubicBezTo>
                      <a:pt x="92" y="0"/>
                      <a:pt x="69" y="0"/>
                      <a:pt x="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1055;p39"/>
              <p:cNvSpPr/>
              <p:nvPr/>
            </p:nvSpPr>
            <p:spPr>
              <a:xfrm>
                <a:off x="1522575" y="3719000"/>
                <a:ext cx="2325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93" h="47" extrusionOk="0">
                    <a:moveTo>
                      <a:pt x="47" y="1"/>
                    </a:moveTo>
                    <a:lnTo>
                      <a:pt x="47" y="1"/>
                    </a:lnTo>
                    <a:cubicBezTo>
                      <a:pt x="1" y="23"/>
                      <a:pt x="47" y="46"/>
                      <a:pt x="92" y="46"/>
                    </a:cubicBezTo>
                    <a:cubicBezTo>
                      <a:pt x="92" y="23"/>
                      <a:pt x="92" y="23"/>
                      <a:pt x="92" y="23"/>
                    </a:cubicBezTo>
                    <a:cubicBezTo>
                      <a:pt x="69" y="23"/>
                      <a:pt x="47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1056;p39"/>
              <p:cNvSpPr/>
              <p:nvPr/>
            </p:nvSpPr>
            <p:spPr>
              <a:xfrm>
                <a:off x="1590500" y="3738975"/>
                <a:ext cx="6300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52" extrusionOk="0">
                    <a:moveTo>
                      <a:pt x="114" y="0"/>
                    </a:moveTo>
                    <a:cubicBezTo>
                      <a:pt x="23" y="69"/>
                      <a:pt x="0" y="160"/>
                      <a:pt x="46" y="252"/>
                    </a:cubicBezTo>
                    <a:lnTo>
                      <a:pt x="114" y="206"/>
                    </a:lnTo>
                    <a:cubicBezTo>
                      <a:pt x="160" y="137"/>
                      <a:pt x="251" y="46"/>
                      <a:pt x="1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p39"/>
              <p:cNvSpPr/>
              <p:nvPr/>
            </p:nvSpPr>
            <p:spPr>
              <a:xfrm>
                <a:off x="1558525" y="3686475"/>
                <a:ext cx="74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435" extrusionOk="0">
                    <a:moveTo>
                      <a:pt x="265" y="392"/>
                    </a:moveTo>
                    <a:lnTo>
                      <a:pt x="275" y="411"/>
                    </a:lnTo>
                    <a:cubicBezTo>
                      <a:pt x="275" y="401"/>
                      <a:pt x="271" y="395"/>
                      <a:pt x="265" y="392"/>
                    </a:cubicBezTo>
                    <a:close/>
                    <a:moveTo>
                      <a:pt x="92" y="1"/>
                    </a:moveTo>
                    <a:cubicBezTo>
                      <a:pt x="47" y="46"/>
                      <a:pt x="92" y="92"/>
                      <a:pt x="92" y="137"/>
                    </a:cubicBezTo>
                    <a:lnTo>
                      <a:pt x="138" y="115"/>
                    </a:lnTo>
                    <a:cubicBezTo>
                      <a:pt x="138" y="137"/>
                      <a:pt x="138" y="137"/>
                      <a:pt x="138" y="137"/>
                    </a:cubicBezTo>
                    <a:cubicBezTo>
                      <a:pt x="24" y="183"/>
                      <a:pt x="47" y="274"/>
                      <a:pt x="1" y="320"/>
                    </a:cubicBezTo>
                    <a:cubicBezTo>
                      <a:pt x="11" y="318"/>
                      <a:pt x="19" y="316"/>
                      <a:pt x="26" y="316"/>
                    </a:cubicBezTo>
                    <a:cubicBezTo>
                      <a:pt x="78" y="316"/>
                      <a:pt x="24" y="389"/>
                      <a:pt x="24" y="389"/>
                    </a:cubicBezTo>
                    <a:lnTo>
                      <a:pt x="69" y="366"/>
                    </a:lnTo>
                    <a:cubicBezTo>
                      <a:pt x="115" y="389"/>
                      <a:pt x="115" y="434"/>
                      <a:pt x="115" y="434"/>
                    </a:cubicBezTo>
                    <a:lnTo>
                      <a:pt x="161" y="411"/>
                    </a:lnTo>
                    <a:lnTo>
                      <a:pt x="183" y="434"/>
                    </a:lnTo>
                    <a:lnTo>
                      <a:pt x="183" y="389"/>
                    </a:lnTo>
                    <a:cubicBezTo>
                      <a:pt x="189" y="394"/>
                      <a:pt x="196" y="395"/>
                      <a:pt x="205" y="395"/>
                    </a:cubicBezTo>
                    <a:cubicBezTo>
                      <a:pt x="220" y="395"/>
                      <a:pt x="238" y="390"/>
                      <a:pt x="253" y="390"/>
                    </a:cubicBezTo>
                    <a:cubicBezTo>
                      <a:pt x="257" y="390"/>
                      <a:pt x="262" y="391"/>
                      <a:pt x="265" y="392"/>
                    </a:cubicBezTo>
                    <a:lnTo>
                      <a:pt x="265" y="392"/>
                    </a:lnTo>
                    <a:lnTo>
                      <a:pt x="252" y="366"/>
                    </a:lnTo>
                    <a:cubicBezTo>
                      <a:pt x="298" y="320"/>
                      <a:pt x="298" y="252"/>
                      <a:pt x="252" y="206"/>
                    </a:cubicBezTo>
                    <a:cubicBezTo>
                      <a:pt x="47" y="160"/>
                      <a:pt x="275" y="69"/>
                      <a:pt x="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8" name="Google Shape;1058;p39"/>
              <p:cNvSpPr/>
              <p:nvPr/>
            </p:nvSpPr>
            <p:spPr>
              <a:xfrm>
                <a:off x="1514025" y="3748100"/>
                <a:ext cx="40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97" extrusionOk="0">
                    <a:moveTo>
                      <a:pt x="115" y="1"/>
                    </a:moveTo>
                    <a:cubicBezTo>
                      <a:pt x="92" y="1"/>
                      <a:pt x="69" y="1"/>
                      <a:pt x="46" y="23"/>
                    </a:cubicBezTo>
                    <a:cubicBezTo>
                      <a:pt x="23" y="23"/>
                      <a:pt x="1" y="69"/>
                      <a:pt x="23" y="69"/>
                    </a:cubicBezTo>
                    <a:cubicBezTo>
                      <a:pt x="23" y="69"/>
                      <a:pt x="46" y="92"/>
                      <a:pt x="46" y="92"/>
                    </a:cubicBezTo>
                    <a:lnTo>
                      <a:pt x="69" y="92"/>
                    </a:lnTo>
                    <a:cubicBezTo>
                      <a:pt x="72" y="95"/>
                      <a:pt x="75" y="97"/>
                      <a:pt x="78" y="97"/>
                    </a:cubicBezTo>
                    <a:cubicBezTo>
                      <a:pt x="88" y="97"/>
                      <a:pt x="94" y="76"/>
                      <a:pt x="110" y="76"/>
                    </a:cubicBezTo>
                    <a:cubicBezTo>
                      <a:pt x="117" y="76"/>
                      <a:pt x="126" y="80"/>
                      <a:pt x="137" y="92"/>
                    </a:cubicBezTo>
                    <a:cubicBezTo>
                      <a:pt x="137" y="69"/>
                      <a:pt x="160" y="69"/>
                      <a:pt x="160" y="46"/>
                    </a:cubicBezTo>
                    <a:cubicBezTo>
                      <a:pt x="160" y="23"/>
                      <a:pt x="160" y="23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9" name="Google Shape;1059;p39"/>
              <p:cNvSpPr/>
              <p:nvPr/>
            </p:nvSpPr>
            <p:spPr>
              <a:xfrm>
                <a:off x="1558525" y="3745250"/>
                <a:ext cx="117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1" y="1"/>
                    </a:moveTo>
                    <a:cubicBezTo>
                      <a:pt x="1" y="1"/>
                      <a:pt x="24" y="23"/>
                      <a:pt x="24" y="23"/>
                    </a:cubicBezTo>
                    <a:lnTo>
                      <a:pt x="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0" name="Google Shape;1060;p39"/>
              <p:cNvSpPr/>
              <p:nvPr/>
            </p:nvSpPr>
            <p:spPr>
              <a:xfrm>
                <a:off x="1555675" y="3731550"/>
                <a:ext cx="6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1" y="1"/>
                    </a:moveTo>
                    <a:lnTo>
                      <a:pt x="1" y="24"/>
                    </a:lnTo>
                    <a:cubicBezTo>
                      <a:pt x="1" y="24"/>
                      <a:pt x="24" y="24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1" name="Google Shape;1061;p39"/>
              <p:cNvSpPr/>
              <p:nvPr/>
            </p:nvSpPr>
            <p:spPr>
              <a:xfrm>
                <a:off x="1555675" y="3730975"/>
                <a:ext cx="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24" y="1"/>
                    </a:moveTo>
                    <a:lnTo>
                      <a:pt x="24" y="1"/>
                    </a:lnTo>
                    <a:cubicBezTo>
                      <a:pt x="1" y="1"/>
                      <a:pt x="24" y="1"/>
                      <a:pt x="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2" name="Google Shape;1062;p39"/>
              <p:cNvSpPr/>
              <p:nvPr/>
            </p:nvSpPr>
            <p:spPr>
              <a:xfrm>
                <a:off x="1555675" y="3729275"/>
                <a:ext cx="2325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93" h="92" extrusionOk="0">
                    <a:moveTo>
                      <a:pt x="46" y="0"/>
                    </a:moveTo>
                    <a:cubicBezTo>
                      <a:pt x="46" y="0"/>
                      <a:pt x="24" y="0"/>
                      <a:pt x="1" y="23"/>
                    </a:cubicBezTo>
                    <a:cubicBezTo>
                      <a:pt x="1" y="23"/>
                      <a:pt x="1" y="23"/>
                      <a:pt x="1" y="46"/>
                    </a:cubicBezTo>
                    <a:lnTo>
                      <a:pt x="24" y="46"/>
                    </a:lnTo>
                    <a:lnTo>
                      <a:pt x="46" y="69"/>
                    </a:lnTo>
                    <a:lnTo>
                      <a:pt x="24" y="69"/>
                    </a:lnTo>
                    <a:lnTo>
                      <a:pt x="46" y="92"/>
                    </a:lnTo>
                    <a:cubicBezTo>
                      <a:pt x="69" y="69"/>
                      <a:pt x="92" y="46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3" name="Google Shape;1063;p39"/>
              <p:cNvSpPr/>
              <p:nvPr/>
            </p:nvSpPr>
            <p:spPr>
              <a:xfrm>
                <a:off x="1555100" y="3730425"/>
                <a:ext cx="600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24" y="0"/>
                    </a:moveTo>
                    <a:cubicBezTo>
                      <a:pt x="1" y="0"/>
                      <a:pt x="1" y="0"/>
                      <a:pt x="24" y="23"/>
                    </a:cubicBezTo>
                    <a:cubicBezTo>
                      <a:pt x="24" y="23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4" name="Google Shape;1064;p39"/>
              <p:cNvSpPr/>
              <p:nvPr/>
            </p:nvSpPr>
            <p:spPr>
              <a:xfrm>
                <a:off x="1555675" y="3730975"/>
                <a:ext cx="6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1" y="1"/>
                    </a:moveTo>
                    <a:cubicBezTo>
                      <a:pt x="1" y="1"/>
                      <a:pt x="1" y="24"/>
                      <a:pt x="1" y="24"/>
                    </a:cubicBezTo>
                    <a:lnTo>
                      <a:pt x="24" y="24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5" name="Google Shape;1065;p39"/>
              <p:cNvSpPr/>
              <p:nvPr/>
            </p:nvSpPr>
            <p:spPr>
              <a:xfrm>
                <a:off x="1551675" y="3707600"/>
                <a:ext cx="4025" cy="3450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38" extrusionOk="0">
                    <a:moveTo>
                      <a:pt x="115" y="0"/>
                    </a:moveTo>
                    <a:cubicBezTo>
                      <a:pt x="92" y="0"/>
                      <a:pt x="47" y="0"/>
                      <a:pt x="24" y="23"/>
                    </a:cubicBezTo>
                    <a:cubicBezTo>
                      <a:pt x="1" y="69"/>
                      <a:pt x="47" y="91"/>
                      <a:pt x="69" y="137"/>
                    </a:cubicBezTo>
                    <a:lnTo>
                      <a:pt x="92" y="114"/>
                    </a:lnTo>
                    <a:lnTo>
                      <a:pt x="115" y="137"/>
                    </a:lnTo>
                    <a:cubicBezTo>
                      <a:pt x="115" y="114"/>
                      <a:pt x="115" y="91"/>
                      <a:pt x="138" y="91"/>
                    </a:cubicBezTo>
                    <a:lnTo>
                      <a:pt x="161" y="114"/>
                    </a:lnTo>
                    <a:cubicBezTo>
                      <a:pt x="161" y="91"/>
                      <a:pt x="138" y="69"/>
                      <a:pt x="115" y="69"/>
                    </a:cubicBezTo>
                    <a:cubicBezTo>
                      <a:pt x="92" y="46"/>
                      <a:pt x="161" y="46"/>
                      <a:pt x="161" y="46"/>
                    </a:cubicBezTo>
                    <a:cubicBezTo>
                      <a:pt x="161" y="46"/>
                      <a:pt x="138" y="23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6" name="Google Shape;1066;p39"/>
              <p:cNvSpPr/>
              <p:nvPr/>
            </p:nvSpPr>
            <p:spPr>
              <a:xfrm>
                <a:off x="1575650" y="3720150"/>
                <a:ext cx="3450" cy="2875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15" extrusionOk="0">
                    <a:moveTo>
                      <a:pt x="69" y="0"/>
                    </a:moveTo>
                    <a:cubicBezTo>
                      <a:pt x="1" y="23"/>
                      <a:pt x="23" y="46"/>
                      <a:pt x="23" y="92"/>
                    </a:cubicBezTo>
                    <a:cubicBezTo>
                      <a:pt x="30" y="85"/>
                      <a:pt x="37" y="82"/>
                      <a:pt x="43" y="82"/>
                    </a:cubicBezTo>
                    <a:cubicBezTo>
                      <a:pt x="58" y="82"/>
                      <a:pt x="69" y="98"/>
                      <a:pt x="69" y="114"/>
                    </a:cubicBezTo>
                    <a:lnTo>
                      <a:pt x="92" y="92"/>
                    </a:lnTo>
                    <a:lnTo>
                      <a:pt x="138" y="92"/>
                    </a:lnTo>
                    <a:lnTo>
                      <a:pt x="138" y="46"/>
                    </a:lnTo>
                    <a:cubicBezTo>
                      <a:pt x="138" y="23"/>
                      <a:pt x="115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7" name="Google Shape;1067;p39"/>
              <p:cNvSpPr/>
              <p:nvPr/>
            </p:nvSpPr>
            <p:spPr>
              <a:xfrm>
                <a:off x="1570525" y="3717300"/>
                <a:ext cx="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0"/>
                    </a:moveTo>
                    <a:lnTo>
                      <a:pt x="23" y="0"/>
                    </a:lnTo>
                    <a:cubicBezTo>
                      <a:pt x="23" y="0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8" name="Google Shape;1068;p39"/>
              <p:cNvSpPr/>
              <p:nvPr/>
            </p:nvSpPr>
            <p:spPr>
              <a:xfrm>
                <a:off x="1568800" y="3716725"/>
                <a:ext cx="2325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93" h="92" extrusionOk="0">
                    <a:moveTo>
                      <a:pt x="92" y="46"/>
                    </a:moveTo>
                    <a:cubicBezTo>
                      <a:pt x="69" y="46"/>
                      <a:pt x="92" y="69"/>
                      <a:pt x="92" y="69"/>
                    </a:cubicBezTo>
                    <a:lnTo>
                      <a:pt x="92" y="46"/>
                    </a:lnTo>
                    <a:close/>
                    <a:moveTo>
                      <a:pt x="24" y="0"/>
                    </a:moveTo>
                    <a:cubicBezTo>
                      <a:pt x="1" y="23"/>
                      <a:pt x="24" y="69"/>
                      <a:pt x="24" y="92"/>
                    </a:cubicBezTo>
                    <a:lnTo>
                      <a:pt x="46" y="23"/>
                    </a:lnTo>
                    <a:lnTo>
                      <a:pt x="69" y="46"/>
                    </a:lnTo>
                    <a:lnTo>
                      <a:pt x="92" y="46"/>
                    </a:lnTo>
                    <a:lnTo>
                      <a:pt x="69" y="23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9" name="Google Shape;1069;p39"/>
              <p:cNvSpPr/>
              <p:nvPr/>
            </p:nvSpPr>
            <p:spPr>
              <a:xfrm>
                <a:off x="1576800" y="3709150"/>
                <a:ext cx="2875" cy="245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98" extrusionOk="0">
                    <a:moveTo>
                      <a:pt x="78" y="0"/>
                    </a:moveTo>
                    <a:cubicBezTo>
                      <a:pt x="70" y="0"/>
                      <a:pt x="59" y="2"/>
                      <a:pt x="46" y="7"/>
                    </a:cubicBezTo>
                    <a:cubicBezTo>
                      <a:pt x="46" y="29"/>
                      <a:pt x="0" y="52"/>
                      <a:pt x="46" y="52"/>
                    </a:cubicBezTo>
                    <a:cubicBezTo>
                      <a:pt x="92" y="52"/>
                      <a:pt x="46" y="52"/>
                      <a:pt x="69" y="29"/>
                    </a:cubicBezTo>
                    <a:lnTo>
                      <a:pt x="92" y="29"/>
                    </a:lnTo>
                    <a:cubicBezTo>
                      <a:pt x="92" y="52"/>
                      <a:pt x="92" y="75"/>
                      <a:pt x="69" y="75"/>
                    </a:cubicBezTo>
                    <a:lnTo>
                      <a:pt x="46" y="75"/>
                    </a:lnTo>
                    <a:cubicBezTo>
                      <a:pt x="23" y="75"/>
                      <a:pt x="69" y="98"/>
                      <a:pt x="69" y="98"/>
                    </a:cubicBezTo>
                    <a:cubicBezTo>
                      <a:pt x="69" y="75"/>
                      <a:pt x="114" y="75"/>
                      <a:pt x="92" y="52"/>
                    </a:cubicBezTo>
                    <a:cubicBezTo>
                      <a:pt x="110" y="34"/>
                      <a:pt x="114" y="0"/>
                      <a:pt x="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0" name="Google Shape;1070;p39"/>
              <p:cNvSpPr/>
              <p:nvPr/>
            </p:nvSpPr>
            <p:spPr>
              <a:xfrm>
                <a:off x="1673800" y="3650375"/>
                <a:ext cx="3450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76" extrusionOk="0">
                    <a:moveTo>
                      <a:pt x="89" y="0"/>
                    </a:moveTo>
                    <a:cubicBezTo>
                      <a:pt x="85" y="0"/>
                      <a:pt x="78" y="2"/>
                      <a:pt x="69" y="7"/>
                    </a:cubicBezTo>
                    <a:cubicBezTo>
                      <a:pt x="1" y="7"/>
                      <a:pt x="1" y="29"/>
                      <a:pt x="1" y="52"/>
                    </a:cubicBezTo>
                    <a:cubicBezTo>
                      <a:pt x="23" y="75"/>
                      <a:pt x="23" y="75"/>
                      <a:pt x="69" y="75"/>
                    </a:cubicBezTo>
                    <a:lnTo>
                      <a:pt x="92" y="75"/>
                    </a:lnTo>
                    <a:cubicBezTo>
                      <a:pt x="92" y="75"/>
                      <a:pt x="138" y="52"/>
                      <a:pt x="115" y="29"/>
                    </a:cubicBezTo>
                    <a:cubicBezTo>
                      <a:pt x="96" y="29"/>
                      <a:pt x="107" y="0"/>
                      <a:pt x="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1" name="Google Shape;1071;p39"/>
              <p:cNvSpPr/>
              <p:nvPr/>
            </p:nvSpPr>
            <p:spPr>
              <a:xfrm>
                <a:off x="1679500" y="3649950"/>
                <a:ext cx="117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1" y="1"/>
                    </a:moveTo>
                    <a:cubicBezTo>
                      <a:pt x="1" y="8"/>
                      <a:pt x="3" y="11"/>
                      <a:pt x="8" y="11"/>
                    </a:cubicBezTo>
                    <a:cubicBezTo>
                      <a:pt x="14" y="11"/>
                      <a:pt x="23" y="6"/>
                      <a:pt x="34" y="3"/>
                    </a:cubicBezTo>
                    <a:lnTo>
                      <a:pt x="34" y="3"/>
                    </a:lnTo>
                    <a:cubicBezTo>
                      <a:pt x="31" y="1"/>
                      <a:pt x="28" y="1"/>
                      <a:pt x="24" y="1"/>
                    </a:cubicBezTo>
                    <a:close/>
                    <a:moveTo>
                      <a:pt x="46" y="1"/>
                    </a:moveTo>
                    <a:cubicBezTo>
                      <a:pt x="42" y="1"/>
                      <a:pt x="38" y="2"/>
                      <a:pt x="34" y="3"/>
                    </a:cubicBezTo>
                    <a:lnTo>
                      <a:pt x="34" y="3"/>
                    </a:lnTo>
                    <a:cubicBezTo>
                      <a:pt x="42" y="6"/>
                      <a:pt x="43" y="15"/>
                      <a:pt x="37" y="20"/>
                    </a:cubicBezTo>
                    <a:lnTo>
                      <a:pt x="37" y="20"/>
                    </a:lnTo>
                    <a:cubicBezTo>
                      <a:pt x="42" y="17"/>
                      <a:pt x="46" y="11"/>
                      <a:pt x="46" y="1"/>
                    </a:cubicBezTo>
                    <a:close/>
                    <a:moveTo>
                      <a:pt x="37" y="20"/>
                    </a:moveTo>
                    <a:lnTo>
                      <a:pt x="37" y="20"/>
                    </a:lnTo>
                    <a:cubicBezTo>
                      <a:pt x="31" y="24"/>
                      <a:pt x="24" y="24"/>
                      <a:pt x="24" y="24"/>
                    </a:cubicBezTo>
                    <a:cubicBezTo>
                      <a:pt x="30" y="24"/>
                      <a:pt x="34" y="22"/>
                      <a:pt x="37" y="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2" name="Google Shape;1072;p39"/>
              <p:cNvSpPr/>
              <p:nvPr/>
            </p:nvSpPr>
            <p:spPr>
              <a:xfrm>
                <a:off x="1712025" y="3646275"/>
                <a:ext cx="3450" cy="2575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03" extrusionOk="0">
                    <a:moveTo>
                      <a:pt x="63" y="1"/>
                    </a:moveTo>
                    <a:cubicBezTo>
                      <a:pt x="52" y="1"/>
                      <a:pt x="39" y="3"/>
                      <a:pt x="24" y="11"/>
                    </a:cubicBezTo>
                    <a:cubicBezTo>
                      <a:pt x="1" y="34"/>
                      <a:pt x="47" y="79"/>
                      <a:pt x="69" y="102"/>
                    </a:cubicBezTo>
                    <a:cubicBezTo>
                      <a:pt x="47" y="79"/>
                      <a:pt x="138" y="56"/>
                      <a:pt x="115" y="11"/>
                    </a:cubicBezTo>
                    <a:cubicBezTo>
                      <a:pt x="100" y="11"/>
                      <a:pt x="85" y="1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3" name="Google Shape;1073;p39"/>
              <p:cNvSpPr/>
              <p:nvPr/>
            </p:nvSpPr>
            <p:spPr>
              <a:xfrm>
                <a:off x="1682925" y="3640825"/>
                <a:ext cx="4025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161" h="92" extrusionOk="0">
                    <a:moveTo>
                      <a:pt x="92" y="1"/>
                    </a:moveTo>
                    <a:cubicBezTo>
                      <a:pt x="24" y="23"/>
                      <a:pt x="24" y="46"/>
                      <a:pt x="1" y="69"/>
                    </a:cubicBezTo>
                    <a:cubicBezTo>
                      <a:pt x="1" y="92"/>
                      <a:pt x="92" y="92"/>
                      <a:pt x="115" y="92"/>
                    </a:cubicBezTo>
                    <a:cubicBezTo>
                      <a:pt x="115" y="69"/>
                      <a:pt x="138" y="69"/>
                      <a:pt x="138" y="69"/>
                    </a:cubicBezTo>
                    <a:cubicBezTo>
                      <a:pt x="115" y="46"/>
                      <a:pt x="161" y="1"/>
                      <a:pt x="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4" name="Google Shape;1074;p39"/>
              <p:cNvSpPr/>
              <p:nvPr/>
            </p:nvSpPr>
            <p:spPr>
              <a:xfrm>
                <a:off x="1694925" y="3635125"/>
                <a:ext cx="2875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6" extrusionOk="0">
                    <a:moveTo>
                      <a:pt x="46" y="0"/>
                    </a:moveTo>
                    <a:cubicBezTo>
                      <a:pt x="0" y="23"/>
                      <a:pt x="23" y="46"/>
                      <a:pt x="23" y="69"/>
                    </a:cubicBezTo>
                    <a:cubicBezTo>
                      <a:pt x="23" y="64"/>
                      <a:pt x="24" y="62"/>
                      <a:pt x="26" y="62"/>
                    </a:cubicBezTo>
                    <a:cubicBezTo>
                      <a:pt x="31" y="62"/>
                      <a:pt x="42" y="75"/>
                      <a:pt x="54" y="75"/>
                    </a:cubicBezTo>
                    <a:cubicBezTo>
                      <a:pt x="59" y="75"/>
                      <a:pt x="64" y="74"/>
                      <a:pt x="69" y="69"/>
                    </a:cubicBezTo>
                    <a:lnTo>
                      <a:pt x="114" y="46"/>
                    </a:lnTo>
                    <a:cubicBezTo>
                      <a:pt x="91" y="23"/>
                      <a:pt x="114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5" name="Google Shape;1075;p39"/>
              <p:cNvSpPr/>
              <p:nvPr/>
            </p:nvSpPr>
            <p:spPr>
              <a:xfrm>
                <a:off x="1607600" y="3782100"/>
                <a:ext cx="2325" cy="1400"/>
              </a:xfrm>
              <a:custGeom>
                <a:avLst/>
                <a:gdLst/>
                <a:ahLst/>
                <a:cxnLst/>
                <a:rect l="l" t="t" r="r" b="b"/>
                <a:pathLst>
                  <a:path w="93" h="56" extrusionOk="0">
                    <a:moveTo>
                      <a:pt x="30" y="0"/>
                    </a:moveTo>
                    <a:cubicBezTo>
                      <a:pt x="26" y="0"/>
                      <a:pt x="24" y="3"/>
                      <a:pt x="24" y="10"/>
                    </a:cubicBezTo>
                    <a:cubicBezTo>
                      <a:pt x="1" y="10"/>
                      <a:pt x="24" y="56"/>
                      <a:pt x="24" y="56"/>
                    </a:cubicBezTo>
                    <a:cubicBezTo>
                      <a:pt x="47" y="56"/>
                      <a:pt x="47" y="56"/>
                      <a:pt x="24" y="33"/>
                    </a:cubicBezTo>
                    <a:lnTo>
                      <a:pt x="69" y="33"/>
                    </a:lnTo>
                    <a:cubicBezTo>
                      <a:pt x="92" y="33"/>
                      <a:pt x="69" y="56"/>
                      <a:pt x="92" y="56"/>
                    </a:cubicBezTo>
                    <a:cubicBezTo>
                      <a:pt x="92" y="33"/>
                      <a:pt x="92" y="10"/>
                      <a:pt x="69" y="10"/>
                    </a:cubicBezTo>
                    <a:cubicBezTo>
                      <a:pt x="54" y="10"/>
                      <a:pt x="39" y="0"/>
                      <a:pt x="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6" name="Google Shape;1076;p39"/>
              <p:cNvSpPr/>
              <p:nvPr/>
            </p:nvSpPr>
            <p:spPr>
              <a:xfrm>
                <a:off x="1599625" y="3741250"/>
                <a:ext cx="2875" cy="175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0" extrusionOk="0">
                    <a:moveTo>
                      <a:pt x="0" y="1"/>
                    </a:moveTo>
                    <a:cubicBezTo>
                      <a:pt x="23" y="24"/>
                      <a:pt x="0" y="24"/>
                      <a:pt x="0" y="46"/>
                    </a:cubicBezTo>
                    <a:cubicBezTo>
                      <a:pt x="0" y="46"/>
                      <a:pt x="23" y="69"/>
                      <a:pt x="69" y="69"/>
                    </a:cubicBezTo>
                    <a:cubicBezTo>
                      <a:pt x="92" y="69"/>
                      <a:pt x="114" y="46"/>
                      <a:pt x="92" y="24"/>
                    </a:cubicBezTo>
                    <a:cubicBezTo>
                      <a:pt x="69" y="1"/>
                      <a:pt x="46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7" name="Google Shape;1077;p39"/>
              <p:cNvSpPr/>
              <p:nvPr/>
            </p:nvSpPr>
            <p:spPr>
              <a:xfrm>
                <a:off x="1594725" y="3739850"/>
                <a:ext cx="2075" cy="1025"/>
              </a:xfrm>
              <a:custGeom>
                <a:avLst/>
                <a:gdLst/>
                <a:ahLst/>
                <a:cxnLst/>
                <a:rect l="l" t="t" r="r" b="b"/>
                <a:pathLst>
                  <a:path w="83" h="41" extrusionOk="0">
                    <a:moveTo>
                      <a:pt x="43" y="1"/>
                    </a:moveTo>
                    <a:cubicBezTo>
                      <a:pt x="39" y="1"/>
                      <a:pt x="37" y="3"/>
                      <a:pt x="37" y="11"/>
                    </a:cubicBezTo>
                    <a:cubicBezTo>
                      <a:pt x="0" y="11"/>
                      <a:pt x="22" y="40"/>
                      <a:pt x="56" y="40"/>
                    </a:cubicBezTo>
                    <a:cubicBezTo>
                      <a:pt x="64" y="40"/>
                      <a:pt x="73" y="38"/>
                      <a:pt x="82" y="34"/>
                    </a:cubicBezTo>
                    <a:cubicBezTo>
                      <a:pt x="82" y="34"/>
                      <a:pt x="82" y="11"/>
                      <a:pt x="82" y="11"/>
                    </a:cubicBezTo>
                    <a:cubicBezTo>
                      <a:pt x="67" y="11"/>
                      <a:pt x="52" y="1"/>
                      <a:pt x="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8" name="Google Shape;1078;p39"/>
              <p:cNvSpPr/>
              <p:nvPr/>
            </p:nvSpPr>
            <p:spPr>
              <a:xfrm>
                <a:off x="1666375" y="3760650"/>
                <a:ext cx="6300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52" extrusionOk="0">
                    <a:moveTo>
                      <a:pt x="138" y="1"/>
                    </a:moveTo>
                    <a:cubicBezTo>
                      <a:pt x="24" y="69"/>
                      <a:pt x="1" y="183"/>
                      <a:pt x="47" y="252"/>
                    </a:cubicBezTo>
                    <a:lnTo>
                      <a:pt x="115" y="206"/>
                    </a:lnTo>
                    <a:cubicBezTo>
                      <a:pt x="161" y="161"/>
                      <a:pt x="252" y="69"/>
                      <a:pt x="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9" name="Google Shape;1079;p39"/>
              <p:cNvSpPr/>
              <p:nvPr/>
            </p:nvSpPr>
            <p:spPr>
              <a:xfrm>
                <a:off x="1584225" y="3769225"/>
                <a:ext cx="4000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160" h="97" extrusionOk="0">
                    <a:moveTo>
                      <a:pt x="46" y="0"/>
                    </a:moveTo>
                    <a:cubicBezTo>
                      <a:pt x="23" y="23"/>
                      <a:pt x="0" y="46"/>
                      <a:pt x="23" y="69"/>
                    </a:cubicBezTo>
                    <a:cubicBezTo>
                      <a:pt x="23" y="69"/>
                      <a:pt x="46" y="91"/>
                      <a:pt x="46" y="91"/>
                    </a:cubicBezTo>
                    <a:lnTo>
                      <a:pt x="68" y="91"/>
                    </a:lnTo>
                    <a:cubicBezTo>
                      <a:pt x="72" y="95"/>
                      <a:pt x="75" y="96"/>
                      <a:pt x="77" y="96"/>
                    </a:cubicBezTo>
                    <a:cubicBezTo>
                      <a:pt x="88" y="96"/>
                      <a:pt x="94" y="75"/>
                      <a:pt x="109" y="75"/>
                    </a:cubicBezTo>
                    <a:cubicBezTo>
                      <a:pt x="116" y="75"/>
                      <a:pt x="125" y="80"/>
                      <a:pt x="137" y="91"/>
                    </a:cubicBezTo>
                    <a:cubicBezTo>
                      <a:pt x="137" y="69"/>
                      <a:pt x="160" y="69"/>
                      <a:pt x="160" y="46"/>
                    </a:cubicBezTo>
                    <a:cubicBezTo>
                      <a:pt x="160" y="23"/>
                      <a:pt x="160" y="23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0" name="Google Shape;1080;p39"/>
              <p:cNvSpPr/>
              <p:nvPr/>
            </p:nvSpPr>
            <p:spPr>
              <a:xfrm>
                <a:off x="1631575" y="3766925"/>
                <a:ext cx="11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7" h="1" extrusionOk="0">
                    <a:moveTo>
                      <a:pt x="23" y="1"/>
                    </a:moveTo>
                    <a:cubicBezTo>
                      <a:pt x="23" y="1"/>
                      <a:pt x="1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lnTo>
                      <a:pt x="4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1" name="Google Shape;1081;p39"/>
              <p:cNvSpPr/>
              <p:nvPr/>
            </p:nvSpPr>
            <p:spPr>
              <a:xfrm>
                <a:off x="1629300" y="3752675"/>
                <a:ext cx="115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0" y="0"/>
                    </a:moveTo>
                    <a:lnTo>
                      <a:pt x="0" y="23"/>
                    </a:lnTo>
                    <a:cubicBezTo>
                      <a:pt x="23" y="23"/>
                      <a:pt x="46" y="23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2" name="Google Shape;1082;p39"/>
              <p:cNvSpPr/>
              <p:nvPr/>
            </p:nvSpPr>
            <p:spPr>
              <a:xfrm>
                <a:off x="1629875" y="375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3" name="Google Shape;1083;p39"/>
              <p:cNvSpPr/>
              <p:nvPr/>
            </p:nvSpPr>
            <p:spPr>
              <a:xfrm>
                <a:off x="1629300" y="3750375"/>
                <a:ext cx="2125" cy="23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93" extrusionOk="0">
                    <a:moveTo>
                      <a:pt x="23" y="1"/>
                    </a:moveTo>
                    <a:cubicBezTo>
                      <a:pt x="0" y="24"/>
                      <a:pt x="0" y="47"/>
                      <a:pt x="0" y="47"/>
                    </a:cubicBezTo>
                    <a:lnTo>
                      <a:pt x="46" y="47"/>
                    </a:lnTo>
                    <a:lnTo>
                      <a:pt x="65" y="66"/>
                    </a:lnTo>
                    <a:lnTo>
                      <a:pt x="65" y="66"/>
                    </a:lnTo>
                    <a:cubicBezTo>
                      <a:pt x="78" y="44"/>
                      <a:pt x="85" y="17"/>
                      <a:pt x="69" y="1"/>
                    </a:cubicBezTo>
                    <a:close/>
                    <a:moveTo>
                      <a:pt x="65" y="66"/>
                    </a:moveTo>
                    <a:cubicBezTo>
                      <a:pt x="65" y="67"/>
                      <a:pt x="64" y="68"/>
                      <a:pt x="64" y="69"/>
                    </a:cubicBezTo>
                    <a:lnTo>
                      <a:pt x="69" y="69"/>
                    </a:lnTo>
                    <a:lnTo>
                      <a:pt x="65" y="66"/>
                    </a:lnTo>
                    <a:close/>
                    <a:moveTo>
                      <a:pt x="46" y="69"/>
                    </a:moveTo>
                    <a:lnTo>
                      <a:pt x="46" y="92"/>
                    </a:lnTo>
                    <a:cubicBezTo>
                      <a:pt x="52" y="86"/>
                      <a:pt x="58" y="78"/>
                      <a:pt x="64" y="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4" name="Google Shape;1084;p39"/>
              <p:cNvSpPr/>
              <p:nvPr/>
            </p:nvSpPr>
            <p:spPr>
              <a:xfrm>
                <a:off x="1629300" y="3751525"/>
                <a:ext cx="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23"/>
                    </a:moveTo>
                    <a:cubicBezTo>
                      <a:pt x="0" y="23"/>
                      <a:pt x="0" y="1"/>
                      <a:pt x="0" y="1"/>
                    </a:cubicBezTo>
                    <a:cubicBezTo>
                      <a:pt x="0" y="1"/>
                      <a:pt x="0" y="23"/>
                      <a:pt x="0" y="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5" name="Google Shape;1085;p39"/>
              <p:cNvSpPr/>
              <p:nvPr/>
            </p:nvSpPr>
            <p:spPr>
              <a:xfrm>
                <a:off x="1629300" y="3752100"/>
                <a:ext cx="6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0"/>
                    </a:moveTo>
                    <a:cubicBezTo>
                      <a:pt x="0" y="0"/>
                      <a:pt x="0" y="23"/>
                      <a:pt x="0" y="23"/>
                    </a:cubicBezTo>
                    <a:lnTo>
                      <a:pt x="23" y="23"/>
                    </a:lnTo>
                    <a:cubicBezTo>
                      <a:pt x="0" y="2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39"/>
              <p:cNvSpPr/>
              <p:nvPr/>
            </p:nvSpPr>
            <p:spPr>
              <a:xfrm>
                <a:off x="1625875" y="3728275"/>
                <a:ext cx="4575" cy="3300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32" extrusionOk="0">
                    <a:moveTo>
                      <a:pt x="160" y="86"/>
                    </a:moveTo>
                    <a:cubicBezTo>
                      <a:pt x="158" y="87"/>
                      <a:pt x="156" y="88"/>
                      <a:pt x="154" y="89"/>
                    </a:cubicBezTo>
                    <a:lnTo>
                      <a:pt x="154" y="89"/>
                    </a:lnTo>
                    <a:cubicBezTo>
                      <a:pt x="158" y="95"/>
                      <a:pt x="160" y="102"/>
                      <a:pt x="160" y="109"/>
                    </a:cubicBezTo>
                    <a:lnTo>
                      <a:pt x="160" y="86"/>
                    </a:lnTo>
                    <a:close/>
                    <a:moveTo>
                      <a:pt x="80" y="0"/>
                    </a:moveTo>
                    <a:cubicBezTo>
                      <a:pt x="57" y="0"/>
                      <a:pt x="35" y="6"/>
                      <a:pt x="23" y="18"/>
                    </a:cubicBezTo>
                    <a:cubicBezTo>
                      <a:pt x="0" y="63"/>
                      <a:pt x="46" y="109"/>
                      <a:pt x="69" y="132"/>
                    </a:cubicBezTo>
                    <a:lnTo>
                      <a:pt x="92" y="109"/>
                    </a:lnTo>
                    <a:lnTo>
                      <a:pt x="114" y="132"/>
                    </a:lnTo>
                    <a:cubicBezTo>
                      <a:pt x="136" y="110"/>
                      <a:pt x="116" y="109"/>
                      <a:pt x="154" y="89"/>
                    </a:cubicBezTo>
                    <a:lnTo>
                      <a:pt x="154" y="89"/>
                    </a:lnTo>
                    <a:cubicBezTo>
                      <a:pt x="149" y="82"/>
                      <a:pt x="142" y="77"/>
                      <a:pt x="134" y="77"/>
                    </a:cubicBezTo>
                    <a:cubicBezTo>
                      <a:pt x="128" y="77"/>
                      <a:pt x="121" y="79"/>
                      <a:pt x="114" y="86"/>
                    </a:cubicBezTo>
                    <a:cubicBezTo>
                      <a:pt x="114" y="63"/>
                      <a:pt x="160" y="63"/>
                      <a:pt x="183" y="63"/>
                    </a:cubicBezTo>
                    <a:cubicBezTo>
                      <a:pt x="183" y="40"/>
                      <a:pt x="137" y="18"/>
                      <a:pt x="137" y="18"/>
                    </a:cubicBezTo>
                    <a:cubicBezTo>
                      <a:pt x="126" y="6"/>
                      <a:pt x="103" y="0"/>
                      <a:pt x="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39"/>
              <p:cNvSpPr/>
              <p:nvPr/>
            </p:nvSpPr>
            <p:spPr>
              <a:xfrm>
                <a:off x="1650975" y="3741250"/>
                <a:ext cx="4025" cy="287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15" extrusionOk="0">
                    <a:moveTo>
                      <a:pt x="92" y="1"/>
                    </a:moveTo>
                    <a:cubicBezTo>
                      <a:pt x="1" y="24"/>
                      <a:pt x="46" y="46"/>
                      <a:pt x="46" y="92"/>
                    </a:cubicBezTo>
                    <a:cubicBezTo>
                      <a:pt x="69" y="92"/>
                      <a:pt x="69" y="92"/>
                      <a:pt x="69" y="115"/>
                    </a:cubicBezTo>
                    <a:lnTo>
                      <a:pt x="92" y="92"/>
                    </a:lnTo>
                    <a:lnTo>
                      <a:pt x="115" y="115"/>
                    </a:lnTo>
                    <a:lnTo>
                      <a:pt x="160" y="92"/>
                    </a:lnTo>
                    <a:lnTo>
                      <a:pt x="160" y="46"/>
                    </a:lnTo>
                    <a:cubicBezTo>
                      <a:pt x="160" y="24"/>
                      <a:pt x="138" y="1"/>
                      <a:pt x="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39"/>
              <p:cNvSpPr/>
              <p:nvPr/>
            </p:nvSpPr>
            <p:spPr>
              <a:xfrm>
                <a:off x="1641425" y="3718200"/>
                <a:ext cx="3225" cy="3100"/>
              </a:xfrm>
              <a:custGeom>
                <a:avLst/>
                <a:gdLst/>
                <a:ahLst/>
                <a:cxnLst/>
                <a:rect l="l" t="t" r="r" b="b"/>
                <a:pathLst>
                  <a:path w="129" h="124" extrusionOk="0">
                    <a:moveTo>
                      <a:pt x="64" y="0"/>
                    </a:moveTo>
                    <a:cubicBezTo>
                      <a:pt x="56" y="0"/>
                      <a:pt x="47" y="3"/>
                      <a:pt x="40" y="10"/>
                    </a:cubicBezTo>
                    <a:cubicBezTo>
                      <a:pt x="1" y="49"/>
                      <a:pt x="46" y="71"/>
                      <a:pt x="74" y="106"/>
                    </a:cubicBezTo>
                    <a:lnTo>
                      <a:pt x="74" y="106"/>
                    </a:lnTo>
                    <a:cubicBezTo>
                      <a:pt x="64" y="72"/>
                      <a:pt x="128" y="52"/>
                      <a:pt x="109" y="33"/>
                    </a:cubicBezTo>
                    <a:cubicBezTo>
                      <a:pt x="109" y="16"/>
                      <a:pt x="86" y="0"/>
                      <a:pt x="64" y="0"/>
                    </a:cubicBezTo>
                    <a:close/>
                    <a:moveTo>
                      <a:pt x="74" y="106"/>
                    </a:moveTo>
                    <a:cubicBezTo>
                      <a:pt x="76" y="112"/>
                      <a:pt x="79" y="117"/>
                      <a:pt x="86" y="124"/>
                    </a:cubicBezTo>
                    <a:cubicBezTo>
                      <a:pt x="83" y="117"/>
                      <a:pt x="79" y="112"/>
                      <a:pt x="74" y="1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39"/>
              <p:cNvSpPr/>
              <p:nvPr/>
            </p:nvSpPr>
            <p:spPr>
              <a:xfrm>
                <a:off x="1662950" y="3685325"/>
                <a:ext cx="6875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75" extrusionOk="0">
                    <a:moveTo>
                      <a:pt x="115" y="1"/>
                    </a:moveTo>
                    <a:cubicBezTo>
                      <a:pt x="24" y="69"/>
                      <a:pt x="1" y="206"/>
                      <a:pt x="47" y="275"/>
                    </a:cubicBezTo>
                    <a:lnTo>
                      <a:pt x="115" y="229"/>
                    </a:lnTo>
                    <a:cubicBezTo>
                      <a:pt x="161" y="161"/>
                      <a:pt x="275" y="69"/>
                      <a:pt x="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39"/>
              <p:cNvSpPr/>
              <p:nvPr/>
            </p:nvSpPr>
            <p:spPr>
              <a:xfrm>
                <a:off x="1679500" y="3745825"/>
                <a:ext cx="345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92" extrusionOk="0">
                    <a:moveTo>
                      <a:pt x="69" y="0"/>
                    </a:moveTo>
                    <a:cubicBezTo>
                      <a:pt x="1" y="0"/>
                      <a:pt x="1" y="46"/>
                      <a:pt x="1" y="69"/>
                    </a:cubicBezTo>
                    <a:cubicBezTo>
                      <a:pt x="24" y="92"/>
                      <a:pt x="24" y="92"/>
                      <a:pt x="69" y="92"/>
                    </a:cubicBezTo>
                    <a:lnTo>
                      <a:pt x="92" y="92"/>
                    </a:lnTo>
                    <a:cubicBezTo>
                      <a:pt x="115" y="69"/>
                      <a:pt x="138" y="69"/>
                      <a:pt x="138" y="46"/>
                    </a:cubicBezTo>
                    <a:cubicBezTo>
                      <a:pt x="115" y="23"/>
                      <a:pt x="115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39"/>
              <p:cNvSpPr/>
              <p:nvPr/>
            </p:nvSpPr>
            <p:spPr>
              <a:xfrm>
                <a:off x="1685225" y="3745250"/>
                <a:ext cx="1725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69" h="47" extrusionOk="0">
                    <a:moveTo>
                      <a:pt x="23" y="1"/>
                    </a:moveTo>
                    <a:cubicBezTo>
                      <a:pt x="23" y="1"/>
                      <a:pt x="0" y="1"/>
                      <a:pt x="0" y="23"/>
                    </a:cubicBezTo>
                    <a:cubicBezTo>
                      <a:pt x="15" y="23"/>
                      <a:pt x="31" y="13"/>
                      <a:pt x="46" y="13"/>
                    </a:cubicBezTo>
                    <a:cubicBezTo>
                      <a:pt x="51" y="13"/>
                      <a:pt x="57" y="15"/>
                      <a:pt x="62" y="18"/>
                    </a:cubicBezTo>
                    <a:lnTo>
                      <a:pt x="62" y="18"/>
                    </a:lnTo>
                    <a:cubicBezTo>
                      <a:pt x="61" y="9"/>
                      <a:pt x="55" y="1"/>
                      <a:pt x="46" y="1"/>
                    </a:cubicBezTo>
                    <a:close/>
                    <a:moveTo>
                      <a:pt x="62" y="18"/>
                    </a:moveTo>
                    <a:cubicBezTo>
                      <a:pt x="63" y="22"/>
                      <a:pt x="63" y="26"/>
                      <a:pt x="62" y="30"/>
                    </a:cubicBezTo>
                    <a:lnTo>
                      <a:pt x="62" y="30"/>
                    </a:lnTo>
                    <a:cubicBezTo>
                      <a:pt x="66" y="26"/>
                      <a:pt x="69" y="23"/>
                      <a:pt x="69" y="23"/>
                    </a:cubicBezTo>
                    <a:cubicBezTo>
                      <a:pt x="67" y="21"/>
                      <a:pt x="65" y="20"/>
                      <a:pt x="62" y="18"/>
                    </a:cubicBezTo>
                    <a:close/>
                    <a:moveTo>
                      <a:pt x="62" y="30"/>
                    </a:moveTo>
                    <a:lnTo>
                      <a:pt x="62" y="30"/>
                    </a:lnTo>
                    <a:cubicBezTo>
                      <a:pt x="56" y="36"/>
                      <a:pt x="46" y="46"/>
                      <a:pt x="46" y="46"/>
                    </a:cubicBezTo>
                    <a:cubicBezTo>
                      <a:pt x="55" y="46"/>
                      <a:pt x="61" y="39"/>
                      <a:pt x="62" y="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39"/>
              <p:cNvSpPr/>
              <p:nvPr/>
            </p:nvSpPr>
            <p:spPr>
              <a:xfrm>
                <a:off x="1689775" y="3735550"/>
                <a:ext cx="46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184" h="92" extrusionOk="0">
                    <a:moveTo>
                      <a:pt x="92" y="1"/>
                    </a:moveTo>
                    <a:cubicBezTo>
                      <a:pt x="24" y="1"/>
                      <a:pt x="46" y="46"/>
                      <a:pt x="1" y="69"/>
                    </a:cubicBezTo>
                    <a:cubicBezTo>
                      <a:pt x="1" y="92"/>
                      <a:pt x="92" y="92"/>
                      <a:pt x="115" y="92"/>
                    </a:cubicBezTo>
                    <a:lnTo>
                      <a:pt x="138" y="92"/>
                    </a:lnTo>
                    <a:cubicBezTo>
                      <a:pt x="115" y="69"/>
                      <a:pt x="160" y="69"/>
                      <a:pt x="160" y="46"/>
                    </a:cubicBezTo>
                    <a:cubicBezTo>
                      <a:pt x="138" y="23"/>
                      <a:pt x="183" y="1"/>
                      <a:pt x="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39"/>
              <p:cNvSpPr/>
              <p:nvPr/>
            </p:nvSpPr>
            <p:spPr>
              <a:xfrm>
                <a:off x="1703475" y="3728700"/>
                <a:ext cx="2875" cy="200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80" extrusionOk="0">
                    <a:moveTo>
                      <a:pt x="46" y="1"/>
                    </a:moveTo>
                    <a:cubicBezTo>
                      <a:pt x="1" y="23"/>
                      <a:pt x="23" y="46"/>
                      <a:pt x="23" y="69"/>
                    </a:cubicBezTo>
                    <a:cubicBezTo>
                      <a:pt x="23" y="69"/>
                      <a:pt x="33" y="79"/>
                      <a:pt x="47" y="79"/>
                    </a:cubicBezTo>
                    <a:cubicBezTo>
                      <a:pt x="54" y="79"/>
                      <a:pt x="61" y="77"/>
                      <a:pt x="69" y="69"/>
                    </a:cubicBezTo>
                    <a:lnTo>
                      <a:pt x="115" y="46"/>
                    </a:lnTo>
                    <a:cubicBezTo>
                      <a:pt x="92" y="23"/>
                      <a:pt x="115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39"/>
              <p:cNvSpPr/>
              <p:nvPr/>
            </p:nvSpPr>
            <p:spPr>
              <a:xfrm>
                <a:off x="1680075" y="3732125"/>
                <a:ext cx="2875" cy="1750"/>
              </a:xfrm>
              <a:custGeom>
                <a:avLst/>
                <a:gdLst/>
                <a:ahLst/>
                <a:cxnLst/>
                <a:rect l="l" t="t" r="r" b="b"/>
                <a:pathLst>
                  <a:path w="115" h="70" extrusionOk="0">
                    <a:moveTo>
                      <a:pt x="23" y="1"/>
                    </a:moveTo>
                    <a:cubicBezTo>
                      <a:pt x="1" y="23"/>
                      <a:pt x="1" y="46"/>
                      <a:pt x="23" y="69"/>
                    </a:cubicBezTo>
                    <a:cubicBezTo>
                      <a:pt x="46" y="69"/>
                      <a:pt x="46" y="46"/>
                      <a:pt x="23" y="46"/>
                    </a:cubicBezTo>
                    <a:lnTo>
                      <a:pt x="69" y="23"/>
                    </a:lnTo>
                    <a:cubicBezTo>
                      <a:pt x="92" y="46"/>
                      <a:pt x="69" y="46"/>
                      <a:pt x="92" y="69"/>
                    </a:cubicBezTo>
                    <a:cubicBezTo>
                      <a:pt x="92" y="46"/>
                      <a:pt x="115" y="23"/>
                      <a:pt x="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39"/>
              <p:cNvSpPr/>
              <p:nvPr/>
            </p:nvSpPr>
            <p:spPr>
              <a:xfrm>
                <a:off x="1672650" y="3687925"/>
                <a:ext cx="2900" cy="142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57" extrusionOk="0">
                    <a:moveTo>
                      <a:pt x="63" y="1"/>
                    </a:moveTo>
                    <a:cubicBezTo>
                      <a:pt x="52" y="1"/>
                      <a:pt x="39" y="3"/>
                      <a:pt x="24" y="11"/>
                    </a:cubicBezTo>
                    <a:cubicBezTo>
                      <a:pt x="24" y="11"/>
                      <a:pt x="1" y="34"/>
                      <a:pt x="1" y="34"/>
                    </a:cubicBezTo>
                    <a:cubicBezTo>
                      <a:pt x="1" y="57"/>
                      <a:pt x="47" y="57"/>
                      <a:pt x="69" y="57"/>
                    </a:cubicBezTo>
                    <a:cubicBezTo>
                      <a:pt x="92" y="57"/>
                      <a:pt x="115" y="34"/>
                      <a:pt x="115" y="11"/>
                    </a:cubicBezTo>
                    <a:cubicBezTo>
                      <a:pt x="100" y="11"/>
                      <a:pt x="85" y="1"/>
                      <a:pt x="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39"/>
              <p:cNvSpPr/>
              <p:nvPr/>
            </p:nvSpPr>
            <p:spPr>
              <a:xfrm>
                <a:off x="1666950" y="3686225"/>
                <a:ext cx="2875" cy="1425"/>
              </a:xfrm>
              <a:custGeom>
                <a:avLst/>
                <a:gdLst/>
                <a:ahLst/>
                <a:cxnLst/>
                <a:rect l="l" t="t" r="r" b="b"/>
                <a:pathLst>
                  <a:path w="115" h="57" extrusionOk="0">
                    <a:moveTo>
                      <a:pt x="69" y="0"/>
                    </a:moveTo>
                    <a:cubicBezTo>
                      <a:pt x="62" y="0"/>
                      <a:pt x="54" y="3"/>
                      <a:pt x="46" y="11"/>
                    </a:cubicBezTo>
                    <a:cubicBezTo>
                      <a:pt x="1" y="33"/>
                      <a:pt x="69" y="56"/>
                      <a:pt x="92" y="56"/>
                    </a:cubicBezTo>
                    <a:cubicBezTo>
                      <a:pt x="115" y="33"/>
                      <a:pt x="115" y="33"/>
                      <a:pt x="115" y="11"/>
                    </a:cubicBezTo>
                    <a:cubicBezTo>
                      <a:pt x="100" y="11"/>
                      <a:pt x="84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39"/>
              <p:cNvSpPr/>
              <p:nvPr/>
            </p:nvSpPr>
            <p:spPr>
              <a:xfrm>
                <a:off x="1654400" y="3718750"/>
                <a:ext cx="4600" cy="2675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07" extrusionOk="0">
                    <a:moveTo>
                      <a:pt x="109" y="0"/>
                    </a:moveTo>
                    <a:cubicBezTo>
                      <a:pt x="87" y="0"/>
                      <a:pt x="61" y="11"/>
                      <a:pt x="46" y="11"/>
                    </a:cubicBezTo>
                    <a:cubicBezTo>
                      <a:pt x="23" y="33"/>
                      <a:pt x="1" y="56"/>
                      <a:pt x="23" y="79"/>
                    </a:cubicBezTo>
                    <a:cubicBezTo>
                      <a:pt x="46" y="79"/>
                      <a:pt x="69" y="102"/>
                      <a:pt x="46" y="102"/>
                    </a:cubicBezTo>
                    <a:lnTo>
                      <a:pt x="92" y="102"/>
                    </a:lnTo>
                    <a:cubicBezTo>
                      <a:pt x="95" y="105"/>
                      <a:pt x="98" y="107"/>
                      <a:pt x="101" y="107"/>
                    </a:cubicBezTo>
                    <a:cubicBezTo>
                      <a:pt x="113" y="107"/>
                      <a:pt x="119" y="74"/>
                      <a:pt x="143" y="74"/>
                    </a:cubicBezTo>
                    <a:cubicBezTo>
                      <a:pt x="148" y="74"/>
                      <a:pt x="154" y="76"/>
                      <a:pt x="160" y="79"/>
                    </a:cubicBezTo>
                    <a:cubicBezTo>
                      <a:pt x="160" y="79"/>
                      <a:pt x="183" y="56"/>
                      <a:pt x="183" y="56"/>
                    </a:cubicBezTo>
                    <a:cubicBezTo>
                      <a:pt x="183" y="33"/>
                      <a:pt x="183" y="11"/>
                      <a:pt x="137" y="11"/>
                    </a:cubicBezTo>
                    <a:cubicBezTo>
                      <a:pt x="130" y="3"/>
                      <a:pt x="120" y="0"/>
                      <a:pt x="1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39"/>
              <p:cNvSpPr/>
              <p:nvPr/>
            </p:nvSpPr>
            <p:spPr>
              <a:xfrm>
                <a:off x="1707475" y="3715000"/>
                <a:ext cx="11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6" h="1" extrusionOk="0">
                    <a:moveTo>
                      <a:pt x="23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3" y="1"/>
                      <a:pt x="23" y="1"/>
                      <a:pt x="23" y="1"/>
                    </a:cubicBezTo>
                    <a:lnTo>
                      <a:pt x="4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39"/>
              <p:cNvSpPr/>
              <p:nvPr/>
            </p:nvSpPr>
            <p:spPr>
              <a:xfrm>
                <a:off x="1705175" y="3699600"/>
                <a:ext cx="1175" cy="450"/>
              </a:xfrm>
              <a:custGeom>
                <a:avLst/>
                <a:gdLst/>
                <a:ahLst/>
                <a:cxnLst/>
                <a:rect l="l" t="t" r="r" b="b"/>
                <a:pathLst>
                  <a:path w="47" h="18" extrusionOk="0">
                    <a:moveTo>
                      <a:pt x="1" y="1"/>
                    </a:moveTo>
                    <a:cubicBezTo>
                      <a:pt x="12" y="12"/>
                      <a:pt x="24" y="18"/>
                      <a:pt x="32" y="18"/>
                    </a:cubicBezTo>
                    <a:cubicBezTo>
                      <a:pt x="41" y="18"/>
                      <a:pt x="47" y="12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39"/>
              <p:cNvSpPr/>
              <p:nvPr/>
            </p:nvSpPr>
            <p:spPr>
              <a:xfrm>
                <a:off x="1705825" y="3698775"/>
                <a:ext cx="525" cy="275"/>
              </a:xfrm>
              <a:custGeom>
                <a:avLst/>
                <a:gdLst/>
                <a:ahLst/>
                <a:cxnLst/>
                <a:rect l="l" t="t" r="r" b="b"/>
                <a:pathLst>
                  <a:path w="21" h="11" extrusionOk="0">
                    <a:moveTo>
                      <a:pt x="5" y="1"/>
                    </a:moveTo>
                    <a:cubicBezTo>
                      <a:pt x="0" y="1"/>
                      <a:pt x="5" y="11"/>
                      <a:pt x="21" y="11"/>
                    </a:cubicBezTo>
                    <a:cubicBezTo>
                      <a:pt x="13" y="3"/>
                      <a:pt x="8" y="1"/>
                      <a:pt x="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39"/>
              <p:cNvSpPr/>
              <p:nvPr/>
            </p:nvSpPr>
            <p:spPr>
              <a:xfrm>
                <a:off x="1705175" y="3696750"/>
                <a:ext cx="2675" cy="287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15" extrusionOk="0">
                    <a:moveTo>
                      <a:pt x="69" y="0"/>
                    </a:moveTo>
                    <a:cubicBezTo>
                      <a:pt x="47" y="0"/>
                      <a:pt x="24" y="23"/>
                      <a:pt x="24" y="23"/>
                    </a:cubicBezTo>
                    <a:cubicBezTo>
                      <a:pt x="1" y="23"/>
                      <a:pt x="1" y="46"/>
                      <a:pt x="1" y="46"/>
                    </a:cubicBezTo>
                    <a:cubicBezTo>
                      <a:pt x="12" y="57"/>
                      <a:pt x="24" y="57"/>
                      <a:pt x="32" y="57"/>
                    </a:cubicBezTo>
                    <a:cubicBezTo>
                      <a:pt x="41" y="57"/>
                      <a:pt x="47" y="57"/>
                      <a:pt x="47" y="69"/>
                    </a:cubicBezTo>
                    <a:lnTo>
                      <a:pt x="69" y="91"/>
                    </a:lnTo>
                    <a:lnTo>
                      <a:pt x="69" y="91"/>
                    </a:lnTo>
                    <a:cubicBezTo>
                      <a:pt x="98" y="60"/>
                      <a:pt x="107" y="38"/>
                      <a:pt x="69" y="0"/>
                    </a:cubicBezTo>
                    <a:close/>
                    <a:moveTo>
                      <a:pt x="69" y="91"/>
                    </a:moveTo>
                    <a:lnTo>
                      <a:pt x="69" y="91"/>
                    </a:lnTo>
                    <a:cubicBezTo>
                      <a:pt x="69" y="92"/>
                      <a:pt x="69" y="92"/>
                      <a:pt x="69" y="92"/>
                    </a:cubicBezTo>
                    <a:lnTo>
                      <a:pt x="69" y="92"/>
                    </a:lnTo>
                    <a:lnTo>
                      <a:pt x="69" y="91"/>
                    </a:lnTo>
                    <a:close/>
                    <a:moveTo>
                      <a:pt x="47" y="92"/>
                    </a:moveTo>
                    <a:lnTo>
                      <a:pt x="47" y="115"/>
                    </a:lnTo>
                    <a:cubicBezTo>
                      <a:pt x="55" y="106"/>
                      <a:pt x="62" y="99"/>
                      <a:pt x="69" y="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39"/>
              <p:cNvSpPr/>
              <p:nvPr/>
            </p:nvSpPr>
            <p:spPr>
              <a:xfrm>
                <a:off x="1705175" y="3697900"/>
                <a:ext cx="25" cy="575"/>
              </a:xfrm>
              <a:custGeom>
                <a:avLst/>
                <a:gdLst/>
                <a:ahLst/>
                <a:cxnLst/>
                <a:rect l="l" t="t" r="r" b="b"/>
                <a:pathLst>
                  <a:path w="1" h="23" extrusionOk="0">
                    <a:moveTo>
                      <a:pt x="1" y="23"/>
                    </a:moveTo>
                    <a:cubicBezTo>
                      <a:pt x="1" y="23"/>
                      <a:pt x="1" y="23"/>
                      <a:pt x="1" y="0"/>
                    </a:cubicBezTo>
                    <a:cubicBezTo>
                      <a:pt x="1" y="23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39"/>
              <p:cNvSpPr/>
              <p:nvPr/>
            </p:nvSpPr>
            <p:spPr>
              <a:xfrm>
                <a:off x="1705175" y="3698450"/>
                <a:ext cx="600" cy="1175"/>
              </a:xfrm>
              <a:custGeom>
                <a:avLst/>
                <a:gdLst/>
                <a:ahLst/>
                <a:cxnLst/>
                <a:rect l="l" t="t" r="r" b="b"/>
                <a:pathLst>
                  <a:path w="24" h="47" extrusionOk="0">
                    <a:moveTo>
                      <a:pt x="1" y="1"/>
                    </a:moveTo>
                    <a:cubicBezTo>
                      <a:pt x="1" y="24"/>
                      <a:pt x="1" y="24"/>
                      <a:pt x="24" y="47"/>
                    </a:cubicBezTo>
                    <a:lnTo>
                      <a:pt x="24" y="24"/>
                    </a:lnTo>
                    <a:cubicBezTo>
                      <a:pt x="24" y="24"/>
                      <a:pt x="1" y="24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39"/>
              <p:cNvSpPr/>
              <p:nvPr/>
            </p:nvSpPr>
            <p:spPr>
              <a:xfrm>
                <a:off x="1646400" y="37384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39"/>
              <p:cNvSpPr/>
              <p:nvPr/>
            </p:nvSpPr>
            <p:spPr>
              <a:xfrm>
                <a:off x="1644125" y="3737825"/>
                <a:ext cx="2300" cy="2325"/>
              </a:xfrm>
              <a:custGeom>
                <a:avLst/>
                <a:gdLst/>
                <a:ahLst/>
                <a:cxnLst/>
                <a:rect l="l" t="t" r="r" b="b"/>
                <a:pathLst>
                  <a:path w="92" h="93" extrusionOk="0">
                    <a:moveTo>
                      <a:pt x="92" y="46"/>
                    </a:moveTo>
                    <a:cubicBezTo>
                      <a:pt x="69" y="46"/>
                      <a:pt x="92" y="69"/>
                      <a:pt x="92" y="69"/>
                    </a:cubicBezTo>
                    <a:lnTo>
                      <a:pt x="92" y="46"/>
                    </a:lnTo>
                    <a:close/>
                    <a:moveTo>
                      <a:pt x="23" y="1"/>
                    </a:moveTo>
                    <a:cubicBezTo>
                      <a:pt x="1" y="24"/>
                      <a:pt x="23" y="69"/>
                      <a:pt x="23" y="92"/>
                    </a:cubicBezTo>
                    <a:lnTo>
                      <a:pt x="46" y="24"/>
                    </a:lnTo>
                    <a:lnTo>
                      <a:pt x="69" y="46"/>
                    </a:lnTo>
                    <a:lnTo>
                      <a:pt x="92" y="46"/>
                    </a:lnTo>
                    <a:lnTo>
                      <a:pt x="69" y="24"/>
                    </a:lnTo>
                    <a:lnTo>
                      <a:pt x="92" y="24"/>
                    </a:lnTo>
                    <a:lnTo>
                      <a:pt x="6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39"/>
              <p:cNvSpPr/>
              <p:nvPr/>
            </p:nvSpPr>
            <p:spPr>
              <a:xfrm>
                <a:off x="1653250" y="3730250"/>
                <a:ext cx="2900" cy="2475"/>
              </a:xfrm>
              <a:custGeom>
                <a:avLst/>
                <a:gdLst/>
                <a:ahLst/>
                <a:cxnLst/>
                <a:rect l="l" t="t" r="r" b="b"/>
                <a:pathLst>
                  <a:path w="116" h="99" extrusionOk="0">
                    <a:moveTo>
                      <a:pt x="79" y="1"/>
                    </a:moveTo>
                    <a:cubicBezTo>
                      <a:pt x="70" y="1"/>
                      <a:pt x="60" y="3"/>
                      <a:pt x="47" y="7"/>
                    </a:cubicBezTo>
                    <a:cubicBezTo>
                      <a:pt x="47" y="7"/>
                      <a:pt x="1" y="53"/>
                      <a:pt x="24" y="53"/>
                    </a:cubicBezTo>
                    <a:cubicBezTo>
                      <a:pt x="69" y="53"/>
                      <a:pt x="24" y="30"/>
                      <a:pt x="69" y="30"/>
                    </a:cubicBezTo>
                    <a:lnTo>
                      <a:pt x="92" y="30"/>
                    </a:lnTo>
                    <a:cubicBezTo>
                      <a:pt x="69" y="53"/>
                      <a:pt x="92" y="76"/>
                      <a:pt x="47" y="76"/>
                    </a:cubicBezTo>
                    <a:lnTo>
                      <a:pt x="24" y="76"/>
                    </a:lnTo>
                    <a:cubicBezTo>
                      <a:pt x="1" y="76"/>
                      <a:pt x="47" y="98"/>
                      <a:pt x="47" y="98"/>
                    </a:cubicBezTo>
                    <a:cubicBezTo>
                      <a:pt x="69" y="76"/>
                      <a:pt x="115" y="76"/>
                      <a:pt x="92" y="53"/>
                    </a:cubicBezTo>
                    <a:cubicBezTo>
                      <a:pt x="111" y="34"/>
                      <a:pt x="114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39"/>
              <p:cNvSpPr/>
              <p:nvPr/>
            </p:nvSpPr>
            <p:spPr>
              <a:xfrm>
                <a:off x="1534000" y="3695600"/>
                <a:ext cx="25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39"/>
              <p:cNvSpPr/>
              <p:nvPr/>
            </p:nvSpPr>
            <p:spPr>
              <a:xfrm>
                <a:off x="1527725" y="3689325"/>
                <a:ext cx="6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0" y="1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39"/>
              <p:cNvSpPr/>
              <p:nvPr/>
            </p:nvSpPr>
            <p:spPr>
              <a:xfrm>
                <a:off x="1527725" y="3688750"/>
                <a:ext cx="115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23" y="1"/>
                    </a:moveTo>
                    <a:cubicBezTo>
                      <a:pt x="0" y="1"/>
                      <a:pt x="0" y="1"/>
                      <a:pt x="0" y="24"/>
                    </a:cubicBezTo>
                    <a:cubicBezTo>
                      <a:pt x="0" y="1"/>
                      <a:pt x="23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39"/>
              <p:cNvSpPr/>
              <p:nvPr/>
            </p:nvSpPr>
            <p:spPr>
              <a:xfrm>
                <a:off x="1526575" y="3677925"/>
                <a:ext cx="8600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44" h="252" extrusionOk="0">
                    <a:moveTo>
                      <a:pt x="206" y="0"/>
                    </a:moveTo>
                    <a:cubicBezTo>
                      <a:pt x="115" y="23"/>
                      <a:pt x="138" y="69"/>
                      <a:pt x="92" y="91"/>
                    </a:cubicBezTo>
                    <a:cubicBezTo>
                      <a:pt x="183" y="137"/>
                      <a:pt x="1" y="160"/>
                      <a:pt x="69" y="228"/>
                    </a:cubicBezTo>
                    <a:cubicBezTo>
                      <a:pt x="74" y="224"/>
                      <a:pt x="78" y="222"/>
                      <a:pt x="83" y="222"/>
                    </a:cubicBezTo>
                    <a:cubicBezTo>
                      <a:pt x="100" y="222"/>
                      <a:pt x="115" y="251"/>
                      <a:pt x="115" y="251"/>
                    </a:cubicBezTo>
                    <a:lnTo>
                      <a:pt x="115" y="228"/>
                    </a:lnTo>
                    <a:cubicBezTo>
                      <a:pt x="138" y="251"/>
                      <a:pt x="138" y="251"/>
                      <a:pt x="183" y="251"/>
                    </a:cubicBezTo>
                    <a:cubicBezTo>
                      <a:pt x="229" y="228"/>
                      <a:pt x="206" y="183"/>
                      <a:pt x="252" y="183"/>
                    </a:cubicBezTo>
                    <a:cubicBezTo>
                      <a:pt x="288" y="183"/>
                      <a:pt x="266" y="154"/>
                      <a:pt x="291" y="154"/>
                    </a:cubicBezTo>
                    <a:cubicBezTo>
                      <a:pt x="297" y="154"/>
                      <a:pt x="307" y="155"/>
                      <a:pt x="320" y="160"/>
                    </a:cubicBezTo>
                    <a:lnTo>
                      <a:pt x="320" y="137"/>
                    </a:lnTo>
                    <a:cubicBezTo>
                      <a:pt x="320" y="114"/>
                      <a:pt x="320" y="114"/>
                      <a:pt x="343" y="114"/>
                    </a:cubicBezTo>
                    <a:lnTo>
                      <a:pt x="320" y="69"/>
                    </a:lnTo>
                    <a:cubicBezTo>
                      <a:pt x="297" y="23"/>
                      <a:pt x="275" y="0"/>
                      <a:pt x="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68" name="Google Shape;768;p39"/>
          <p:cNvSpPr/>
          <p:nvPr/>
        </p:nvSpPr>
        <p:spPr>
          <a:xfrm flipH="1">
            <a:off x="-1000076" y="4298872"/>
            <a:ext cx="2632976" cy="1503880"/>
          </a:xfrm>
          <a:custGeom>
            <a:avLst/>
            <a:gdLst/>
            <a:ahLst/>
            <a:cxnLst/>
            <a:rect l="l" t="t" r="r" b="b"/>
            <a:pathLst>
              <a:path w="37206" h="21251" extrusionOk="0">
                <a:moveTo>
                  <a:pt x="26044" y="19721"/>
                </a:moveTo>
                <a:cubicBezTo>
                  <a:pt x="26044" y="19721"/>
                  <a:pt x="15750" y="20475"/>
                  <a:pt x="14974" y="20475"/>
                </a:cubicBezTo>
                <a:cubicBezTo>
                  <a:pt x="14175" y="20475"/>
                  <a:pt x="0" y="21251"/>
                  <a:pt x="0" y="21251"/>
                </a:cubicBezTo>
                <a:lnTo>
                  <a:pt x="8994" y="19721"/>
                </a:lnTo>
                <a:lnTo>
                  <a:pt x="8195" y="19173"/>
                </a:lnTo>
                <a:lnTo>
                  <a:pt x="8697" y="17872"/>
                </a:lnTo>
                <a:lnTo>
                  <a:pt x="7898" y="15613"/>
                </a:lnTo>
                <a:lnTo>
                  <a:pt x="8195" y="14312"/>
                </a:lnTo>
                <a:lnTo>
                  <a:pt x="10249" y="12668"/>
                </a:lnTo>
                <a:lnTo>
                  <a:pt x="11139" y="13102"/>
                </a:lnTo>
                <a:lnTo>
                  <a:pt x="11048" y="12143"/>
                </a:lnTo>
                <a:lnTo>
                  <a:pt x="11915" y="11710"/>
                </a:lnTo>
                <a:lnTo>
                  <a:pt x="12600" y="8993"/>
                </a:lnTo>
                <a:lnTo>
                  <a:pt x="13787" y="7807"/>
                </a:lnTo>
                <a:lnTo>
                  <a:pt x="14677" y="8126"/>
                </a:lnTo>
                <a:cubicBezTo>
                  <a:pt x="14677" y="8126"/>
                  <a:pt x="14084" y="6939"/>
                  <a:pt x="14266" y="6597"/>
                </a:cubicBezTo>
                <a:cubicBezTo>
                  <a:pt x="14472" y="6277"/>
                  <a:pt x="14266" y="5090"/>
                  <a:pt x="15065" y="4862"/>
                </a:cubicBezTo>
                <a:cubicBezTo>
                  <a:pt x="15841" y="4657"/>
                  <a:pt x="17804" y="3789"/>
                  <a:pt x="17804" y="3789"/>
                </a:cubicBezTo>
                <a:lnTo>
                  <a:pt x="19379" y="4862"/>
                </a:lnTo>
                <a:lnTo>
                  <a:pt x="20452" y="6163"/>
                </a:lnTo>
                <a:lnTo>
                  <a:pt x="21525" y="3789"/>
                </a:lnTo>
                <a:lnTo>
                  <a:pt x="23488" y="3470"/>
                </a:lnTo>
                <a:lnTo>
                  <a:pt x="24675" y="4223"/>
                </a:lnTo>
                <a:lnTo>
                  <a:pt x="25154" y="2602"/>
                </a:lnTo>
                <a:cubicBezTo>
                  <a:pt x="25154" y="2602"/>
                  <a:pt x="25656" y="1826"/>
                  <a:pt x="26044" y="1826"/>
                </a:cubicBezTo>
                <a:lnTo>
                  <a:pt x="27893" y="1826"/>
                </a:lnTo>
                <a:lnTo>
                  <a:pt x="28395" y="2602"/>
                </a:lnTo>
                <a:lnTo>
                  <a:pt x="29765" y="0"/>
                </a:lnTo>
                <a:lnTo>
                  <a:pt x="31225" y="0"/>
                </a:lnTo>
                <a:cubicBezTo>
                  <a:pt x="31522" y="0"/>
                  <a:pt x="32321" y="1393"/>
                  <a:pt x="32321" y="1393"/>
                </a:cubicBezTo>
                <a:lnTo>
                  <a:pt x="33599" y="3036"/>
                </a:lnTo>
                <a:lnTo>
                  <a:pt x="33188" y="3675"/>
                </a:lnTo>
                <a:lnTo>
                  <a:pt x="35060" y="4109"/>
                </a:lnTo>
                <a:lnTo>
                  <a:pt x="35060" y="6163"/>
                </a:lnTo>
                <a:lnTo>
                  <a:pt x="37114" y="6825"/>
                </a:lnTo>
                <a:lnTo>
                  <a:pt x="37206" y="7898"/>
                </a:lnTo>
                <a:cubicBezTo>
                  <a:pt x="29194" y="6551"/>
                  <a:pt x="22734" y="11299"/>
                  <a:pt x="26044" y="197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96" name="Google Shape;1479;p30">
            <a:extLst>
              <a:ext uri="{FF2B5EF4-FFF2-40B4-BE49-F238E27FC236}">
                <a16:creationId xmlns:a16="http://schemas.microsoft.com/office/drawing/2014/main" id="{F2EBAAAD-9C8A-0DCC-B5FC-32995D346AD4}"/>
              </a:ext>
            </a:extLst>
          </p:cNvPr>
          <p:cNvGrpSpPr/>
          <p:nvPr/>
        </p:nvGrpSpPr>
        <p:grpSpPr>
          <a:xfrm>
            <a:off x="833126" y="696136"/>
            <a:ext cx="5732400" cy="3432952"/>
            <a:chOff x="628875" y="452264"/>
            <a:chExt cx="5732400" cy="4147136"/>
          </a:xfrm>
        </p:grpSpPr>
        <p:sp>
          <p:nvSpPr>
            <p:cNvPr id="1197" name="Google Shape;1480;p30">
              <a:extLst>
                <a:ext uri="{FF2B5EF4-FFF2-40B4-BE49-F238E27FC236}">
                  <a16:creationId xmlns:a16="http://schemas.microsoft.com/office/drawing/2014/main" id="{DBC0BEC3-A74B-7582-2F95-F58617BC4754}"/>
                </a:ext>
              </a:extLst>
            </p:cNvPr>
            <p:cNvSpPr/>
            <p:nvPr/>
          </p:nvSpPr>
          <p:spPr>
            <a:xfrm>
              <a:off x="696870" y="617500"/>
              <a:ext cx="5598900" cy="3981900"/>
            </a:xfrm>
            <a:prstGeom prst="roundRect">
              <a:avLst>
                <a:gd name="adj" fmla="val 5289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481;p30">
              <a:extLst>
                <a:ext uri="{FF2B5EF4-FFF2-40B4-BE49-F238E27FC236}">
                  <a16:creationId xmlns:a16="http://schemas.microsoft.com/office/drawing/2014/main" id="{398B84A5-B4D5-8DAF-9596-A39F5727EEAA}"/>
                </a:ext>
              </a:extLst>
            </p:cNvPr>
            <p:cNvSpPr/>
            <p:nvPr/>
          </p:nvSpPr>
          <p:spPr>
            <a:xfrm>
              <a:off x="628875" y="527550"/>
              <a:ext cx="5732400" cy="433500"/>
            </a:xfrm>
            <a:prstGeom prst="roundRect">
              <a:avLst>
                <a:gd name="adj" fmla="val 13206"/>
              </a:avLst>
            </a:prstGeom>
            <a:solidFill>
              <a:srgbClr val="2D8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99" name="Google Shape;1482;p30">
              <a:extLst>
                <a:ext uri="{FF2B5EF4-FFF2-40B4-BE49-F238E27FC236}">
                  <a16:creationId xmlns:a16="http://schemas.microsoft.com/office/drawing/2014/main" id="{098620A8-95AC-1C4C-55F3-731C7B5BFE97}"/>
                </a:ext>
              </a:extLst>
            </p:cNvPr>
            <p:cNvGrpSpPr/>
            <p:nvPr/>
          </p:nvGrpSpPr>
          <p:grpSpPr>
            <a:xfrm>
              <a:off x="816950" y="452264"/>
              <a:ext cx="196200" cy="375250"/>
              <a:chOff x="816950" y="467150"/>
              <a:chExt cx="196200" cy="375250"/>
            </a:xfrm>
          </p:grpSpPr>
          <p:sp>
            <p:nvSpPr>
              <p:cNvPr id="1236" name="Google Shape;1483;p30">
                <a:extLst>
                  <a:ext uri="{FF2B5EF4-FFF2-40B4-BE49-F238E27FC236}">
                    <a16:creationId xmlns:a16="http://schemas.microsoft.com/office/drawing/2014/main" id="{0508AB64-5189-8EB3-DF21-418A42243BB1}"/>
                  </a:ext>
                </a:extLst>
              </p:cNvPr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7" name="Google Shape;1484;p30">
                <a:extLst>
                  <a:ext uri="{FF2B5EF4-FFF2-40B4-BE49-F238E27FC236}">
                    <a16:creationId xmlns:a16="http://schemas.microsoft.com/office/drawing/2014/main" id="{F9ACCFC5-2C19-F99E-7BB4-F30903281AA5}"/>
                  </a:ext>
                </a:extLst>
              </p:cNvPr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0" name="Google Shape;1485;p30">
              <a:extLst>
                <a:ext uri="{FF2B5EF4-FFF2-40B4-BE49-F238E27FC236}">
                  <a16:creationId xmlns:a16="http://schemas.microsoft.com/office/drawing/2014/main" id="{C804D936-D5F7-14A0-7FDE-DD487D71A95C}"/>
                </a:ext>
              </a:extLst>
            </p:cNvPr>
            <p:cNvGrpSpPr/>
            <p:nvPr/>
          </p:nvGrpSpPr>
          <p:grpSpPr>
            <a:xfrm>
              <a:off x="1244763" y="452264"/>
              <a:ext cx="196200" cy="375250"/>
              <a:chOff x="816950" y="467150"/>
              <a:chExt cx="196200" cy="375250"/>
            </a:xfrm>
          </p:grpSpPr>
          <p:sp>
            <p:nvSpPr>
              <p:cNvPr id="1234" name="Google Shape;1486;p30">
                <a:extLst>
                  <a:ext uri="{FF2B5EF4-FFF2-40B4-BE49-F238E27FC236}">
                    <a16:creationId xmlns:a16="http://schemas.microsoft.com/office/drawing/2014/main" id="{CDDCAE8E-5D93-F6F7-3C34-1093729D1052}"/>
                  </a:ext>
                </a:extLst>
              </p:cNvPr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5" name="Google Shape;1487;p30">
                <a:extLst>
                  <a:ext uri="{FF2B5EF4-FFF2-40B4-BE49-F238E27FC236}">
                    <a16:creationId xmlns:a16="http://schemas.microsoft.com/office/drawing/2014/main" id="{0FD55188-257B-DF8D-1EE1-761CCD5DBD54}"/>
                  </a:ext>
                </a:extLst>
              </p:cNvPr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1" name="Google Shape;1488;p30">
              <a:extLst>
                <a:ext uri="{FF2B5EF4-FFF2-40B4-BE49-F238E27FC236}">
                  <a16:creationId xmlns:a16="http://schemas.microsoft.com/office/drawing/2014/main" id="{65A80373-A590-9557-53A8-552813B790C8}"/>
                </a:ext>
              </a:extLst>
            </p:cNvPr>
            <p:cNvGrpSpPr/>
            <p:nvPr/>
          </p:nvGrpSpPr>
          <p:grpSpPr>
            <a:xfrm>
              <a:off x="1672575" y="452264"/>
              <a:ext cx="196200" cy="375250"/>
              <a:chOff x="816950" y="467150"/>
              <a:chExt cx="196200" cy="375250"/>
            </a:xfrm>
          </p:grpSpPr>
          <p:sp>
            <p:nvSpPr>
              <p:cNvPr id="1232" name="Google Shape;1489;p30">
                <a:extLst>
                  <a:ext uri="{FF2B5EF4-FFF2-40B4-BE49-F238E27FC236}">
                    <a16:creationId xmlns:a16="http://schemas.microsoft.com/office/drawing/2014/main" id="{B475B561-30FA-6573-9D2E-3358234129EA}"/>
                  </a:ext>
                </a:extLst>
              </p:cNvPr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3" name="Google Shape;1490;p30">
                <a:extLst>
                  <a:ext uri="{FF2B5EF4-FFF2-40B4-BE49-F238E27FC236}">
                    <a16:creationId xmlns:a16="http://schemas.microsoft.com/office/drawing/2014/main" id="{8DF3A5ED-DF3C-CBE1-9D50-EC1D106EAE02}"/>
                  </a:ext>
                </a:extLst>
              </p:cNvPr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2" name="Google Shape;1491;p30">
              <a:extLst>
                <a:ext uri="{FF2B5EF4-FFF2-40B4-BE49-F238E27FC236}">
                  <a16:creationId xmlns:a16="http://schemas.microsoft.com/office/drawing/2014/main" id="{333A9B68-7D94-CF1C-ED97-D87B94F57A57}"/>
                </a:ext>
              </a:extLst>
            </p:cNvPr>
            <p:cNvGrpSpPr/>
            <p:nvPr/>
          </p:nvGrpSpPr>
          <p:grpSpPr>
            <a:xfrm>
              <a:off x="2100388" y="452264"/>
              <a:ext cx="196200" cy="375250"/>
              <a:chOff x="816950" y="467150"/>
              <a:chExt cx="196200" cy="375250"/>
            </a:xfrm>
          </p:grpSpPr>
          <p:sp>
            <p:nvSpPr>
              <p:cNvPr id="1230" name="Google Shape;1492;p30">
                <a:extLst>
                  <a:ext uri="{FF2B5EF4-FFF2-40B4-BE49-F238E27FC236}">
                    <a16:creationId xmlns:a16="http://schemas.microsoft.com/office/drawing/2014/main" id="{3710D4FC-903E-F0D9-EE06-73DFBADF1298}"/>
                  </a:ext>
                </a:extLst>
              </p:cNvPr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1" name="Google Shape;1493;p30">
                <a:extLst>
                  <a:ext uri="{FF2B5EF4-FFF2-40B4-BE49-F238E27FC236}">
                    <a16:creationId xmlns:a16="http://schemas.microsoft.com/office/drawing/2014/main" id="{C5E8003B-24C3-6768-7CEA-7C6A442AA7AE}"/>
                  </a:ext>
                </a:extLst>
              </p:cNvPr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3" name="Google Shape;1494;p30">
              <a:extLst>
                <a:ext uri="{FF2B5EF4-FFF2-40B4-BE49-F238E27FC236}">
                  <a16:creationId xmlns:a16="http://schemas.microsoft.com/office/drawing/2014/main" id="{89EC8326-BB2D-DBBB-3E0D-4A9CA74DCF29}"/>
                </a:ext>
              </a:extLst>
            </p:cNvPr>
            <p:cNvGrpSpPr/>
            <p:nvPr/>
          </p:nvGrpSpPr>
          <p:grpSpPr>
            <a:xfrm>
              <a:off x="2528200" y="452264"/>
              <a:ext cx="196200" cy="375250"/>
              <a:chOff x="816950" y="467150"/>
              <a:chExt cx="196200" cy="375250"/>
            </a:xfrm>
          </p:grpSpPr>
          <p:sp>
            <p:nvSpPr>
              <p:cNvPr id="1228" name="Google Shape;1495;p30">
                <a:extLst>
                  <a:ext uri="{FF2B5EF4-FFF2-40B4-BE49-F238E27FC236}">
                    <a16:creationId xmlns:a16="http://schemas.microsoft.com/office/drawing/2014/main" id="{01908609-ADBC-CCD4-C571-8F8AE15D173C}"/>
                  </a:ext>
                </a:extLst>
              </p:cNvPr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9" name="Google Shape;1496;p30">
                <a:extLst>
                  <a:ext uri="{FF2B5EF4-FFF2-40B4-BE49-F238E27FC236}">
                    <a16:creationId xmlns:a16="http://schemas.microsoft.com/office/drawing/2014/main" id="{AFFFE4FC-3ACC-9D43-D610-DF9ECCB898F5}"/>
                  </a:ext>
                </a:extLst>
              </p:cNvPr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4" name="Google Shape;1497;p30">
              <a:extLst>
                <a:ext uri="{FF2B5EF4-FFF2-40B4-BE49-F238E27FC236}">
                  <a16:creationId xmlns:a16="http://schemas.microsoft.com/office/drawing/2014/main" id="{FEF940E0-64E6-66E0-4FB5-E87DAD46B46B}"/>
                </a:ext>
              </a:extLst>
            </p:cNvPr>
            <p:cNvGrpSpPr/>
            <p:nvPr/>
          </p:nvGrpSpPr>
          <p:grpSpPr>
            <a:xfrm>
              <a:off x="2956013" y="452264"/>
              <a:ext cx="196200" cy="375250"/>
              <a:chOff x="816950" y="467150"/>
              <a:chExt cx="196200" cy="375250"/>
            </a:xfrm>
          </p:grpSpPr>
          <p:sp>
            <p:nvSpPr>
              <p:cNvPr id="1226" name="Google Shape;1498;p30">
                <a:extLst>
                  <a:ext uri="{FF2B5EF4-FFF2-40B4-BE49-F238E27FC236}">
                    <a16:creationId xmlns:a16="http://schemas.microsoft.com/office/drawing/2014/main" id="{5364BA58-9C90-3848-D738-A2BA8FBBE90D}"/>
                  </a:ext>
                </a:extLst>
              </p:cNvPr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7" name="Google Shape;1499;p30">
                <a:extLst>
                  <a:ext uri="{FF2B5EF4-FFF2-40B4-BE49-F238E27FC236}">
                    <a16:creationId xmlns:a16="http://schemas.microsoft.com/office/drawing/2014/main" id="{BAC5C08B-77AD-B206-330F-C0EBBE92215F}"/>
                  </a:ext>
                </a:extLst>
              </p:cNvPr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5" name="Google Shape;1500;p30">
              <a:extLst>
                <a:ext uri="{FF2B5EF4-FFF2-40B4-BE49-F238E27FC236}">
                  <a16:creationId xmlns:a16="http://schemas.microsoft.com/office/drawing/2014/main" id="{1A31F960-C3D8-6F7C-9AB0-5F136436C2D1}"/>
                </a:ext>
              </a:extLst>
            </p:cNvPr>
            <p:cNvGrpSpPr/>
            <p:nvPr/>
          </p:nvGrpSpPr>
          <p:grpSpPr>
            <a:xfrm>
              <a:off x="3383825" y="452264"/>
              <a:ext cx="196200" cy="375250"/>
              <a:chOff x="816950" y="467150"/>
              <a:chExt cx="196200" cy="375250"/>
            </a:xfrm>
          </p:grpSpPr>
          <p:sp>
            <p:nvSpPr>
              <p:cNvPr id="1224" name="Google Shape;1501;p30">
                <a:extLst>
                  <a:ext uri="{FF2B5EF4-FFF2-40B4-BE49-F238E27FC236}">
                    <a16:creationId xmlns:a16="http://schemas.microsoft.com/office/drawing/2014/main" id="{8BF70A84-254A-28F2-1292-109A46A0FEFC}"/>
                  </a:ext>
                </a:extLst>
              </p:cNvPr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5" name="Google Shape;1502;p30">
                <a:extLst>
                  <a:ext uri="{FF2B5EF4-FFF2-40B4-BE49-F238E27FC236}">
                    <a16:creationId xmlns:a16="http://schemas.microsoft.com/office/drawing/2014/main" id="{4DD2BC13-8710-FDC2-1705-B7C7AFF2A2AF}"/>
                  </a:ext>
                </a:extLst>
              </p:cNvPr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6" name="Google Shape;1503;p30">
              <a:extLst>
                <a:ext uri="{FF2B5EF4-FFF2-40B4-BE49-F238E27FC236}">
                  <a16:creationId xmlns:a16="http://schemas.microsoft.com/office/drawing/2014/main" id="{CDEB6A73-AA43-F13B-CFC3-D906A56727CB}"/>
                </a:ext>
              </a:extLst>
            </p:cNvPr>
            <p:cNvGrpSpPr/>
            <p:nvPr/>
          </p:nvGrpSpPr>
          <p:grpSpPr>
            <a:xfrm>
              <a:off x="3811638" y="452264"/>
              <a:ext cx="196200" cy="375250"/>
              <a:chOff x="816950" y="467150"/>
              <a:chExt cx="196200" cy="375250"/>
            </a:xfrm>
          </p:grpSpPr>
          <p:sp>
            <p:nvSpPr>
              <p:cNvPr id="1222" name="Google Shape;1504;p30">
                <a:extLst>
                  <a:ext uri="{FF2B5EF4-FFF2-40B4-BE49-F238E27FC236}">
                    <a16:creationId xmlns:a16="http://schemas.microsoft.com/office/drawing/2014/main" id="{6BABD22E-B15C-ACD6-9B3E-A9BB7116B07A}"/>
                  </a:ext>
                </a:extLst>
              </p:cNvPr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3" name="Google Shape;1505;p30">
                <a:extLst>
                  <a:ext uri="{FF2B5EF4-FFF2-40B4-BE49-F238E27FC236}">
                    <a16:creationId xmlns:a16="http://schemas.microsoft.com/office/drawing/2014/main" id="{792E5D33-A864-B2ED-383E-6FA8D1A1825F}"/>
                  </a:ext>
                </a:extLst>
              </p:cNvPr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7" name="Google Shape;1506;p30">
              <a:extLst>
                <a:ext uri="{FF2B5EF4-FFF2-40B4-BE49-F238E27FC236}">
                  <a16:creationId xmlns:a16="http://schemas.microsoft.com/office/drawing/2014/main" id="{1FFBCE80-05BE-EBCA-9041-FCF2AB334277}"/>
                </a:ext>
              </a:extLst>
            </p:cNvPr>
            <p:cNvGrpSpPr/>
            <p:nvPr/>
          </p:nvGrpSpPr>
          <p:grpSpPr>
            <a:xfrm>
              <a:off x="4239450" y="452264"/>
              <a:ext cx="196200" cy="375250"/>
              <a:chOff x="816950" y="467150"/>
              <a:chExt cx="196200" cy="375250"/>
            </a:xfrm>
          </p:grpSpPr>
          <p:sp>
            <p:nvSpPr>
              <p:cNvPr id="1220" name="Google Shape;1507;p30">
                <a:extLst>
                  <a:ext uri="{FF2B5EF4-FFF2-40B4-BE49-F238E27FC236}">
                    <a16:creationId xmlns:a16="http://schemas.microsoft.com/office/drawing/2014/main" id="{D1103203-924C-7B1F-A958-A1A6AB413DDA}"/>
                  </a:ext>
                </a:extLst>
              </p:cNvPr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1" name="Google Shape;1508;p30">
                <a:extLst>
                  <a:ext uri="{FF2B5EF4-FFF2-40B4-BE49-F238E27FC236}">
                    <a16:creationId xmlns:a16="http://schemas.microsoft.com/office/drawing/2014/main" id="{56F84E4D-EBD8-8868-D5FB-1951640191C0}"/>
                  </a:ext>
                </a:extLst>
              </p:cNvPr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8" name="Google Shape;1509;p30">
              <a:extLst>
                <a:ext uri="{FF2B5EF4-FFF2-40B4-BE49-F238E27FC236}">
                  <a16:creationId xmlns:a16="http://schemas.microsoft.com/office/drawing/2014/main" id="{5A077B4D-5550-52D4-6280-C57F168E028C}"/>
                </a:ext>
              </a:extLst>
            </p:cNvPr>
            <p:cNvGrpSpPr/>
            <p:nvPr/>
          </p:nvGrpSpPr>
          <p:grpSpPr>
            <a:xfrm>
              <a:off x="4667263" y="452264"/>
              <a:ext cx="196200" cy="375250"/>
              <a:chOff x="816950" y="467150"/>
              <a:chExt cx="196200" cy="375250"/>
            </a:xfrm>
          </p:grpSpPr>
          <p:sp>
            <p:nvSpPr>
              <p:cNvPr id="1218" name="Google Shape;1510;p30">
                <a:extLst>
                  <a:ext uri="{FF2B5EF4-FFF2-40B4-BE49-F238E27FC236}">
                    <a16:creationId xmlns:a16="http://schemas.microsoft.com/office/drawing/2014/main" id="{0FE31BFC-75C3-A45F-4DBB-2E2CE91368DB}"/>
                  </a:ext>
                </a:extLst>
              </p:cNvPr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9" name="Google Shape;1511;p30">
                <a:extLst>
                  <a:ext uri="{FF2B5EF4-FFF2-40B4-BE49-F238E27FC236}">
                    <a16:creationId xmlns:a16="http://schemas.microsoft.com/office/drawing/2014/main" id="{A33287F1-9D9D-9083-9E86-BC9E369414C8}"/>
                  </a:ext>
                </a:extLst>
              </p:cNvPr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9" name="Google Shape;1512;p30">
              <a:extLst>
                <a:ext uri="{FF2B5EF4-FFF2-40B4-BE49-F238E27FC236}">
                  <a16:creationId xmlns:a16="http://schemas.microsoft.com/office/drawing/2014/main" id="{61140FDB-3304-CF6E-8C16-97E8792DBC81}"/>
                </a:ext>
              </a:extLst>
            </p:cNvPr>
            <p:cNvGrpSpPr/>
            <p:nvPr/>
          </p:nvGrpSpPr>
          <p:grpSpPr>
            <a:xfrm>
              <a:off x="5095075" y="452264"/>
              <a:ext cx="196200" cy="375250"/>
              <a:chOff x="816950" y="467150"/>
              <a:chExt cx="196200" cy="375250"/>
            </a:xfrm>
          </p:grpSpPr>
          <p:sp>
            <p:nvSpPr>
              <p:cNvPr id="1216" name="Google Shape;1513;p30">
                <a:extLst>
                  <a:ext uri="{FF2B5EF4-FFF2-40B4-BE49-F238E27FC236}">
                    <a16:creationId xmlns:a16="http://schemas.microsoft.com/office/drawing/2014/main" id="{26E9A68C-0DC0-08A4-0266-B2527D73AF63}"/>
                  </a:ext>
                </a:extLst>
              </p:cNvPr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514;p30">
                <a:extLst>
                  <a:ext uri="{FF2B5EF4-FFF2-40B4-BE49-F238E27FC236}">
                    <a16:creationId xmlns:a16="http://schemas.microsoft.com/office/drawing/2014/main" id="{B0BEF1D5-341C-F815-50B8-298A57349799}"/>
                  </a:ext>
                </a:extLst>
              </p:cNvPr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0" name="Google Shape;1515;p30">
              <a:extLst>
                <a:ext uri="{FF2B5EF4-FFF2-40B4-BE49-F238E27FC236}">
                  <a16:creationId xmlns:a16="http://schemas.microsoft.com/office/drawing/2014/main" id="{A9764156-A181-335C-E4BF-26F24017E531}"/>
                </a:ext>
              </a:extLst>
            </p:cNvPr>
            <p:cNvGrpSpPr/>
            <p:nvPr/>
          </p:nvGrpSpPr>
          <p:grpSpPr>
            <a:xfrm>
              <a:off x="5522888" y="452264"/>
              <a:ext cx="196200" cy="375250"/>
              <a:chOff x="816950" y="467150"/>
              <a:chExt cx="196200" cy="375250"/>
            </a:xfrm>
          </p:grpSpPr>
          <p:sp>
            <p:nvSpPr>
              <p:cNvPr id="1214" name="Google Shape;1516;p30">
                <a:extLst>
                  <a:ext uri="{FF2B5EF4-FFF2-40B4-BE49-F238E27FC236}">
                    <a16:creationId xmlns:a16="http://schemas.microsoft.com/office/drawing/2014/main" id="{66688F68-5AD4-579A-6894-791FBFD14852}"/>
                  </a:ext>
                </a:extLst>
              </p:cNvPr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5" name="Google Shape;1517;p30">
                <a:extLst>
                  <a:ext uri="{FF2B5EF4-FFF2-40B4-BE49-F238E27FC236}">
                    <a16:creationId xmlns:a16="http://schemas.microsoft.com/office/drawing/2014/main" id="{57F6DC57-A7E7-C7C8-B067-60D97FDAE5A2}"/>
                  </a:ext>
                </a:extLst>
              </p:cNvPr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1" name="Google Shape;1518;p30">
              <a:extLst>
                <a:ext uri="{FF2B5EF4-FFF2-40B4-BE49-F238E27FC236}">
                  <a16:creationId xmlns:a16="http://schemas.microsoft.com/office/drawing/2014/main" id="{BA8E816B-0DD8-C389-6C66-23DE18C6ADB0}"/>
                </a:ext>
              </a:extLst>
            </p:cNvPr>
            <p:cNvGrpSpPr/>
            <p:nvPr/>
          </p:nvGrpSpPr>
          <p:grpSpPr>
            <a:xfrm>
              <a:off x="5950700" y="452264"/>
              <a:ext cx="196200" cy="375250"/>
              <a:chOff x="816950" y="467150"/>
              <a:chExt cx="196200" cy="375250"/>
            </a:xfrm>
          </p:grpSpPr>
          <p:sp>
            <p:nvSpPr>
              <p:cNvPr id="1212" name="Google Shape;1519;p30">
                <a:extLst>
                  <a:ext uri="{FF2B5EF4-FFF2-40B4-BE49-F238E27FC236}">
                    <a16:creationId xmlns:a16="http://schemas.microsoft.com/office/drawing/2014/main" id="{F0297678-AA92-E52F-7948-7C5B3EA9A843}"/>
                  </a:ext>
                </a:extLst>
              </p:cNvPr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3" name="Google Shape;1520;p30">
                <a:extLst>
                  <a:ext uri="{FF2B5EF4-FFF2-40B4-BE49-F238E27FC236}">
                    <a16:creationId xmlns:a16="http://schemas.microsoft.com/office/drawing/2014/main" id="{5CCF5937-D87B-2AEE-52FF-96423EF2496E}"/>
                  </a:ext>
                </a:extLst>
              </p:cNvPr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38" name="Google Shape;1633;p30">
            <a:extLst>
              <a:ext uri="{FF2B5EF4-FFF2-40B4-BE49-F238E27FC236}">
                <a16:creationId xmlns:a16="http://schemas.microsoft.com/office/drawing/2014/main" id="{04D04E01-083F-9ADA-790C-EDAFFB5781C7}"/>
              </a:ext>
            </a:extLst>
          </p:cNvPr>
          <p:cNvGrpSpPr/>
          <p:nvPr/>
        </p:nvGrpSpPr>
        <p:grpSpPr>
          <a:xfrm>
            <a:off x="7984251" y="3278597"/>
            <a:ext cx="1027975" cy="1851078"/>
            <a:chOff x="8046725" y="2806125"/>
            <a:chExt cx="1027975" cy="1851078"/>
          </a:xfrm>
        </p:grpSpPr>
        <p:sp>
          <p:nvSpPr>
            <p:cNvPr id="1239" name="Google Shape;1634;p30">
              <a:extLst>
                <a:ext uri="{FF2B5EF4-FFF2-40B4-BE49-F238E27FC236}">
                  <a16:creationId xmlns:a16="http://schemas.microsoft.com/office/drawing/2014/main" id="{C3615C20-3EE5-E2AE-A376-C2969501CC3F}"/>
                </a:ext>
              </a:extLst>
            </p:cNvPr>
            <p:cNvSpPr/>
            <p:nvPr/>
          </p:nvSpPr>
          <p:spPr>
            <a:xfrm>
              <a:off x="8178525" y="4543803"/>
              <a:ext cx="7644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240" name="Google Shape;1635;p30">
              <a:extLst>
                <a:ext uri="{FF2B5EF4-FFF2-40B4-BE49-F238E27FC236}">
                  <a16:creationId xmlns:a16="http://schemas.microsoft.com/office/drawing/2014/main" id="{539D447E-EB9E-3E12-9D0F-5C353C06A5D9}"/>
                </a:ext>
              </a:extLst>
            </p:cNvPr>
            <p:cNvGrpSpPr/>
            <p:nvPr/>
          </p:nvGrpSpPr>
          <p:grpSpPr>
            <a:xfrm>
              <a:off x="8046725" y="2806125"/>
              <a:ext cx="1027975" cy="1793300"/>
              <a:chOff x="-868675" y="2970500"/>
              <a:chExt cx="1027975" cy="1793300"/>
            </a:xfrm>
          </p:grpSpPr>
          <p:sp>
            <p:nvSpPr>
              <p:cNvPr id="1241" name="Google Shape;1636;p30">
                <a:extLst>
                  <a:ext uri="{FF2B5EF4-FFF2-40B4-BE49-F238E27FC236}">
                    <a16:creationId xmlns:a16="http://schemas.microsoft.com/office/drawing/2014/main" id="{268958C7-2076-D1C3-4659-4C1C0CC1DE68}"/>
                  </a:ext>
                </a:extLst>
              </p:cNvPr>
              <p:cNvSpPr/>
              <p:nvPr/>
            </p:nvSpPr>
            <p:spPr>
              <a:xfrm>
                <a:off x="-868675" y="3094025"/>
                <a:ext cx="1027975" cy="908475"/>
              </a:xfrm>
              <a:custGeom>
                <a:avLst/>
                <a:gdLst/>
                <a:ahLst/>
                <a:cxnLst/>
                <a:rect l="l" t="t" r="r" b="b"/>
                <a:pathLst>
                  <a:path w="41119" h="36339" extrusionOk="0">
                    <a:moveTo>
                      <a:pt x="35956" y="1"/>
                    </a:moveTo>
                    <a:lnTo>
                      <a:pt x="35494" y="21"/>
                    </a:lnTo>
                    <a:lnTo>
                      <a:pt x="35032" y="81"/>
                    </a:lnTo>
                    <a:lnTo>
                      <a:pt x="34570" y="182"/>
                    </a:lnTo>
                    <a:lnTo>
                      <a:pt x="34108" y="282"/>
                    </a:lnTo>
                    <a:lnTo>
                      <a:pt x="33666" y="423"/>
                    </a:lnTo>
                    <a:lnTo>
                      <a:pt x="33204" y="583"/>
                    </a:lnTo>
                    <a:lnTo>
                      <a:pt x="32762" y="764"/>
                    </a:lnTo>
                    <a:lnTo>
                      <a:pt x="32340" y="965"/>
                    </a:lnTo>
                    <a:lnTo>
                      <a:pt x="31898" y="1186"/>
                    </a:lnTo>
                    <a:lnTo>
                      <a:pt x="31497" y="1407"/>
                    </a:lnTo>
                    <a:lnTo>
                      <a:pt x="30934" y="1728"/>
                    </a:lnTo>
                    <a:lnTo>
                      <a:pt x="30392" y="2090"/>
                    </a:lnTo>
                    <a:lnTo>
                      <a:pt x="29850" y="2451"/>
                    </a:lnTo>
                    <a:lnTo>
                      <a:pt x="29327" y="2833"/>
                    </a:lnTo>
                    <a:lnTo>
                      <a:pt x="28805" y="3235"/>
                    </a:lnTo>
                    <a:lnTo>
                      <a:pt x="28303" y="3657"/>
                    </a:lnTo>
                    <a:lnTo>
                      <a:pt x="27821" y="4099"/>
                    </a:lnTo>
                    <a:lnTo>
                      <a:pt x="27339" y="4540"/>
                    </a:lnTo>
                    <a:lnTo>
                      <a:pt x="26877" y="5023"/>
                    </a:lnTo>
                    <a:lnTo>
                      <a:pt x="26435" y="5485"/>
                    </a:lnTo>
                    <a:lnTo>
                      <a:pt x="26013" y="5987"/>
                    </a:lnTo>
                    <a:lnTo>
                      <a:pt x="25591" y="6489"/>
                    </a:lnTo>
                    <a:lnTo>
                      <a:pt x="25189" y="7011"/>
                    </a:lnTo>
                    <a:lnTo>
                      <a:pt x="24808" y="7554"/>
                    </a:lnTo>
                    <a:lnTo>
                      <a:pt x="24446" y="8096"/>
                    </a:lnTo>
                    <a:lnTo>
                      <a:pt x="24105" y="8658"/>
                    </a:lnTo>
                    <a:lnTo>
                      <a:pt x="23683" y="9341"/>
                    </a:lnTo>
                    <a:lnTo>
                      <a:pt x="23462" y="9683"/>
                    </a:lnTo>
                    <a:lnTo>
                      <a:pt x="23201" y="9984"/>
                    </a:lnTo>
                    <a:lnTo>
                      <a:pt x="22919" y="10265"/>
                    </a:lnTo>
                    <a:lnTo>
                      <a:pt x="22779" y="10386"/>
                    </a:lnTo>
                    <a:lnTo>
                      <a:pt x="22638" y="10486"/>
                    </a:lnTo>
                    <a:lnTo>
                      <a:pt x="22478" y="10587"/>
                    </a:lnTo>
                    <a:lnTo>
                      <a:pt x="22297" y="10667"/>
                    </a:lnTo>
                    <a:lnTo>
                      <a:pt x="22116" y="10727"/>
                    </a:lnTo>
                    <a:lnTo>
                      <a:pt x="21935" y="10768"/>
                    </a:lnTo>
                    <a:lnTo>
                      <a:pt x="21754" y="10788"/>
                    </a:lnTo>
                    <a:lnTo>
                      <a:pt x="21574" y="10788"/>
                    </a:lnTo>
                    <a:lnTo>
                      <a:pt x="21393" y="10768"/>
                    </a:lnTo>
                    <a:lnTo>
                      <a:pt x="21212" y="10727"/>
                    </a:lnTo>
                    <a:lnTo>
                      <a:pt x="20850" y="10627"/>
                    </a:lnTo>
                    <a:lnTo>
                      <a:pt x="20489" y="10486"/>
                    </a:lnTo>
                    <a:lnTo>
                      <a:pt x="19786" y="10165"/>
                    </a:lnTo>
                    <a:lnTo>
                      <a:pt x="19424" y="10024"/>
                    </a:lnTo>
                    <a:lnTo>
                      <a:pt x="19063" y="9924"/>
                    </a:lnTo>
                    <a:lnTo>
                      <a:pt x="18802" y="9884"/>
                    </a:lnTo>
                    <a:lnTo>
                      <a:pt x="18540" y="9864"/>
                    </a:lnTo>
                    <a:lnTo>
                      <a:pt x="18259" y="9884"/>
                    </a:lnTo>
                    <a:lnTo>
                      <a:pt x="17998" y="9924"/>
                    </a:lnTo>
                    <a:lnTo>
                      <a:pt x="17737" y="9984"/>
                    </a:lnTo>
                    <a:lnTo>
                      <a:pt x="17476" y="10064"/>
                    </a:lnTo>
                    <a:lnTo>
                      <a:pt x="17235" y="10185"/>
                    </a:lnTo>
                    <a:lnTo>
                      <a:pt x="16994" y="10306"/>
                    </a:lnTo>
                    <a:lnTo>
                      <a:pt x="16753" y="10466"/>
                    </a:lnTo>
                    <a:lnTo>
                      <a:pt x="16532" y="10627"/>
                    </a:lnTo>
                    <a:lnTo>
                      <a:pt x="16311" y="10808"/>
                    </a:lnTo>
                    <a:lnTo>
                      <a:pt x="16130" y="11009"/>
                    </a:lnTo>
                    <a:lnTo>
                      <a:pt x="15929" y="11230"/>
                    </a:lnTo>
                    <a:lnTo>
                      <a:pt x="15768" y="11450"/>
                    </a:lnTo>
                    <a:lnTo>
                      <a:pt x="15608" y="11692"/>
                    </a:lnTo>
                    <a:lnTo>
                      <a:pt x="15467" y="11933"/>
                    </a:lnTo>
                    <a:lnTo>
                      <a:pt x="15367" y="12174"/>
                    </a:lnTo>
                    <a:lnTo>
                      <a:pt x="15246" y="12435"/>
                    </a:lnTo>
                    <a:lnTo>
                      <a:pt x="15166" y="12696"/>
                    </a:lnTo>
                    <a:lnTo>
                      <a:pt x="15085" y="12957"/>
                    </a:lnTo>
                    <a:lnTo>
                      <a:pt x="15025" y="13238"/>
                    </a:lnTo>
                    <a:lnTo>
                      <a:pt x="14965" y="13519"/>
                    </a:lnTo>
                    <a:lnTo>
                      <a:pt x="14905" y="14062"/>
                    </a:lnTo>
                    <a:lnTo>
                      <a:pt x="14865" y="14624"/>
                    </a:lnTo>
                    <a:lnTo>
                      <a:pt x="14885" y="15187"/>
                    </a:lnTo>
                    <a:lnTo>
                      <a:pt x="14925" y="15749"/>
                    </a:lnTo>
                    <a:lnTo>
                      <a:pt x="14985" y="16312"/>
                    </a:lnTo>
                    <a:lnTo>
                      <a:pt x="15065" y="16995"/>
                    </a:lnTo>
                    <a:lnTo>
                      <a:pt x="15146" y="17657"/>
                    </a:lnTo>
                    <a:lnTo>
                      <a:pt x="15166" y="17999"/>
                    </a:lnTo>
                    <a:lnTo>
                      <a:pt x="15186" y="18320"/>
                    </a:lnTo>
                    <a:lnTo>
                      <a:pt x="15166" y="18662"/>
                    </a:lnTo>
                    <a:lnTo>
                      <a:pt x="15106" y="18983"/>
                    </a:lnTo>
                    <a:lnTo>
                      <a:pt x="15025" y="19325"/>
                    </a:lnTo>
                    <a:lnTo>
                      <a:pt x="14885" y="19626"/>
                    </a:lnTo>
                    <a:lnTo>
                      <a:pt x="14724" y="19927"/>
                    </a:lnTo>
                    <a:lnTo>
                      <a:pt x="14623" y="20068"/>
                    </a:lnTo>
                    <a:lnTo>
                      <a:pt x="14523" y="20188"/>
                    </a:lnTo>
                    <a:lnTo>
                      <a:pt x="14403" y="20309"/>
                    </a:lnTo>
                    <a:lnTo>
                      <a:pt x="14282" y="20429"/>
                    </a:lnTo>
                    <a:lnTo>
                      <a:pt x="14141" y="20510"/>
                    </a:lnTo>
                    <a:lnTo>
                      <a:pt x="14001" y="20610"/>
                    </a:lnTo>
                    <a:lnTo>
                      <a:pt x="13860" y="20671"/>
                    </a:lnTo>
                    <a:lnTo>
                      <a:pt x="13720" y="20731"/>
                    </a:lnTo>
                    <a:lnTo>
                      <a:pt x="13559" y="20751"/>
                    </a:lnTo>
                    <a:lnTo>
                      <a:pt x="13398" y="20771"/>
                    </a:lnTo>
                    <a:lnTo>
                      <a:pt x="13217" y="20771"/>
                    </a:lnTo>
                    <a:lnTo>
                      <a:pt x="13057" y="20751"/>
                    </a:lnTo>
                    <a:lnTo>
                      <a:pt x="12896" y="20711"/>
                    </a:lnTo>
                    <a:lnTo>
                      <a:pt x="12735" y="20671"/>
                    </a:lnTo>
                    <a:lnTo>
                      <a:pt x="12575" y="20590"/>
                    </a:lnTo>
                    <a:lnTo>
                      <a:pt x="12434" y="20510"/>
                    </a:lnTo>
                    <a:lnTo>
                      <a:pt x="12153" y="20329"/>
                    </a:lnTo>
                    <a:lnTo>
                      <a:pt x="11872" y="20088"/>
                    </a:lnTo>
                    <a:lnTo>
                      <a:pt x="11610" y="19827"/>
                    </a:lnTo>
                    <a:lnTo>
                      <a:pt x="11369" y="19566"/>
                    </a:lnTo>
                    <a:lnTo>
                      <a:pt x="11128" y="19285"/>
                    </a:lnTo>
                    <a:lnTo>
                      <a:pt x="10666" y="18762"/>
                    </a:lnTo>
                    <a:lnTo>
                      <a:pt x="10204" y="18260"/>
                    </a:lnTo>
                    <a:lnTo>
                      <a:pt x="9702" y="17758"/>
                    </a:lnTo>
                    <a:lnTo>
                      <a:pt x="9200" y="17276"/>
                    </a:lnTo>
                    <a:lnTo>
                      <a:pt x="8698" y="16814"/>
                    </a:lnTo>
                    <a:lnTo>
                      <a:pt x="8155" y="16352"/>
                    </a:lnTo>
                    <a:lnTo>
                      <a:pt x="7633" y="15930"/>
                    </a:lnTo>
                    <a:lnTo>
                      <a:pt x="7071" y="15508"/>
                    </a:lnTo>
                    <a:lnTo>
                      <a:pt x="6468" y="15086"/>
                    </a:lnTo>
                    <a:lnTo>
                      <a:pt x="6167" y="14885"/>
                    </a:lnTo>
                    <a:lnTo>
                      <a:pt x="5845" y="14705"/>
                    </a:lnTo>
                    <a:lnTo>
                      <a:pt x="5504" y="14544"/>
                    </a:lnTo>
                    <a:lnTo>
                      <a:pt x="5182" y="14383"/>
                    </a:lnTo>
                    <a:lnTo>
                      <a:pt x="4841" y="14243"/>
                    </a:lnTo>
                    <a:lnTo>
                      <a:pt x="4500" y="14122"/>
                    </a:lnTo>
                    <a:lnTo>
                      <a:pt x="4158" y="14042"/>
                    </a:lnTo>
                    <a:lnTo>
                      <a:pt x="3817" y="13981"/>
                    </a:lnTo>
                    <a:lnTo>
                      <a:pt x="3475" y="13941"/>
                    </a:lnTo>
                    <a:lnTo>
                      <a:pt x="3134" y="13921"/>
                    </a:lnTo>
                    <a:lnTo>
                      <a:pt x="2792" y="13961"/>
                    </a:lnTo>
                    <a:lnTo>
                      <a:pt x="2451" y="14022"/>
                    </a:lnTo>
                    <a:lnTo>
                      <a:pt x="2129" y="14122"/>
                    </a:lnTo>
                    <a:lnTo>
                      <a:pt x="1808" y="14263"/>
                    </a:lnTo>
                    <a:lnTo>
                      <a:pt x="1547" y="14423"/>
                    </a:lnTo>
                    <a:lnTo>
                      <a:pt x="1326" y="14604"/>
                    </a:lnTo>
                    <a:lnTo>
                      <a:pt x="1105" y="14785"/>
                    </a:lnTo>
                    <a:lnTo>
                      <a:pt x="904" y="15006"/>
                    </a:lnTo>
                    <a:lnTo>
                      <a:pt x="723" y="15247"/>
                    </a:lnTo>
                    <a:lnTo>
                      <a:pt x="583" y="15488"/>
                    </a:lnTo>
                    <a:lnTo>
                      <a:pt x="442" y="15749"/>
                    </a:lnTo>
                    <a:lnTo>
                      <a:pt x="321" y="16030"/>
                    </a:lnTo>
                    <a:lnTo>
                      <a:pt x="221" y="16312"/>
                    </a:lnTo>
                    <a:lnTo>
                      <a:pt x="141" y="16613"/>
                    </a:lnTo>
                    <a:lnTo>
                      <a:pt x="80" y="16914"/>
                    </a:lnTo>
                    <a:lnTo>
                      <a:pt x="20" y="17216"/>
                    </a:lnTo>
                    <a:lnTo>
                      <a:pt x="0" y="17517"/>
                    </a:lnTo>
                    <a:lnTo>
                      <a:pt x="0" y="17818"/>
                    </a:lnTo>
                    <a:lnTo>
                      <a:pt x="0" y="18140"/>
                    </a:lnTo>
                    <a:lnTo>
                      <a:pt x="40" y="18441"/>
                    </a:lnTo>
                    <a:lnTo>
                      <a:pt x="80" y="18742"/>
                    </a:lnTo>
                    <a:lnTo>
                      <a:pt x="141" y="19023"/>
                    </a:lnTo>
                    <a:lnTo>
                      <a:pt x="221" y="19325"/>
                    </a:lnTo>
                    <a:lnTo>
                      <a:pt x="301" y="19606"/>
                    </a:lnTo>
                    <a:lnTo>
                      <a:pt x="522" y="20168"/>
                    </a:lnTo>
                    <a:lnTo>
                      <a:pt x="763" y="20711"/>
                    </a:lnTo>
                    <a:lnTo>
                      <a:pt x="1024" y="21253"/>
                    </a:lnTo>
                    <a:lnTo>
                      <a:pt x="1306" y="21795"/>
                    </a:lnTo>
                    <a:lnTo>
                      <a:pt x="1928" y="22840"/>
                    </a:lnTo>
                    <a:lnTo>
                      <a:pt x="3214" y="24929"/>
                    </a:lnTo>
                    <a:lnTo>
                      <a:pt x="3857" y="25974"/>
                    </a:lnTo>
                    <a:lnTo>
                      <a:pt x="4540" y="26978"/>
                    </a:lnTo>
                    <a:lnTo>
                      <a:pt x="5223" y="28002"/>
                    </a:lnTo>
                    <a:lnTo>
                      <a:pt x="5946" y="28987"/>
                    </a:lnTo>
                    <a:lnTo>
                      <a:pt x="6709" y="29931"/>
                    </a:lnTo>
                    <a:lnTo>
                      <a:pt x="7091" y="30413"/>
                    </a:lnTo>
                    <a:lnTo>
                      <a:pt x="7493" y="30875"/>
                    </a:lnTo>
                    <a:lnTo>
                      <a:pt x="7914" y="31317"/>
                    </a:lnTo>
                    <a:lnTo>
                      <a:pt x="8336" y="31759"/>
                    </a:lnTo>
                    <a:lnTo>
                      <a:pt x="8758" y="32201"/>
                    </a:lnTo>
                    <a:lnTo>
                      <a:pt x="9220" y="32602"/>
                    </a:lnTo>
                    <a:lnTo>
                      <a:pt x="9662" y="33024"/>
                    </a:lnTo>
                    <a:lnTo>
                      <a:pt x="10144" y="33406"/>
                    </a:lnTo>
                    <a:lnTo>
                      <a:pt x="10606" y="33787"/>
                    </a:lnTo>
                    <a:lnTo>
                      <a:pt x="11108" y="34149"/>
                    </a:lnTo>
                    <a:lnTo>
                      <a:pt x="11610" y="34491"/>
                    </a:lnTo>
                    <a:lnTo>
                      <a:pt x="12113" y="34812"/>
                    </a:lnTo>
                    <a:lnTo>
                      <a:pt x="12635" y="35133"/>
                    </a:lnTo>
                    <a:lnTo>
                      <a:pt x="13157" y="35415"/>
                    </a:lnTo>
                    <a:lnTo>
                      <a:pt x="13699" y="35676"/>
                    </a:lnTo>
                    <a:lnTo>
                      <a:pt x="14262" y="35917"/>
                    </a:lnTo>
                    <a:lnTo>
                      <a:pt x="14824" y="36138"/>
                    </a:lnTo>
                    <a:lnTo>
                      <a:pt x="15387" y="36339"/>
                    </a:lnTo>
                    <a:lnTo>
                      <a:pt x="26274" y="36339"/>
                    </a:lnTo>
                    <a:lnTo>
                      <a:pt x="26816" y="35736"/>
                    </a:lnTo>
                    <a:lnTo>
                      <a:pt x="27359" y="35093"/>
                    </a:lnTo>
                    <a:lnTo>
                      <a:pt x="27901" y="34430"/>
                    </a:lnTo>
                    <a:lnTo>
                      <a:pt x="28423" y="33727"/>
                    </a:lnTo>
                    <a:lnTo>
                      <a:pt x="28946" y="33024"/>
                    </a:lnTo>
                    <a:lnTo>
                      <a:pt x="29468" y="32281"/>
                    </a:lnTo>
                    <a:lnTo>
                      <a:pt x="29970" y="31538"/>
                    </a:lnTo>
                    <a:lnTo>
                      <a:pt x="30492" y="30774"/>
                    </a:lnTo>
                    <a:lnTo>
                      <a:pt x="30974" y="29991"/>
                    </a:lnTo>
                    <a:lnTo>
                      <a:pt x="31477" y="29188"/>
                    </a:lnTo>
                    <a:lnTo>
                      <a:pt x="31959" y="28364"/>
                    </a:lnTo>
                    <a:lnTo>
                      <a:pt x="32441" y="27540"/>
                    </a:lnTo>
                    <a:lnTo>
                      <a:pt x="33365" y="25853"/>
                    </a:lnTo>
                    <a:lnTo>
                      <a:pt x="34269" y="24146"/>
                    </a:lnTo>
                    <a:lnTo>
                      <a:pt x="35132" y="22418"/>
                    </a:lnTo>
                    <a:lnTo>
                      <a:pt x="35976" y="20671"/>
                    </a:lnTo>
                    <a:lnTo>
                      <a:pt x="36760" y="18923"/>
                    </a:lnTo>
                    <a:lnTo>
                      <a:pt x="37523" y="17175"/>
                    </a:lnTo>
                    <a:lnTo>
                      <a:pt x="38226" y="15468"/>
                    </a:lnTo>
                    <a:lnTo>
                      <a:pt x="38909" y="13801"/>
                    </a:lnTo>
                    <a:lnTo>
                      <a:pt x="39532" y="12174"/>
                    </a:lnTo>
                    <a:lnTo>
                      <a:pt x="40114" y="10587"/>
                    </a:lnTo>
                    <a:lnTo>
                      <a:pt x="40355" y="9944"/>
                    </a:lnTo>
                    <a:lnTo>
                      <a:pt x="40556" y="9301"/>
                    </a:lnTo>
                    <a:lnTo>
                      <a:pt x="40737" y="8638"/>
                    </a:lnTo>
                    <a:lnTo>
                      <a:pt x="40897" y="7955"/>
                    </a:lnTo>
                    <a:lnTo>
                      <a:pt x="41018" y="7292"/>
                    </a:lnTo>
                    <a:lnTo>
                      <a:pt x="41098" y="6609"/>
                    </a:lnTo>
                    <a:lnTo>
                      <a:pt x="41118" y="6268"/>
                    </a:lnTo>
                    <a:lnTo>
                      <a:pt x="41118" y="5926"/>
                    </a:lnTo>
                    <a:lnTo>
                      <a:pt x="41118" y="5585"/>
                    </a:lnTo>
                    <a:lnTo>
                      <a:pt x="41098" y="5244"/>
                    </a:lnTo>
                    <a:lnTo>
                      <a:pt x="41058" y="4902"/>
                    </a:lnTo>
                    <a:lnTo>
                      <a:pt x="41018" y="4561"/>
                    </a:lnTo>
                    <a:lnTo>
                      <a:pt x="40938" y="4219"/>
                    </a:lnTo>
                    <a:lnTo>
                      <a:pt x="40857" y="3878"/>
                    </a:lnTo>
                    <a:lnTo>
                      <a:pt x="40757" y="3556"/>
                    </a:lnTo>
                    <a:lnTo>
                      <a:pt x="40636" y="3235"/>
                    </a:lnTo>
                    <a:lnTo>
                      <a:pt x="40516" y="2913"/>
                    </a:lnTo>
                    <a:lnTo>
                      <a:pt x="40355" y="2612"/>
                    </a:lnTo>
                    <a:lnTo>
                      <a:pt x="40194" y="2311"/>
                    </a:lnTo>
                    <a:lnTo>
                      <a:pt x="40014" y="2030"/>
                    </a:lnTo>
                    <a:lnTo>
                      <a:pt x="39813" y="1748"/>
                    </a:lnTo>
                    <a:lnTo>
                      <a:pt x="39592" y="1507"/>
                    </a:lnTo>
                    <a:lnTo>
                      <a:pt x="39351" y="1266"/>
                    </a:lnTo>
                    <a:lnTo>
                      <a:pt x="39110" y="1045"/>
                    </a:lnTo>
                    <a:lnTo>
                      <a:pt x="38829" y="844"/>
                    </a:lnTo>
                    <a:lnTo>
                      <a:pt x="38547" y="644"/>
                    </a:lnTo>
                    <a:lnTo>
                      <a:pt x="38346" y="543"/>
                    </a:lnTo>
                    <a:lnTo>
                      <a:pt x="38146" y="443"/>
                    </a:lnTo>
                    <a:lnTo>
                      <a:pt x="37724" y="262"/>
                    </a:lnTo>
                    <a:lnTo>
                      <a:pt x="37302" y="141"/>
                    </a:lnTo>
                    <a:lnTo>
                      <a:pt x="36860" y="61"/>
                    </a:lnTo>
                    <a:lnTo>
                      <a:pt x="36398" y="21"/>
                    </a:lnTo>
                    <a:lnTo>
                      <a:pt x="35956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2" name="Google Shape;1637;p30">
                <a:extLst>
                  <a:ext uri="{FF2B5EF4-FFF2-40B4-BE49-F238E27FC236}">
                    <a16:creationId xmlns:a16="http://schemas.microsoft.com/office/drawing/2014/main" id="{20669C18-8804-74DC-870B-E9BE8D0505FB}"/>
                  </a:ext>
                </a:extLst>
              </p:cNvPr>
              <p:cNvSpPr/>
              <p:nvPr/>
            </p:nvSpPr>
            <p:spPr>
              <a:xfrm>
                <a:off x="-774775" y="3167350"/>
                <a:ext cx="813550" cy="777900"/>
              </a:xfrm>
              <a:custGeom>
                <a:avLst/>
                <a:gdLst/>
                <a:ahLst/>
                <a:cxnLst/>
                <a:rect l="l" t="t" r="r" b="b"/>
                <a:pathLst>
                  <a:path w="32542" h="31116" extrusionOk="0">
                    <a:moveTo>
                      <a:pt x="32200" y="0"/>
                    </a:moveTo>
                    <a:lnTo>
                      <a:pt x="32100" y="61"/>
                    </a:lnTo>
                    <a:lnTo>
                      <a:pt x="32039" y="141"/>
                    </a:lnTo>
                    <a:lnTo>
                      <a:pt x="15909" y="30413"/>
                    </a:lnTo>
                    <a:lnTo>
                      <a:pt x="442" y="14041"/>
                    </a:lnTo>
                    <a:lnTo>
                      <a:pt x="362" y="13981"/>
                    </a:lnTo>
                    <a:lnTo>
                      <a:pt x="261" y="13961"/>
                    </a:lnTo>
                    <a:lnTo>
                      <a:pt x="161" y="13981"/>
                    </a:lnTo>
                    <a:lnTo>
                      <a:pt x="81" y="14041"/>
                    </a:lnTo>
                    <a:lnTo>
                      <a:pt x="20" y="14122"/>
                    </a:lnTo>
                    <a:lnTo>
                      <a:pt x="0" y="14222"/>
                    </a:lnTo>
                    <a:lnTo>
                      <a:pt x="0" y="14323"/>
                    </a:lnTo>
                    <a:lnTo>
                      <a:pt x="61" y="14403"/>
                    </a:lnTo>
                    <a:lnTo>
                      <a:pt x="15769" y="31035"/>
                    </a:lnTo>
                    <a:lnTo>
                      <a:pt x="15849" y="31096"/>
                    </a:lnTo>
                    <a:lnTo>
                      <a:pt x="15970" y="31116"/>
                    </a:lnTo>
                    <a:lnTo>
                      <a:pt x="15990" y="31116"/>
                    </a:lnTo>
                    <a:lnTo>
                      <a:pt x="16050" y="31096"/>
                    </a:lnTo>
                    <a:lnTo>
                      <a:pt x="16110" y="31055"/>
                    </a:lnTo>
                    <a:lnTo>
                      <a:pt x="16150" y="31015"/>
                    </a:lnTo>
                    <a:lnTo>
                      <a:pt x="16191" y="30975"/>
                    </a:lnTo>
                    <a:lnTo>
                      <a:pt x="32501" y="382"/>
                    </a:lnTo>
                    <a:lnTo>
                      <a:pt x="32542" y="282"/>
                    </a:lnTo>
                    <a:lnTo>
                      <a:pt x="32521" y="181"/>
                    </a:lnTo>
                    <a:lnTo>
                      <a:pt x="32481" y="101"/>
                    </a:lnTo>
                    <a:lnTo>
                      <a:pt x="32401" y="21"/>
                    </a:lnTo>
                    <a:lnTo>
                      <a:pt x="32300" y="0"/>
                    </a:lnTo>
                    <a:close/>
                  </a:path>
                </a:pathLst>
              </a:custGeom>
              <a:solidFill>
                <a:srgbClr val="5EBE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3" name="Google Shape;1638;p30">
                <a:extLst>
                  <a:ext uri="{FF2B5EF4-FFF2-40B4-BE49-F238E27FC236}">
                    <a16:creationId xmlns:a16="http://schemas.microsoft.com/office/drawing/2014/main" id="{D478DA6F-FD74-C6DF-915F-FBB0346601F9}"/>
                  </a:ext>
                </a:extLst>
              </p:cNvPr>
              <p:cNvSpPr/>
              <p:nvPr/>
            </p:nvSpPr>
            <p:spPr>
              <a:xfrm>
                <a:off x="-40100" y="3290375"/>
                <a:ext cx="1296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24" extrusionOk="0">
                    <a:moveTo>
                      <a:pt x="262" y="1"/>
                    </a:moveTo>
                    <a:lnTo>
                      <a:pt x="162" y="21"/>
                    </a:lnTo>
                    <a:lnTo>
                      <a:pt x="81" y="81"/>
                    </a:lnTo>
                    <a:lnTo>
                      <a:pt x="21" y="162"/>
                    </a:lnTo>
                    <a:lnTo>
                      <a:pt x="1" y="262"/>
                    </a:lnTo>
                    <a:lnTo>
                      <a:pt x="21" y="362"/>
                    </a:lnTo>
                    <a:lnTo>
                      <a:pt x="81" y="443"/>
                    </a:lnTo>
                    <a:lnTo>
                      <a:pt x="162" y="503"/>
                    </a:lnTo>
                    <a:lnTo>
                      <a:pt x="262" y="523"/>
                    </a:lnTo>
                    <a:lnTo>
                      <a:pt x="4922" y="523"/>
                    </a:lnTo>
                    <a:lnTo>
                      <a:pt x="5023" y="503"/>
                    </a:lnTo>
                    <a:lnTo>
                      <a:pt x="5123" y="443"/>
                    </a:lnTo>
                    <a:lnTo>
                      <a:pt x="5163" y="362"/>
                    </a:lnTo>
                    <a:lnTo>
                      <a:pt x="5183" y="262"/>
                    </a:lnTo>
                    <a:lnTo>
                      <a:pt x="5163" y="162"/>
                    </a:lnTo>
                    <a:lnTo>
                      <a:pt x="5123" y="81"/>
                    </a:lnTo>
                    <a:lnTo>
                      <a:pt x="5023" y="21"/>
                    </a:lnTo>
                    <a:lnTo>
                      <a:pt x="4922" y="1"/>
                    </a:lnTo>
                    <a:close/>
                  </a:path>
                </a:pathLst>
              </a:custGeom>
              <a:solidFill>
                <a:srgbClr val="5EBE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4" name="Google Shape;1639;p30">
                <a:extLst>
                  <a:ext uri="{FF2B5EF4-FFF2-40B4-BE49-F238E27FC236}">
                    <a16:creationId xmlns:a16="http://schemas.microsoft.com/office/drawing/2014/main" id="{F86DD97B-36AB-2602-1E38-D60986AABDA9}"/>
                  </a:ext>
                </a:extLst>
              </p:cNvPr>
              <p:cNvSpPr/>
              <p:nvPr/>
            </p:nvSpPr>
            <p:spPr>
              <a:xfrm>
                <a:off x="-153575" y="3213050"/>
                <a:ext cx="5977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8598" extrusionOk="0">
                    <a:moveTo>
                      <a:pt x="201" y="0"/>
                    </a:moveTo>
                    <a:lnTo>
                      <a:pt x="121" y="41"/>
                    </a:lnTo>
                    <a:lnTo>
                      <a:pt x="40" y="121"/>
                    </a:lnTo>
                    <a:lnTo>
                      <a:pt x="0" y="201"/>
                    </a:lnTo>
                    <a:lnTo>
                      <a:pt x="20" y="302"/>
                    </a:lnTo>
                    <a:lnTo>
                      <a:pt x="1888" y="8397"/>
                    </a:lnTo>
                    <a:lnTo>
                      <a:pt x="1929" y="8477"/>
                    </a:lnTo>
                    <a:lnTo>
                      <a:pt x="1989" y="8558"/>
                    </a:lnTo>
                    <a:lnTo>
                      <a:pt x="2049" y="8598"/>
                    </a:lnTo>
                    <a:lnTo>
                      <a:pt x="2210" y="8598"/>
                    </a:lnTo>
                    <a:lnTo>
                      <a:pt x="2290" y="8558"/>
                    </a:lnTo>
                    <a:lnTo>
                      <a:pt x="2370" y="8477"/>
                    </a:lnTo>
                    <a:lnTo>
                      <a:pt x="2391" y="8377"/>
                    </a:lnTo>
                    <a:lnTo>
                      <a:pt x="2391" y="8276"/>
                    </a:lnTo>
                    <a:lnTo>
                      <a:pt x="522" y="201"/>
                    </a:lnTo>
                    <a:lnTo>
                      <a:pt x="482" y="101"/>
                    </a:lnTo>
                    <a:lnTo>
                      <a:pt x="402" y="2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5EBE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5" name="Google Shape;1640;p30">
                <a:extLst>
                  <a:ext uri="{FF2B5EF4-FFF2-40B4-BE49-F238E27FC236}">
                    <a16:creationId xmlns:a16="http://schemas.microsoft.com/office/drawing/2014/main" id="{E952AA0F-E287-8A47-2FD4-00E47C5193F7}"/>
                  </a:ext>
                </a:extLst>
              </p:cNvPr>
              <p:cNvSpPr/>
              <p:nvPr/>
            </p:nvSpPr>
            <p:spPr>
              <a:xfrm>
                <a:off x="-146550" y="3475700"/>
                <a:ext cx="13160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1105" extrusionOk="0">
                    <a:moveTo>
                      <a:pt x="4962" y="0"/>
                    </a:moveTo>
                    <a:lnTo>
                      <a:pt x="221" y="583"/>
                    </a:lnTo>
                    <a:lnTo>
                      <a:pt x="121" y="623"/>
                    </a:lnTo>
                    <a:lnTo>
                      <a:pt x="41" y="683"/>
                    </a:lnTo>
                    <a:lnTo>
                      <a:pt x="0" y="783"/>
                    </a:lnTo>
                    <a:lnTo>
                      <a:pt x="0" y="884"/>
                    </a:lnTo>
                    <a:lnTo>
                      <a:pt x="20" y="964"/>
                    </a:lnTo>
                    <a:lnTo>
                      <a:pt x="81" y="1045"/>
                    </a:lnTo>
                    <a:lnTo>
                      <a:pt x="161" y="1085"/>
                    </a:lnTo>
                    <a:lnTo>
                      <a:pt x="261" y="1105"/>
                    </a:lnTo>
                    <a:lnTo>
                      <a:pt x="282" y="1105"/>
                    </a:lnTo>
                    <a:lnTo>
                      <a:pt x="5022" y="522"/>
                    </a:lnTo>
                    <a:lnTo>
                      <a:pt x="5123" y="502"/>
                    </a:lnTo>
                    <a:lnTo>
                      <a:pt x="5203" y="422"/>
                    </a:lnTo>
                    <a:lnTo>
                      <a:pt x="5243" y="342"/>
                    </a:lnTo>
                    <a:lnTo>
                      <a:pt x="5263" y="241"/>
                    </a:lnTo>
                    <a:lnTo>
                      <a:pt x="5223" y="141"/>
                    </a:lnTo>
                    <a:lnTo>
                      <a:pt x="5163" y="60"/>
                    </a:lnTo>
                    <a:lnTo>
                      <a:pt x="5062" y="20"/>
                    </a:lnTo>
                    <a:lnTo>
                      <a:pt x="4962" y="0"/>
                    </a:lnTo>
                    <a:close/>
                  </a:path>
                </a:pathLst>
              </a:custGeom>
              <a:solidFill>
                <a:srgbClr val="5EBE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6" name="Google Shape;1641;p30">
                <a:extLst>
                  <a:ext uri="{FF2B5EF4-FFF2-40B4-BE49-F238E27FC236}">
                    <a16:creationId xmlns:a16="http://schemas.microsoft.com/office/drawing/2014/main" id="{48705B0E-0ED7-CCB7-EC8B-81964C393874}"/>
                  </a:ext>
                </a:extLst>
              </p:cNvPr>
              <p:cNvSpPr/>
              <p:nvPr/>
            </p:nvSpPr>
            <p:spPr>
              <a:xfrm>
                <a:off x="-666300" y="3530925"/>
                <a:ext cx="130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4541" extrusionOk="0">
                    <a:moveTo>
                      <a:pt x="261" y="1"/>
                    </a:moveTo>
                    <a:lnTo>
                      <a:pt x="141" y="21"/>
                    </a:lnTo>
                    <a:lnTo>
                      <a:pt x="60" y="81"/>
                    </a:lnTo>
                    <a:lnTo>
                      <a:pt x="20" y="161"/>
                    </a:lnTo>
                    <a:lnTo>
                      <a:pt x="0" y="262"/>
                    </a:lnTo>
                    <a:lnTo>
                      <a:pt x="0" y="4279"/>
                    </a:lnTo>
                    <a:lnTo>
                      <a:pt x="20" y="4380"/>
                    </a:lnTo>
                    <a:lnTo>
                      <a:pt x="60" y="4460"/>
                    </a:lnTo>
                    <a:lnTo>
                      <a:pt x="141" y="4520"/>
                    </a:lnTo>
                    <a:lnTo>
                      <a:pt x="261" y="4540"/>
                    </a:lnTo>
                    <a:lnTo>
                      <a:pt x="362" y="4520"/>
                    </a:lnTo>
                    <a:lnTo>
                      <a:pt x="442" y="4460"/>
                    </a:lnTo>
                    <a:lnTo>
                      <a:pt x="502" y="4380"/>
                    </a:lnTo>
                    <a:lnTo>
                      <a:pt x="522" y="4279"/>
                    </a:lnTo>
                    <a:lnTo>
                      <a:pt x="522" y="262"/>
                    </a:lnTo>
                    <a:lnTo>
                      <a:pt x="502" y="161"/>
                    </a:lnTo>
                    <a:lnTo>
                      <a:pt x="442" y="81"/>
                    </a:lnTo>
                    <a:lnTo>
                      <a:pt x="362" y="21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rgbClr val="5EBE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7" name="Google Shape;1642;p30">
                <a:extLst>
                  <a:ext uri="{FF2B5EF4-FFF2-40B4-BE49-F238E27FC236}">
                    <a16:creationId xmlns:a16="http://schemas.microsoft.com/office/drawing/2014/main" id="{0960B655-35AD-CF09-09DE-78682F2CC1DE}"/>
                  </a:ext>
                </a:extLst>
              </p:cNvPr>
              <p:cNvSpPr/>
              <p:nvPr/>
            </p:nvSpPr>
            <p:spPr>
              <a:xfrm>
                <a:off x="-832525" y="3569100"/>
                <a:ext cx="1265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784" extrusionOk="0">
                    <a:moveTo>
                      <a:pt x="261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20" y="161"/>
                    </a:lnTo>
                    <a:lnTo>
                      <a:pt x="0" y="261"/>
                    </a:lnTo>
                    <a:lnTo>
                      <a:pt x="0" y="362"/>
                    </a:lnTo>
                    <a:lnTo>
                      <a:pt x="61" y="442"/>
                    </a:lnTo>
                    <a:lnTo>
                      <a:pt x="141" y="502"/>
                    </a:lnTo>
                    <a:lnTo>
                      <a:pt x="241" y="543"/>
                    </a:lnTo>
                    <a:lnTo>
                      <a:pt x="4781" y="784"/>
                    </a:lnTo>
                    <a:lnTo>
                      <a:pt x="4801" y="784"/>
                    </a:lnTo>
                    <a:lnTo>
                      <a:pt x="4902" y="764"/>
                    </a:lnTo>
                    <a:lnTo>
                      <a:pt x="4982" y="703"/>
                    </a:lnTo>
                    <a:lnTo>
                      <a:pt x="5042" y="623"/>
                    </a:lnTo>
                    <a:lnTo>
                      <a:pt x="5062" y="523"/>
                    </a:lnTo>
                    <a:lnTo>
                      <a:pt x="5042" y="422"/>
                    </a:lnTo>
                    <a:lnTo>
                      <a:pt x="4982" y="342"/>
                    </a:lnTo>
                    <a:lnTo>
                      <a:pt x="4902" y="282"/>
                    </a:lnTo>
                    <a:lnTo>
                      <a:pt x="4801" y="26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5EBE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8" name="Google Shape;1643;p30">
                <a:extLst>
                  <a:ext uri="{FF2B5EF4-FFF2-40B4-BE49-F238E27FC236}">
                    <a16:creationId xmlns:a16="http://schemas.microsoft.com/office/drawing/2014/main" id="{E87D74F9-AE83-2240-48FB-53D65874280B}"/>
                  </a:ext>
                </a:extLst>
              </p:cNvPr>
              <p:cNvSpPr/>
              <p:nvPr/>
            </p:nvSpPr>
            <p:spPr>
              <a:xfrm>
                <a:off x="-693425" y="2970500"/>
                <a:ext cx="725675" cy="1067650"/>
              </a:xfrm>
              <a:custGeom>
                <a:avLst/>
                <a:gdLst/>
                <a:ahLst/>
                <a:cxnLst/>
                <a:rect l="l" t="t" r="r" b="b"/>
                <a:pathLst>
                  <a:path w="29027" h="42706" extrusionOk="0">
                    <a:moveTo>
                      <a:pt x="11631" y="0"/>
                    </a:moveTo>
                    <a:lnTo>
                      <a:pt x="11390" y="20"/>
                    </a:lnTo>
                    <a:lnTo>
                      <a:pt x="11149" y="40"/>
                    </a:lnTo>
                    <a:lnTo>
                      <a:pt x="10908" y="101"/>
                    </a:lnTo>
                    <a:lnTo>
                      <a:pt x="10687" y="181"/>
                    </a:lnTo>
                    <a:lnTo>
                      <a:pt x="10466" y="282"/>
                    </a:lnTo>
                    <a:lnTo>
                      <a:pt x="10245" y="402"/>
                    </a:lnTo>
                    <a:lnTo>
                      <a:pt x="10044" y="523"/>
                    </a:lnTo>
                    <a:lnTo>
                      <a:pt x="9863" y="683"/>
                    </a:lnTo>
                    <a:lnTo>
                      <a:pt x="9682" y="844"/>
                    </a:lnTo>
                    <a:lnTo>
                      <a:pt x="9502" y="1005"/>
                    </a:lnTo>
                    <a:lnTo>
                      <a:pt x="9341" y="1206"/>
                    </a:lnTo>
                    <a:lnTo>
                      <a:pt x="9180" y="1386"/>
                    </a:lnTo>
                    <a:lnTo>
                      <a:pt x="9040" y="1607"/>
                    </a:lnTo>
                    <a:lnTo>
                      <a:pt x="8919" y="1808"/>
                    </a:lnTo>
                    <a:lnTo>
                      <a:pt x="8799" y="2029"/>
                    </a:lnTo>
                    <a:lnTo>
                      <a:pt x="8698" y="2270"/>
                    </a:lnTo>
                    <a:lnTo>
                      <a:pt x="8598" y="2491"/>
                    </a:lnTo>
                    <a:lnTo>
                      <a:pt x="8517" y="2732"/>
                    </a:lnTo>
                    <a:lnTo>
                      <a:pt x="8457" y="2973"/>
                    </a:lnTo>
                    <a:lnTo>
                      <a:pt x="8337" y="3455"/>
                    </a:lnTo>
                    <a:lnTo>
                      <a:pt x="8276" y="3957"/>
                    </a:lnTo>
                    <a:lnTo>
                      <a:pt x="8236" y="4460"/>
                    </a:lnTo>
                    <a:lnTo>
                      <a:pt x="8216" y="4942"/>
                    </a:lnTo>
                    <a:lnTo>
                      <a:pt x="8216" y="5444"/>
                    </a:lnTo>
                    <a:lnTo>
                      <a:pt x="8236" y="5946"/>
                    </a:lnTo>
                    <a:lnTo>
                      <a:pt x="8317" y="6950"/>
                    </a:lnTo>
                    <a:lnTo>
                      <a:pt x="8658" y="11390"/>
                    </a:lnTo>
                    <a:lnTo>
                      <a:pt x="8678" y="11611"/>
                    </a:lnTo>
                    <a:lnTo>
                      <a:pt x="8678" y="11832"/>
                    </a:lnTo>
                    <a:lnTo>
                      <a:pt x="8678" y="12053"/>
                    </a:lnTo>
                    <a:lnTo>
                      <a:pt x="8638" y="12274"/>
                    </a:lnTo>
                    <a:lnTo>
                      <a:pt x="8578" y="12495"/>
                    </a:lnTo>
                    <a:lnTo>
                      <a:pt x="8497" y="12675"/>
                    </a:lnTo>
                    <a:lnTo>
                      <a:pt x="8377" y="12836"/>
                    </a:lnTo>
                    <a:lnTo>
                      <a:pt x="8296" y="12896"/>
                    </a:lnTo>
                    <a:lnTo>
                      <a:pt x="8216" y="12957"/>
                    </a:lnTo>
                    <a:lnTo>
                      <a:pt x="8116" y="13017"/>
                    </a:lnTo>
                    <a:lnTo>
                      <a:pt x="8015" y="13057"/>
                    </a:lnTo>
                    <a:lnTo>
                      <a:pt x="7915" y="13077"/>
                    </a:lnTo>
                    <a:lnTo>
                      <a:pt x="7714" y="13077"/>
                    </a:lnTo>
                    <a:lnTo>
                      <a:pt x="7593" y="13057"/>
                    </a:lnTo>
                    <a:lnTo>
                      <a:pt x="7393" y="12977"/>
                    </a:lnTo>
                    <a:lnTo>
                      <a:pt x="7192" y="12876"/>
                    </a:lnTo>
                    <a:lnTo>
                      <a:pt x="7011" y="12736"/>
                    </a:lnTo>
                    <a:lnTo>
                      <a:pt x="6850" y="12575"/>
                    </a:lnTo>
                    <a:lnTo>
                      <a:pt x="6689" y="12414"/>
                    </a:lnTo>
                    <a:lnTo>
                      <a:pt x="6569" y="12213"/>
                    </a:lnTo>
                    <a:lnTo>
                      <a:pt x="6468" y="12033"/>
                    </a:lnTo>
                    <a:lnTo>
                      <a:pt x="6248" y="11631"/>
                    </a:lnTo>
                    <a:lnTo>
                      <a:pt x="6127" y="11430"/>
                    </a:lnTo>
                    <a:lnTo>
                      <a:pt x="6006" y="11249"/>
                    </a:lnTo>
                    <a:lnTo>
                      <a:pt x="5886" y="11068"/>
                    </a:lnTo>
                    <a:lnTo>
                      <a:pt x="5725" y="10888"/>
                    </a:lnTo>
                    <a:lnTo>
                      <a:pt x="5585" y="10767"/>
                    </a:lnTo>
                    <a:lnTo>
                      <a:pt x="5424" y="10667"/>
                    </a:lnTo>
                    <a:lnTo>
                      <a:pt x="5243" y="10566"/>
                    </a:lnTo>
                    <a:lnTo>
                      <a:pt x="5082" y="10506"/>
                    </a:lnTo>
                    <a:lnTo>
                      <a:pt x="4882" y="10446"/>
                    </a:lnTo>
                    <a:lnTo>
                      <a:pt x="4701" y="10426"/>
                    </a:lnTo>
                    <a:lnTo>
                      <a:pt x="4500" y="10405"/>
                    </a:lnTo>
                    <a:lnTo>
                      <a:pt x="4319" y="10405"/>
                    </a:lnTo>
                    <a:lnTo>
                      <a:pt x="4118" y="10426"/>
                    </a:lnTo>
                    <a:lnTo>
                      <a:pt x="3917" y="10466"/>
                    </a:lnTo>
                    <a:lnTo>
                      <a:pt x="3737" y="10506"/>
                    </a:lnTo>
                    <a:lnTo>
                      <a:pt x="3556" y="10586"/>
                    </a:lnTo>
                    <a:lnTo>
                      <a:pt x="3375" y="10667"/>
                    </a:lnTo>
                    <a:lnTo>
                      <a:pt x="3194" y="10767"/>
                    </a:lnTo>
                    <a:lnTo>
                      <a:pt x="3034" y="10867"/>
                    </a:lnTo>
                    <a:lnTo>
                      <a:pt x="2873" y="10988"/>
                    </a:lnTo>
                    <a:lnTo>
                      <a:pt x="2732" y="11129"/>
                    </a:lnTo>
                    <a:lnTo>
                      <a:pt x="2612" y="11289"/>
                    </a:lnTo>
                    <a:lnTo>
                      <a:pt x="2491" y="11430"/>
                    </a:lnTo>
                    <a:lnTo>
                      <a:pt x="2391" y="11611"/>
                    </a:lnTo>
                    <a:lnTo>
                      <a:pt x="2290" y="11771"/>
                    </a:lnTo>
                    <a:lnTo>
                      <a:pt x="2210" y="11952"/>
                    </a:lnTo>
                    <a:lnTo>
                      <a:pt x="2049" y="12314"/>
                    </a:lnTo>
                    <a:lnTo>
                      <a:pt x="1949" y="12695"/>
                    </a:lnTo>
                    <a:lnTo>
                      <a:pt x="1889" y="13097"/>
                    </a:lnTo>
                    <a:lnTo>
                      <a:pt x="1848" y="13499"/>
                    </a:lnTo>
                    <a:lnTo>
                      <a:pt x="1869" y="13901"/>
                    </a:lnTo>
                    <a:lnTo>
                      <a:pt x="1889" y="14302"/>
                    </a:lnTo>
                    <a:lnTo>
                      <a:pt x="1949" y="14704"/>
                    </a:lnTo>
                    <a:lnTo>
                      <a:pt x="2029" y="15086"/>
                    </a:lnTo>
                    <a:lnTo>
                      <a:pt x="2130" y="15467"/>
                    </a:lnTo>
                    <a:lnTo>
                      <a:pt x="2250" y="15849"/>
                    </a:lnTo>
                    <a:lnTo>
                      <a:pt x="2371" y="16231"/>
                    </a:lnTo>
                    <a:lnTo>
                      <a:pt x="2632" y="16994"/>
                    </a:lnTo>
                    <a:lnTo>
                      <a:pt x="5926" y="26194"/>
                    </a:lnTo>
                    <a:lnTo>
                      <a:pt x="6027" y="26495"/>
                    </a:lnTo>
                    <a:lnTo>
                      <a:pt x="6067" y="26656"/>
                    </a:lnTo>
                    <a:lnTo>
                      <a:pt x="6087" y="26817"/>
                    </a:lnTo>
                    <a:lnTo>
                      <a:pt x="6107" y="26977"/>
                    </a:lnTo>
                    <a:lnTo>
                      <a:pt x="6107" y="27118"/>
                    </a:lnTo>
                    <a:lnTo>
                      <a:pt x="6067" y="27279"/>
                    </a:lnTo>
                    <a:lnTo>
                      <a:pt x="6006" y="27419"/>
                    </a:lnTo>
                    <a:lnTo>
                      <a:pt x="5966" y="27520"/>
                    </a:lnTo>
                    <a:lnTo>
                      <a:pt x="5886" y="27580"/>
                    </a:lnTo>
                    <a:lnTo>
                      <a:pt x="5826" y="27660"/>
                    </a:lnTo>
                    <a:lnTo>
                      <a:pt x="5745" y="27721"/>
                    </a:lnTo>
                    <a:lnTo>
                      <a:pt x="5565" y="27801"/>
                    </a:lnTo>
                    <a:lnTo>
                      <a:pt x="5364" y="27841"/>
                    </a:lnTo>
                    <a:lnTo>
                      <a:pt x="5163" y="27841"/>
                    </a:lnTo>
                    <a:lnTo>
                      <a:pt x="4942" y="27821"/>
                    </a:lnTo>
                    <a:lnTo>
                      <a:pt x="4741" y="27761"/>
                    </a:lnTo>
                    <a:lnTo>
                      <a:pt x="4560" y="27660"/>
                    </a:lnTo>
                    <a:lnTo>
                      <a:pt x="4400" y="27540"/>
                    </a:lnTo>
                    <a:lnTo>
                      <a:pt x="4239" y="27399"/>
                    </a:lnTo>
                    <a:lnTo>
                      <a:pt x="4118" y="27239"/>
                    </a:lnTo>
                    <a:lnTo>
                      <a:pt x="3978" y="27078"/>
                    </a:lnTo>
                    <a:lnTo>
                      <a:pt x="3757" y="26716"/>
                    </a:lnTo>
                    <a:lnTo>
                      <a:pt x="3556" y="26355"/>
                    </a:lnTo>
                    <a:lnTo>
                      <a:pt x="3335" y="25993"/>
                    </a:lnTo>
                    <a:lnTo>
                      <a:pt x="3234" y="25812"/>
                    </a:lnTo>
                    <a:lnTo>
                      <a:pt x="3094" y="25632"/>
                    </a:lnTo>
                    <a:lnTo>
                      <a:pt x="2973" y="25491"/>
                    </a:lnTo>
                    <a:lnTo>
                      <a:pt x="2813" y="25350"/>
                    </a:lnTo>
                    <a:lnTo>
                      <a:pt x="2652" y="25230"/>
                    </a:lnTo>
                    <a:lnTo>
                      <a:pt x="2471" y="25129"/>
                    </a:lnTo>
                    <a:lnTo>
                      <a:pt x="2290" y="25049"/>
                    </a:lnTo>
                    <a:lnTo>
                      <a:pt x="2110" y="25009"/>
                    </a:lnTo>
                    <a:lnTo>
                      <a:pt x="1929" y="25009"/>
                    </a:lnTo>
                    <a:lnTo>
                      <a:pt x="1748" y="25029"/>
                    </a:lnTo>
                    <a:lnTo>
                      <a:pt x="1567" y="25049"/>
                    </a:lnTo>
                    <a:lnTo>
                      <a:pt x="1386" y="25109"/>
                    </a:lnTo>
                    <a:lnTo>
                      <a:pt x="1206" y="25190"/>
                    </a:lnTo>
                    <a:lnTo>
                      <a:pt x="1045" y="25290"/>
                    </a:lnTo>
                    <a:lnTo>
                      <a:pt x="884" y="25411"/>
                    </a:lnTo>
                    <a:lnTo>
                      <a:pt x="744" y="25531"/>
                    </a:lnTo>
                    <a:lnTo>
                      <a:pt x="603" y="25692"/>
                    </a:lnTo>
                    <a:lnTo>
                      <a:pt x="462" y="25832"/>
                    </a:lnTo>
                    <a:lnTo>
                      <a:pt x="362" y="26013"/>
                    </a:lnTo>
                    <a:lnTo>
                      <a:pt x="262" y="26174"/>
                    </a:lnTo>
                    <a:lnTo>
                      <a:pt x="181" y="26375"/>
                    </a:lnTo>
                    <a:lnTo>
                      <a:pt x="121" y="26556"/>
                    </a:lnTo>
                    <a:lnTo>
                      <a:pt x="81" y="26756"/>
                    </a:lnTo>
                    <a:lnTo>
                      <a:pt x="41" y="26937"/>
                    </a:lnTo>
                    <a:lnTo>
                      <a:pt x="0" y="27319"/>
                    </a:lnTo>
                    <a:lnTo>
                      <a:pt x="21" y="27721"/>
                    </a:lnTo>
                    <a:lnTo>
                      <a:pt x="61" y="28122"/>
                    </a:lnTo>
                    <a:lnTo>
                      <a:pt x="141" y="28504"/>
                    </a:lnTo>
                    <a:lnTo>
                      <a:pt x="221" y="28906"/>
                    </a:lnTo>
                    <a:lnTo>
                      <a:pt x="442" y="29669"/>
                    </a:lnTo>
                    <a:lnTo>
                      <a:pt x="965" y="31417"/>
                    </a:lnTo>
                    <a:lnTo>
                      <a:pt x="1246" y="32301"/>
                    </a:lnTo>
                    <a:lnTo>
                      <a:pt x="1527" y="33164"/>
                    </a:lnTo>
                    <a:lnTo>
                      <a:pt x="1848" y="34028"/>
                    </a:lnTo>
                    <a:lnTo>
                      <a:pt x="2170" y="34872"/>
                    </a:lnTo>
                    <a:lnTo>
                      <a:pt x="2531" y="35715"/>
                    </a:lnTo>
                    <a:lnTo>
                      <a:pt x="2913" y="36539"/>
                    </a:lnTo>
                    <a:lnTo>
                      <a:pt x="3355" y="37342"/>
                    </a:lnTo>
                    <a:lnTo>
                      <a:pt x="3817" y="38126"/>
                    </a:lnTo>
                    <a:lnTo>
                      <a:pt x="4058" y="38528"/>
                    </a:lnTo>
                    <a:lnTo>
                      <a:pt x="4319" y="38889"/>
                    </a:lnTo>
                    <a:lnTo>
                      <a:pt x="4580" y="39271"/>
                    </a:lnTo>
                    <a:lnTo>
                      <a:pt x="4862" y="39632"/>
                    </a:lnTo>
                    <a:lnTo>
                      <a:pt x="5163" y="39974"/>
                    </a:lnTo>
                    <a:lnTo>
                      <a:pt x="5444" y="40315"/>
                    </a:lnTo>
                    <a:lnTo>
                      <a:pt x="5765" y="40637"/>
                    </a:lnTo>
                    <a:lnTo>
                      <a:pt x="6087" y="40958"/>
                    </a:lnTo>
                    <a:lnTo>
                      <a:pt x="6428" y="41259"/>
                    </a:lnTo>
                    <a:lnTo>
                      <a:pt x="6770" y="41561"/>
                    </a:lnTo>
                    <a:lnTo>
                      <a:pt x="7131" y="41822"/>
                    </a:lnTo>
                    <a:lnTo>
                      <a:pt x="7493" y="42083"/>
                    </a:lnTo>
                    <a:lnTo>
                      <a:pt x="20791" y="42706"/>
                    </a:lnTo>
                    <a:lnTo>
                      <a:pt x="21895" y="41018"/>
                    </a:lnTo>
                    <a:lnTo>
                      <a:pt x="22980" y="39311"/>
                    </a:lnTo>
                    <a:lnTo>
                      <a:pt x="24045" y="37584"/>
                    </a:lnTo>
                    <a:lnTo>
                      <a:pt x="24567" y="36720"/>
                    </a:lnTo>
                    <a:lnTo>
                      <a:pt x="25069" y="35856"/>
                    </a:lnTo>
                    <a:lnTo>
                      <a:pt x="25551" y="34972"/>
                    </a:lnTo>
                    <a:lnTo>
                      <a:pt x="26033" y="34068"/>
                    </a:lnTo>
                    <a:lnTo>
                      <a:pt x="26495" y="33164"/>
                    </a:lnTo>
                    <a:lnTo>
                      <a:pt x="26937" y="32260"/>
                    </a:lnTo>
                    <a:lnTo>
                      <a:pt x="27339" y="31336"/>
                    </a:lnTo>
                    <a:lnTo>
                      <a:pt x="27741" y="30412"/>
                    </a:lnTo>
                    <a:lnTo>
                      <a:pt x="28102" y="29468"/>
                    </a:lnTo>
                    <a:lnTo>
                      <a:pt x="28444" y="28524"/>
                    </a:lnTo>
                    <a:lnTo>
                      <a:pt x="28605" y="28022"/>
                    </a:lnTo>
                    <a:lnTo>
                      <a:pt x="28745" y="27520"/>
                    </a:lnTo>
                    <a:lnTo>
                      <a:pt x="28866" y="26998"/>
                    </a:lnTo>
                    <a:lnTo>
                      <a:pt x="28966" y="26475"/>
                    </a:lnTo>
                    <a:lnTo>
                      <a:pt x="29006" y="25973"/>
                    </a:lnTo>
                    <a:lnTo>
                      <a:pt x="29026" y="25712"/>
                    </a:lnTo>
                    <a:lnTo>
                      <a:pt x="29006" y="25451"/>
                    </a:lnTo>
                    <a:lnTo>
                      <a:pt x="28986" y="25190"/>
                    </a:lnTo>
                    <a:lnTo>
                      <a:pt x="28966" y="24949"/>
                    </a:lnTo>
                    <a:lnTo>
                      <a:pt x="28906" y="24688"/>
                    </a:lnTo>
                    <a:lnTo>
                      <a:pt x="28846" y="24446"/>
                    </a:lnTo>
                    <a:lnTo>
                      <a:pt x="28745" y="24185"/>
                    </a:lnTo>
                    <a:lnTo>
                      <a:pt x="28645" y="23964"/>
                    </a:lnTo>
                    <a:lnTo>
                      <a:pt x="28504" y="23723"/>
                    </a:lnTo>
                    <a:lnTo>
                      <a:pt x="28364" y="23522"/>
                    </a:lnTo>
                    <a:lnTo>
                      <a:pt x="28183" y="23322"/>
                    </a:lnTo>
                    <a:lnTo>
                      <a:pt x="28002" y="23121"/>
                    </a:lnTo>
                    <a:lnTo>
                      <a:pt x="27801" y="22960"/>
                    </a:lnTo>
                    <a:lnTo>
                      <a:pt x="27580" y="22819"/>
                    </a:lnTo>
                    <a:lnTo>
                      <a:pt x="27359" y="22679"/>
                    </a:lnTo>
                    <a:lnTo>
                      <a:pt x="27138" y="22578"/>
                    </a:lnTo>
                    <a:lnTo>
                      <a:pt x="26897" y="22498"/>
                    </a:lnTo>
                    <a:lnTo>
                      <a:pt x="26656" y="22458"/>
                    </a:lnTo>
                    <a:lnTo>
                      <a:pt x="26415" y="22438"/>
                    </a:lnTo>
                    <a:lnTo>
                      <a:pt x="26174" y="22458"/>
                    </a:lnTo>
                    <a:lnTo>
                      <a:pt x="25933" y="22498"/>
                    </a:lnTo>
                    <a:lnTo>
                      <a:pt x="25692" y="22578"/>
                    </a:lnTo>
                    <a:lnTo>
                      <a:pt x="25431" y="22699"/>
                    </a:lnTo>
                    <a:lnTo>
                      <a:pt x="25190" y="22880"/>
                    </a:lnTo>
                    <a:lnTo>
                      <a:pt x="24969" y="23081"/>
                    </a:lnTo>
                    <a:lnTo>
                      <a:pt x="24748" y="23281"/>
                    </a:lnTo>
                    <a:lnTo>
                      <a:pt x="24346" y="23763"/>
                    </a:lnTo>
                    <a:lnTo>
                      <a:pt x="23964" y="24226"/>
                    </a:lnTo>
                    <a:lnTo>
                      <a:pt x="23743" y="24446"/>
                    </a:lnTo>
                    <a:lnTo>
                      <a:pt x="23502" y="24647"/>
                    </a:lnTo>
                    <a:lnTo>
                      <a:pt x="23261" y="24828"/>
                    </a:lnTo>
                    <a:lnTo>
                      <a:pt x="22980" y="24989"/>
                    </a:lnTo>
                    <a:lnTo>
                      <a:pt x="22719" y="25089"/>
                    </a:lnTo>
                    <a:lnTo>
                      <a:pt x="22578" y="25109"/>
                    </a:lnTo>
                    <a:lnTo>
                      <a:pt x="22418" y="25129"/>
                    </a:lnTo>
                    <a:lnTo>
                      <a:pt x="22277" y="25150"/>
                    </a:lnTo>
                    <a:lnTo>
                      <a:pt x="22136" y="25129"/>
                    </a:lnTo>
                    <a:lnTo>
                      <a:pt x="21996" y="25109"/>
                    </a:lnTo>
                    <a:lnTo>
                      <a:pt x="21855" y="25069"/>
                    </a:lnTo>
                    <a:lnTo>
                      <a:pt x="21735" y="25009"/>
                    </a:lnTo>
                    <a:lnTo>
                      <a:pt x="21614" y="24929"/>
                    </a:lnTo>
                    <a:lnTo>
                      <a:pt x="21514" y="24848"/>
                    </a:lnTo>
                    <a:lnTo>
                      <a:pt x="21413" y="24748"/>
                    </a:lnTo>
                    <a:lnTo>
                      <a:pt x="21333" y="24647"/>
                    </a:lnTo>
                    <a:lnTo>
                      <a:pt x="21253" y="24547"/>
                    </a:lnTo>
                    <a:lnTo>
                      <a:pt x="21132" y="24286"/>
                    </a:lnTo>
                    <a:lnTo>
                      <a:pt x="21052" y="24025"/>
                    </a:lnTo>
                    <a:lnTo>
                      <a:pt x="20992" y="23743"/>
                    </a:lnTo>
                    <a:lnTo>
                      <a:pt x="20971" y="23442"/>
                    </a:lnTo>
                    <a:lnTo>
                      <a:pt x="21012" y="23161"/>
                    </a:lnTo>
                    <a:lnTo>
                      <a:pt x="21072" y="22900"/>
                    </a:lnTo>
                    <a:lnTo>
                      <a:pt x="21152" y="22619"/>
                    </a:lnTo>
                    <a:lnTo>
                      <a:pt x="21253" y="22357"/>
                    </a:lnTo>
                    <a:lnTo>
                      <a:pt x="21373" y="22116"/>
                    </a:lnTo>
                    <a:lnTo>
                      <a:pt x="21654" y="21614"/>
                    </a:lnTo>
                    <a:lnTo>
                      <a:pt x="21936" y="21132"/>
                    </a:lnTo>
                    <a:lnTo>
                      <a:pt x="22257" y="20529"/>
                    </a:lnTo>
                    <a:lnTo>
                      <a:pt x="22558" y="19927"/>
                    </a:lnTo>
                    <a:lnTo>
                      <a:pt x="22840" y="19304"/>
                    </a:lnTo>
                    <a:lnTo>
                      <a:pt x="23101" y="18661"/>
                    </a:lnTo>
                    <a:lnTo>
                      <a:pt x="23322" y="18019"/>
                    </a:lnTo>
                    <a:lnTo>
                      <a:pt x="23543" y="17376"/>
                    </a:lnTo>
                    <a:lnTo>
                      <a:pt x="23703" y="16713"/>
                    </a:lnTo>
                    <a:lnTo>
                      <a:pt x="23864" y="16050"/>
                    </a:lnTo>
                    <a:lnTo>
                      <a:pt x="23944" y="15608"/>
                    </a:lnTo>
                    <a:lnTo>
                      <a:pt x="24005" y="15166"/>
                    </a:lnTo>
                    <a:lnTo>
                      <a:pt x="24045" y="14724"/>
                    </a:lnTo>
                    <a:lnTo>
                      <a:pt x="24065" y="14282"/>
                    </a:lnTo>
                    <a:lnTo>
                      <a:pt x="24025" y="13860"/>
                    </a:lnTo>
                    <a:lnTo>
                      <a:pt x="23964" y="13419"/>
                    </a:lnTo>
                    <a:lnTo>
                      <a:pt x="23924" y="13218"/>
                    </a:lnTo>
                    <a:lnTo>
                      <a:pt x="23864" y="12997"/>
                    </a:lnTo>
                    <a:lnTo>
                      <a:pt x="23784" y="12796"/>
                    </a:lnTo>
                    <a:lnTo>
                      <a:pt x="23703" y="12595"/>
                    </a:lnTo>
                    <a:lnTo>
                      <a:pt x="23583" y="12414"/>
                    </a:lnTo>
                    <a:lnTo>
                      <a:pt x="23462" y="12233"/>
                    </a:lnTo>
                    <a:lnTo>
                      <a:pt x="23322" y="12053"/>
                    </a:lnTo>
                    <a:lnTo>
                      <a:pt x="23181" y="11892"/>
                    </a:lnTo>
                    <a:lnTo>
                      <a:pt x="23020" y="11731"/>
                    </a:lnTo>
                    <a:lnTo>
                      <a:pt x="22840" y="11611"/>
                    </a:lnTo>
                    <a:lnTo>
                      <a:pt x="22659" y="11490"/>
                    </a:lnTo>
                    <a:lnTo>
                      <a:pt x="22478" y="11390"/>
                    </a:lnTo>
                    <a:lnTo>
                      <a:pt x="22277" y="11289"/>
                    </a:lnTo>
                    <a:lnTo>
                      <a:pt x="22076" y="11229"/>
                    </a:lnTo>
                    <a:lnTo>
                      <a:pt x="21855" y="11189"/>
                    </a:lnTo>
                    <a:lnTo>
                      <a:pt x="21654" y="11169"/>
                    </a:lnTo>
                    <a:lnTo>
                      <a:pt x="21454" y="11169"/>
                    </a:lnTo>
                    <a:lnTo>
                      <a:pt x="21253" y="11209"/>
                    </a:lnTo>
                    <a:lnTo>
                      <a:pt x="21052" y="11249"/>
                    </a:lnTo>
                    <a:lnTo>
                      <a:pt x="20851" y="11329"/>
                    </a:lnTo>
                    <a:lnTo>
                      <a:pt x="20610" y="11470"/>
                    </a:lnTo>
                    <a:lnTo>
                      <a:pt x="20409" y="11651"/>
                    </a:lnTo>
                    <a:lnTo>
                      <a:pt x="20208" y="11832"/>
                    </a:lnTo>
                    <a:lnTo>
                      <a:pt x="20027" y="12033"/>
                    </a:lnTo>
                    <a:lnTo>
                      <a:pt x="19686" y="12474"/>
                    </a:lnTo>
                    <a:lnTo>
                      <a:pt x="19364" y="12916"/>
                    </a:lnTo>
                    <a:lnTo>
                      <a:pt x="19164" y="13137"/>
                    </a:lnTo>
                    <a:lnTo>
                      <a:pt x="18963" y="13338"/>
                    </a:lnTo>
                    <a:lnTo>
                      <a:pt x="18742" y="13499"/>
                    </a:lnTo>
                    <a:lnTo>
                      <a:pt x="18501" y="13640"/>
                    </a:lnTo>
                    <a:lnTo>
                      <a:pt x="18260" y="13740"/>
                    </a:lnTo>
                    <a:lnTo>
                      <a:pt x="18119" y="13780"/>
                    </a:lnTo>
                    <a:lnTo>
                      <a:pt x="17999" y="13800"/>
                    </a:lnTo>
                    <a:lnTo>
                      <a:pt x="17737" y="13800"/>
                    </a:lnTo>
                    <a:lnTo>
                      <a:pt x="17617" y="13780"/>
                    </a:lnTo>
                    <a:lnTo>
                      <a:pt x="17476" y="13720"/>
                    </a:lnTo>
                    <a:lnTo>
                      <a:pt x="17336" y="13660"/>
                    </a:lnTo>
                    <a:lnTo>
                      <a:pt x="17195" y="13559"/>
                    </a:lnTo>
                    <a:lnTo>
                      <a:pt x="17075" y="13439"/>
                    </a:lnTo>
                    <a:lnTo>
                      <a:pt x="16974" y="13318"/>
                    </a:lnTo>
                    <a:lnTo>
                      <a:pt x="16894" y="13178"/>
                    </a:lnTo>
                    <a:lnTo>
                      <a:pt x="16833" y="13017"/>
                    </a:lnTo>
                    <a:lnTo>
                      <a:pt x="16773" y="12836"/>
                    </a:lnTo>
                    <a:lnTo>
                      <a:pt x="16733" y="12675"/>
                    </a:lnTo>
                    <a:lnTo>
                      <a:pt x="16673" y="12294"/>
                    </a:lnTo>
                    <a:lnTo>
                      <a:pt x="16673" y="11912"/>
                    </a:lnTo>
                    <a:lnTo>
                      <a:pt x="16673" y="11530"/>
                    </a:lnTo>
                    <a:lnTo>
                      <a:pt x="16713" y="11149"/>
                    </a:lnTo>
                    <a:lnTo>
                      <a:pt x="16773" y="10345"/>
                    </a:lnTo>
                    <a:lnTo>
                      <a:pt x="16793" y="9542"/>
                    </a:lnTo>
                    <a:lnTo>
                      <a:pt x="16773" y="8718"/>
                    </a:lnTo>
                    <a:lnTo>
                      <a:pt x="16733" y="7915"/>
                    </a:lnTo>
                    <a:lnTo>
                      <a:pt x="16653" y="7111"/>
                    </a:lnTo>
                    <a:lnTo>
                      <a:pt x="16532" y="6308"/>
                    </a:lnTo>
                    <a:lnTo>
                      <a:pt x="16371" y="5524"/>
                    </a:lnTo>
                    <a:lnTo>
                      <a:pt x="16171" y="4741"/>
                    </a:lnTo>
                    <a:lnTo>
                      <a:pt x="16050" y="4259"/>
                    </a:lnTo>
                    <a:lnTo>
                      <a:pt x="15889" y="3777"/>
                    </a:lnTo>
                    <a:lnTo>
                      <a:pt x="15709" y="3315"/>
                    </a:lnTo>
                    <a:lnTo>
                      <a:pt x="15508" y="2873"/>
                    </a:lnTo>
                    <a:lnTo>
                      <a:pt x="15287" y="2431"/>
                    </a:lnTo>
                    <a:lnTo>
                      <a:pt x="15046" y="2009"/>
                    </a:lnTo>
                    <a:lnTo>
                      <a:pt x="14744" y="1627"/>
                    </a:lnTo>
                    <a:lnTo>
                      <a:pt x="14423" y="1246"/>
                    </a:lnTo>
                    <a:lnTo>
                      <a:pt x="14262" y="1085"/>
                    </a:lnTo>
                    <a:lnTo>
                      <a:pt x="14082" y="904"/>
                    </a:lnTo>
                    <a:lnTo>
                      <a:pt x="13881" y="764"/>
                    </a:lnTo>
                    <a:lnTo>
                      <a:pt x="13680" y="623"/>
                    </a:lnTo>
                    <a:lnTo>
                      <a:pt x="13459" y="502"/>
                    </a:lnTo>
                    <a:lnTo>
                      <a:pt x="13258" y="382"/>
                    </a:lnTo>
                    <a:lnTo>
                      <a:pt x="13037" y="282"/>
                    </a:lnTo>
                    <a:lnTo>
                      <a:pt x="12796" y="181"/>
                    </a:lnTo>
                    <a:lnTo>
                      <a:pt x="12575" y="121"/>
                    </a:lnTo>
                    <a:lnTo>
                      <a:pt x="12334" y="61"/>
                    </a:lnTo>
                    <a:lnTo>
                      <a:pt x="12093" y="20"/>
                    </a:lnTo>
                    <a:lnTo>
                      <a:pt x="11872" y="0"/>
                    </a:lnTo>
                    <a:close/>
                  </a:path>
                </a:pathLst>
              </a:custGeom>
              <a:solidFill>
                <a:srgbClr val="5EBE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9" name="Google Shape;1644;p30">
                <a:extLst>
                  <a:ext uri="{FF2B5EF4-FFF2-40B4-BE49-F238E27FC236}">
                    <a16:creationId xmlns:a16="http://schemas.microsoft.com/office/drawing/2014/main" id="{BF985790-7013-6851-76CF-4B2D89295925}"/>
                  </a:ext>
                </a:extLst>
              </p:cNvPr>
              <p:cNvSpPr/>
              <p:nvPr/>
            </p:nvSpPr>
            <p:spPr>
              <a:xfrm>
                <a:off x="-382575" y="3039300"/>
                <a:ext cx="13575" cy="9958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39834" extrusionOk="0">
                    <a:moveTo>
                      <a:pt x="282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41" y="161"/>
                    </a:lnTo>
                    <a:lnTo>
                      <a:pt x="0" y="261"/>
                    </a:lnTo>
                    <a:lnTo>
                      <a:pt x="0" y="39572"/>
                    </a:lnTo>
                    <a:lnTo>
                      <a:pt x="41" y="39673"/>
                    </a:lnTo>
                    <a:lnTo>
                      <a:pt x="81" y="39773"/>
                    </a:lnTo>
                    <a:lnTo>
                      <a:pt x="161" y="39813"/>
                    </a:lnTo>
                    <a:lnTo>
                      <a:pt x="282" y="39833"/>
                    </a:lnTo>
                    <a:lnTo>
                      <a:pt x="382" y="39813"/>
                    </a:lnTo>
                    <a:lnTo>
                      <a:pt x="462" y="39773"/>
                    </a:lnTo>
                    <a:lnTo>
                      <a:pt x="523" y="39673"/>
                    </a:lnTo>
                    <a:lnTo>
                      <a:pt x="543" y="39572"/>
                    </a:lnTo>
                    <a:lnTo>
                      <a:pt x="543" y="261"/>
                    </a:lnTo>
                    <a:lnTo>
                      <a:pt x="523" y="161"/>
                    </a:lnTo>
                    <a:lnTo>
                      <a:pt x="462" y="81"/>
                    </a:lnTo>
                    <a:lnTo>
                      <a:pt x="382" y="2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0" name="Google Shape;1645;p30">
                <a:extLst>
                  <a:ext uri="{FF2B5EF4-FFF2-40B4-BE49-F238E27FC236}">
                    <a16:creationId xmlns:a16="http://schemas.microsoft.com/office/drawing/2014/main" id="{DF67D911-6B33-BFB1-7DC3-C61240F43AAF}"/>
                  </a:ext>
                </a:extLst>
              </p:cNvPr>
              <p:cNvSpPr/>
              <p:nvPr/>
            </p:nvSpPr>
            <p:spPr>
              <a:xfrm>
                <a:off x="-572400" y="3324525"/>
                <a:ext cx="431900" cy="264175"/>
              </a:xfrm>
              <a:custGeom>
                <a:avLst/>
                <a:gdLst/>
                <a:ahLst/>
                <a:cxnLst/>
                <a:rect l="l" t="t" r="r" b="b"/>
                <a:pathLst>
                  <a:path w="17276" h="10567" extrusionOk="0">
                    <a:moveTo>
                      <a:pt x="282" y="1"/>
                    </a:moveTo>
                    <a:lnTo>
                      <a:pt x="181" y="21"/>
                    </a:lnTo>
                    <a:lnTo>
                      <a:pt x="101" y="61"/>
                    </a:lnTo>
                    <a:lnTo>
                      <a:pt x="21" y="141"/>
                    </a:lnTo>
                    <a:lnTo>
                      <a:pt x="0" y="242"/>
                    </a:lnTo>
                    <a:lnTo>
                      <a:pt x="0" y="342"/>
                    </a:lnTo>
                    <a:lnTo>
                      <a:pt x="41" y="423"/>
                    </a:lnTo>
                    <a:lnTo>
                      <a:pt x="7654" y="10466"/>
                    </a:lnTo>
                    <a:lnTo>
                      <a:pt x="7694" y="10506"/>
                    </a:lnTo>
                    <a:lnTo>
                      <a:pt x="7734" y="10527"/>
                    </a:lnTo>
                    <a:lnTo>
                      <a:pt x="7794" y="10547"/>
                    </a:lnTo>
                    <a:lnTo>
                      <a:pt x="7855" y="10567"/>
                    </a:lnTo>
                    <a:lnTo>
                      <a:pt x="7875" y="10567"/>
                    </a:lnTo>
                    <a:lnTo>
                      <a:pt x="7975" y="10547"/>
                    </a:lnTo>
                    <a:lnTo>
                      <a:pt x="8055" y="10486"/>
                    </a:lnTo>
                    <a:lnTo>
                      <a:pt x="17215" y="443"/>
                    </a:lnTo>
                    <a:lnTo>
                      <a:pt x="17275" y="362"/>
                    </a:lnTo>
                    <a:lnTo>
                      <a:pt x="17275" y="262"/>
                    </a:lnTo>
                    <a:lnTo>
                      <a:pt x="17255" y="161"/>
                    </a:lnTo>
                    <a:lnTo>
                      <a:pt x="17195" y="81"/>
                    </a:lnTo>
                    <a:lnTo>
                      <a:pt x="17115" y="21"/>
                    </a:lnTo>
                    <a:lnTo>
                      <a:pt x="17014" y="1"/>
                    </a:lnTo>
                    <a:lnTo>
                      <a:pt x="16914" y="21"/>
                    </a:lnTo>
                    <a:lnTo>
                      <a:pt x="16833" y="101"/>
                    </a:lnTo>
                    <a:lnTo>
                      <a:pt x="7875" y="9884"/>
                    </a:lnTo>
                    <a:lnTo>
                      <a:pt x="462" y="101"/>
                    </a:lnTo>
                    <a:lnTo>
                      <a:pt x="382" y="41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1" name="Google Shape;1646;p30">
                <a:extLst>
                  <a:ext uri="{FF2B5EF4-FFF2-40B4-BE49-F238E27FC236}">
                    <a16:creationId xmlns:a16="http://schemas.microsoft.com/office/drawing/2014/main" id="{E9805282-7FD9-7A90-E0E8-B49741743530}"/>
                  </a:ext>
                </a:extLst>
              </p:cNvPr>
              <p:cNvSpPr/>
              <p:nvPr/>
            </p:nvSpPr>
            <p:spPr>
              <a:xfrm>
                <a:off x="-642200" y="3609775"/>
                <a:ext cx="627250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15970" extrusionOk="0">
                    <a:moveTo>
                      <a:pt x="24808" y="0"/>
                    </a:moveTo>
                    <a:lnTo>
                      <a:pt x="24708" y="20"/>
                    </a:lnTo>
                    <a:lnTo>
                      <a:pt x="24627" y="81"/>
                    </a:lnTo>
                    <a:lnTo>
                      <a:pt x="10667" y="15307"/>
                    </a:lnTo>
                    <a:lnTo>
                      <a:pt x="462" y="2069"/>
                    </a:lnTo>
                    <a:lnTo>
                      <a:pt x="382" y="2009"/>
                    </a:lnTo>
                    <a:lnTo>
                      <a:pt x="282" y="1969"/>
                    </a:lnTo>
                    <a:lnTo>
                      <a:pt x="181" y="1989"/>
                    </a:lnTo>
                    <a:lnTo>
                      <a:pt x="101" y="2029"/>
                    </a:lnTo>
                    <a:lnTo>
                      <a:pt x="20" y="2110"/>
                    </a:lnTo>
                    <a:lnTo>
                      <a:pt x="0" y="2210"/>
                    </a:lnTo>
                    <a:lnTo>
                      <a:pt x="0" y="2310"/>
                    </a:lnTo>
                    <a:lnTo>
                      <a:pt x="40" y="2391"/>
                    </a:lnTo>
                    <a:lnTo>
                      <a:pt x="10446" y="15869"/>
                    </a:lnTo>
                    <a:lnTo>
                      <a:pt x="10486" y="15909"/>
                    </a:lnTo>
                    <a:lnTo>
                      <a:pt x="10546" y="15950"/>
                    </a:lnTo>
                    <a:lnTo>
                      <a:pt x="10586" y="15970"/>
                    </a:lnTo>
                    <a:lnTo>
                      <a:pt x="10667" y="15970"/>
                    </a:lnTo>
                    <a:lnTo>
                      <a:pt x="10767" y="15950"/>
                    </a:lnTo>
                    <a:lnTo>
                      <a:pt x="10847" y="15889"/>
                    </a:lnTo>
                    <a:lnTo>
                      <a:pt x="25009" y="442"/>
                    </a:lnTo>
                    <a:lnTo>
                      <a:pt x="25069" y="362"/>
                    </a:lnTo>
                    <a:lnTo>
                      <a:pt x="25089" y="261"/>
                    </a:lnTo>
                    <a:lnTo>
                      <a:pt x="25069" y="161"/>
                    </a:lnTo>
                    <a:lnTo>
                      <a:pt x="24989" y="81"/>
                    </a:lnTo>
                    <a:lnTo>
                      <a:pt x="24908" y="20"/>
                    </a:lnTo>
                    <a:lnTo>
                      <a:pt x="24808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2" name="Google Shape;1647;p30">
                <a:extLst>
                  <a:ext uri="{FF2B5EF4-FFF2-40B4-BE49-F238E27FC236}">
                    <a16:creationId xmlns:a16="http://schemas.microsoft.com/office/drawing/2014/main" id="{551C5963-1A45-81FB-5C1A-9CEAF3700F5C}"/>
                  </a:ext>
                </a:extLst>
              </p:cNvPr>
              <p:cNvSpPr/>
              <p:nvPr/>
            </p:nvSpPr>
            <p:spPr>
              <a:xfrm>
                <a:off x="-699950" y="3976875"/>
                <a:ext cx="690525" cy="786925"/>
              </a:xfrm>
              <a:custGeom>
                <a:avLst/>
                <a:gdLst/>
                <a:ahLst/>
                <a:cxnLst/>
                <a:rect l="l" t="t" r="r" b="b"/>
                <a:pathLst>
                  <a:path w="27621" h="31477" extrusionOk="0">
                    <a:moveTo>
                      <a:pt x="0" y="0"/>
                    </a:moveTo>
                    <a:lnTo>
                      <a:pt x="5966" y="31477"/>
                    </a:lnTo>
                    <a:lnTo>
                      <a:pt x="21775" y="31477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53" name="Google Shape;1540;p30">
            <a:extLst>
              <a:ext uri="{FF2B5EF4-FFF2-40B4-BE49-F238E27FC236}">
                <a16:creationId xmlns:a16="http://schemas.microsoft.com/office/drawing/2014/main" id="{711E7A19-B790-4F10-E375-FAB160C333CC}"/>
              </a:ext>
            </a:extLst>
          </p:cNvPr>
          <p:cNvGrpSpPr/>
          <p:nvPr/>
        </p:nvGrpSpPr>
        <p:grpSpPr>
          <a:xfrm>
            <a:off x="5928055" y="589657"/>
            <a:ext cx="2193955" cy="4253650"/>
            <a:chOff x="4224625" y="287225"/>
            <a:chExt cx="1882900" cy="3650575"/>
          </a:xfrm>
        </p:grpSpPr>
        <p:sp>
          <p:nvSpPr>
            <p:cNvPr id="1254" name="Google Shape;1541;p30">
              <a:extLst>
                <a:ext uri="{FF2B5EF4-FFF2-40B4-BE49-F238E27FC236}">
                  <a16:creationId xmlns:a16="http://schemas.microsoft.com/office/drawing/2014/main" id="{00F567DE-B068-15B5-F372-251916A8C780}"/>
                </a:ext>
              </a:extLst>
            </p:cNvPr>
            <p:cNvSpPr/>
            <p:nvPr/>
          </p:nvSpPr>
          <p:spPr>
            <a:xfrm>
              <a:off x="4224625" y="832200"/>
              <a:ext cx="365550" cy="339125"/>
            </a:xfrm>
            <a:custGeom>
              <a:avLst/>
              <a:gdLst/>
              <a:ahLst/>
              <a:cxnLst/>
              <a:rect l="l" t="t" r="r" b="b"/>
              <a:pathLst>
                <a:path w="14622" h="13565" extrusionOk="0">
                  <a:moveTo>
                    <a:pt x="7746" y="454"/>
                  </a:moveTo>
                  <a:lnTo>
                    <a:pt x="8010" y="492"/>
                  </a:lnTo>
                  <a:lnTo>
                    <a:pt x="8275" y="530"/>
                  </a:lnTo>
                  <a:lnTo>
                    <a:pt x="8539" y="587"/>
                  </a:lnTo>
                  <a:lnTo>
                    <a:pt x="8803" y="643"/>
                  </a:lnTo>
                  <a:lnTo>
                    <a:pt x="9068" y="738"/>
                  </a:lnTo>
                  <a:lnTo>
                    <a:pt x="9314" y="832"/>
                  </a:lnTo>
                  <a:lnTo>
                    <a:pt x="9559" y="946"/>
                  </a:lnTo>
                  <a:lnTo>
                    <a:pt x="9805" y="1078"/>
                  </a:lnTo>
                  <a:lnTo>
                    <a:pt x="10031" y="1210"/>
                  </a:lnTo>
                  <a:lnTo>
                    <a:pt x="10258" y="1361"/>
                  </a:lnTo>
                  <a:lnTo>
                    <a:pt x="10466" y="1531"/>
                  </a:lnTo>
                  <a:lnTo>
                    <a:pt x="10674" y="1701"/>
                  </a:lnTo>
                  <a:lnTo>
                    <a:pt x="10863" y="1909"/>
                  </a:lnTo>
                  <a:lnTo>
                    <a:pt x="11033" y="2098"/>
                  </a:lnTo>
                  <a:lnTo>
                    <a:pt x="11203" y="2324"/>
                  </a:lnTo>
                  <a:lnTo>
                    <a:pt x="11391" y="2627"/>
                  </a:lnTo>
                  <a:lnTo>
                    <a:pt x="11561" y="2948"/>
                  </a:lnTo>
                  <a:lnTo>
                    <a:pt x="11713" y="3288"/>
                  </a:lnTo>
                  <a:lnTo>
                    <a:pt x="11826" y="3628"/>
                  </a:lnTo>
                  <a:lnTo>
                    <a:pt x="11920" y="3987"/>
                  </a:lnTo>
                  <a:lnTo>
                    <a:pt x="11996" y="4365"/>
                  </a:lnTo>
                  <a:lnTo>
                    <a:pt x="12034" y="4742"/>
                  </a:lnTo>
                  <a:lnTo>
                    <a:pt x="12053" y="5120"/>
                  </a:lnTo>
                  <a:lnTo>
                    <a:pt x="12034" y="5498"/>
                  </a:lnTo>
                  <a:lnTo>
                    <a:pt x="12015" y="5876"/>
                  </a:lnTo>
                  <a:lnTo>
                    <a:pt x="11939" y="6273"/>
                  </a:lnTo>
                  <a:lnTo>
                    <a:pt x="11864" y="6650"/>
                  </a:lnTo>
                  <a:lnTo>
                    <a:pt x="11750" y="7028"/>
                  </a:lnTo>
                  <a:lnTo>
                    <a:pt x="11599" y="7406"/>
                  </a:lnTo>
                  <a:lnTo>
                    <a:pt x="11448" y="7784"/>
                  </a:lnTo>
                  <a:lnTo>
                    <a:pt x="11240" y="8143"/>
                  </a:lnTo>
                  <a:lnTo>
                    <a:pt x="11089" y="8388"/>
                  </a:lnTo>
                  <a:lnTo>
                    <a:pt x="10919" y="8653"/>
                  </a:lnTo>
                  <a:lnTo>
                    <a:pt x="10749" y="8879"/>
                  </a:lnTo>
                  <a:lnTo>
                    <a:pt x="10560" y="9125"/>
                  </a:lnTo>
                  <a:lnTo>
                    <a:pt x="10352" y="9352"/>
                  </a:lnTo>
                  <a:lnTo>
                    <a:pt x="10145" y="9578"/>
                  </a:lnTo>
                  <a:lnTo>
                    <a:pt x="9918" y="9805"/>
                  </a:lnTo>
                  <a:lnTo>
                    <a:pt x="9691" y="10013"/>
                  </a:lnTo>
                  <a:lnTo>
                    <a:pt x="9200" y="10032"/>
                  </a:lnTo>
                  <a:lnTo>
                    <a:pt x="8747" y="9994"/>
                  </a:lnTo>
                  <a:lnTo>
                    <a:pt x="8293" y="9956"/>
                  </a:lnTo>
                  <a:lnTo>
                    <a:pt x="7859" y="9881"/>
                  </a:lnTo>
                  <a:lnTo>
                    <a:pt x="7500" y="9805"/>
                  </a:lnTo>
                  <a:lnTo>
                    <a:pt x="7122" y="9711"/>
                  </a:lnTo>
                  <a:lnTo>
                    <a:pt x="6763" y="9578"/>
                  </a:lnTo>
                  <a:lnTo>
                    <a:pt x="6404" y="9427"/>
                  </a:lnTo>
                  <a:lnTo>
                    <a:pt x="6046" y="9257"/>
                  </a:lnTo>
                  <a:lnTo>
                    <a:pt x="5687" y="9068"/>
                  </a:lnTo>
                  <a:lnTo>
                    <a:pt x="5347" y="8842"/>
                  </a:lnTo>
                  <a:lnTo>
                    <a:pt x="5025" y="8615"/>
                  </a:lnTo>
                  <a:lnTo>
                    <a:pt x="4704" y="8350"/>
                  </a:lnTo>
                  <a:lnTo>
                    <a:pt x="4421" y="8067"/>
                  </a:lnTo>
                  <a:lnTo>
                    <a:pt x="4138" y="7765"/>
                  </a:lnTo>
                  <a:lnTo>
                    <a:pt x="3892" y="7444"/>
                  </a:lnTo>
                  <a:lnTo>
                    <a:pt x="3684" y="7085"/>
                  </a:lnTo>
                  <a:lnTo>
                    <a:pt x="3495" y="6726"/>
                  </a:lnTo>
                  <a:lnTo>
                    <a:pt x="3344" y="6329"/>
                  </a:lnTo>
                  <a:lnTo>
                    <a:pt x="3212" y="5933"/>
                  </a:lnTo>
                  <a:lnTo>
                    <a:pt x="3136" y="5555"/>
                  </a:lnTo>
                  <a:lnTo>
                    <a:pt x="3118" y="5177"/>
                  </a:lnTo>
                  <a:lnTo>
                    <a:pt x="3118" y="4799"/>
                  </a:lnTo>
                  <a:lnTo>
                    <a:pt x="3136" y="4402"/>
                  </a:lnTo>
                  <a:lnTo>
                    <a:pt x="3212" y="4025"/>
                  </a:lnTo>
                  <a:lnTo>
                    <a:pt x="3306" y="3666"/>
                  </a:lnTo>
                  <a:lnTo>
                    <a:pt x="3439" y="3307"/>
                  </a:lnTo>
                  <a:lnTo>
                    <a:pt x="3590" y="2948"/>
                  </a:lnTo>
                  <a:lnTo>
                    <a:pt x="3779" y="2608"/>
                  </a:lnTo>
                  <a:lnTo>
                    <a:pt x="3986" y="2287"/>
                  </a:lnTo>
                  <a:lnTo>
                    <a:pt x="4213" y="1984"/>
                  </a:lnTo>
                  <a:lnTo>
                    <a:pt x="4478" y="1701"/>
                  </a:lnTo>
                  <a:lnTo>
                    <a:pt x="4761" y="1437"/>
                  </a:lnTo>
                  <a:lnTo>
                    <a:pt x="5063" y="1210"/>
                  </a:lnTo>
                  <a:lnTo>
                    <a:pt x="5384" y="1002"/>
                  </a:lnTo>
                  <a:lnTo>
                    <a:pt x="5705" y="832"/>
                  </a:lnTo>
                  <a:lnTo>
                    <a:pt x="5932" y="738"/>
                  </a:lnTo>
                  <a:lnTo>
                    <a:pt x="6140" y="662"/>
                  </a:lnTo>
                  <a:lnTo>
                    <a:pt x="6348" y="605"/>
                  </a:lnTo>
                  <a:lnTo>
                    <a:pt x="6574" y="549"/>
                  </a:lnTo>
                  <a:lnTo>
                    <a:pt x="6801" y="511"/>
                  </a:lnTo>
                  <a:lnTo>
                    <a:pt x="7028" y="473"/>
                  </a:lnTo>
                  <a:lnTo>
                    <a:pt x="7254" y="454"/>
                  </a:lnTo>
                  <a:close/>
                  <a:moveTo>
                    <a:pt x="7160" y="1"/>
                  </a:moveTo>
                  <a:lnTo>
                    <a:pt x="6744" y="39"/>
                  </a:lnTo>
                  <a:lnTo>
                    <a:pt x="6329" y="133"/>
                  </a:lnTo>
                  <a:lnTo>
                    <a:pt x="5913" y="247"/>
                  </a:lnTo>
                  <a:lnTo>
                    <a:pt x="5517" y="398"/>
                  </a:lnTo>
                  <a:lnTo>
                    <a:pt x="5139" y="587"/>
                  </a:lnTo>
                  <a:lnTo>
                    <a:pt x="4780" y="813"/>
                  </a:lnTo>
                  <a:lnTo>
                    <a:pt x="4440" y="1078"/>
                  </a:lnTo>
                  <a:lnTo>
                    <a:pt x="4138" y="1361"/>
                  </a:lnTo>
                  <a:lnTo>
                    <a:pt x="3854" y="1682"/>
                  </a:lnTo>
                  <a:lnTo>
                    <a:pt x="3590" y="2003"/>
                  </a:lnTo>
                  <a:lnTo>
                    <a:pt x="3363" y="2362"/>
                  </a:lnTo>
                  <a:lnTo>
                    <a:pt x="3155" y="2740"/>
                  </a:lnTo>
                  <a:lnTo>
                    <a:pt x="2985" y="3118"/>
                  </a:lnTo>
                  <a:lnTo>
                    <a:pt x="2853" y="3515"/>
                  </a:lnTo>
                  <a:lnTo>
                    <a:pt x="2740" y="3930"/>
                  </a:lnTo>
                  <a:lnTo>
                    <a:pt x="2683" y="4346"/>
                  </a:lnTo>
                  <a:lnTo>
                    <a:pt x="2645" y="4761"/>
                  </a:lnTo>
                  <a:lnTo>
                    <a:pt x="2645" y="5196"/>
                  </a:lnTo>
                  <a:lnTo>
                    <a:pt x="2683" y="5611"/>
                  </a:lnTo>
                  <a:lnTo>
                    <a:pt x="2759" y="6027"/>
                  </a:lnTo>
                  <a:lnTo>
                    <a:pt x="2872" y="6424"/>
                  </a:lnTo>
                  <a:lnTo>
                    <a:pt x="3023" y="6801"/>
                  </a:lnTo>
                  <a:lnTo>
                    <a:pt x="3212" y="7179"/>
                  </a:lnTo>
                  <a:lnTo>
                    <a:pt x="3420" y="7538"/>
                  </a:lnTo>
                  <a:lnTo>
                    <a:pt x="3646" y="7878"/>
                  </a:lnTo>
                  <a:lnTo>
                    <a:pt x="3911" y="8199"/>
                  </a:lnTo>
                  <a:lnTo>
                    <a:pt x="4213" y="8521"/>
                  </a:lnTo>
                  <a:lnTo>
                    <a:pt x="4534" y="8804"/>
                  </a:lnTo>
                  <a:lnTo>
                    <a:pt x="4874" y="9087"/>
                  </a:lnTo>
                  <a:lnTo>
                    <a:pt x="5233" y="9333"/>
                  </a:lnTo>
                  <a:lnTo>
                    <a:pt x="5611" y="9559"/>
                  </a:lnTo>
                  <a:lnTo>
                    <a:pt x="6008" y="9767"/>
                  </a:lnTo>
                  <a:lnTo>
                    <a:pt x="6423" y="9956"/>
                  </a:lnTo>
                  <a:lnTo>
                    <a:pt x="6858" y="10107"/>
                  </a:lnTo>
                  <a:lnTo>
                    <a:pt x="7311" y="10240"/>
                  </a:lnTo>
                  <a:lnTo>
                    <a:pt x="7765" y="10353"/>
                  </a:lnTo>
                  <a:lnTo>
                    <a:pt x="8105" y="10391"/>
                  </a:lnTo>
                  <a:lnTo>
                    <a:pt x="8426" y="10447"/>
                  </a:lnTo>
                  <a:lnTo>
                    <a:pt x="8766" y="10466"/>
                  </a:lnTo>
                  <a:lnTo>
                    <a:pt x="9106" y="10485"/>
                  </a:lnTo>
                  <a:lnTo>
                    <a:pt x="8803" y="10693"/>
                  </a:lnTo>
                  <a:lnTo>
                    <a:pt x="8501" y="10901"/>
                  </a:lnTo>
                  <a:lnTo>
                    <a:pt x="8180" y="11090"/>
                  </a:lnTo>
                  <a:lnTo>
                    <a:pt x="7859" y="11278"/>
                  </a:lnTo>
                  <a:lnTo>
                    <a:pt x="7519" y="11449"/>
                  </a:lnTo>
                  <a:lnTo>
                    <a:pt x="7160" y="11619"/>
                  </a:lnTo>
                  <a:lnTo>
                    <a:pt x="6801" y="11770"/>
                  </a:lnTo>
                  <a:lnTo>
                    <a:pt x="6423" y="11902"/>
                  </a:lnTo>
                  <a:lnTo>
                    <a:pt x="5687" y="12166"/>
                  </a:lnTo>
                  <a:lnTo>
                    <a:pt x="4931" y="12374"/>
                  </a:lnTo>
                  <a:lnTo>
                    <a:pt x="4175" y="12544"/>
                  </a:lnTo>
                  <a:lnTo>
                    <a:pt x="3401" y="12695"/>
                  </a:lnTo>
                  <a:lnTo>
                    <a:pt x="2607" y="12827"/>
                  </a:lnTo>
                  <a:lnTo>
                    <a:pt x="1814" y="12922"/>
                  </a:lnTo>
                  <a:lnTo>
                    <a:pt x="208" y="13111"/>
                  </a:lnTo>
                  <a:lnTo>
                    <a:pt x="133" y="13130"/>
                  </a:lnTo>
                  <a:lnTo>
                    <a:pt x="57" y="13186"/>
                  </a:lnTo>
                  <a:lnTo>
                    <a:pt x="20" y="13262"/>
                  </a:lnTo>
                  <a:lnTo>
                    <a:pt x="1" y="13356"/>
                  </a:lnTo>
                  <a:lnTo>
                    <a:pt x="38" y="13432"/>
                  </a:lnTo>
                  <a:lnTo>
                    <a:pt x="76" y="13508"/>
                  </a:lnTo>
                  <a:lnTo>
                    <a:pt x="152" y="13545"/>
                  </a:lnTo>
                  <a:lnTo>
                    <a:pt x="227" y="13564"/>
                  </a:lnTo>
                  <a:lnTo>
                    <a:pt x="265" y="13564"/>
                  </a:lnTo>
                  <a:lnTo>
                    <a:pt x="1890" y="13394"/>
                  </a:lnTo>
                  <a:lnTo>
                    <a:pt x="2702" y="13281"/>
                  </a:lnTo>
                  <a:lnTo>
                    <a:pt x="3495" y="13149"/>
                  </a:lnTo>
                  <a:lnTo>
                    <a:pt x="4289" y="12998"/>
                  </a:lnTo>
                  <a:lnTo>
                    <a:pt x="5063" y="12827"/>
                  </a:lnTo>
                  <a:lnTo>
                    <a:pt x="5838" y="12601"/>
                  </a:lnTo>
                  <a:lnTo>
                    <a:pt x="6593" y="12355"/>
                  </a:lnTo>
                  <a:lnTo>
                    <a:pt x="7047" y="12166"/>
                  </a:lnTo>
                  <a:lnTo>
                    <a:pt x="7500" y="11959"/>
                  </a:lnTo>
                  <a:lnTo>
                    <a:pt x="7935" y="11751"/>
                  </a:lnTo>
                  <a:lnTo>
                    <a:pt x="8350" y="11524"/>
                  </a:lnTo>
                  <a:lnTo>
                    <a:pt x="8766" y="11278"/>
                  </a:lnTo>
                  <a:lnTo>
                    <a:pt x="9144" y="11033"/>
                  </a:lnTo>
                  <a:lnTo>
                    <a:pt x="9521" y="10768"/>
                  </a:lnTo>
                  <a:lnTo>
                    <a:pt x="9861" y="10485"/>
                  </a:lnTo>
                  <a:lnTo>
                    <a:pt x="10390" y="10447"/>
                  </a:lnTo>
                  <a:lnTo>
                    <a:pt x="10938" y="10372"/>
                  </a:lnTo>
                  <a:lnTo>
                    <a:pt x="11486" y="10277"/>
                  </a:lnTo>
                  <a:lnTo>
                    <a:pt x="12053" y="10164"/>
                  </a:lnTo>
                  <a:lnTo>
                    <a:pt x="12638" y="10013"/>
                  </a:lnTo>
                  <a:lnTo>
                    <a:pt x="13224" y="9824"/>
                  </a:lnTo>
                  <a:lnTo>
                    <a:pt x="13847" y="9635"/>
                  </a:lnTo>
                  <a:lnTo>
                    <a:pt x="14471" y="9389"/>
                  </a:lnTo>
                  <a:lnTo>
                    <a:pt x="14546" y="9352"/>
                  </a:lnTo>
                  <a:lnTo>
                    <a:pt x="14603" y="9276"/>
                  </a:lnTo>
                  <a:lnTo>
                    <a:pt x="14622" y="9182"/>
                  </a:lnTo>
                  <a:lnTo>
                    <a:pt x="14603" y="9087"/>
                  </a:lnTo>
                  <a:lnTo>
                    <a:pt x="14546" y="9012"/>
                  </a:lnTo>
                  <a:lnTo>
                    <a:pt x="14471" y="8974"/>
                  </a:lnTo>
                  <a:lnTo>
                    <a:pt x="14395" y="8955"/>
                  </a:lnTo>
                  <a:lnTo>
                    <a:pt x="14301" y="8955"/>
                  </a:lnTo>
                  <a:lnTo>
                    <a:pt x="13772" y="9163"/>
                  </a:lnTo>
                  <a:lnTo>
                    <a:pt x="13262" y="9333"/>
                  </a:lnTo>
                  <a:lnTo>
                    <a:pt x="12770" y="9484"/>
                  </a:lnTo>
                  <a:lnTo>
                    <a:pt x="12279" y="9616"/>
                  </a:lnTo>
                  <a:lnTo>
                    <a:pt x="11788" y="9748"/>
                  </a:lnTo>
                  <a:lnTo>
                    <a:pt x="11316" y="9843"/>
                  </a:lnTo>
                  <a:lnTo>
                    <a:pt x="10863" y="9918"/>
                  </a:lnTo>
                  <a:lnTo>
                    <a:pt x="10409" y="9975"/>
                  </a:lnTo>
                  <a:lnTo>
                    <a:pt x="10768" y="9597"/>
                  </a:lnTo>
                  <a:lnTo>
                    <a:pt x="11089" y="9201"/>
                  </a:lnTo>
                  <a:lnTo>
                    <a:pt x="11391" y="8785"/>
                  </a:lnTo>
                  <a:lnTo>
                    <a:pt x="11656" y="8369"/>
                  </a:lnTo>
                  <a:lnTo>
                    <a:pt x="11864" y="7973"/>
                  </a:lnTo>
                  <a:lnTo>
                    <a:pt x="12034" y="7576"/>
                  </a:lnTo>
                  <a:lnTo>
                    <a:pt x="12185" y="7179"/>
                  </a:lnTo>
                  <a:lnTo>
                    <a:pt x="12317" y="6764"/>
                  </a:lnTo>
                  <a:lnTo>
                    <a:pt x="12393" y="6348"/>
                  </a:lnTo>
                  <a:lnTo>
                    <a:pt x="12468" y="5933"/>
                  </a:lnTo>
                  <a:lnTo>
                    <a:pt x="12506" y="5517"/>
                  </a:lnTo>
                  <a:lnTo>
                    <a:pt x="12506" y="5082"/>
                  </a:lnTo>
                  <a:lnTo>
                    <a:pt x="12487" y="4686"/>
                  </a:lnTo>
                  <a:lnTo>
                    <a:pt x="12449" y="4270"/>
                  </a:lnTo>
                  <a:lnTo>
                    <a:pt x="12374" y="3873"/>
                  </a:lnTo>
                  <a:lnTo>
                    <a:pt x="12279" y="3477"/>
                  </a:lnTo>
                  <a:lnTo>
                    <a:pt x="12147" y="3099"/>
                  </a:lnTo>
                  <a:lnTo>
                    <a:pt x="11977" y="2740"/>
                  </a:lnTo>
                  <a:lnTo>
                    <a:pt x="11788" y="2381"/>
                  </a:lnTo>
                  <a:lnTo>
                    <a:pt x="11580" y="2060"/>
                  </a:lnTo>
                  <a:lnTo>
                    <a:pt x="11316" y="1720"/>
                  </a:lnTo>
                  <a:lnTo>
                    <a:pt x="11033" y="1418"/>
                  </a:lnTo>
                  <a:lnTo>
                    <a:pt x="10711" y="1134"/>
                  </a:lnTo>
                  <a:lnTo>
                    <a:pt x="10371" y="889"/>
                  </a:lnTo>
                  <a:lnTo>
                    <a:pt x="10012" y="662"/>
                  </a:lnTo>
                  <a:lnTo>
                    <a:pt x="9635" y="473"/>
                  </a:lnTo>
                  <a:lnTo>
                    <a:pt x="9238" y="303"/>
                  </a:lnTo>
                  <a:lnTo>
                    <a:pt x="8841" y="171"/>
                  </a:lnTo>
                  <a:lnTo>
                    <a:pt x="8426" y="77"/>
                  </a:lnTo>
                  <a:lnTo>
                    <a:pt x="8010" y="20"/>
                  </a:lnTo>
                  <a:lnTo>
                    <a:pt x="757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" name="Google Shape;1542;p30">
              <a:extLst>
                <a:ext uri="{FF2B5EF4-FFF2-40B4-BE49-F238E27FC236}">
                  <a16:creationId xmlns:a16="http://schemas.microsoft.com/office/drawing/2014/main" id="{562C2AC0-6D26-0330-02EC-79769C74E2A2}"/>
                </a:ext>
              </a:extLst>
            </p:cNvPr>
            <p:cNvSpPr/>
            <p:nvPr/>
          </p:nvSpPr>
          <p:spPr>
            <a:xfrm>
              <a:off x="5845875" y="1166575"/>
              <a:ext cx="261650" cy="588925"/>
            </a:xfrm>
            <a:custGeom>
              <a:avLst/>
              <a:gdLst/>
              <a:ahLst/>
              <a:cxnLst/>
              <a:rect l="l" t="t" r="r" b="b"/>
              <a:pathLst>
                <a:path w="10466" h="23557" extrusionOk="0">
                  <a:moveTo>
                    <a:pt x="3873" y="0"/>
                  </a:moveTo>
                  <a:lnTo>
                    <a:pt x="1" y="7443"/>
                  </a:lnTo>
                  <a:lnTo>
                    <a:pt x="435" y="8463"/>
                  </a:lnTo>
                  <a:lnTo>
                    <a:pt x="851" y="9502"/>
                  </a:lnTo>
                  <a:lnTo>
                    <a:pt x="1229" y="10541"/>
                  </a:lnTo>
                  <a:lnTo>
                    <a:pt x="1606" y="11542"/>
                  </a:lnTo>
                  <a:lnTo>
                    <a:pt x="1928" y="12543"/>
                  </a:lnTo>
                  <a:lnTo>
                    <a:pt x="2249" y="13507"/>
                  </a:lnTo>
                  <a:lnTo>
                    <a:pt x="2532" y="14432"/>
                  </a:lnTo>
                  <a:lnTo>
                    <a:pt x="2778" y="15283"/>
                  </a:lnTo>
                  <a:lnTo>
                    <a:pt x="3212" y="16813"/>
                  </a:lnTo>
                  <a:lnTo>
                    <a:pt x="3514" y="18003"/>
                  </a:lnTo>
                  <a:lnTo>
                    <a:pt x="3779" y="19061"/>
                  </a:lnTo>
                  <a:lnTo>
                    <a:pt x="10032" y="23557"/>
                  </a:lnTo>
                  <a:lnTo>
                    <a:pt x="10126" y="23386"/>
                  </a:lnTo>
                  <a:lnTo>
                    <a:pt x="10202" y="23198"/>
                  </a:lnTo>
                  <a:lnTo>
                    <a:pt x="10277" y="23009"/>
                  </a:lnTo>
                  <a:lnTo>
                    <a:pt x="10334" y="22801"/>
                  </a:lnTo>
                  <a:lnTo>
                    <a:pt x="10372" y="22593"/>
                  </a:lnTo>
                  <a:lnTo>
                    <a:pt x="10409" y="22385"/>
                  </a:lnTo>
                  <a:lnTo>
                    <a:pt x="10447" y="21913"/>
                  </a:lnTo>
                  <a:lnTo>
                    <a:pt x="10466" y="21384"/>
                  </a:lnTo>
                  <a:lnTo>
                    <a:pt x="10428" y="20855"/>
                  </a:lnTo>
                  <a:lnTo>
                    <a:pt x="10372" y="20270"/>
                  </a:lnTo>
                  <a:lnTo>
                    <a:pt x="10277" y="19646"/>
                  </a:lnTo>
                  <a:lnTo>
                    <a:pt x="10145" y="19004"/>
                  </a:lnTo>
                  <a:lnTo>
                    <a:pt x="9994" y="18343"/>
                  </a:lnTo>
                  <a:lnTo>
                    <a:pt x="9824" y="17625"/>
                  </a:lnTo>
                  <a:lnTo>
                    <a:pt x="9616" y="16907"/>
                  </a:lnTo>
                  <a:lnTo>
                    <a:pt x="9389" y="16170"/>
                  </a:lnTo>
                  <a:lnTo>
                    <a:pt x="9144" y="15396"/>
                  </a:lnTo>
                  <a:lnTo>
                    <a:pt x="8615" y="13790"/>
                  </a:lnTo>
                  <a:lnTo>
                    <a:pt x="8029" y="12147"/>
                  </a:lnTo>
                  <a:lnTo>
                    <a:pt x="7406" y="10428"/>
                  </a:lnTo>
                  <a:lnTo>
                    <a:pt x="6121" y="6933"/>
                  </a:lnTo>
                  <a:lnTo>
                    <a:pt x="5498" y="5176"/>
                  </a:lnTo>
                  <a:lnTo>
                    <a:pt x="4912" y="3419"/>
                  </a:lnTo>
                  <a:lnTo>
                    <a:pt x="4364" y="1700"/>
                  </a:lnTo>
                  <a:lnTo>
                    <a:pt x="4100" y="850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" name="Google Shape;1543;p30">
              <a:extLst>
                <a:ext uri="{FF2B5EF4-FFF2-40B4-BE49-F238E27FC236}">
                  <a16:creationId xmlns:a16="http://schemas.microsoft.com/office/drawing/2014/main" id="{C3879D50-6866-C733-9B38-DDA109C2404F}"/>
                </a:ext>
              </a:extLst>
            </p:cNvPr>
            <p:cNvSpPr/>
            <p:nvPr/>
          </p:nvSpPr>
          <p:spPr>
            <a:xfrm>
              <a:off x="5778825" y="1152400"/>
              <a:ext cx="298500" cy="439225"/>
            </a:xfrm>
            <a:custGeom>
              <a:avLst/>
              <a:gdLst/>
              <a:ahLst/>
              <a:cxnLst/>
              <a:rect l="l" t="t" r="r" b="b"/>
              <a:pathLst>
                <a:path w="11940" h="17569" extrusionOk="0">
                  <a:moveTo>
                    <a:pt x="6631" y="1"/>
                  </a:moveTo>
                  <a:lnTo>
                    <a:pt x="0" y="4194"/>
                  </a:lnTo>
                  <a:lnTo>
                    <a:pt x="5800" y="17569"/>
                  </a:lnTo>
                  <a:lnTo>
                    <a:pt x="11939" y="14943"/>
                  </a:lnTo>
                  <a:lnTo>
                    <a:pt x="6631" y="1"/>
                  </a:lnTo>
                  <a:close/>
                </a:path>
              </a:pathLst>
            </a:custGeom>
            <a:solidFill>
              <a:srgbClr val="2D8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544;p30">
              <a:extLst>
                <a:ext uri="{FF2B5EF4-FFF2-40B4-BE49-F238E27FC236}">
                  <a16:creationId xmlns:a16="http://schemas.microsoft.com/office/drawing/2014/main" id="{BE6EF78F-0E4E-9617-7911-8564390F53DD}"/>
                </a:ext>
              </a:extLst>
            </p:cNvPr>
            <p:cNvSpPr/>
            <p:nvPr/>
          </p:nvSpPr>
          <p:spPr>
            <a:xfrm>
              <a:off x="5893575" y="1457000"/>
              <a:ext cx="205450" cy="165325"/>
            </a:xfrm>
            <a:custGeom>
              <a:avLst/>
              <a:gdLst/>
              <a:ahLst/>
              <a:cxnLst/>
              <a:rect l="l" t="t" r="r" b="b"/>
              <a:pathLst>
                <a:path w="8218" h="6613" extrusionOk="0">
                  <a:moveTo>
                    <a:pt x="6707" y="1"/>
                  </a:moveTo>
                  <a:lnTo>
                    <a:pt x="1" y="2891"/>
                  </a:lnTo>
                  <a:lnTo>
                    <a:pt x="1493" y="6612"/>
                  </a:lnTo>
                  <a:lnTo>
                    <a:pt x="8218" y="4024"/>
                  </a:lnTo>
                  <a:lnTo>
                    <a:pt x="6707" y="1"/>
                  </a:lnTo>
                  <a:close/>
                </a:path>
              </a:pathLst>
            </a:custGeom>
            <a:solidFill>
              <a:srgbClr val="2D8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545;p30">
              <a:extLst>
                <a:ext uri="{FF2B5EF4-FFF2-40B4-BE49-F238E27FC236}">
                  <a16:creationId xmlns:a16="http://schemas.microsoft.com/office/drawing/2014/main" id="{CD1EF65D-A82C-F2AA-4D31-51AF90094086}"/>
                </a:ext>
              </a:extLst>
            </p:cNvPr>
            <p:cNvSpPr/>
            <p:nvPr/>
          </p:nvSpPr>
          <p:spPr>
            <a:xfrm>
              <a:off x="5898300" y="1457000"/>
              <a:ext cx="156825" cy="69925"/>
            </a:xfrm>
            <a:custGeom>
              <a:avLst/>
              <a:gdLst/>
              <a:ahLst/>
              <a:cxnLst/>
              <a:rect l="l" t="t" r="r" b="b"/>
              <a:pathLst>
                <a:path w="6273" h="2797" extrusionOk="0">
                  <a:moveTo>
                    <a:pt x="6102" y="1"/>
                  </a:moveTo>
                  <a:lnTo>
                    <a:pt x="6027" y="20"/>
                  </a:lnTo>
                  <a:lnTo>
                    <a:pt x="114" y="2457"/>
                  </a:lnTo>
                  <a:lnTo>
                    <a:pt x="57" y="2494"/>
                  </a:lnTo>
                  <a:lnTo>
                    <a:pt x="20" y="2551"/>
                  </a:lnTo>
                  <a:lnTo>
                    <a:pt x="1" y="2627"/>
                  </a:lnTo>
                  <a:lnTo>
                    <a:pt x="20" y="2683"/>
                  </a:lnTo>
                  <a:lnTo>
                    <a:pt x="57" y="2740"/>
                  </a:lnTo>
                  <a:lnTo>
                    <a:pt x="95" y="2778"/>
                  </a:lnTo>
                  <a:lnTo>
                    <a:pt x="133" y="2797"/>
                  </a:lnTo>
                  <a:lnTo>
                    <a:pt x="190" y="2797"/>
                  </a:lnTo>
                  <a:lnTo>
                    <a:pt x="246" y="2778"/>
                  </a:lnTo>
                  <a:lnTo>
                    <a:pt x="6159" y="341"/>
                  </a:lnTo>
                  <a:lnTo>
                    <a:pt x="6216" y="303"/>
                  </a:lnTo>
                  <a:lnTo>
                    <a:pt x="6253" y="246"/>
                  </a:lnTo>
                  <a:lnTo>
                    <a:pt x="6272" y="171"/>
                  </a:lnTo>
                  <a:lnTo>
                    <a:pt x="6253" y="114"/>
                  </a:lnTo>
                  <a:lnTo>
                    <a:pt x="6216" y="58"/>
                  </a:lnTo>
                  <a:lnTo>
                    <a:pt x="6159" y="20"/>
                  </a:lnTo>
                  <a:lnTo>
                    <a:pt x="610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546;p30">
              <a:extLst>
                <a:ext uri="{FF2B5EF4-FFF2-40B4-BE49-F238E27FC236}">
                  <a16:creationId xmlns:a16="http://schemas.microsoft.com/office/drawing/2014/main" id="{0B0CB99B-48F1-D7C2-64EC-FDA11C307B1E}"/>
                </a:ext>
              </a:extLst>
            </p:cNvPr>
            <p:cNvSpPr/>
            <p:nvPr/>
          </p:nvSpPr>
          <p:spPr>
            <a:xfrm>
              <a:off x="5754275" y="2804350"/>
              <a:ext cx="238500" cy="1133450"/>
            </a:xfrm>
            <a:custGeom>
              <a:avLst/>
              <a:gdLst/>
              <a:ahLst/>
              <a:cxnLst/>
              <a:rect l="l" t="t" r="r" b="b"/>
              <a:pathLst>
                <a:path w="9540" h="45338" extrusionOk="0">
                  <a:moveTo>
                    <a:pt x="0" y="1"/>
                  </a:moveTo>
                  <a:lnTo>
                    <a:pt x="1568" y="11562"/>
                  </a:lnTo>
                  <a:lnTo>
                    <a:pt x="1417" y="12317"/>
                  </a:lnTo>
                  <a:lnTo>
                    <a:pt x="1096" y="14112"/>
                  </a:lnTo>
                  <a:lnTo>
                    <a:pt x="926" y="15151"/>
                  </a:lnTo>
                  <a:lnTo>
                    <a:pt x="775" y="16171"/>
                  </a:lnTo>
                  <a:lnTo>
                    <a:pt x="661" y="17059"/>
                  </a:lnTo>
                  <a:lnTo>
                    <a:pt x="642" y="17418"/>
                  </a:lnTo>
                  <a:lnTo>
                    <a:pt x="623" y="17720"/>
                  </a:lnTo>
                  <a:lnTo>
                    <a:pt x="661" y="18136"/>
                  </a:lnTo>
                  <a:lnTo>
                    <a:pt x="775" y="18853"/>
                  </a:lnTo>
                  <a:lnTo>
                    <a:pt x="945" y="19817"/>
                  </a:lnTo>
                  <a:lnTo>
                    <a:pt x="1152" y="20988"/>
                  </a:lnTo>
                  <a:lnTo>
                    <a:pt x="1662" y="23784"/>
                  </a:lnTo>
                  <a:lnTo>
                    <a:pt x="2267" y="26844"/>
                  </a:lnTo>
                  <a:lnTo>
                    <a:pt x="3381" y="32435"/>
                  </a:lnTo>
                  <a:lnTo>
                    <a:pt x="3891" y="34929"/>
                  </a:lnTo>
                  <a:lnTo>
                    <a:pt x="3967" y="45338"/>
                  </a:lnTo>
                  <a:lnTo>
                    <a:pt x="8538" y="45338"/>
                  </a:lnTo>
                  <a:lnTo>
                    <a:pt x="7745" y="35005"/>
                  </a:lnTo>
                  <a:lnTo>
                    <a:pt x="8028" y="32568"/>
                  </a:lnTo>
                  <a:lnTo>
                    <a:pt x="8652" y="27090"/>
                  </a:lnTo>
                  <a:lnTo>
                    <a:pt x="8973" y="24067"/>
                  </a:lnTo>
                  <a:lnTo>
                    <a:pt x="9256" y="21309"/>
                  </a:lnTo>
                  <a:lnTo>
                    <a:pt x="9464" y="19156"/>
                  </a:lnTo>
                  <a:lnTo>
                    <a:pt x="9521" y="18419"/>
                  </a:lnTo>
                  <a:lnTo>
                    <a:pt x="9540" y="17947"/>
                  </a:lnTo>
                  <a:lnTo>
                    <a:pt x="9540" y="17607"/>
                  </a:lnTo>
                  <a:lnTo>
                    <a:pt x="9502" y="17210"/>
                  </a:lnTo>
                  <a:lnTo>
                    <a:pt x="9370" y="16265"/>
                  </a:lnTo>
                  <a:lnTo>
                    <a:pt x="9200" y="15208"/>
                  </a:lnTo>
                  <a:lnTo>
                    <a:pt x="9011" y="14150"/>
                  </a:lnTo>
                  <a:lnTo>
                    <a:pt x="8633" y="12317"/>
                  </a:lnTo>
                  <a:lnTo>
                    <a:pt x="8463" y="11562"/>
                  </a:lnTo>
                  <a:lnTo>
                    <a:pt x="93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547;p30">
              <a:extLst>
                <a:ext uri="{FF2B5EF4-FFF2-40B4-BE49-F238E27FC236}">
                  <a16:creationId xmlns:a16="http://schemas.microsoft.com/office/drawing/2014/main" id="{700C9A24-CC9F-A75C-8A1B-0B723994328E}"/>
                </a:ext>
              </a:extLst>
            </p:cNvPr>
            <p:cNvSpPr/>
            <p:nvPr/>
          </p:nvSpPr>
          <p:spPr>
            <a:xfrm>
              <a:off x="5750025" y="2800100"/>
              <a:ext cx="247000" cy="1005950"/>
            </a:xfrm>
            <a:custGeom>
              <a:avLst/>
              <a:gdLst/>
              <a:ahLst/>
              <a:cxnLst/>
              <a:rect l="l" t="t" r="r" b="b"/>
              <a:pathLst>
                <a:path w="9880" h="40238" extrusionOk="0">
                  <a:moveTo>
                    <a:pt x="170" y="1"/>
                  </a:moveTo>
                  <a:lnTo>
                    <a:pt x="113" y="20"/>
                  </a:lnTo>
                  <a:lnTo>
                    <a:pt x="38" y="58"/>
                  </a:lnTo>
                  <a:lnTo>
                    <a:pt x="0" y="133"/>
                  </a:lnTo>
                  <a:lnTo>
                    <a:pt x="0" y="209"/>
                  </a:lnTo>
                  <a:lnTo>
                    <a:pt x="1568" y="11713"/>
                  </a:lnTo>
                  <a:lnTo>
                    <a:pt x="1379" y="12676"/>
                  </a:lnTo>
                  <a:lnTo>
                    <a:pt x="1058" y="14452"/>
                  </a:lnTo>
                  <a:lnTo>
                    <a:pt x="888" y="15453"/>
                  </a:lnTo>
                  <a:lnTo>
                    <a:pt x="756" y="16416"/>
                  </a:lnTo>
                  <a:lnTo>
                    <a:pt x="661" y="17248"/>
                  </a:lnTo>
                  <a:lnTo>
                    <a:pt x="623" y="17607"/>
                  </a:lnTo>
                  <a:lnTo>
                    <a:pt x="623" y="17890"/>
                  </a:lnTo>
                  <a:lnTo>
                    <a:pt x="661" y="18306"/>
                  </a:lnTo>
                  <a:lnTo>
                    <a:pt x="756" y="19004"/>
                  </a:lnTo>
                  <a:lnTo>
                    <a:pt x="926" y="19949"/>
                  </a:lnTo>
                  <a:lnTo>
                    <a:pt x="1115" y="21082"/>
                  </a:lnTo>
                  <a:lnTo>
                    <a:pt x="1625" y="23784"/>
                  </a:lnTo>
                  <a:lnTo>
                    <a:pt x="2210" y="26787"/>
                  </a:lnTo>
                  <a:lnTo>
                    <a:pt x="3325" y="32341"/>
                  </a:lnTo>
                  <a:lnTo>
                    <a:pt x="3891" y="35099"/>
                  </a:lnTo>
                  <a:lnTo>
                    <a:pt x="3929" y="40067"/>
                  </a:lnTo>
                  <a:lnTo>
                    <a:pt x="3948" y="40143"/>
                  </a:lnTo>
                  <a:lnTo>
                    <a:pt x="3986" y="40199"/>
                  </a:lnTo>
                  <a:lnTo>
                    <a:pt x="4043" y="40237"/>
                  </a:lnTo>
                  <a:lnTo>
                    <a:pt x="4175" y="40237"/>
                  </a:lnTo>
                  <a:lnTo>
                    <a:pt x="4232" y="40199"/>
                  </a:lnTo>
                  <a:lnTo>
                    <a:pt x="4269" y="40143"/>
                  </a:lnTo>
                  <a:lnTo>
                    <a:pt x="4269" y="40067"/>
                  </a:lnTo>
                  <a:lnTo>
                    <a:pt x="4232" y="35061"/>
                  </a:lnTo>
                  <a:lnTo>
                    <a:pt x="3721" y="32511"/>
                  </a:lnTo>
                  <a:lnTo>
                    <a:pt x="2607" y="26920"/>
                  </a:lnTo>
                  <a:lnTo>
                    <a:pt x="2002" y="23878"/>
                  </a:lnTo>
                  <a:lnTo>
                    <a:pt x="1492" y="21120"/>
                  </a:lnTo>
                  <a:lnTo>
                    <a:pt x="1285" y="19968"/>
                  </a:lnTo>
                  <a:lnTo>
                    <a:pt x="1115" y="19004"/>
                  </a:lnTo>
                  <a:lnTo>
                    <a:pt x="1001" y="18306"/>
                  </a:lnTo>
                  <a:lnTo>
                    <a:pt x="964" y="17890"/>
                  </a:lnTo>
                  <a:lnTo>
                    <a:pt x="982" y="17588"/>
                  </a:lnTo>
                  <a:lnTo>
                    <a:pt x="1001" y="17229"/>
                  </a:lnTo>
                  <a:lnTo>
                    <a:pt x="1115" y="16360"/>
                  </a:lnTo>
                  <a:lnTo>
                    <a:pt x="1266" y="15359"/>
                  </a:lnTo>
                  <a:lnTo>
                    <a:pt x="1436" y="14320"/>
                  </a:lnTo>
                  <a:lnTo>
                    <a:pt x="1757" y="12544"/>
                  </a:lnTo>
                  <a:lnTo>
                    <a:pt x="1908" y="11751"/>
                  </a:lnTo>
                  <a:lnTo>
                    <a:pt x="1908" y="11694"/>
                  </a:lnTo>
                  <a:lnTo>
                    <a:pt x="378" y="360"/>
                  </a:lnTo>
                  <a:lnTo>
                    <a:pt x="9294" y="360"/>
                  </a:lnTo>
                  <a:lnTo>
                    <a:pt x="8463" y="11713"/>
                  </a:lnTo>
                  <a:lnTo>
                    <a:pt x="8463" y="11769"/>
                  </a:lnTo>
                  <a:lnTo>
                    <a:pt x="8633" y="12544"/>
                  </a:lnTo>
                  <a:lnTo>
                    <a:pt x="9011" y="14357"/>
                  </a:lnTo>
                  <a:lnTo>
                    <a:pt x="9200" y="15415"/>
                  </a:lnTo>
                  <a:lnTo>
                    <a:pt x="9370" y="16454"/>
                  </a:lnTo>
                  <a:lnTo>
                    <a:pt x="9502" y="17399"/>
                  </a:lnTo>
                  <a:lnTo>
                    <a:pt x="9521" y="17795"/>
                  </a:lnTo>
                  <a:lnTo>
                    <a:pt x="9540" y="18117"/>
                  </a:lnTo>
                  <a:lnTo>
                    <a:pt x="9521" y="18570"/>
                  </a:lnTo>
                  <a:lnTo>
                    <a:pt x="9464" y="19307"/>
                  </a:lnTo>
                  <a:lnTo>
                    <a:pt x="9256" y="21441"/>
                  </a:lnTo>
                  <a:lnTo>
                    <a:pt x="8973" y="24180"/>
                  </a:lnTo>
                  <a:lnTo>
                    <a:pt x="8652" y="27184"/>
                  </a:lnTo>
                  <a:lnTo>
                    <a:pt x="8028" y="32662"/>
                  </a:lnTo>
                  <a:lnTo>
                    <a:pt x="7745" y="35193"/>
                  </a:lnTo>
                  <a:lnTo>
                    <a:pt x="8104" y="39935"/>
                  </a:lnTo>
                  <a:lnTo>
                    <a:pt x="8123" y="39992"/>
                  </a:lnTo>
                  <a:lnTo>
                    <a:pt x="8161" y="40048"/>
                  </a:lnTo>
                  <a:lnTo>
                    <a:pt x="8236" y="40086"/>
                  </a:lnTo>
                  <a:lnTo>
                    <a:pt x="8293" y="40086"/>
                  </a:lnTo>
                  <a:lnTo>
                    <a:pt x="8368" y="40067"/>
                  </a:lnTo>
                  <a:lnTo>
                    <a:pt x="8406" y="40029"/>
                  </a:lnTo>
                  <a:lnTo>
                    <a:pt x="8444" y="39973"/>
                  </a:lnTo>
                  <a:lnTo>
                    <a:pt x="8463" y="39897"/>
                  </a:lnTo>
                  <a:lnTo>
                    <a:pt x="8085" y="35193"/>
                  </a:lnTo>
                  <a:lnTo>
                    <a:pt x="8406" y="32492"/>
                  </a:lnTo>
                  <a:lnTo>
                    <a:pt x="9011" y="27033"/>
                  </a:lnTo>
                  <a:lnTo>
                    <a:pt x="9332" y="24067"/>
                  </a:lnTo>
                  <a:lnTo>
                    <a:pt x="9615" y="21385"/>
                  </a:lnTo>
                  <a:lnTo>
                    <a:pt x="9823" y="19288"/>
                  </a:lnTo>
                  <a:lnTo>
                    <a:pt x="9861" y="18570"/>
                  </a:lnTo>
                  <a:lnTo>
                    <a:pt x="9880" y="18117"/>
                  </a:lnTo>
                  <a:lnTo>
                    <a:pt x="9880" y="17795"/>
                  </a:lnTo>
                  <a:lnTo>
                    <a:pt x="9842" y="17399"/>
                  </a:lnTo>
                  <a:lnTo>
                    <a:pt x="9729" y="16511"/>
                  </a:lnTo>
                  <a:lnTo>
                    <a:pt x="9577" y="15510"/>
                  </a:lnTo>
                  <a:lnTo>
                    <a:pt x="9389" y="14471"/>
                  </a:lnTo>
                  <a:lnTo>
                    <a:pt x="9200" y="13507"/>
                  </a:lnTo>
                  <a:lnTo>
                    <a:pt x="9011" y="12657"/>
                  </a:lnTo>
                  <a:lnTo>
                    <a:pt x="8803" y="11713"/>
                  </a:lnTo>
                  <a:lnTo>
                    <a:pt x="9653" y="190"/>
                  </a:lnTo>
                  <a:lnTo>
                    <a:pt x="9653" y="114"/>
                  </a:lnTo>
                  <a:lnTo>
                    <a:pt x="9615" y="58"/>
                  </a:lnTo>
                  <a:lnTo>
                    <a:pt x="9559" y="20"/>
                  </a:lnTo>
                  <a:lnTo>
                    <a:pt x="9483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548;p30">
              <a:extLst>
                <a:ext uri="{FF2B5EF4-FFF2-40B4-BE49-F238E27FC236}">
                  <a16:creationId xmlns:a16="http://schemas.microsoft.com/office/drawing/2014/main" id="{B2C75F25-DD46-82F8-AF35-185DA6F50A45}"/>
                </a:ext>
              </a:extLst>
            </p:cNvPr>
            <p:cNvSpPr/>
            <p:nvPr/>
          </p:nvSpPr>
          <p:spPr>
            <a:xfrm>
              <a:off x="5851550" y="3787125"/>
              <a:ext cx="120925" cy="150675"/>
            </a:xfrm>
            <a:custGeom>
              <a:avLst/>
              <a:gdLst/>
              <a:ahLst/>
              <a:cxnLst/>
              <a:rect l="l" t="t" r="r" b="b"/>
              <a:pathLst>
                <a:path w="4837" h="6027" extrusionOk="0">
                  <a:moveTo>
                    <a:pt x="38" y="1"/>
                  </a:moveTo>
                  <a:lnTo>
                    <a:pt x="0" y="6027"/>
                  </a:lnTo>
                  <a:lnTo>
                    <a:pt x="4836" y="6027"/>
                  </a:lnTo>
                  <a:lnTo>
                    <a:pt x="4194" y="1"/>
                  </a:lnTo>
                  <a:lnTo>
                    <a:pt x="4194" y="4969"/>
                  </a:lnTo>
                  <a:lnTo>
                    <a:pt x="4043" y="4893"/>
                  </a:lnTo>
                  <a:lnTo>
                    <a:pt x="3665" y="4761"/>
                  </a:lnTo>
                  <a:lnTo>
                    <a:pt x="3420" y="4704"/>
                  </a:lnTo>
                  <a:lnTo>
                    <a:pt x="3117" y="4629"/>
                  </a:lnTo>
                  <a:lnTo>
                    <a:pt x="2815" y="4591"/>
                  </a:lnTo>
                  <a:lnTo>
                    <a:pt x="2475" y="4572"/>
                  </a:lnTo>
                  <a:lnTo>
                    <a:pt x="2116" y="4591"/>
                  </a:lnTo>
                  <a:lnTo>
                    <a:pt x="1776" y="4648"/>
                  </a:lnTo>
                  <a:lnTo>
                    <a:pt x="1436" y="4742"/>
                  </a:lnTo>
                  <a:lnTo>
                    <a:pt x="1115" y="4836"/>
                  </a:lnTo>
                  <a:lnTo>
                    <a:pt x="624" y="5025"/>
                  </a:lnTo>
                  <a:lnTo>
                    <a:pt x="435" y="5101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549;p30">
              <a:extLst>
                <a:ext uri="{FF2B5EF4-FFF2-40B4-BE49-F238E27FC236}">
                  <a16:creationId xmlns:a16="http://schemas.microsoft.com/office/drawing/2014/main" id="{1115E26E-23CB-A616-C057-9D5F5DFD3DD0}"/>
                </a:ext>
              </a:extLst>
            </p:cNvPr>
            <p:cNvSpPr/>
            <p:nvPr/>
          </p:nvSpPr>
          <p:spPr>
            <a:xfrm>
              <a:off x="5284375" y="2804350"/>
              <a:ext cx="305100" cy="1132025"/>
            </a:xfrm>
            <a:custGeom>
              <a:avLst/>
              <a:gdLst/>
              <a:ahLst/>
              <a:cxnLst/>
              <a:rect l="l" t="t" r="r" b="b"/>
              <a:pathLst>
                <a:path w="12204" h="45281" extrusionOk="0">
                  <a:moveTo>
                    <a:pt x="1984" y="1"/>
                  </a:moveTo>
                  <a:lnTo>
                    <a:pt x="5271" y="35571"/>
                  </a:lnTo>
                  <a:lnTo>
                    <a:pt x="0" y="45281"/>
                  </a:lnTo>
                  <a:lnTo>
                    <a:pt x="4515" y="45016"/>
                  </a:lnTo>
                  <a:lnTo>
                    <a:pt x="9899" y="39255"/>
                  </a:lnTo>
                  <a:lnTo>
                    <a:pt x="9408" y="35326"/>
                  </a:lnTo>
                  <a:lnTo>
                    <a:pt x="9861" y="32776"/>
                  </a:lnTo>
                  <a:lnTo>
                    <a:pt x="10333" y="30131"/>
                  </a:lnTo>
                  <a:lnTo>
                    <a:pt x="10862" y="27071"/>
                  </a:lnTo>
                  <a:lnTo>
                    <a:pt x="11391" y="23954"/>
                  </a:lnTo>
                  <a:lnTo>
                    <a:pt x="11826" y="21120"/>
                  </a:lnTo>
                  <a:lnTo>
                    <a:pt x="11996" y="19930"/>
                  </a:lnTo>
                  <a:lnTo>
                    <a:pt x="12128" y="18967"/>
                  </a:lnTo>
                  <a:lnTo>
                    <a:pt x="12185" y="18230"/>
                  </a:lnTo>
                  <a:lnTo>
                    <a:pt x="12203" y="17984"/>
                  </a:lnTo>
                  <a:lnTo>
                    <a:pt x="12203" y="17814"/>
                  </a:lnTo>
                  <a:lnTo>
                    <a:pt x="12147" y="17531"/>
                  </a:lnTo>
                  <a:lnTo>
                    <a:pt x="12033" y="17153"/>
                  </a:lnTo>
                  <a:lnTo>
                    <a:pt x="11882" y="16738"/>
                  </a:lnTo>
                  <a:lnTo>
                    <a:pt x="11693" y="16265"/>
                  </a:lnTo>
                  <a:lnTo>
                    <a:pt x="11240" y="15245"/>
                  </a:lnTo>
                  <a:lnTo>
                    <a:pt x="10730" y="14169"/>
                  </a:lnTo>
                  <a:lnTo>
                    <a:pt x="10220" y="13186"/>
                  </a:lnTo>
                  <a:lnTo>
                    <a:pt x="9804" y="12336"/>
                  </a:lnTo>
                  <a:lnTo>
                    <a:pt x="9370" y="11562"/>
                  </a:lnTo>
                  <a:lnTo>
                    <a:pt x="120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" name="Google Shape;1550;p30">
              <a:extLst>
                <a:ext uri="{FF2B5EF4-FFF2-40B4-BE49-F238E27FC236}">
                  <a16:creationId xmlns:a16="http://schemas.microsoft.com/office/drawing/2014/main" id="{428DD064-E8CE-604C-EDB6-CB725C96E5DA}"/>
                </a:ext>
              </a:extLst>
            </p:cNvPr>
            <p:cNvSpPr/>
            <p:nvPr/>
          </p:nvSpPr>
          <p:spPr>
            <a:xfrm>
              <a:off x="5301850" y="2800100"/>
              <a:ext cx="291875" cy="1100400"/>
            </a:xfrm>
            <a:custGeom>
              <a:avLst/>
              <a:gdLst/>
              <a:ahLst/>
              <a:cxnLst/>
              <a:rect l="l" t="t" r="r" b="b"/>
              <a:pathLst>
                <a:path w="11675" h="44016" extrusionOk="0">
                  <a:moveTo>
                    <a:pt x="1285" y="1"/>
                  </a:moveTo>
                  <a:lnTo>
                    <a:pt x="1209" y="20"/>
                  </a:lnTo>
                  <a:lnTo>
                    <a:pt x="1153" y="58"/>
                  </a:lnTo>
                  <a:lnTo>
                    <a:pt x="1115" y="114"/>
                  </a:lnTo>
                  <a:lnTo>
                    <a:pt x="1115" y="190"/>
                  </a:lnTo>
                  <a:lnTo>
                    <a:pt x="4383" y="35703"/>
                  </a:lnTo>
                  <a:lnTo>
                    <a:pt x="19" y="43770"/>
                  </a:lnTo>
                  <a:lnTo>
                    <a:pt x="0" y="43826"/>
                  </a:lnTo>
                  <a:lnTo>
                    <a:pt x="0" y="43902"/>
                  </a:lnTo>
                  <a:lnTo>
                    <a:pt x="38" y="43959"/>
                  </a:lnTo>
                  <a:lnTo>
                    <a:pt x="95" y="43996"/>
                  </a:lnTo>
                  <a:lnTo>
                    <a:pt x="170" y="44015"/>
                  </a:lnTo>
                  <a:lnTo>
                    <a:pt x="208" y="44015"/>
                  </a:lnTo>
                  <a:lnTo>
                    <a:pt x="265" y="43996"/>
                  </a:lnTo>
                  <a:lnTo>
                    <a:pt x="303" y="43977"/>
                  </a:lnTo>
                  <a:lnTo>
                    <a:pt x="321" y="43940"/>
                  </a:lnTo>
                  <a:lnTo>
                    <a:pt x="4723" y="35817"/>
                  </a:lnTo>
                  <a:lnTo>
                    <a:pt x="4742" y="35760"/>
                  </a:lnTo>
                  <a:lnTo>
                    <a:pt x="4742" y="35722"/>
                  </a:lnTo>
                  <a:lnTo>
                    <a:pt x="1474" y="360"/>
                  </a:lnTo>
                  <a:lnTo>
                    <a:pt x="11089" y="360"/>
                  </a:lnTo>
                  <a:lnTo>
                    <a:pt x="8501" y="11675"/>
                  </a:lnTo>
                  <a:lnTo>
                    <a:pt x="8501" y="11751"/>
                  </a:lnTo>
                  <a:lnTo>
                    <a:pt x="8520" y="11807"/>
                  </a:lnTo>
                  <a:lnTo>
                    <a:pt x="8954" y="12620"/>
                  </a:lnTo>
                  <a:lnTo>
                    <a:pt x="9389" y="13451"/>
                  </a:lnTo>
                  <a:lnTo>
                    <a:pt x="9880" y="14433"/>
                  </a:lnTo>
                  <a:lnTo>
                    <a:pt x="10371" y="15491"/>
                  </a:lnTo>
                  <a:lnTo>
                    <a:pt x="10824" y="16492"/>
                  </a:lnTo>
                  <a:lnTo>
                    <a:pt x="11013" y="16945"/>
                  </a:lnTo>
                  <a:lnTo>
                    <a:pt x="11164" y="17361"/>
                  </a:lnTo>
                  <a:lnTo>
                    <a:pt x="11278" y="17720"/>
                  </a:lnTo>
                  <a:lnTo>
                    <a:pt x="11334" y="18003"/>
                  </a:lnTo>
                  <a:lnTo>
                    <a:pt x="11334" y="18136"/>
                  </a:lnTo>
                  <a:lnTo>
                    <a:pt x="11334" y="18324"/>
                  </a:lnTo>
                  <a:lnTo>
                    <a:pt x="11278" y="18834"/>
                  </a:lnTo>
                  <a:lnTo>
                    <a:pt x="11202" y="19533"/>
                  </a:lnTo>
                  <a:lnTo>
                    <a:pt x="11089" y="20402"/>
                  </a:lnTo>
                  <a:lnTo>
                    <a:pt x="10768" y="22518"/>
                  </a:lnTo>
                  <a:lnTo>
                    <a:pt x="10371" y="25030"/>
                  </a:lnTo>
                  <a:lnTo>
                    <a:pt x="9899" y="27770"/>
                  </a:lnTo>
                  <a:lnTo>
                    <a:pt x="9426" y="30528"/>
                  </a:lnTo>
                  <a:lnTo>
                    <a:pt x="8539" y="35458"/>
                  </a:lnTo>
                  <a:lnTo>
                    <a:pt x="8539" y="35515"/>
                  </a:lnTo>
                  <a:lnTo>
                    <a:pt x="8784" y="37517"/>
                  </a:lnTo>
                  <a:lnTo>
                    <a:pt x="8803" y="37593"/>
                  </a:lnTo>
                  <a:lnTo>
                    <a:pt x="8841" y="37630"/>
                  </a:lnTo>
                  <a:lnTo>
                    <a:pt x="8916" y="37668"/>
                  </a:lnTo>
                  <a:lnTo>
                    <a:pt x="8973" y="37668"/>
                  </a:lnTo>
                  <a:lnTo>
                    <a:pt x="9049" y="37649"/>
                  </a:lnTo>
                  <a:lnTo>
                    <a:pt x="9105" y="37611"/>
                  </a:lnTo>
                  <a:lnTo>
                    <a:pt x="9124" y="37555"/>
                  </a:lnTo>
                  <a:lnTo>
                    <a:pt x="9124" y="37479"/>
                  </a:lnTo>
                  <a:lnTo>
                    <a:pt x="8898" y="35496"/>
                  </a:lnTo>
                  <a:lnTo>
                    <a:pt x="9426" y="32530"/>
                  </a:lnTo>
                  <a:lnTo>
                    <a:pt x="9880" y="29885"/>
                  </a:lnTo>
                  <a:lnTo>
                    <a:pt x="10409" y="26882"/>
                  </a:lnTo>
                  <a:lnTo>
                    <a:pt x="10900" y="23859"/>
                  </a:lnTo>
                  <a:lnTo>
                    <a:pt x="11334" y="21139"/>
                  </a:lnTo>
                  <a:lnTo>
                    <a:pt x="11486" y="20006"/>
                  </a:lnTo>
                  <a:lnTo>
                    <a:pt x="11599" y="19061"/>
                  </a:lnTo>
                  <a:lnTo>
                    <a:pt x="11674" y="18381"/>
                  </a:lnTo>
                  <a:lnTo>
                    <a:pt x="11674" y="18136"/>
                  </a:lnTo>
                  <a:lnTo>
                    <a:pt x="11674" y="17966"/>
                  </a:lnTo>
                  <a:lnTo>
                    <a:pt x="11618" y="17682"/>
                  </a:lnTo>
                  <a:lnTo>
                    <a:pt x="11523" y="17342"/>
                  </a:lnTo>
                  <a:lnTo>
                    <a:pt x="11372" y="16945"/>
                  </a:lnTo>
                  <a:lnTo>
                    <a:pt x="11202" y="16511"/>
                  </a:lnTo>
                  <a:lnTo>
                    <a:pt x="10805" y="15566"/>
                  </a:lnTo>
                  <a:lnTo>
                    <a:pt x="10333" y="14565"/>
                  </a:lnTo>
                  <a:lnTo>
                    <a:pt x="9842" y="13583"/>
                  </a:lnTo>
                  <a:lnTo>
                    <a:pt x="9408" y="12733"/>
                  </a:lnTo>
                  <a:lnTo>
                    <a:pt x="8860" y="11694"/>
                  </a:lnTo>
                  <a:lnTo>
                    <a:pt x="11486" y="209"/>
                  </a:lnTo>
                  <a:lnTo>
                    <a:pt x="11486" y="133"/>
                  </a:lnTo>
                  <a:lnTo>
                    <a:pt x="11448" y="76"/>
                  </a:lnTo>
                  <a:lnTo>
                    <a:pt x="11391" y="20"/>
                  </a:lnTo>
                  <a:lnTo>
                    <a:pt x="1131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" name="Google Shape;1551;p30">
              <a:extLst>
                <a:ext uri="{FF2B5EF4-FFF2-40B4-BE49-F238E27FC236}">
                  <a16:creationId xmlns:a16="http://schemas.microsoft.com/office/drawing/2014/main" id="{9FA69EA8-56FE-288B-80D2-E91BD6CEAC20}"/>
                </a:ext>
              </a:extLst>
            </p:cNvPr>
            <p:cNvSpPr/>
            <p:nvPr/>
          </p:nvSpPr>
          <p:spPr>
            <a:xfrm>
              <a:off x="5265950" y="3742725"/>
              <a:ext cx="278650" cy="195075"/>
            </a:xfrm>
            <a:custGeom>
              <a:avLst/>
              <a:gdLst/>
              <a:ahLst/>
              <a:cxnLst/>
              <a:rect l="l" t="t" r="r" b="b"/>
              <a:pathLst>
                <a:path w="11146" h="7803" extrusionOk="0">
                  <a:moveTo>
                    <a:pt x="10428" y="1"/>
                  </a:moveTo>
                  <a:lnTo>
                    <a:pt x="4818" y="6254"/>
                  </a:lnTo>
                  <a:lnTo>
                    <a:pt x="4383" y="6178"/>
                  </a:lnTo>
                  <a:lnTo>
                    <a:pt x="3968" y="6121"/>
                  </a:lnTo>
                  <a:lnTo>
                    <a:pt x="3590" y="6102"/>
                  </a:lnTo>
                  <a:lnTo>
                    <a:pt x="3231" y="6084"/>
                  </a:lnTo>
                  <a:lnTo>
                    <a:pt x="2910" y="6065"/>
                  </a:lnTo>
                  <a:lnTo>
                    <a:pt x="2607" y="6084"/>
                  </a:lnTo>
                  <a:lnTo>
                    <a:pt x="2305" y="6102"/>
                  </a:lnTo>
                  <a:lnTo>
                    <a:pt x="2041" y="6140"/>
                  </a:lnTo>
                  <a:lnTo>
                    <a:pt x="1814" y="6178"/>
                  </a:lnTo>
                  <a:lnTo>
                    <a:pt x="1587" y="6235"/>
                  </a:lnTo>
                  <a:lnTo>
                    <a:pt x="1380" y="6291"/>
                  </a:lnTo>
                  <a:lnTo>
                    <a:pt x="1191" y="6367"/>
                  </a:lnTo>
                  <a:lnTo>
                    <a:pt x="1021" y="6442"/>
                  </a:lnTo>
                  <a:lnTo>
                    <a:pt x="870" y="6537"/>
                  </a:lnTo>
                  <a:lnTo>
                    <a:pt x="737" y="6612"/>
                  </a:lnTo>
                  <a:lnTo>
                    <a:pt x="624" y="6707"/>
                  </a:lnTo>
                  <a:lnTo>
                    <a:pt x="416" y="6896"/>
                  </a:lnTo>
                  <a:lnTo>
                    <a:pt x="265" y="7085"/>
                  </a:lnTo>
                  <a:lnTo>
                    <a:pt x="152" y="7274"/>
                  </a:lnTo>
                  <a:lnTo>
                    <a:pt x="76" y="7444"/>
                  </a:lnTo>
                  <a:lnTo>
                    <a:pt x="38" y="7576"/>
                  </a:lnTo>
                  <a:lnTo>
                    <a:pt x="1" y="7689"/>
                  </a:lnTo>
                  <a:lnTo>
                    <a:pt x="1" y="7803"/>
                  </a:lnTo>
                  <a:lnTo>
                    <a:pt x="5214" y="7803"/>
                  </a:lnTo>
                  <a:lnTo>
                    <a:pt x="9502" y="2910"/>
                  </a:lnTo>
                  <a:lnTo>
                    <a:pt x="10485" y="7803"/>
                  </a:lnTo>
                  <a:lnTo>
                    <a:pt x="10598" y="6915"/>
                  </a:lnTo>
                  <a:lnTo>
                    <a:pt x="10862" y="4912"/>
                  </a:lnTo>
                  <a:lnTo>
                    <a:pt x="10995" y="3798"/>
                  </a:lnTo>
                  <a:lnTo>
                    <a:pt x="11089" y="2759"/>
                  </a:lnTo>
                  <a:lnTo>
                    <a:pt x="11127" y="2305"/>
                  </a:lnTo>
                  <a:lnTo>
                    <a:pt x="11146" y="1909"/>
                  </a:lnTo>
                  <a:lnTo>
                    <a:pt x="11146" y="1588"/>
                  </a:lnTo>
                  <a:lnTo>
                    <a:pt x="11127" y="1380"/>
                  </a:lnTo>
                  <a:lnTo>
                    <a:pt x="11051" y="1059"/>
                  </a:lnTo>
                  <a:lnTo>
                    <a:pt x="10938" y="775"/>
                  </a:lnTo>
                  <a:lnTo>
                    <a:pt x="10825" y="549"/>
                  </a:lnTo>
                  <a:lnTo>
                    <a:pt x="10711" y="341"/>
                  </a:lnTo>
                  <a:lnTo>
                    <a:pt x="10598" y="190"/>
                  </a:lnTo>
                  <a:lnTo>
                    <a:pt x="10504" y="95"/>
                  </a:lnTo>
                  <a:lnTo>
                    <a:pt x="1042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" name="Google Shape;1552;p30">
              <a:extLst>
                <a:ext uri="{FF2B5EF4-FFF2-40B4-BE49-F238E27FC236}">
                  <a16:creationId xmlns:a16="http://schemas.microsoft.com/office/drawing/2014/main" id="{47F0D957-5073-3F30-C237-24E64F57404D}"/>
                </a:ext>
              </a:extLst>
            </p:cNvPr>
            <p:cNvSpPr/>
            <p:nvPr/>
          </p:nvSpPr>
          <p:spPr>
            <a:xfrm>
              <a:off x="5284375" y="1742250"/>
              <a:ext cx="789625" cy="1504650"/>
            </a:xfrm>
            <a:custGeom>
              <a:avLst/>
              <a:gdLst/>
              <a:ahLst/>
              <a:cxnLst/>
              <a:rect l="l" t="t" r="r" b="b"/>
              <a:pathLst>
                <a:path w="31585" h="60186" extrusionOk="0">
                  <a:moveTo>
                    <a:pt x="8803" y="1"/>
                  </a:moveTo>
                  <a:lnTo>
                    <a:pt x="8444" y="454"/>
                  </a:lnTo>
                  <a:lnTo>
                    <a:pt x="8066" y="964"/>
                  </a:lnTo>
                  <a:lnTo>
                    <a:pt x="7689" y="1493"/>
                  </a:lnTo>
                  <a:lnTo>
                    <a:pt x="7311" y="2079"/>
                  </a:lnTo>
                  <a:lnTo>
                    <a:pt x="6933" y="2721"/>
                  </a:lnTo>
                  <a:lnTo>
                    <a:pt x="6536" y="3420"/>
                  </a:lnTo>
                  <a:lnTo>
                    <a:pt x="6159" y="4175"/>
                  </a:lnTo>
                  <a:lnTo>
                    <a:pt x="5781" y="5007"/>
                  </a:lnTo>
                  <a:lnTo>
                    <a:pt x="5403" y="5913"/>
                  </a:lnTo>
                  <a:lnTo>
                    <a:pt x="5025" y="6896"/>
                  </a:lnTo>
                  <a:lnTo>
                    <a:pt x="4666" y="7972"/>
                  </a:lnTo>
                  <a:lnTo>
                    <a:pt x="4307" y="9125"/>
                  </a:lnTo>
                  <a:lnTo>
                    <a:pt x="3948" y="10390"/>
                  </a:lnTo>
                  <a:lnTo>
                    <a:pt x="3608" y="11731"/>
                  </a:lnTo>
                  <a:lnTo>
                    <a:pt x="3268" y="13205"/>
                  </a:lnTo>
                  <a:lnTo>
                    <a:pt x="2928" y="14773"/>
                  </a:lnTo>
                  <a:lnTo>
                    <a:pt x="2626" y="16454"/>
                  </a:lnTo>
                  <a:lnTo>
                    <a:pt x="2324" y="18249"/>
                  </a:lnTo>
                  <a:lnTo>
                    <a:pt x="2022" y="20175"/>
                  </a:lnTo>
                  <a:lnTo>
                    <a:pt x="1757" y="22253"/>
                  </a:lnTo>
                  <a:lnTo>
                    <a:pt x="1493" y="24445"/>
                  </a:lnTo>
                  <a:lnTo>
                    <a:pt x="1247" y="26787"/>
                  </a:lnTo>
                  <a:lnTo>
                    <a:pt x="1020" y="29262"/>
                  </a:lnTo>
                  <a:lnTo>
                    <a:pt x="831" y="31906"/>
                  </a:lnTo>
                  <a:lnTo>
                    <a:pt x="643" y="34702"/>
                  </a:lnTo>
                  <a:lnTo>
                    <a:pt x="473" y="37649"/>
                  </a:lnTo>
                  <a:lnTo>
                    <a:pt x="340" y="40785"/>
                  </a:lnTo>
                  <a:lnTo>
                    <a:pt x="208" y="44072"/>
                  </a:lnTo>
                  <a:lnTo>
                    <a:pt x="114" y="47547"/>
                  </a:lnTo>
                  <a:lnTo>
                    <a:pt x="57" y="51193"/>
                  </a:lnTo>
                  <a:lnTo>
                    <a:pt x="19" y="55047"/>
                  </a:lnTo>
                  <a:lnTo>
                    <a:pt x="0" y="59071"/>
                  </a:lnTo>
                  <a:lnTo>
                    <a:pt x="2513" y="59354"/>
                  </a:lnTo>
                  <a:lnTo>
                    <a:pt x="4836" y="59581"/>
                  </a:lnTo>
                  <a:lnTo>
                    <a:pt x="7027" y="59769"/>
                  </a:lnTo>
                  <a:lnTo>
                    <a:pt x="9068" y="59939"/>
                  </a:lnTo>
                  <a:lnTo>
                    <a:pt x="10994" y="60053"/>
                  </a:lnTo>
                  <a:lnTo>
                    <a:pt x="12827" y="60128"/>
                  </a:lnTo>
                  <a:lnTo>
                    <a:pt x="14602" y="60185"/>
                  </a:lnTo>
                  <a:lnTo>
                    <a:pt x="16340" y="60185"/>
                  </a:lnTo>
                  <a:lnTo>
                    <a:pt x="18059" y="60147"/>
                  </a:lnTo>
                  <a:lnTo>
                    <a:pt x="19778" y="60072"/>
                  </a:lnTo>
                  <a:lnTo>
                    <a:pt x="21535" y="59958"/>
                  </a:lnTo>
                  <a:lnTo>
                    <a:pt x="23330" y="59807"/>
                  </a:lnTo>
                  <a:lnTo>
                    <a:pt x="25219" y="59618"/>
                  </a:lnTo>
                  <a:lnTo>
                    <a:pt x="27183" y="59392"/>
                  </a:lnTo>
                  <a:lnTo>
                    <a:pt x="29280" y="59127"/>
                  </a:lnTo>
                  <a:lnTo>
                    <a:pt x="31528" y="58806"/>
                  </a:lnTo>
                  <a:lnTo>
                    <a:pt x="31547" y="58277"/>
                  </a:lnTo>
                  <a:lnTo>
                    <a:pt x="31566" y="56728"/>
                  </a:lnTo>
                  <a:lnTo>
                    <a:pt x="31585" y="54310"/>
                  </a:lnTo>
                  <a:lnTo>
                    <a:pt x="31566" y="51137"/>
                  </a:lnTo>
                  <a:lnTo>
                    <a:pt x="31528" y="49304"/>
                  </a:lnTo>
                  <a:lnTo>
                    <a:pt x="31490" y="47340"/>
                  </a:lnTo>
                  <a:lnTo>
                    <a:pt x="31434" y="45243"/>
                  </a:lnTo>
                  <a:lnTo>
                    <a:pt x="31358" y="43052"/>
                  </a:lnTo>
                  <a:lnTo>
                    <a:pt x="31245" y="40747"/>
                  </a:lnTo>
                  <a:lnTo>
                    <a:pt x="31113" y="38367"/>
                  </a:lnTo>
                  <a:lnTo>
                    <a:pt x="30943" y="35930"/>
                  </a:lnTo>
                  <a:lnTo>
                    <a:pt x="30754" y="33455"/>
                  </a:lnTo>
                  <a:lnTo>
                    <a:pt x="30527" y="30943"/>
                  </a:lnTo>
                  <a:lnTo>
                    <a:pt x="30262" y="28393"/>
                  </a:lnTo>
                  <a:lnTo>
                    <a:pt x="29941" y="25861"/>
                  </a:lnTo>
                  <a:lnTo>
                    <a:pt x="29771" y="24596"/>
                  </a:lnTo>
                  <a:lnTo>
                    <a:pt x="29601" y="23349"/>
                  </a:lnTo>
                  <a:lnTo>
                    <a:pt x="29412" y="22102"/>
                  </a:lnTo>
                  <a:lnTo>
                    <a:pt x="29205" y="20855"/>
                  </a:lnTo>
                  <a:lnTo>
                    <a:pt x="28997" y="19628"/>
                  </a:lnTo>
                  <a:lnTo>
                    <a:pt x="28770" y="18419"/>
                  </a:lnTo>
                  <a:lnTo>
                    <a:pt x="28525" y="17229"/>
                  </a:lnTo>
                  <a:lnTo>
                    <a:pt x="28260" y="16038"/>
                  </a:lnTo>
                  <a:lnTo>
                    <a:pt x="27996" y="14886"/>
                  </a:lnTo>
                  <a:lnTo>
                    <a:pt x="27712" y="13734"/>
                  </a:lnTo>
                  <a:lnTo>
                    <a:pt x="27429" y="12619"/>
                  </a:lnTo>
                  <a:lnTo>
                    <a:pt x="27127" y="11524"/>
                  </a:lnTo>
                  <a:lnTo>
                    <a:pt x="26787" y="10466"/>
                  </a:lnTo>
                  <a:lnTo>
                    <a:pt x="26466" y="9427"/>
                  </a:lnTo>
                  <a:lnTo>
                    <a:pt x="26107" y="8426"/>
                  </a:lnTo>
                  <a:lnTo>
                    <a:pt x="25729" y="7462"/>
                  </a:lnTo>
                  <a:lnTo>
                    <a:pt x="25351" y="6518"/>
                  </a:lnTo>
                  <a:lnTo>
                    <a:pt x="24954" y="5630"/>
                  </a:lnTo>
                  <a:lnTo>
                    <a:pt x="24520" y="4761"/>
                  </a:lnTo>
                  <a:lnTo>
                    <a:pt x="24085" y="3949"/>
                  </a:lnTo>
                  <a:lnTo>
                    <a:pt x="23632" y="3174"/>
                  </a:lnTo>
                  <a:lnTo>
                    <a:pt x="23160" y="2437"/>
                  </a:lnTo>
                  <a:lnTo>
                    <a:pt x="22669" y="1757"/>
                  </a:lnTo>
                  <a:lnTo>
                    <a:pt x="22423" y="1436"/>
                  </a:lnTo>
                  <a:lnTo>
                    <a:pt x="22177" y="1115"/>
                  </a:lnTo>
                  <a:lnTo>
                    <a:pt x="21913" y="832"/>
                  </a:lnTo>
                  <a:lnTo>
                    <a:pt x="21649" y="530"/>
                  </a:lnTo>
                  <a:lnTo>
                    <a:pt x="21365" y="265"/>
                  </a:lnTo>
                  <a:lnTo>
                    <a:pt x="21101" y="1"/>
                  </a:lnTo>
                  <a:close/>
                </a:path>
              </a:pathLst>
            </a:custGeom>
            <a:solidFill>
              <a:srgbClr val="2D8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" name="Google Shape;1553;p30">
              <a:extLst>
                <a:ext uri="{FF2B5EF4-FFF2-40B4-BE49-F238E27FC236}">
                  <a16:creationId xmlns:a16="http://schemas.microsoft.com/office/drawing/2014/main" id="{419063A8-E075-93DC-7394-D3C771AA4B85}"/>
                </a:ext>
              </a:extLst>
            </p:cNvPr>
            <p:cNvSpPr/>
            <p:nvPr/>
          </p:nvSpPr>
          <p:spPr>
            <a:xfrm>
              <a:off x="5284375" y="1742250"/>
              <a:ext cx="789625" cy="1504650"/>
            </a:xfrm>
            <a:custGeom>
              <a:avLst/>
              <a:gdLst/>
              <a:ahLst/>
              <a:cxnLst/>
              <a:rect l="l" t="t" r="r" b="b"/>
              <a:pathLst>
                <a:path w="31585" h="60186" fill="none" extrusionOk="0">
                  <a:moveTo>
                    <a:pt x="14678" y="1"/>
                  </a:moveTo>
                  <a:lnTo>
                    <a:pt x="8803" y="1"/>
                  </a:lnTo>
                  <a:lnTo>
                    <a:pt x="8803" y="1"/>
                  </a:lnTo>
                  <a:lnTo>
                    <a:pt x="8444" y="454"/>
                  </a:lnTo>
                  <a:lnTo>
                    <a:pt x="8066" y="964"/>
                  </a:lnTo>
                  <a:lnTo>
                    <a:pt x="7689" y="1493"/>
                  </a:lnTo>
                  <a:lnTo>
                    <a:pt x="7311" y="2079"/>
                  </a:lnTo>
                  <a:lnTo>
                    <a:pt x="6933" y="2721"/>
                  </a:lnTo>
                  <a:lnTo>
                    <a:pt x="6536" y="3420"/>
                  </a:lnTo>
                  <a:lnTo>
                    <a:pt x="6159" y="4175"/>
                  </a:lnTo>
                  <a:lnTo>
                    <a:pt x="5781" y="5007"/>
                  </a:lnTo>
                  <a:lnTo>
                    <a:pt x="5403" y="5913"/>
                  </a:lnTo>
                  <a:lnTo>
                    <a:pt x="5025" y="6896"/>
                  </a:lnTo>
                  <a:lnTo>
                    <a:pt x="4666" y="7972"/>
                  </a:lnTo>
                  <a:lnTo>
                    <a:pt x="4307" y="9125"/>
                  </a:lnTo>
                  <a:lnTo>
                    <a:pt x="3948" y="10390"/>
                  </a:lnTo>
                  <a:lnTo>
                    <a:pt x="3608" y="11731"/>
                  </a:lnTo>
                  <a:lnTo>
                    <a:pt x="3268" y="13205"/>
                  </a:lnTo>
                  <a:lnTo>
                    <a:pt x="2928" y="14773"/>
                  </a:lnTo>
                  <a:lnTo>
                    <a:pt x="2626" y="16454"/>
                  </a:lnTo>
                  <a:lnTo>
                    <a:pt x="2324" y="18249"/>
                  </a:lnTo>
                  <a:lnTo>
                    <a:pt x="2022" y="20175"/>
                  </a:lnTo>
                  <a:lnTo>
                    <a:pt x="1757" y="22253"/>
                  </a:lnTo>
                  <a:lnTo>
                    <a:pt x="1493" y="24445"/>
                  </a:lnTo>
                  <a:lnTo>
                    <a:pt x="1247" y="26787"/>
                  </a:lnTo>
                  <a:lnTo>
                    <a:pt x="1020" y="29262"/>
                  </a:lnTo>
                  <a:lnTo>
                    <a:pt x="831" y="31906"/>
                  </a:lnTo>
                  <a:lnTo>
                    <a:pt x="643" y="34702"/>
                  </a:lnTo>
                  <a:lnTo>
                    <a:pt x="473" y="37649"/>
                  </a:lnTo>
                  <a:lnTo>
                    <a:pt x="340" y="40785"/>
                  </a:lnTo>
                  <a:lnTo>
                    <a:pt x="208" y="44072"/>
                  </a:lnTo>
                  <a:lnTo>
                    <a:pt x="114" y="47547"/>
                  </a:lnTo>
                  <a:lnTo>
                    <a:pt x="57" y="51193"/>
                  </a:lnTo>
                  <a:lnTo>
                    <a:pt x="19" y="55047"/>
                  </a:lnTo>
                  <a:lnTo>
                    <a:pt x="0" y="59071"/>
                  </a:lnTo>
                  <a:lnTo>
                    <a:pt x="0" y="59071"/>
                  </a:lnTo>
                  <a:lnTo>
                    <a:pt x="2513" y="59354"/>
                  </a:lnTo>
                  <a:lnTo>
                    <a:pt x="4836" y="59581"/>
                  </a:lnTo>
                  <a:lnTo>
                    <a:pt x="7027" y="59769"/>
                  </a:lnTo>
                  <a:lnTo>
                    <a:pt x="9068" y="59939"/>
                  </a:lnTo>
                  <a:lnTo>
                    <a:pt x="10994" y="60053"/>
                  </a:lnTo>
                  <a:lnTo>
                    <a:pt x="12827" y="60128"/>
                  </a:lnTo>
                  <a:lnTo>
                    <a:pt x="14602" y="60185"/>
                  </a:lnTo>
                  <a:lnTo>
                    <a:pt x="16340" y="60185"/>
                  </a:lnTo>
                  <a:lnTo>
                    <a:pt x="18059" y="60147"/>
                  </a:lnTo>
                  <a:lnTo>
                    <a:pt x="19778" y="60072"/>
                  </a:lnTo>
                  <a:lnTo>
                    <a:pt x="21535" y="59958"/>
                  </a:lnTo>
                  <a:lnTo>
                    <a:pt x="23330" y="59807"/>
                  </a:lnTo>
                  <a:lnTo>
                    <a:pt x="25219" y="59618"/>
                  </a:lnTo>
                  <a:lnTo>
                    <a:pt x="27183" y="59392"/>
                  </a:lnTo>
                  <a:lnTo>
                    <a:pt x="29280" y="59127"/>
                  </a:lnTo>
                  <a:lnTo>
                    <a:pt x="31528" y="58806"/>
                  </a:lnTo>
                  <a:lnTo>
                    <a:pt x="31528" y="58806"/>
                  </a:lnTo>
                  <a:lnTo>
                    <a:pt x="31547" y="58277"/>
                  </a:lnTo>
                  <a:lnTo>
                    <a:pt x="31566" y="56728"/>
                  </a:lnTo>
                  <a:lnTo>
                    <a:pt x="31585" y="54310"/>
                  </a:lnTo>
                  <a:lnTo>
                    <a:pt x="31566" y="51137"/>
                  </a:lnTo>
                  <a:lnTo>
                    <a:pt x="31528" y="49304"/>
                  </a:lnTo>
                  <a:lnTo>
                    <a:pt x="31490" y="47340"/>
                  </a:lnTo>
                  <a:lnTo>
                    <a:pt x="31434" y="45243"/>
                  </a:lnTo>
                  <a:lnTo>
                    <a:pt x="31358" y="43052"/>
                  </a:lnTo>
                  <a:lnTo>
                    <a:pt x="31245" y="40747"/>
                  </a:lnTo>
                  <a:lnTo>
                    <a:pt x="31113" y="38367"/>
                  </a:lnTo>
                  <a:lnTo>
                    <a:pt x="30943" y="35930"/>
                  </a:lnTo>
                  <a:lnTo>
                    <a:pt x="30754" y="33455"/>
                  </a:lnTo>
                  <a:lnTo>
                    <a:pt x="30527" y="30943"/>
                  </a:lnTo>
                  <a:lnTo>
                    <a:pt x="30262" y="28393"/>
                  </a:lnTo>
                  <a:lnTo>
                    <a:pt x="29941" y="25861"/>
                  </a:lnTo>
                  <a:lnTo>
                    <a:pt x="29771" y="24596"/>
                  </a:lnTo>
                  <a:lnTo>
                    <a:pt x="29601" y="23349"/>
                  </a:lnTo>
                  <a:lnTo>
                    <a:pt x="29412" y="22102"/>
                  </a:lnTo>
                  <a:lnTo>
                    <a:pt x="29205" y="20855"/>
                  </a:lnTo>
                  <a:lnTo>
                    <a:pt x="28997" y="19628"/>
                  </a:lnTo>
                  <a:lnTo>
                    <a:pt x="28770" y="18419"/>
                  </a:lnTo>
                  <a:lnTo>
                    <a:pt x="28525" y="17229"/>
                  </a:lnTo>
                  <a:lnTo>
                    <a:pt x="28260" y="16038"/>
                  </a:lnTo>
                  <a:lnTo>
                    <a:pt x="27996" y="14886"/>
                  </a:lnTo>
                  <a:lnTo>
                    <a:pt x="27712" y="13734"/>
                  </a:lnTo>
                  <a:lnTo>
                    <a:pt x="27429" y="12619"/>
                  </a:lnTo>
                  <a:lnTo>
                    <a:pt x="27127" y="11524"/>
                  </a:lnTo>
                  <a:lnTo>
                    <a:pt x="26787" y="10466"/>
                  </a:lnTo>
                  <a:lnTo>
                    <a:pt x="26466" y="9427"/>
                  </a:lnTo>
                  <a:lnTo>
                    <a:pt x="26107" y="8426"/>
                  </a:lnTo>
                  <a:lnTo>
                    <a:pt x="25729" y="7462"/>
                  </a:lnTo>
                  <a:lnTo>
                    <a:pt x="25351" y="6518"/>
                  </a:lnTo>
                  <a:lnTo>
                    <a:pt x="24954" y="5630"/>
                  </a:lnTo>
                  <a:lnTo>
                    <a:pt x="24520" y="4761"/>
                  </a:lnTo>
                  <a:lnTo>
                    <a:pt x="24085" y="3949"/>
                  </a:lnTo>
                  <a:lnTo>
                    <a:pt x="23632" y="3174"/>
                  </a:lnTo>
                  <a:lnTo>
                    <a:pt x="23160" y="2437"/>
                  </a:lnTo>
                  <a:lnTo>
                    <a:pt x="22669" y="1757"/>
                  </a:lnTo>
                  <a:lnTo>
                    <a:pt x="22423" y="1436"/>
                  </a:lnTo>
                  <a:lnTo>
                    <a:pt x="22177" y="1115"/>
                  </a:lnTo>
                  <a:lnTo>
                    <a:pt x="21913" y="832"/>
                  </a:lnTo>
                  <a:lnTo>
                    <a:pt x="21649" y="530"/>
                  </a:lnTo>
                  <a:lnTo>
                    <a:pt x="21365" y="265"/>
                  </a:lnTo>
                  <a:lnTo>
                    <a:pt x="211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" name="Google Shape;1554;p30">
              <a:extLst>
                <a:ext uri="{FF2B5EF4-FFF2-40B4-BE49-F238E27FC236}">
                  <a16:creationId xmlns:a16="http://schemas.microsoft.com/office/drawing/2014/main" id="{D1DB6E2D-B021-9719-EBE9-F1DA0195B17A}"/>
                </a:ext>
              </a:extLst>
            </p:cNvPr>
            <p:cNvSpPr/>
            <p:nvPr/>
          </p:nvSpPr>
          <p:spPr>
            <a:xfrm>
              <a:off x="5280125" y="710850"/>
              <a:ext cx="762725" cy="517600"/>
            </a:xfrm>
            <a:custGeom>
              <a:avLst/>
              <a:gdLst/>
              <a:ahLst/>
              <a:cxnLst/>
              <a:rect l="l" t="t" r="r" b="b"/>
              <a:pathLst>
                <a:path w="30509" h="20704" extrusionOk="0">
                  <a:moveTo>
                    <a:pt x="26768" y="0"/>
                  </a:moveTo>
                  <a:lnTo>
                    <a:pt x="3514" y="1247"/>
                  </a:lnTo>
                  <a:lnTo>
                    <a:pt x="3363" y="1625"/>
                  </a:lnTo>
                  <a:lnTo>
                    <a:pt x="3174" y="1984"/>
                  </a:lnTo>
                  <a:lnTo>
                    <a:pt x="2947" y="2324"/>
                  </a:lnTo>
                  <a:lnTo>
                    <a:pt x="2683" y="2645"/>
                  </a:lnTo>
                  <a:lnTo>
                    <a:pt x="2475" y="2890"/>
                  </a:lnTo>
                  <a:lnTo>
                    <a:pt x="2229" y="3136"/>
                  </a:lnTo>
                  <a:lnTo>
                    <a:pt x="1738" y="3570"/>
                  </a:lnTo>
                  <a:lnTo>
                    <a:pt x="1247" y="4024"/>
                  </a:lnTo>
                  <a:lnTo>
                    <a:pt x="1020" y="4269"/>
                  </a:lnTo>
                  <a:lnTo>
                    <a:pt x="813" y="4515"/>
                  </a:lnTo>
                  <a:lnTo>
                    <a:pt x="680" y="4704"/>
                  </a:lnTo>
                  <a:lnTo>
                    <a:pt x="548" y="4893"/>
                  </a:lnTo>
                  <a:lnTo>
                    <a:pt x="435" y="5101"/>
                  </a:lnTo>
                  <a:lnTo>
                    <a:pt x="340" y="5308"/>
                  </a:lnTo>
                  <a:lnTo>
                    <a:pt x="246" y="5535"/>
                  </a:lnTo>
                  <a:lnTo>
                    <a:pt x="170" y="5743"/>
                  </a:lnTo>
                  <a:lnTo>
                    <a:pt x="114" y="5970"/>
                  </a:lnTo>
                  <a:lnTo>
                    <a:pt x="76" y="6196"/>
                  </a:lnTo>
                  <a:lnTo>
                    <a:pt x="38" y="6423"/>
                  </a:lnTo>
                  <a:lnTo>
                    <a:pt x="19" y="6668"/>
                  </a:lnTo>
                  <a:lnTo>
                    <a:pt x="0" y="6895"/>
                  </a:lnTo>
                  <a:lnTo>
                    <a:pt x="19" y="7122"/>
                  </a:lnTo>
                  <a:lnTo>
                    <a:pt x="38" y="7367"/>
                  </a:lnTo>
                  <a:lnTo>
                    <a:pt x="76" y="7594"/>
                  </a:lnTo>
                  <a:lnTo>
                    <a:pt x="133" y="7821"/>
                  </a:lnTo>
                  <a:lnTo>
                    <a:pt x="189" y="8047"/>
                  </a:lnTo>
                  <a:lnTo>
                    <a:pt x="265" y="8255"/>
                  </a:lnTo>
                  <a:lnTo>
                    <a:pt x="359" y="8463"/>
                  </a:lnTo>
                  <a:lnTo>
                    <a:pt x="473" y="8671"/>
                  </a:lnTo>
                  <a:lnTo>
                    <a:pt x="586" y="8879"/>
                  </a:lnTo>
                  <a:lnTo>
                    <a:pt x="718" y="9068"/>
                  </a:lnTo>
                  <a:lnTo>
                    <a:pt x="850" y="9256"/>
                  </a:lnTo>
                  <a:lnTo>
                    <a:pt x="1001" y="9426"/>
                  </a:lnTo>
                  <a:lnTo>
                    <a:pt x="1172" y="9596"/>
                  </a:lnTo>
                  <a:lnTo>
                    <a:pt x="1342" y="9766"/>
                  </a:lnTo>
                  <a:lnTo>
                    <a:pt x="1512" y="9899"/>
                  </a:lnTo>
                  <a:lnTo>
                    <a:pt x="1700" y="10031"/>
                  </a:lnTo>
                  <a:lnTo>
                    <a:pt x="1908" y="10163"/>
                  </a:lnTo>
                  <a:lnTo>
                    <a:pt x="2116" y="10277"/>
                  </a:lnTo>
                  <a:lnTo>
                    <a:pt x="2324" y="10371"/>
                  </a:lnTo>
                  <a:lnTo>
                    <a:pt x="2532" y="10465"/>
                  </a:lnTo>
                  <a:lnTo>
                    <a:pt x="2758" y="10541"/>
                  </a:lnTo>
                  <a:lnTo>
                    <a:pt x="2456" y="10692"/>
                  </a:lnTo>
                  <a:lnTo>
                    <a:pt x="2192" y="10900"/>
                  </a:lnTo>
                  <a:lnTo>
                    <a:pt x="1946" y="11127"/>
                  </a:lnTo>
                  <a:lnTo>
                    <a:pt x="1719" y="11372"/>
                  </a:lnTo>
                  <a:lnTo>
                    <a:pt x="1530" y="11637"/>
                  </a:lnTo>
                  <a:lnTo>
                    <a:pt x="1360" y="11920"/>
                  </a:lnTo>
                  <a:lnTo>
                    <a:pt x="1209" y="12222"/>
                  </a:lnTo>
                  <a:lnTo>
                    <a:pt x="1096" y="12543"/>
                  </a:lnTo>
                  <a:lnTo>
                    <a:pt x="1001" y="12864"/>
                  </a:lnTo>
                  <a:lnTo>
                    <a:pt x="945" y="13204"/>
                  </a:lnTo>
                  <a:lnTo>
                    <a:pt x="926" y="13526"/>
                  </a:lnTo>
                  <a:lnTo>
                    <a:pt x="945" y="13866"/>
                  </a:lnTo>
                  <a:lnTo>
                    <a:pt x="983" y="14187"/>
                  </a:lnTo>
                  <a:lnTo>
                    <a:pt x="1058" y="14527"/>
                  </a:lnTo>
                  <a:lnTo>
                    <a:pt x="1153" y="14829"/>
                  </a:lnTo>
                  <a:lnTo>
                    <a:pt x="1304" y="15131"/>
                  </a:lnTo>
                  <a:lnTo>
                    <a:pt x="1493" y="15415"/>
                  </a:lnTo>
                  <a:lnTo>
                    <a:pt x="1700" y="15679"/>
                  </a:lnTo>
                  <a:lnTo>
                    <a:pt x="1927" y="15906"/>
                  </a:lnTo>
                  <a:lnTo>
                    <a:pt x="2192" y="16132"/>
                  </a:lnTo>
                  <a:lnTo>
                    <a:pt x="2475" y="16303"/>
                  </a:lnTo>
                  <a:lnTo>
                    <a:pt x="2758" y="16454"/>
                  </a:lnTo>
                  <a:lnTo>
                    <a:pt x="3079" y="16586"/>
                  </a:lnTo>
                  <a:lnTo>
                    <a:pt x="3401" y="16699"/>
                  </a:lnTo>
                  <a:lnTo>
                    <a:pt x="3722" y="16756"/>
                  </a:lnTo>
                  <a:lnTo>
                    <a:pt x="4062" y="16794"/>
                  </a:lnTo>
                  <a:lnTo>
                    <a:pt x="4383" y="16813"/>
                  </a:lnTo>
                  <a:lnTo>
                    <a:pt x="4723" y="16775"/>
                  </a:lnTo>
                  <a:lnTo>
                    <a:pt x="5044" y="16718"/>
                  </a:lnTo>
                  <a:lnTo>
                    <a:pt x="5365" y="16643"/>
                  </a:lnTo>
                  <a:lnTo>
                    <a:pt x="5686" y="16510"/>
                  </a:lnTo>
                  <a:lnTo>
                    <a:pt x="5970" y="16340"/>
                  </a:lnTo>
                  <a:lnTo>
                    <a:pt x="6007" y="16737"/>
                  </a:lnTo>
                  <a:lnTo>
                    <a:pt x="6064" y="17134"/>
                  </a:lnTo>
                  <a:lnTo>
                    <a:pt x="6177" y="17511"/>
                  </a:lnTo>
                  <a:lnTo>
                    <a:pt x="6329" y="17870"/>
                  </a:lnTo>
                  <a:lnTo>
                    <a:pt x="6499" y="18210"/>
                  </a:lnTo>
                  <a:lnTo>
                    <a:pt x="6706" y="18550"/>
                  </a:lnTo>
                  <a:lnTo>
                    <a:pt x="6952" y="18872"/>
                  </a:lnTo>
                  <a:lnTo>
                    <a:pt x="7216" y="19155"/>
                  </a:lnTo>
                  <a:lnTo>
                    <a:pt x="7500" y="19438"/>
                  </a:lnTo>
                  <a:lnTo>
                    <a:pt x="7821" y="19684"/>
                  </a:lnTo>
                  <a:lnTo>
                    <a:pt x="8142" y="19911"/>
                  </a:lnTo>
                  <a:lnTo>
                    <a:pt x="8482" y="20118"/>
                  </a:lnTo>
                  <a:lnTo>
                    <a:pt x="8860" y="20288"/>
                  </a:lnTo>
                  <a:lnTo>
                    <a:pt x="9238" y="20439"/>
                  </a:lnTo>
                  <a:lnTo>
                    <a:pt x="9615" y="20553"/>
                  </a:lnTo>
                  <a:lnTo>
                    <a:pt x="10012" y="20628"/>
                  </a:lnTo>
                  <a:lnTo>
                    <a:pt x="10409" y="20685"/>
                  </a:lnTo>
                  <a:lnTo>
                    <a:pt x="10787" y="20704"/>
                  </a:lnTo>
                  <a:lnTo>
                    <a:pt x="11183" y="20685"/>
                  </a:lnTo>
                  <a:lnTo>
                    <a:pt x="11580" y="20647"/>
                  </a:lnTo>
                  <a:lnTo>
                    <a:pt x="11977" y="20591"/>
                  </a:lnTo>
                  <a:lnTo>
                    <a:pt x="12355" y="20515"/>
                  </a:lnTo>
                  <a:lnTo>
                    <a:pt x="12751" y="20402"/>
                  </a:lnTo>
                  <a:lnTo>
                    <a:pt x="13129" y="20269"/>
                  </a:lnTo>
                  <a:lnTo>
                    <a:pt x="13488" y="20137"/>
                  </a:lnTo>
                  <a:lnTo>
                    <a:pt x="13847" y="19967"/>
                  </a:lnTo>
                  <a:lnTo>
                    <a:pt x="14206" y="19778"/>
                  </a:lnTo>
                  <a:lnTo>
                    <a:pt x="14565" y="19571"/>
                  </a:lnTo>
                  <a:lnTo>
                    <a:pt x="14886" y="19344"/>
                  </a:lnTo>
                  <a:lnTo>
                    <a:pt x="15226" y="19098"/>
                  </a:lnTo>
                  <a:lnTo>
                    <a:pt x="15528" y="18853"/>
                  </a:lnTo>
                  <a:lnTo>
                    <a:pt x="15830" y="18588"/>
                  </a:lnTo>
                  <a:lnTo>
                    <a:pt x="15981" y="18853"/>
                  </a:lnTo>
                  <a:lnTo>
                    <a:pt x="16133" y="19098"/>
                  </a:lnTo>
                  <a:lnTo>
                    <a:pt x="16321" y="19325"/>
                  </a:lnTo>
                  <a:lnTo>
                    <a:pt x="16529" y="19533"/>
                  </a:lnTo>
                  <a:lnTo>
                    <a:pt x="16737" y="19741"/>
                  </a:lnTo>
                  <a:lnTo>
                    <a:pt x="16983" y="19911"/>
                  </a:lnTo>
                  <a:lnTo>
                    <a:pt x="17228" y="20081"/>
                  </a:lnTo>
                  <a:lnTo>
                    <a:pt x="17493" y="20213"/>
                  </a:lnTo>
                  <a:lnTo>
                    <a:pt x="17757" y="20345"/>
                  </a:lnTo>
                  <a:lnTo>
                    <a:pt x="18040" y="20439"/>
                  </a:lnTo>
                  <a:lnTo>
                    <a:pt x="18324" y="20515"/>
                  </a:lnTo>
                  <a:lnTo>
                    <a:pt x="18607" y="20572"/>
                  </a:lnTo>
                  <a:lnTo>
                    <a:pt x="18909" y="20609"/>
                  </a:lnTo>
                  <a:lnTo>
                    <a:pt x="19193" y="20609"/>
                  </a:lnTo>
                  <a:lnTo>
                    <a:pt x="19495" y="20591"/>
                  </a:lnTo>
                  <a:lnTo>
                    <a:pt x="19797" y="20553"/>
                  </a:lnTo>
                  <a:lnTo>
                    <a:pt x="20081" y="20477"/>
                  </a:lnTo>
                  <a:lnTo>
                    <a:pt x="20364" y="20364"/>
                  </a:lnTo>
                  <a:lnTo>
                    <a:pt x="20666" y="20232"/>
                  </a:lnTo>
                  <a:lnTo>
                    <a:pt x="20950" y="20062"/>
                  </a:lnTo>
                  <a:lnTo>
                    <a:pt x="21214" y="19873"/>
                  </a:lnTo>
                  <a:lnTo>
                    <a:pt x="21497" y="19665"/>
                  </a:lnTo>
                  <a:lnTo>
                    <a:pt x="21743" y="19438"/>
                  </a:lnTo>
                  <a:lnTo>
                    <a:pt x="21989" y="19174"/>
                  </a:lnTo>
                  <a:lnTo>
                    <a:pt x="22215" y="18909"/>
                  </a:lnTo>
                  <a:lnTo>
                    <a:pt x="22423" y="18626"/>
                  </a:lnTo>
                  <a:lnTo>
                    <a:pt x="22593" y="18343"/>
                  </a:lnTo>
                  <a:lnTo>
                    <a:pt x="22763" y="18059"/>
                  </a:lnTo>
                  <a:lnTo>
                    <a:pt x="22895" y="17757"/>
                  </a:lnTo>
                  <a:lnTo>
                    <a:pt x="22990" y="17455"/>
                  </a:lnTo>
                  <a:lnTo>
                    <a:pt x="23065" y="17153"/>
                  </a:lnTo>
                  <a:lnTo>
                    <a:pt x="23103" y="16850"/>
                  </a:lnTo>
                  <a:lnTo>
                    <a:pt x="23368" y="16945"/>
                  </a:lnTo>
                  <a:lnTo>
                    <a:pt x="23632" y="17039"/>
                  </a:lnTo>
                  <a:lnTo>
                    <a:pt x="23934" y="17115"/>
                  </a:lnTo>
                  <a:lnTo>
                    <a:pt x="24218" y="17171"/>
                  </a:lnTo>
                  <a:lnTo>
                    <a:pt x="24520" y="17228"/>
                  </a:lnTo>
                  <a:lnTo>
                    <a:pt x="24822" y="17247"/>
                  </a:lnTo>
                  <a:lnTo>
                    <a:pt x="25124" y="17266"/>
                  </a:lnTo>
                  <a:lnTo>
                    <a:pt x="25427" y="17247"/>
                  </a:lnTo>
                  <a:lnTo>
                    <a:pt x="25710" y="17209"/>
                  </a:lnTo>
                  <a:lnTo>
                    <a:pt x="26012" y="17153"/>
                  </a:lnTo>
                  <a:lnTo>
                    <a:pt x="26277" y="17058"/>
                  </a:lnTo>
                  <a:lnTo>
                    <a:pt x="26541" y="16945"/>
                  </a:lnTo>
                  <a:lnTo>
                    <a:pt x="26787" y="16813"/>
                  </a:lnTo>
                  <a:lnTo>
                    <a:pt x="27013" y="16643"/>
                  </a:lnTo>
                  <a:lnTo>
                    <a:pt x="27221" y="16435"/>
                  </a:lnTo>
                  <a:lnTo>
                    <a:pt x="27410" y="16189"/>
                  </a:lnTo>
                  <a:lnTo>
                    <a:pt x="27580" y="15925"/>
                  </a:lnTo>
                  <a:lnTo>
                    <a:pt x="27712" y="15641"/>
                  </a:lnTo>
                  <a:lnTo>
                    <a:pt x="27826" y="15339"/>
                  </a:lnTo>
                  <a:lnTo>
                    <a:pt x="27920" y="15037"/>
                  </a:lnTo>
                  <a:lnTo>
                    <a:pt x="27977" y="14697"/>
                  </a:lnTo>
                  <a:lnTo>
                    <a:pt x="28033" y="14376"/>
                  </a:lnTo>
                  <a:lnTo>
                    <a:pt x="28052" y="14036"/>
                  </a:lnTo>
                  <a:lnTo>
                    <a:pt x="28052" y="13715"/>
                  </a:lnTo>
                  <a:lnTo>
                    <a:pt x="28033" y="13375"/>
                  </a:lnTo>
                  <a:lnTo>
                    <a:pt x="27996" y="13053"/>
                  </a:lnTo>
                  <a:lnTo>
                    <a:pt x="27939" y="12732"/>
                  </a:lnTo>
                  <a:lnTo>
                    <a:pt x="27845" y="12411"/>
                  </a:lnTo>
                  <a:lnTo>
                    <a:pt x="27750" y="12128"/>
                  </a:lnTo>
                  <a:lnTo>
                    <a:pt x="27618" y="11844"/>
                  </a:lnTo>
                  <a:lnTo>
                    <a:pt x="27486" y="11580"/>
                  </a:lnTo>
                  <a:lnTo>
                    <a:pt x="27334" y="11353"/>
                  </a:lnTo>
                  <a:lnTo>
                    <a:pt x="27693" y="11202"/>
                  </a:lnTo>
                  <a:lnTo>
                    <a:pt x="28128" y="11032"/>
                  </a:lnTo>
                  <a:lnTo>
                    <a:pt x="28562" y="10843"/>
                  </a:lnTo>
                  <a:lnTo>
                    <a:pt x="29016" y="10598"/>
                  </a:lnTo>
                  <a:lnTo>
                    <a:pt x="29224" y="10484"/>
                  </a:lnTo>
                  <a:lnTo>
                    <a:pt x="29431" y="10352"/>
                  </a:lnTo>
                  <a:lnTo>
                    <a:pt x="29620" y="10220"/>
                  </a:lnTo>
                  <a:lnTo>
                    <a:pt x="29790" y="10069"/>
                  </a:lnTo>
                  <a:lnTo>
                    <a:pt x="29922" y="9918"/>
                  </a:lnTo>
                  <a:lnTo>
                    <a:pt x="30055" y="9766"/>
                  </a:lnTo>
                  <a:lnTo>
                    <a:pt x="30149" y="9596"/>
                  </a:lnTo>
                  <a:lnTo>
                    <a:pt x="30225" y="9426"/>
                  </a:lnTo>
                  <a:lnTo>
                    <a:pt x="30319" y="9049"/>
                  </a:lnTo>
                  <a:lnTo>
                    <a:pt x="30414" y="8652"/>
                  </a:lnTo>
                  <a:lnTo>
                    <a:pt x="30470" y="8217"/>
                  </a:lnTo>
                  <a:lnTo>
                    <a:pt x="30508" y="7783"/>
                  </a:lnTo>
                  <a:lnTo>
                    <a:pt x="30508" y="7575"/>
                  </a:lnTo>
                  <a:lnTo>
                    <a:pt x="30489" y="7349"/>
                  </a:lnTo>
                  <a:lnTo>
                    <a:pt x="30470" y="7141"/>
                  </a:lnTo>
                  <a:lnTo>
                    <a:pt x="30432" y="6952"/>
                  </a:lnTo>
                  <a:lnTo>
                    <a:pt x="30376" y="6763"/>
                  </a:lnTo>
                  <a:lnTo>
                    <a:pt x="30319" y="6574"/>
                  </a:lnTo>
                  <a:lnTo>
                    <a:pt x="30244" y="6404"/>
                  </a:lnTo>
                  <a:lnTo>
                    <a:pt x="30149" y="6253"/>
                  </a:lnTo>
                  <a:lnTo>
                    <a:pt x="29979" y="6064"/>
                  </a:lnTo>
                  <a:lnTo>
                    <a:pt x="29809" y="5856"/>
                  </a:lnTo>
                  <a:lnTo>
                    <a:pt x="29620" y="5686"/>
                  </a:lnTo>
                  <a:lnTo>
                    <a:pt x="29412" y="5516"/>
                  </a:lnTo>
                  <a:lnTo>
                    <a:pt x="29016" y="5195"/>
                  </a:lnTo>
                  <a:lnTo>
                    <a:pt x="28581" y="4874"/>
                  </a:lnTo>
                  <a:lnTo>
                    <a:pt x="28166" y="4572"/>
                  </a:lnTo>
                  <a:lnTo>
                    <a:pt x="27769" y="4232"/>
                  </a:lnTo>
                  <a:lnTo>
                    <a:pt x="27580" y="4062"/>
                  </a:lnTo>
                  <a:lnTo>
                    <a:pt x="27410" y="3873"/>
                  </a:lnTo>
                  <a:lnTo>
                    <a:pt x="27240" y="3665"/>
                  </a:lnTo>
                  <a:lnTo>
                    <a:pt x="27108" y="3457"/>
                  </a:lnTo>
                  <a:lnTo>
                    <a:pt x="26994" y="3268"/>
                  </a:lnTo>
                  <a:lnTo>
                    <a:pt x="26900" y="3060"/>
                  </a:lnTo>
                  <a:lnTo>
                    <a:pt x="26824" y="2872"/>
                  </a:lnTo>
                  <a:lnTo>
                    <a:pt x="26768" y="2664"/>
                  </a:lnTo>
                  <a:lnTo>
                    <a:pt x="26711" y="2456"/>
                  </a:lnTo>
                  <a:lnTo>
                    <a:pt x="26673" y="2229"/>
                  </a:lnTo>
                  <a:lnTo>
                    <a:pt x="26636" y="1795"/>
                  </a:lnTo>
                  <a:lnTo>
                    <a:pt x="26617" y="1360"/>
                  </a:lnTo>
                  <a:lnTo>
                    <a:pt x="26654" y="907"/>
                  </a:lnTo>
                  <a:lnTo>
                    <a:pt x="26692" y="454"/>
                  </a:lnTo>
                  <a:lnTo>
                    <a:pt x="2676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" name="Google Shape;1555;p30">
              <a:extLst>
                <a:ext uri="{FF2B5EF4-FFF2-40B4-BE49-F238E27FC236}">
                  <a16:creationId xmlns:a16="http://schemas.microsoft.com/office/drawing/2014/main" id="{035435A9-C98D-D913-2468-B05ADDA75D91}"/>
                </a:ext>
              </a:extLst>
            </p:cNvPr>
            <p:cNvSpPr/>
            <p:nvPr/>
          </p:nvSpPr>
          <p:spPr>
            <a:xfrm>
              <a:off x="5280125" y="710850"/>
              <a:ext cx="762725" cy="517600"/>
            </a:xfrm>
            <a:custGeom>
              <a:avLst/>
              <a:gdLst/>
              <a:ahLst/>
              <a:cxnLst/>
              <a:rect l="l" t="t" r="r" b="b"/>
              <a:pathLst>
                <a:path w="30509" h="20704" fill="none" extrusionOk="0">
                  <a:moveTo>
                    <a:pt x="3514" y="1247"/>
                  </a:moveTo>
                  <a:lnTo>
                    <a:pt x="3514" y="1247"/>
                  </a:lnTo>
                  <a:lnTo>
                    <a:pt x="3363" y="1625"/>
                  </a:lnTo>
                  <a:lnTo>
                    <a:pt x="3174" y="1984"/>
                  </a:lnTo>
                  <a:lnTo>
                    <a:pt x="2947" y="2324"/>
                  </a:lnTo>
                  <a:lnTo>
                    <a:pt x="2683" y="2645"/>
                  </a:lnTo>
                  <a:lnTo>
                    <a:pt x="2683" y="2645"/>
                  </a:lnTo>
                  <a:lnTo>
                    <a:pt x="2475" y="2890"/>
                  </a:lnTo>
                  <a:lnTo>
                    <a:pt x="2229" y="3136"/>
                  </a:lnTo>
                  <a:lnTo>
                    <a:pt x="1738" y="3570"/>
                  </a:lnTo>
                  <a:lnTo>
                    <a:pt x="1247" y="4024"/>
                  </a:lnTo>
                  <a:lnTo>
                    <a:pt x="1020" y="4269"/>
                  </a:lnTo>
                  <a:lnTo>
                    <a:pt x="813" y="4515"/>
                  </a:lnTo>
                  <a:lnTo>
                    <a:pt x="813" y="4515"/>
                  </a:lnTo>
                  <a:lnTo>
                    <a:pt x="680" y="4704"/>
                  </a:lnTo>
                  <a:lnTo>
                    <a:pt x="548" y="4893"/>
                  </a:lnTo>
                  <a:lnTo>
                    <a:pt x="435" y="5101"/>
                  </a:lnTo>
                  <a:lnTo>
                    <a:pt x="340" y="5308"/>
                  </a:lnTo>
                  <a:lnTo>
                    <a:pt x="246" y="5535"/>
                  </a:lnTo>
                  <a:lnTo>
                    <a:pt x="170" y="5743"/>
                  </a:lnTo>
                  <a:lnTo>
                    <a:pt x="114" y="5970"/>
                  </a:lnTo>
                  <a:lnTo>
                    <a:pt x="76" y="6196"/>
                  </a:lnTo>
                  <a:lnTo>
                    <a:pt x="38" y="6423"/>
                  </a:lnTo>
                  <a:lnTo>
                    <a:pt x="19" y="6668"/>
                  </a:lnTo>
                  <a:lnTo>
                    <a:pt x="0" y="6895"/>
                  </a:lnTo>
                  <a:lnTo>
                    <a:pt x="19" y="7122"/>
                  </a:lnTo>
                  <a:lnTo>
                    <a:pt x="38" y="7367"/>
                  </a:lnTo>
                  <a:lnTo>
                    <a:pt x="76" y="7594"/>
                  </a:lnTo>
                  <a:lnTo>
                    <a:pt x="133" y="7821"/>
                  </a:lnTo>
                  <a:lnTo>
                    <a:pt x="189" y="8047"/>
                  </a:lnTo>
                  <a:lnTo>
                    <a:pt x="189" y="8047"/>
                  </a:lnTo>
                  <a:lnTo>
                    <a:pt x="265" y="8255"/>
                  </a:lnTo>
                  <a:lnTo>
                    <a:pt x="359" y="8463"/>
                  </a:lnTo>
                  <a:lnTo>
                    <a:pt x="473" y="8671"/>
                  </a:lnTo>
                  <a:lnTo>
                    <a:pt x="586" y="8879"/>
                  </a:lnTo>
                  <a:lnTo>
                    <a:pt x="718" y="9068"/>
                  </a:lnTo>
                  <a:lnTo>
                    <a:pt x="850" y="9256"/>
                  </a:lnTo>
                  <a:lnTo>
                    <a:pt x="1001" y="9426"/>
                  </a:lnTo>
                  <a:lnTo>
                    <a:pt x="1172" y="9596"/>
                  </a:lnTo>
                  <a:lnTo>
                    <a:pt x="1342" y="9766"/>
                  </a:lnTo>
                  <a:lnTo>
                    <a:pt x="1512" y="9899"/>
                  </a:lnTo>
                  <a:lnTo>
                    <a:pt x="1700" y="10031"/>
                  </a:lnTo>
                  <a:lnTo>
                    <a:pt x="1908" y="10163"/>
                  </a:lnTo>
                  <a:lnTo>
                    <a:pt x="2116" y="10277"/>
                  </a:lnTo>
                  <a:lnTo>
                    <a:pt x="2324" y="10371"/>
                  </a:lnTo>
                  <a:lnTo>
                    <a:pt x="2532" y="10465"/>
                  </a:lnTo>
                  <a:lnTo>
                    <a:pt x="2758" y="10541"/>
                  </a:lnTo>
                  <a:lnTo>
                    <a:pt x="2758" y="10541"/>
                  </a:lnTo>
                  <a:lnTo>
                    <a:pt x="2456" y="10692"/>
                  </a:lnTo>
                  <a:lnTo>
                    <a:pt x="2192" y="10900"/>
                  </a:lnTo>
                  <a:lnTo>
                    <a:pt x="1946" y="11127"/>
                  </a:lnTo>
                  <a:lnTo>
                    <a:pt x="1719" y="11372"/>
                  </a:lnTo>
                  <a:lnTo>
                    <a:pt x="1530" y="11637"/>
                  </a:lnTo>
                  <a:lnTo>
                    <a:pt x="1360" y="11920"/>
                  </a:lnTo>
                  <a:lnTo>
                    <a:pt x="1209" y="12222"/>
                  </a:lnTo>
                  <a:lnTo>
                    <a:pt x="1096" y="12543"/>
                  </a:lnTo>
                  <a:lnTo>
                    <a:pt x="1001" y="12864"/>
                  </a:lnTo>
                  <a:lnTo>
                    <a:pt x="945" y="13204"/>
                  </a:lnTo>
                  <a:lnTo>
                    <a:pt x="926" y="13526"/>
                  </a:lnTo>
                  <a:lnTo>
                    <a:pt x="945" y="13866"/>
                  </a:lnTo>
                  <a:lnTo>
                    <a:pt x="983" y="14187"/>
                  </a:lnTo>
                  <a:lnTo>
                    <a:pt x="1058" y="14527"/>
                  </a:lnTo>
                  <a:lnTo>
                    <a:pt x="1153" y="14829"/>
                  </a:lnTo>
                  <a:lnTo>
                    <a:pt x="1304" y="15131"/>
                  </a:lnTo>
                  <a:lnTo>
                    <a:pt x="1304" y="15131"/>
                  </a:lnTo>
                  <a:lnTo>
                    <a:pt x="1493" y="15415"/>
                  </a:lnTo>
                  <a:lnTo>
                    <a:pt x="1700" y="15679"/>
                  </a:lnTo>
                  <a:lnTo>
                    <a:pt x="1927" y="15906"/>
                  </a:lnTo>
                  <a:lnTo>
                    <a:pt x="2192" y="16132"/>
                  </a:lnTo>
                  <a:lnTo>
                    <a:pt x="2475" y="16303"/>
                  </a:lnTo>
                  <a:lnTo>
                    <a:pt x="2758" y="16454"/>
                  </a:lnTo>
                  <a:lnTo>
                    <a:pt x="3079" y="16586"/>
                  </a:lnTo>
                  <a:lnTo>
                    <a:pt x="3401" y="16699"/>
                  </a:lnTo>
                  <a:lnTo>
                    <a:pt x="3722" y="16756"/>
                  </a:lnTo>
                  <a:lnTo>
                    <a:pt x="4062" y="16794"/>
                  </a:lnTo>
                  <a:lnTo>
                    <a:pt x="4383" y="16813"/>
                  </a:lnTo>
                  <a:lnTo>
                    <a:pt x="4723" y="16775"/>
                  </a:lnTo>
                  <a:lnTo>
                    <a:pt x="5044" y="16718"/>
                  </a:lnTo>
                  <a:lnTo>
                    <a:pt x="5365" y="16643"/>
                  </a:lnTo>
                  <a:lnTo>
                    <a:pt x="5686" y="16510"/>
                  </a:lnTo>
                  <a:lnTo>
                    <a:pt x="5970" y="16340"/>
                  </a:lnTo>
                  <a:lnTo>
                    <a:pt x="5970" y="16340"/>
                  </a:lnTo>
                  <a:lnTo>
                    <a:pt x="6007" y="16737"/>
                  </a:lnTo>
                  <a:lnTo>
                    <a:pt x="6064" y="17134"/>
                  </a:lnTo>
                  <a:lnTo>
                    <a:pt x="6177" y="17511"/>
                  </a:lnTo>
                  <a:lnTo>
                    <a:pt x="6329" y="17870"/>
                  </a:lnTo>
                  <a:lnTo>
                    <a:pt x="6499" y="18210"/>
                  </a:lnTo>
                  <a:lnTo>
                    <a:pt x="6706" y="18550"/>
                  </a:lnTo>
                  <a:lnTo>
                    <a:pt x="6952" y="18872"/>
                  </a:lnTo>
                  <a:lnTo>
                    <a:pt x="7216" y="19155"/>
                  </a:lnTo>
                  <a:lnTo>
                    <a:pt x="7500" y="19438"/>
                  </a:lnTo>
                  <a:lnTo>
                    <a:pt x="7821" y="19684"/>
                  </a:lnTo>
                  <a:lnTo>
                    <a:pt x="8142" y="19911"/>
                  </a:lnTo>
                  <a:lnTo>
                    <a:pt x="8482" y="20118"/>
                  </a:lnTo>
                  <a:lnTo>
                    <a:pt x="8860" y="20288"/>
                  </a:lnTo>
                  <a:lnTo>
                    <a:pt x="9238" y="20439"/>
                  </a:lnTo>
                  <a:lnTo>
                    <a:pt x="9615" y="20553"/>
                  </a:lnTo>
                  <a:lnTo>
                    <a:pt x="10012" y="20628"/>
                  </a:lnTo>
                  <a:lnTo>
                    <a:pt x="10012" y="20628"/>
                  </a:lnTo>
                  <a:lnTo>
                    <a:pt x="10409" y="20685"/>
                  </a:lnTo>
                  <a:lnTo>
                    <a:pt x="10787" y="20704"/>
                  </a:lnTo>
                  <a:lnTo>
                    <a:pt x="11183" y="20685"/>
                  </a:lnTo>
                  <a:lnTo>
                    <a:pt x="11580" y="20647"/>
                  </a:lnTo>
                  <a:lnTo>
                    <a:pt x="11977" y="20591"/>
                  </a:lnTo>
                  <a:lnTo>
                    <a:pt x="12355" y="20515"/>
                  </a:lnTo>
                  <a:lnTo>
                    <a:pt x="12751" y="20402"/>
                  </a:lnTo>
                  <a:lnTo>
                    <a:pt x="13129" y="20269"/>
                  </a:lnTo>
                  <a:lnTo>
                    <a:pt x="13488" y="20137"/>
                  </a:lnTo>
                  <a:lnTo>
                    <a:pt x="13847" y="19967"/>
                  </a:lnTo>
                  <a:lnTo>
                    <a:pt x="14206" y="19778"/>
                  </a:lnTo>
                  <a:lnTo>
                    <a:pt x="14565" y="19571"/>
                  </a:lnTo>
                  <a:lnTo>
                    <a:pt x="14886" y="19344"/>
                  </a:lnTo>
                  <a:lnTo>
                    <a:pt x="15226" y="19098"/>
                  </a:lnTo>
                  <a:lnTo>
                    <a:pt x="15528" y="18853"/>
                  </a:lnTo>
                  <a:lnTo>
                    <a:pt x="15830" y="18588"/>
                  </a:lnTo>
                  <a:lnTo>
                    <a:pt x="15830" y="18588"/>
                  </a:lnTo>
                  <a:lnTo>
                    <a:pt x="15981" y="18853"/>
                  </a:lnTo>
                  <a:lnTo>
                    <a:pt x="16133" y="19098"/>
                  </a:lnTo>
                  <a:lnTo>
                    <a:pt x="16321" y="19325"/>
                  </a:lnTo>
                  <a:lnTo>
                    <a:pt x="16529" y="19533"/>
                  </a:lnTo>
                  <a:lnTo>
                    <a:pt x="16737" y="19741"/>
                  </a:lnTo>
                  <a:lnTo>
                    <a:pt x="16983" y="19911"/>
                  </a:lnTo>
                  <a:lnTo>
                    <a:pt x="17228" y="20081"/>
                  </a:lnTo>
                  <a:lnTo>
                    <a:pt x="17493" y="20213"/>
                  </a:lnTo>
                  <a:lnTo>
                    <a:pt x="17757" y="20345"/>
                  </a:lnTo>
                  <a:lnTo>
                    <a:pt x="18040" y="20439"/>
                  </a:lnTo>
                  <a:lnTo>
                    <a:pt x="18324" y="20515"/>
                  </a:lnTo>
                  <a:lnTo>
                    <a:pt x="18607" y="20572"/>
                  </a:lnTo>
                  <a:lnTo>
                    <a:pt x="18909" y="20609"/>
                  </a:lnTo>
                  <a:lnTo>
                    <a:pt x="19193" y="20609"/>
                  </a:lnTo>
                  <a:lnTo>
                    <a:pt x="19495" y="20591"/>
                  </a:lnTo>
                  <a:lnTo>
                    <a:pt x="19797" y="20553"/>
                  </a:lnTo>
                  <a:lnTo>
                    <a:pt x="19797" y="20553"/>
                  </a:lnTo>
                  <a:lnTo>
                    <a:pt x="20081" y="20477"/>
                  </a:lnTo>
                  <a:lnTo>
                    <a:pt x="20364" y="20364"/>
                  </a:lnTo>
                  <a:lnTo>
                    <a:pt x="20666" y="20232"/>
                  </a:lnTo>
                  <a:lnTo>
                    <a:pt x="20950" y="20062"/>
                  </a:lnTo>
                  <a:lnTo>
                    <a:pt x="21214" y="19873"/>
                  </a:lnTo>
                  <a:lnTo>
                    <a:pt x="21497" y="19665"/>
                  </a:lnTo>
                  <a:lnTo>
                    <a:pt x="21743" y="19438"/>
                  </a:lnTo>
                  <a:lnTo>
                    <a:pt x="21989" y="19174"/>
                  </a:lnTo>
                  <a:lnTo>
                    <a:pt x="22215" y="18909"/>
                  </a:lnTo>
                  <a:lnTo>
                    <a:pt x="22423" y="18626"/>
                  </a:lnTo>
                  <a:lnTo>
                    <a:pt x="22593" y="18343"/>
                  </a:lnTo>
                  <a:lnTo>
                    <a:pt x="22763" y="18059"/>
                  </a:lnTo>
                  <a:lnTo>
                    <a:pt x="22895" y="17757"/>
                  </a:lnTo>
                  <a:lnTo>
                    <a:pt x="22990" y="17455"/>
                  </a:lnTo>
                  <a:lnTo>
                    <a:pt x="23065" y="17153"/>
                  </a:lnTo>
                  <a:lnTo>
                    <a:pt x="23103" y="16850"/>
                  </a:lnTo>
                  <a:lnTo>
                    <a:pt x="23103" y="16850"/>
                  </a:lnTo>
                  <a:lnTo>
                    <a:pt x="23368" y="16945"/>
                  </a:lnTo>
                  <a:lnTo>
                    <a:pt x="23632" y="17039"/>
                  </a:lnTo>
                  <a:lnTo>
                    <a:pt x="23934" y="17115"/>
                  </a:lnTo>
                  <a:lnTo>
                    <a:pt x="24218" y="17171"/>
                  </a:lnTo>
                  <a:lnTo>
                    <a:pt x="24520" y="17228"/>
                  </a:lnTo>
                  <a:lnTo>
                    <a:pt x="24822" y="17247"/>
                  </a:lnTo>
                  <a:lnTo>
                    <a:pt x="25124" y="17266"/>
                  </a:lnTo>
                  <a:lnTo>
                    <a:pt x="25427" y="17247"/>
                  </a:lnTo>
                  <a:lnTo>
                    <a:pt x="25710" y="17209"/>
                  </a:lnTo>
                  <a:lnTo>
                    <a:pt x="26012" y="17153"/>
                  </a:lnTo>
                  <a:lnTo>
                    <a:pt x="26277" y="17058"/>
                  </a:lnTo>
                  <a:lnTo>
                    <a:pt x="26541" y="16945"/>
                  </a:lnTo>
                  <a:lnTo>
                    <a:pt x="26787" y="16813"/>
                  </a:lnTo>
                  <a:lnTo>
                    <a:pt x="27013" y="16643"/>
                  </a:lnTo>
                  <a:lnTo>
                    <a:pt x="27221" y="16435"/>
                  </a:lnTo>
                  <a:lnTo>
                    <a:pt x="27410" y="16189"/>
                  </a:lnTo>
                  <a:lnTo>
                    <a:pt x="27410" y="16189"/>
                  </a:lnTo>
                  <a:lnTo>
                    <a:pt x="27580" y="15925"/>
                  </a:lnTo>
                  <a:lnTo>
                    <a:pt x="27712" y="15641"/>
                  </a:lnTo>
                  <a:lnTo>
                    <a:pt x="27826" y="15339"/>
                  </a:lnTo>
                  <a:lnTo>
                    <a:pt x="27920" y="15037"/>
                  </a:lnTo>
                  <a:lnTo>
                    <a:pt x="27977" y="14697"/>
                  </a:lnTo>
                  <a:lnTo>
                    <a:pt x="28033" y="14376"/>
                  </a:lnTo>
                  <a:lnTo>
                    <a:pt x="28052" y="14036"/>
                  </a:lnTo>
                  <a:lnTo>
                    <a:pt x="28052" y="13715"/>
                  </a:lnTo>
                  <a:lnTo>
                    <a:pt x="28033" y="13375"/>
                  </a:lnTo>
                  <a:lnTo>
                    <a:pt x="27996" y="13053"/>
                  </a:lnTo>
                  <a:lnTo>
                    <a:pt x="27939" y="12732"/>
                  </a:lnTo>
                  <a:lnTo>
                    <a:pt x="27845" y="12411"/>
                  </a:lnTo>
                  <a:lnTo>
                    <a:pt x="27750" y="12128"/>
                  </a:lnTo>
                  <a:lnTo>
                    <a:pt x="27618" y="11844"/>
                  </a:lnTo>
                  <a:lnTo>
                    <a:pt x="27486" y="11580"/>
                  </a:lnTo>
                  <a:lnTo>
                    <a:pt x="27334" y="11353"/>
                  </a:lnTo>
                  <a:lnTo>
                    <a:pt x="27334" y="11353"/>
                  </a:lnTo>
                  <a:lnTo>
                    <a:pt x="27693" y="11202"/>
                  </a:lnTo>
                  <a:lnTo>
                    <a:pt x="28128" y="11032"/>
                  </a:lnTo>
                  <a:lnTo>
                    <a:pt x="28562" y="10843"/>
                  </a:lnTo>
                  <a:lnTo>
                    <a:pt x="29016" y="10598"/>
                  </a:lnTo>
                  <a:lnTo>
                    <a:pt x="29224" y="10484"/>
                  </a:lnTo>
                  <a:lnTo>
                    <a:pt x="29431" y="10352"/>
                  </a:lnTo>
                  <a:lnTo>
                    <a:pt x="29620" y="10220"/>
                  </a:lnTo>
                  <a:lnTo>
                    <a:pt x="29790" y="10069"/>
                  </a:lnTo>
                  <a:lnTo>
                    <a:pt x="29922" y="9918"/>
                  </a:lnTo>
                  <a:lnTo>
                    <a:pt x="30055" y="9766"/>
                  </a:lnTo>
                  <a:lnTo>
                    <a:pt x="30149" y="9596"/>
                  </a:lnTo>
                  <a:lnTo>
                    <a:pt x="30225" y="9426"/>
                  </a:lnTo>
                  <a:lnTo>
                    <a:pt x="30225" y="9426"/>
                  </a:lnTo>
                  <a:lnTo>
                    <a:pt x="30319" y="9049"/>
                  </a:lnTo>
                  <a:lnTo>
                    <a:pt x="30414" y="8652"/>
                  </a:lnTo>
                  <a:lnTo>
                    <a:pt x="30470" y="8217"/>
                  </a:lnTo>
                  <a:lnTo>
                    <a:pt x="30508" y="7783"/>
                  </a:lnTo>
                  <a:lnTo>
                    <a:pt x="30508" y="7575"/>
                  </a:lnTo>
                  <a:lnTo>
                    <a:pt x="30489" y="7349"/>
                  </a:lnTo>
                  <a:lnTo>
                    <a:pt x="30470" y="7141"/>
                  </a:lnTo>
                  <a:lnTo>
                    <a:pt x="30432" y="6952"/>
                  </a:lnTo>
                  <a:lnTo>
                    <a:pt x="30376" y="6763"/>
                  </a:lnTo>
                  <a:lnTo>
                    <a:pt x="30319" y="6574"/>
                  </a:lnTo>
                  <a:lnTo>
                    <a:pt x="30244" y="6404"/>
                  </a:lnTo>
                  <a:lnTo>
                    <a:pt x="30149" y="6253"/>
                  </a:lnTo>
                  <a:lnTo>
                    <a:pt x="30149" y="6253"/>
                  </a:lnTo>
                  <a:lnTo>
                    <a:pt x="29979" y="6064"/>
                  </a:lnTo>
                  <a:lnTo>
                    <a:pt x="29809" y="5856"/>
                  </a:lnTo>
                  <a:lnTo>
                    <a:pt x="29620" y="5686"/>
                  </a:lnTo>
                  <a:lnTo>
                    <a:pt x="29412" y="5516"/>
                  </a:lnTo>
                  <a:lnTo>
                    <a:pt x="29016" y="5195"/>
                  </a:lnTo>
                  <a:lnTo>
                    <a:pt x="28581" y="4874"/>
                  </a:lnTo>
                  <a:lnTo>
                    <a:pt x="28166" y="4572"/>
                  </a:lnTo>
                  <a:lnTo>
                    <a:pt x="27769" y="4232"/>
                  </a:lnTo>
                  <a:lnTo>
                    <a:pt x="27580" y="4062"/>
                  </a:lnTo>
                  <a:lnTo>
                    <a:pt x="27410" y="3873"/>
                  </a:lnTo>
                  <a:lnTo>
                    <a:pt x="27240" y="3665"/>
                  </a:lnTo>
                  <a:lnTo>
                    <a:pt x="27108" y="3457"/>
                  </a:lnTo>
                  <a:lnTo>
                    <a:pt x="27108" y="3457"/>
                  </a:lnTo>
                  <a:lnTo>
                    <a:pt x="26994" y="3268"/>
                  </a:lnTo>
                  <a:lnTo>
                    <a:pt x="26900" y="3060"/>
                  </a:lnTo>
                  <a:lnTo>
                    <a:pt x="26824" y="2872"/>
                  </a:lnTo>
                  <a:lnTo>
                    <a:pt x="26768" y="2664"/>
                  </a:lnTo>
                  <a:lnTo>
                    <a:pt x="26711" y="2456"/>
                  </a:lnTo>
                  <a:lnTo>
                    <a:pt x="26673" y="2229"/>
                  </a:lnTo>
                  <a:lnTo>
                    <a:pt x="26636" y="1795"/>
                  </a:lnTo>
                  <a:lnTo>
                    <a:pt x="26617" y="1360"/>
                  </a:lnTo>
                  <a:lnTo>
                    <a:pt x="26654" y="907"/>
                  </a:lnTo>
                  <a:lnTo>
                    <a:pt x="26692" y="454"/>
                  </a:lnTo>
                  <a:lnTo>
                    <a:pt x="26768" y="0"/>
                  </a:lnTo>
                  <a:lnTo>
                    <a:pt x="3514" y="12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" name="Google Shape;1556;p30">
              <a:extLst>
                <a:ext uri="{FF2B5EF4-FFF2-40B4-BE49-F238E27FC236}">
                  <a16:creationId xmlns:a16="http://schemas.microsoft.com/office/drawing/2014/main" id="{532A5490-4393-0D5E-D419-448E3B0E3247}"/>
                </a:ext>
              </a:extLst>
            </p:cNvPr>
            <p:cNvSpPr/>
            <p:nvPr/>
          </p:nvSpPr>
          <p:spPr>
            <a:xfrm>
              <a:off x="5306100" y="537050"/>
              <a:ext cx="69925" cy="170500"/>
            </a:xfrm>
            <a:custGeom>
              <a:avLst/>
              <a:gdLst/>
              <a:ahLst/>
              <a:cxnLst/>
              <a:rect l="l" t="t" r="r" b="b"/>
              <a:pathLst>
                <a:path w="2797" h="6820" extrusionOk="0">
                  <a:moveTo>
                    <a:pt x="0" y="1"/>
                  </a:moveTo>
                  <a:lnTo>
                    <a:pt x="0" y="5176"/>
                  </a:lnTo>
                  <a:lnTo>
                    <a:pt x="114" y="5309"/>
                  </a:lnTo>
                  <a:lnTo>
                    <a:pt x="246" y="5460"/>
                  </a:lnTo>
                  <a:lnTo>
                    <a:pt x="435" y="5649"/>
                  </a:lnTo>
                  <a:lnTo>
                    <a:pt x="718" y="5875"/>
                  </a:lnTo>
                  <a:lnTo>
                    <a:pt x="1058" y="6121"/>
                  </a:lnTo>
                  <a:lnTo>
                    <a:pt x="1266" y="6234"/>
                  </a:lnTo>
                  <a:lnTo>
                    <a:pt x="1493" y="6348"/>
                  </a:lnTo>
                  <a:lnTo>
                    <a:pt x="1757" y="6461"/>
                  </a:lnTo>
                  <a:lnTo>
                    <a:pt x="2040" y="6574"/>
                  </a:lnTo>
                  <a:lnTo>
                    <a:pt x="2720" y="6820"/>
                  </a:lnTo>
                  <a:lnTo>
                    <a:pt x="2796" y="6820"/>
                  </a:lnTo>
                  <a:lnTo>
                    <a:pt x="2720" y="6782"/>
                  </a:lnTo>
                  <a:lnTo>
                    <a:pt x="2437" y="6650"/>
                  </a:lnTo>
                  <a:lnTo>
                    <a:pt x="2267" y="6574"/>
                  </a:lnTo>
                  <a:lnTo>
                    <a:pt x="226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" name="Google Shape;1557;p30">
              <a:extLst>
                <a:ext uri="{FF2B5EF4-FFF2-40B4-BE49-F238E27FC236}">
                  <a16:creationId xmlns:a16="http://schemas.microsoft.com/office/drawing/2014/main" id="{6734E120-29FA-2E39-995B-FFC361A17298}"/>
                </a:ext>
              </a:extLst>
            </p:cNvPr>
            <p:cNvSpPr/>
            <p:nvPr/>
          </p:nvSpPr>
          <p:spPr>
            <a:xfrm>
              <a:off x="4786625" y="1144850"/>
              <a:ext cx="642275" cy="538400"/>
            </a:xfrm>
            <a:custGeom>
              <a:avLst/>
              <a:gdLst/>
              <a:ahLst/>
              <a:cxnLst/>
              <a:rect l="l" t="t" r="r" b="b"/>
              <a:pathLst>
                <a:path w="25691" h="21536" extrusionOk="0">
                  <a:moveTo>
                    <a:pt x="3929" y="0"/>
                  </a:moveTo>
                  <a:lnTo>
                    <a:pt x="0" y="1757"/>
                  </a:lnTo>
                  <a:lnTo>
                    <a:pt x="302" y="2343"/>
                  </a:lnTo>
                  <a:lnTo>
                    <a:pt x="718" y="3231"/>
                  </a:lnTo>
                  <a:lnTo>
                    <a:pt x="1832" y="5705"/>
                  </a:lnTo>
                  <a:lnTo>
                    <a:pt x="3211" y="8803"/>
                  </a:lnTo>
                  <a:lnTo>
                    <a:pt x="3967" y="10484"/>
                  </a:lnTo>
                  <a:lnTo>
                    <a:pt x="4741" y="12203"/>
                  </a:lnTo>
                  <a:lnTo>
                    <a:pt x="5554" y="13904"/>
                  </a:lnTo>
                  <a:lnTo>
                    <a:pt x="6347" y="15528"/>
                  </a:lnTo>
                  <a:lnTo>
                    <a:pt x="7141" y="17058"/>
                  </a:lnTo>
                  <a:lnTo>
                    <a:pt x="7518" y="17757"/>
                  </a:lnTo>
                  <a:lnTo>
                    <a:pt x="7896" y="18418"/>
                  </a:lnTo>
                  <a:lnTo>
                    <a:pt x="8255" y="19042"/>
                  </a:lnTo>
                  <a:lnTo>
                    <a:pt x="8595" y="19608"/>
                  </a:lnTo>
                  <a:lnTo>
                    <a:pt x="8935" y="20100"/>
                  </a:lnTo>
                  <a:lnTo>
                    <a:pt x="9256" y="20534"/>
                  </a:lnTo>
                  <a:lnTo>
                    <a:pt x="9558" y="20912"/>
                  </a:lnTo>
                  <a:lnTo>
                    <a:pt x="9842" y="21195"/>
                  </a:lnTo>
                  <a:lnTo>
                    <a:pt x="9974" y="21309"/>
                  </a:lnTo>
                  <a:lnTo>
                    <a:pt x="10106" y="21403"/>
                  </a:lnTo>
                  <a:lnTo>
                    <a:pt x="10239" y="21460"/>
                  </a:lnTo>
                  <a:lnTo>
                    <a:pt x="10352" y="21516"/>
                  </a:lnTo>
                  <a:lnTo>
                    <a:pt x="10427" y="21535"/>
                  </a:lnTo>
                  <a:lnTo>
                    <a:pt x="10522" y="21535"/>
                  </a:lnTo>
                  <a:lnTo>
                    <a:pt x="10730" y="21498"/>
                  </a:lnTo>
                  <a:lnTo>
                    <a:pt x="10994" y="21422"/>
                  </a:lnTo>
                  <a:lnTo>
                    <a:pt x="11277" y="21309"/>
                  </a:lnTo>
                  <a:lnTo>
                    <a:pt x="11580" y="21157"/>
                  </a:lnTo>
                  <a:lnTo>
                    <a:pt x="11920" y="20969"/>
                  </a:lnTo>
                  <a:lnTo>
                    <a:pt x="12298" y="20723"/>
                  </a:lnTo>
                  <a:lnTo>
                    <a:pt x="12713" y="20477"/>
                  </a:lnTo>
                  <a:lnTo>
                    <a:pt x="13582" y="19854"/>
                  </a:lnTo>
                  <a:lnTo>
                    <a:pt x="14545" y="19136"/>
                  </a:lnTo>
                  <a:lnTo>
                    <a:pt x="15584" y="18343"/>
                  </a:lnTo>
                  <a:lnTo>
                    <a:pt x="16661" y="17455"/>
                  </a:lnTo>
                  <a:lnTo>
                    <a:pt x="17795" y="16529"/>
                  </a:lnTo>
                  <a:lnTo>
                    <a:pt x="18966" y="15566"/>
                  </a:lnTo>
                  <a:lnTo>
                    <a:pt x="21308" y="13582"/>
                  </a:lnTo>
                  <a:lnTo>
                    <a:pt x="23594" y="11675"/>
                  </a:lnTo>
                  <a:lnTo>
                    <a:pt x="24671" y="10787"/>
                  </a:lnTo>
                  <a:lnTo>
                    <a:pt x="25691" y="9956"/>
                  </a:lnTo>
                  <a:lnTo>
                    <a:pt x="23159" y="605"/>
                  </a:lnTo>
                  <a:lnTo>
                    <a:pt x="11561" y="13469"/>
                  </a:lnTo>
                  <a:lnTo>
                    <a:pt x="39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" name="Google Shape;1558;p30">
              <a:extLst>
                <a:ext uri="{FF2B5EF4-FFF2-40B4-BE49-F238E27FC236}">
                  <a16:creationId xmlns:a16="http://schemas.microsoft.com/office/drawing/2014/main" id="{D5BB6CC7-7637-A99B-7794-6E7E321F4BD2}"/>
                </a:ext>
              </a:extLst>
            </p:cNvPr>
            <p:cNvSpPr/>
            <p:nvPr/>
          </p:nvSpPr>
          <p:spPr>
            <a:xfrm>
              <a:off x="4880600" y="1140600"/>
              <a:ext cx="230950" cy="345725"/>
            </a:xfrm>
            <a:custGeom>
              <a:avLst/>
              <a:gdLst/>
              <a:ahLst/>
              <a:cxnLst/>
              <a:rect l="l" t="t" r="r" b="b"/>
              <a:pathLst>
                <a:path w="9238" h="13829" extrusionOk="0">
                  <a:moveTo>
                    <a:pt x="151" y="0"/>
                  </a:moveTo>
                  <a:lnTo>
                    <a:pt x="95" y="19"/>
                  </a:lnTo>
                  <a:lnTo>
                    <a:pt x="38" y="76"/>
                  </a:lnTo>
                  <a:lnTo>
                    <a:pt x="0" y="133"/>
                  </a:lnTo>
                  <a:lnTo>
                    <a:pt x="0" y="189"/>
                  </a:lnTo>
                  <a:lnTo>
                    <a:pt x="19" y="265"/>
                  </a:lnTo>
                  <a:lnTo>
                    <a:pt x="7651" y="13734"/>
                  </a:lnTo>
                  <a:lnTo>
                    <a:pt x="7707" y="13790"/>
                  </a:lnTo>
                  <a:lnTo>
                    <a:pt x="7783" y="13828"/>
                  </a:lnTo>
                  <a:lnTo>
                    <a:pt x="7802" y="13828"/>
                  </a:lnTo>
                  <a:lnTo>
                    <a:pt x="7859" y="13809"/>
                  </a:lnTo>
                  <a:lnTo>
                    <a:pt x="7915" y="13771"/>
                  </a:lnTo>
                  <a:lnTo>
                    <a:pt x="9200" y="12355"/>
                  </a:lnTo>
                  <a:lnTo>
                    <a:pt x="9237" y="12279"/>
                  </a:lnTo>
                  <a:lnTo>
                    <a:pt x="9237" y="12222"/>
                  </a:lnTo>
                  <a:lnTo>
                    <a:pt x="9237" y="12166"/>
                  </a:lnTo>
                  <a:lnTo>
                    <a:pt x="9181" y="12109"/>
                  </a:lnTo>
                  <a:lnTo>
                    <a:pt x="9124" y="12071"/>
                  </a:lnTo>
                  <a:lnTo>
                    <a:pt x="9067" y="12052"/>
                  </a:lnTo>
                  <a:lnTo>
                    <a:pt x="8992" y="12071"/>
                  </a:lnTo>
                  <a:lnTo>
                    <a:pt x="8935" y="12109"/>
                  </a:lnTo>
                  <a:lnTo>
                    <a:pt x="7821" y="13356"/>
                  </a:lnTo>
                  <a:lnTo>
                    <a:pt x="321" y="95"/>
                  </a:lnTo>
                  <a:lnTo>
                    <a:pt x="284" y="38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" name="Google Shape;1559;p30">
              <a:extLst>
                <a:ext uri="{FF2B5EF4-FFF2-40B4-BE49-F238E27FC236}">
                  <a16:creationId xmlns:a16="http://schemas.microsoft.com/office/drawing/2014/main" id="{F34D125E-FDFD-076E-D820-4A2C3A67C9BF}"/>
                </a:ext>
              </a:extLst>
            </p:cNvPr>
            <p:cNvSpPr/>
            <p:nvPr/>
          </p:nvSpPr>
          <p:spPr>
            <a:xfrm>
              <a:off x="4782375" y="1184525"/>
              <a:ext cx="424100" cy="502975"/>
            </a:xfrm>
            <a:custGeom>
              <a:avLst/>
              <a:gdLst/>
              <a:ahLst/>
              <a:cxnLst/>
              <a:rect l="l" t="t" r="r" b="b"/>
              <a:pathLst>
                <a:path w="16964" h="20119" extrusionOk="0">
                  <a:moveTo>
                    <a:pt x="151" y="0"/>
                  </a:moveTo>
                  <a:lnTo>
                    <a:pt x="94" y="19"/>
                  </a:lnTo>
                  <a:lnTo>
                    <a:pt x="38" y="76"/>
                  </a:lnTo>
                  <a:lnTo>
                    <a:pt x="0" y="132"/>
                  </a:lnTo>
                  <a:lnTo>
                    <a:pt x="0" y="189"/>
                  </a:lnTo>
                  <a:lnTo>
                    <a:pt x="19" y="265"/>
                  </a:lnTo>
                  <a:lnTo>
                    <a:pt x="170" y="548"/>
                  </a:lnTo>
                  <a:lnTo>
                    <a:pt x="359" y="907"/>
                  </a:lnTo>
                  <a:lnTo>
                    <a:pt x="831" y="1908"/>
                  </a:lnTo>
                  <a:lnTo>
                    <a:pt x="2078" y="4723"/>
                  </a:lnTo>
                  <a:lnTo>
                    <a:pt x="3325" y="7500"/>
                  </a:lnTo>
                  <a:lnTo>
                    <a:pt x="4553" y="10201"/>
                  </a:lnTo>
                  <a:lnTo>
                    <a:pt x="5138" y="11485"/>
                  </a:lnTo>
                  <a:lnTo>
                    <a:pt x="5743" y="12732"/>
                  </a:lnTo>
                  <a:lnTo>
                    <a:pt x="6309" y="13903"/>
                  </a:lnTo>
                  <a:lnTo>
                    <a:pt x="6876" y="15018"/>
                  </a:lnTo>
                  <a:lnTo>
                    <a:pt x="7424" y="16038"/>
                  </a:lnTo>
                  <a:lnTo>
                    <a:pt x="7934" y="16964"/>
                  </a:lnTo>
                  <a:lnTo>
                    <a:pt x="8444" y="17795"/>
                  </a:lnTo>
                  <a:lnTo>
                    <a:pt x="8916" y="18513"/>
                  </a:lnTo>
                  <a:lnTo>
                    <a:pt x="9124" y="18834"/>
                  </a:lnTo>
                  <a:lnTo>
                    <a:pt x="9351" y="19117"/>
                  </a:lnTo>
                  <a:lnTo>
                    <a:pt x="9558" y="19382"/>
                  </a:lnTo>
                  <a:lnTo>
                    <a:pt x="9766" y="19589"/>
                  </a:lnTo>
                  <a:lnTo>
                    <a:pt x="9955" y="19778"/>
                  </a:lnTo>
                  <a:lnTo>
                    <a:pt x="10144" y="19911"/>
                  </a:lnTo>
                  <a:lnTo>
                    <a:pt x="10314" y="20024"/>
                  </a:lnTo>
                  <a:lnTo>
                    <a:pt x="10484" y="20099"/>
                  </a:lnTo>
                  <a:lnTo>
                    <a:pt x="10654" y="20118"/>
                  </a:lnTo>
                  <a:lnTo>
                    <a:pt x="10824" y="20099"/>
                  </a:lnTo>
                  <a:lnTo>
                    <a:pt x="11032" y="20062"/>
                  </a:lnTo>
                  <a:lnTo>
                    <a:pt x="11259" y="19986"/>
                  </a:lnTo>
                  <a:lnTo>
                    <a:pt x="11504" y="19873"/>
                  </a:lnTo>
                  <a:lnTo>
                    <a:pt x="11788" y="19741"/>
                  </a:lnTo>
                  <a:lnTo>
                    <a:pt x="12090" y="19570"/>
                  </a:lnTo>
                  <a:lnTo>
                    <a:pt x="12430" y="19382"/>
                  </a:lnTo>
                  <a:lnTo>
                    <a:pt x="12808" y="19136"/>
                  </a:lnTo>
                  <a:lnTo>
                    <a:pt x="13620" y="18569"/>
                  </a:lnTo>
                  <a:lnTo>
                    <a:pt x="14583" y="17870"/>
                  </a:lnTo>
                  <a:lnTo>
                    <a:pt x="15679" y="17020"/>
                  </a:lnTo>
                  <a:lnTo>
                    <a:pt x="16907" y="16038"/>
                  </a:lnTo>
                  <a:lnTo>
                    <a:pt x="16945" y="15981"/>
                  </a:lnTo>
                  <a:lnTo>
                    <a:pt x="16963" y="15925"/>
                  </a:lnTo>
                  <a:lnTo>
                    <a:pt x="16963" y="15849"/>
                  </a:lnTo>
                  <a:lnTo>
                    <a:pt x="16926" y="15792"/>
                  </a:lnTo>
                  <a:lnTo>
                    <a:pt x="16888" y="15755"/>
                  </a:lnTo>
                  <a:lnTo>
                    <a:pt x="16812" y="15736"/>
                  </a:lnTo>
                  <a:lnTo>
                    <a:pt x="16756" y="15736"/>
                  </a:lnTo>
                  <a:lnTo>
                    <a:pt x="16680" y="15774"/>
                  </a:lnTo>
                  <a:lnTo>
                    <a:pt x="15320" y="16869"/>
                  </a:lnTo>
                  <a:lnTo>
                    <a:pt x="14432" y="17549"/>
                  </a:lnTo>
                  <a:lnTo>
                    <a:pt x="13488" y="18248"/>
                  </a:lnTo>
                  <a:lnTo>
                    <a:pt x="13034" y="18569"/>
                  </a:lnTo>
                  <a:lnTo>
                    <a:pt x="12581" y="18872"/>
                  </a:lnTo>
                  <a:lnTo>
                    <a:pt x="12146" y="19155"/>
                  </a:lnTo>
                  <a:lnTo>
                    <a:pt x="11731" y="19382"/>
                  </a:lnTo>
                  <a:lnTo>
                    <a:pt x="11372" y="19570"/>
                  </a:lnTo>
                  <a:lnTo>
                    <a:pt x="11051" y="19703"/>
                  </a:lnTo>
                  <a:lnTo>
                    <a:pt x="10900" y="19741"/>
                  </a:lnTo>
                  <a:lnTo>
                    <a:pt x="10786" y="19759"/>
                  </a:lnTo>
                  <a:lnTo>
                    <a:pt x="10673" y="19778"/>
                  </a:lnTo>
                  <a:lnTo>
                    <a:pt x="10579" y="19759"/>
                  </a:lnTo>
                  <a:lnTo>
                    <a:pt x="10409" y="19684"/>
                  </a:lnTo>
                  <a:lnTo>
                    <a:pt x="10220" y="19570"/>
                  </a:lnTo>
                  <a:lnTo>
                    <a:pt x="10031" y="19400"/>
                  </a:lnTo>
                  <a:lnTo>
                    <a:pt x="9842" y="19174"/>
                  </a:lnTo>
                  <a:lnTo>
                    <a:pt x="9615" y="18928"/>
                  </a:lnTo>
                  <a:lnTo>
                    <a:pt x="9388" y="18626"/>
                  </a:lnTo>
                  <a:lnTo>
                    <a:pt x="9162" y="18305"/>
                  </a:lnTo>
                  <a:lnTo>
                    <a:pt x="8916" y="17927"/>
                  </a:lnTo>
                  <a:lnTo>
                    <a:pt x="8406" y="17115"/>
                  </a:lnTo>
                  <a:lnTo>
                    <a:pt x="7877" y="16170"/>
                  </a:lnTo>
                  <a:lnTo>
                    <a:pt x="7329" y="15131"/>
                  </a:lnTo>
                  <a:lnTo>
                    <a:pt x="6763" y="14017"/>
                  </a:lnTo>
                  <a:lnTo>
                    <a:pt x="6177" y="12864"/>
                  </a:lnTo>
                  <a:lnTo>
                    <a:pt x="5592" y="11655"/>
                  </a:lnTo>
                  <a:lnTo>
                    <a:pt x="4458" y="9181"/>
                  </a:lnTo>
                  <a:lnTo>
                    <a:pt x="3362" y="6782"/>
                  </a:lnTo>
                  <a:lnTo>
                    <a:pt x="2399" y="4572"/>
                  </a:lnTo>
                  <a:lnTo>
                    <a:pt x="1133" y="1757"/>
                  </a:lnTo>
                  <a:lnTo>
                    <a:pt x="661" y="756"/>
                  </a:lnTo>
                  <a:lnTo>
                    <a:pt x="472" y="378"/>
                  </a:lnTo>
                  <a:lnTo>
                    <a:pt x="321" y="95"/>
                  </a:lnTo>
                  <a:lnTo>
                    <a:pt x="283" y="38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" name="Google Shape;1560;p30">
              <a:extLst>
                <a:ext uri="{FF2B5EF4-FFF2-40B4-BE49-F238E27FC236}">
                  <a16:creationId xmlns:a16="http://schemas.microsoft.com/office/drawing/2014/main" id="{7961BF08-6B92-DF92-0247-CE33C0CEFC9B}"/>
                </a:ext>
              </a:extLst>
            </p:cNvPr>
            <p:cNvSpPr/>
            <p:nvPr/>
          </p:nvSpPr>
          <p:spPr>
            <a:xfrm>
              <a:off x="5102550" y="1152400"/>
              <a:ext cx="375475" cy="395300"/>
            </a:xfrm>
            <a:custGeom>
              <a:avLst/>
              <a:gdLst/>
              <a:ahLst/>
              <a:cxnLst/>
              <a:rect l="l" t="t" r="r" b="b"/>
              <a:pathLst>
                <a:path w="15019" h="15812" extrusionOk="0">
                  <a:moveTo>
                    <a:pt x="10806" y="1"/>
                  </a:moveTo>
                  <a:lnTo>
                    <a:pt x="1" y="11637"/>
                  </a:lnTo>
                  <a:lnTo>
                    <a:pt x="5989" y="15812"/>
                  </a:lnTo>
                  <a:lnTo>
                    <a:pt x="7160" y="14905"/>
                  </a:lnTo>
                  <a:lnTo>
                    <a:pt x="8331" y="13979"/>
                  </a:lnTo>
                  <a:lnTo>
                    <a:pt x="8917" y="13507"/>
                  </a:lnTo>
                  <a:lnTo>
                    <a:pt x="9502" y="13035"/>
                  </a:lnTo>
                  <a:lnTo>
                    <a:pt x="10069" y="12525"/>
                  </a:lnTo>
                  <a:lnTo>
                    <a:pt x="10655" y="12015"/>
                  </a:lnTo>
                  <a:lnTo>
                    <a:pt x="11221" y="11467"/>
                  </a:lnTo>
                  <a:lnTo>
                    <a:pt x="11788" y="10881"/>
                  </a:lnTo>
                  <a:lnTo>
                    <a:pt x="12336" y="10277"/>
                  </a:lnTo>
                  <a:lnTo>
                    <a:pt x="12903" y="9635"/>
                  </a:lnTo>
                  <a:lnTo>
                    <a:pt x="13450" y="8955"/>
                  </a:lnTo>
                  <a:lnTo>
                    <a:pt x="13979" y="8218"/>
                  </a:lnTo>
                  <a:lnTo>
                    <a:pt x="14508" y="7443"/>
                  </a:lnTo>
                  <a:lnTo>
                    <a:pt x="15018" y="6612"/>
                  </a:lnTo>
                  <a:lnTo>
                    <a:pt x="10806" y="1"/>
                  </a:lnTo>
                  <a:close/>
                </a:path>
              </a:pathLst>
            </a:custGeom>
            <a:solidFill>
              <a:srgbClr val="2D8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" name="Google Shape;1561;p30">
              <a:extLst>
                <a:ext uri="{FF2B5EF4-FFF2-40B4-BE49-F238E27FC236}">
                  <a16:creationId xmlns:a16="http://schemas.microsoft.com/office/drawing/2014/main" id="{C2F7F0C0-E6AE-B2F1-0C18-61581BD1EF9E}"/>
                </a:ext>
              </a:extLst>
            </p:cNvPr>
            <p:cNvSpPr/>
            <p:nvPr/>
          </p:nvSpPr>
          <p:spPr>
            <a:xfrm>
              <a:off x="5372675" y="946025"/>
              <a:ext cx="571925" cy="782075"/>
            </a:xfrm>
            <a:custGeom>
              <a:avLst/>
              <a:gdLst/>
              <a:ahLst/>
              <a:cxnLst/>
              <a:rect l="l" t="t" r="r" b="b"/>
              <a:pathLst>
                <a:path w="22877" h="31283" extrusionOk="0">
                  <a:moveTo>
                    <a:pt x="8596" y="1"/>
                  </a:moveTo>
                  <a:lnTo>
                    <a:pt x="8596" y="7557"/>
                  </a:lnTo>
                  <a:lnTo>
                    <a:pt x="1" y="8256"/>
                  </a:lnTo>
                  <a:lnTo>
                    <a:pt x="1569" y="15094"/>
                  </a:lnTo>
                  <a:lnTo>
                    <a:pt x="1493" y="15585"/>
                  </a:lnTo>
                  <a:lnTo>
                    <a:pt x="1304" y="16700"/>
                  </a:lnTo>
                  <a:lnTo>
                    <a:pt x="1210" y="17361"/>
                  </a:lnTo>
                  <a:lnTo>
                    <a:pt x="1134" y="18003"/>
                  </a:lnTo>
                  <a:lnTo>
                    <a:pt x="1115" y="18305"/>
                  </a:lnTo>
                  <a:lnTo>
                    <a:pt x="1115" y="18570"/>
                  </a:lnTo>
                  <a:lnTo>
                    <a:pt x="1115" y="18815"/>
                  </a:lnTo>
                  <a:lnTo>
                    <a:pt x="1153" y="19004"/>
                  </a:lnTo>
                  <a:lnTo>
                    <a:pt x="1191" y="19193"/>
                  </a:lnTo>
                  <a:lnTo>
                    <a:pt x="1285" y="19382"/>
                  </a:lnTo>
                  <a:lnTo>
                    <a:pt x="1380" y="19571"/>
                  </a:lnTo>
                  <a:lnTo>
                    <a:pt x="1512" y="19779"/>
                  </a:lnTo>
                  <a:lnTo>
                    <a:pt x="1663" y="19986"/>
                  </a:lnTo>
                  <a:lnTo>
                    <a:pt x="1814" y="20175"/>
                  </a:lnTo>
                  <a:lnTo>
                    <a:pt x="2154" y="20572"/>
                  </a:lnTo>
                  <a:lnTo>
                    <a:pt x="2494" y="20912"/>
                  </a:lnTo>
                  <a:lnTo>
                    <a:pt x="2778" y="21177"/>
                  </a:lnTo>
                  <a:lnTo>
                    <a:pt x="3042" y="21441"/>
                  </a:lnTo>
                  <a:lnTo>
                    <a:pt x="5328" y="31283"/>
                  </a:lnTo>
                  <a:lnTo>
                    <a:pt x="17550" y="31283"/>
                  </a:lnTo>
                  <a:lnTo>
                    <a:pt x="22877" y="8256"/>
                  </a:lnTo>
                  <a:lnTo>
                    <a:pt x="14282" y="7557"/>
                  </a:lnTo>
                  <a:lnTo>
                    <a:pt x="142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" name="Google Shape;1562;p30">
              <a:extLst>
                <a:ext uri="{FF2B5EF4-FFF2-40B4-BE49-F238E27FC236}">
                  <a16:creationId xmlns:a16="http://schemas.microsoft.com/office/drawing/2014/main" id="{E2755909-75AF-CFEC-B11E-9162F6949660}"/>
                </a:ext>
              </a:extLst>
            </p:cNvPr>
            <p:cNvSpPr/>
            <p:nvPr/>
          </p:nvSpPr>
          <p:spPr>
            <a:xfrm>
              <a:off x="5372675" y="1134925"/>
              <a:ext cx="571925" cy="743350"/>
            </a:xfrm>
            <a:custGeom>
              <a:avLst/>
              <a:gdLst/>
              <a:ahLst/>
              <a:cxnLst/>
              <a:rect l="l" t="t" r="r" b="b"/>
              <a:pathLst>
                <a:path w="22877" h="29734" extrusionOk="0">
                  <a:moveTo>
                    <a:pt x="8596" y="1"/>
                  </a:moveTo>
                  <a:lnTo>
                    <a:pt x="1" y="700"/>
                  </a:lnTo>
                  <a:lnTo>
                    <a:pt x="284" y="2116"/>
                  </a:lnTo>
                  <a:lnTo>
                    <a:pt x="662" y="3779"/>
                  </a:lnTo>
                  <a:lnTo>
                    <a:pt x="1096" y="5592"/>
                  </a:lnTo>
                  <a:lnTo>
                    <a:pt x="1569" y="7538"/>
                  </a:lnTo>
                  <a:lnTo>
                    <a:pt x="1436" y="8086"/>
                  </a:lnTo>
                  <a:lnTo>
                    <a:pt x="1285" y="8671"/>
                  </a:lnTo>
                  <a:lnTo>
                    <a:pt x="1134" y="9370"/>
                  </a:lnTo>
                  <a:lnTo>
                    <a:pt x="983" y="10107"/>
                  </a:lnTo>
                  <a:lnTo>
                    <a:pt x="870" y="10806"/>
                  </a:lnTo>
                  <a:lnTo>
                    <a:pt x="832" y="11127"/>
                  </a:lnTo>
                  <a:lnTo>
                    <a:pt x="813" y="11429"/>
                  </a:lnTo>
                  <a:lnTo>
                    <a:pt x="813" y="11675"/>
                  </a:lnTo>
                  <a:lnTo>
                    <a:pt x="832" y="11864"/>
                  </a:lnTo>
                  <a:lnTo>
                    <a:pt x="889" y="12053"/>
                  </a:lnTo>
                  <a:lnTo>
                    <a:pt x="983" y="12279"/>
                  </a:lnTo>
                  <a:lnTo>
                    <a:pt x="1115" y="12525"/>
                  </a:lnTo>
                  <a:lnTo>
                    <a:pt x="1285" y="12771"/>
                  </a:lnTo>
                  <a:lnTo>
                    <a:pt x="1682" y="13318"/>
                  </a:lnTo>
                  <a:lnTo>
                    <a:pt x="2117" y="13885"/>
                  </a:lnTo>
                  <a:lnTo>
                    <a:pt x="2551" y="14376"/>
                  </a:lnTo>
                  <a:lnTo>
                    <a:pt x="2929" y="14811"/>
                  </a:lnTo>
                  <a:lnTo>
                    <a:pt x="3288" y="15188"/>
                  </a:lnTo>
                  <a:lnTo>
                    <a:pt x="5233" y="23727"/>
                  </a:lnTo>
                  <a:lnTo>
                    <a:pt x="1739" y="28676"/>
                  </a:lnTo>
                  <a:lnTo>
                    <a:pt x="10296" y="29526"/>
                  </a:lnTo>
                  <a:lnTo>
                    <a:pt x="11184" y="26164"/>
                  </a:lnTo>
                  <a:lnTo>
                    <a:pt x="11807" y="29734"/>
                  </a:lnTo>
                  <a:lnTo>
                    <a:pt x="21800" y="28714"/>
                  </a:lnTo>
                  <a:lnTo>
                    <a:pt x="17550" y="23727"/>
                  </a:lnTo>
                  <a:lnTo>
                    <a:pt x="17720" y="23066"/>
                  </a:lnTo>
                  <a:lnTo>
                    <a:pt x="17909" y="22405"/>
                  </a:lnTo>
                  <a:lnTo>
                    <a:pt x="18305" y="21101"/>
                  </a:lnTo>
                  <a:lnTo>
                    <a:pt x="18721" y="19854"/>
                  </a:lnTo>
                  <a:lnTo>
                    <a:pt x="19155" y="18626"/>
                  </a:lnTo>
                  <a:lnTo>
                    <a:pt x="20043" y="16190"/>
                  </a:lnTo>
                  <a:lnTo>
                    <a:pt x="20478" y="14943"/>
                  </a:lnTo>
                  <a:lnTo>
                    <a:pt x="20912" y="13677"/>
                  </a:lnTo>
                  <a:lnTo>
                    <a:pt x="21309" y="12355"/>
                  </a:lnTo>
                  <a:lnTo>
                    <a:pt x="21498" y="11675"/>
                  </a:lnTo>
                  <a:lnTo>
                    <a:pt x="21687" y="10976"/>
                  </a:lnTo>
                  <a:lnTo>
                    <a:pt x="21857" y="10258"/>
                  </a:lnTo>
                  <a:lnTo>
                    <a:pt x="22027" y="9521"/>
                  </a:lnTo>
                  <a:lnTo>
                    <a:pt x="22178" y="8766"/>
                  </a:lnTo>
                  <a:lnTo>
                    <a:pt x="22329" y="7991"/>
                  </a:lnTo>
                  <a:lnTo>
                    <a:pt x="22442" y="7179"/>
                  </a:lnTo>
                  <a:lnTo>
                    <a:pt x="22556" y="6348"/>
                  </a:lnTo>
                  <a:lnTo>
                    <a:pt x="22669" y="5498"/>
                  </a:lnTo>
                  <a:lnTo>
                    <a:pt x="22745" y="4591"/>
                  </a:lnTo>
                  <a:lnTo>
                    <a:pt x="22801" y="3684"/>
                  </a:lnTo>
                  <a:lnTo>
                    <a:pt x="22858" y="2721"/>
                  </a:lnTo>
                  <a:lnTo>
                    <a:pt x="22877" y="1720"/>
                  </a:lnTo>
                  <a:lnTo>
                    <a:pt x="22877" y="700"/>
                  </a:lnTo>
                  <a:lnTo>
                    <a:pt x="14282" y="1"/>
                  </a:lnTo>
                  <a:close/>
                </a:path>
              </a:pathLst>
            </a:custGeom>
            <a:solidFill>
              <a:srgbClr val="2D8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" name="Google Shape;1563;p30">
              <a:extLst>
                <a:ext uri="{FF2B5EF4-FFF2-40B4-BE49-F238E27FC236}">
                  <a16:creationId xmlns:a16="http://schemas.microsoft.com/office/drawing/2014/main" id="{5D85C7EE-ED68-D378-C967-BD2C6BAF3C23}"/>
                </a:ext>
              </a:extLst>
            </p:cNvPr>
            <p:cNvSpPr/>
            <p:nvPr/>
          </p:nvSpPr>
          <p:spPr>
            <a:xfrm>
              <a:off x="5394875" y="1285100"/>
              <a:ext cx="21275" cy="94475"/>
            </a:xfrm>
            <a:custGeom>
              <a:avLst/>
              <a:gdLst/>
              <a:ahLst/>
              <a:cxnLst/>
              <a:rect l="l" t="t" r="r" b="b"/>
              <a:pathLst>
                <a:path w="851" h="3779" extrusionOk="0">
                  <a:moveTo>
                    <a:pt x="341" y="1"/>
                  </a:moveTo>
                  <a:lnTo>
                    <a:pt x="265" y="39"/>
                  </a:lnTo>
                  <a:lnTo>
                    <a:pt x="227" y="76"/>
                  </a:lnTo>
                  <a:lnTo>
                    <a:pt x="208" y="152"/>
                  </a:lnTo>
                  <a:lnTo>
                    <a:pt x="208" y="209"/>
                  </a:lnTo>
                  <a:lnTo>
                    <a:pt x="511" y="1531"/>
                  </a:lnTo>
                  <a:lnTo>
                    <a:pt x="303" y="2343"/>
                  </a:lnTo>
                  <a:lnTo>
                    <a:pt x="1" y="3571"/>
                  </a:lnTo>
                  <a:lnTo>
                    <a:pt x="1" y="3647"/>
                  </a:lnTo>
                  <a:lnTo>
                    <a:pt x="38" y="3703"/>
                  </a:lnTo>
                  <a:lnTo>
                    <a:pt x="76" y="3760"/>
                  </a:lnTo>
                  <a:lnTo>
                    <a:pt x="133" y="3779"/>
                  </a:lnTo>
                  <a:lnTo>
                    <a:pt x="227" y="3779"/>
                  </a:lnTo>
                  <a:lnTo>
                    <a:pt x="284" y="3741"/>
                  </a:lnTo>
                  <a:lnTo>
                    <a:pt x="322" y="3703"/>
                  </a:lnTo>
                  <a:lnTo>
                    <a:pt x="341" y="3647"/>
                  </a:lnTo>
                  <a:lnTo>
                    <a:pt x="681" y="2305"/>
                  </a:lnTo>
                  <a:lnTo>
                    <a:pt x="851" y="1588"/>
                  </a:lnTo>
                  <a:lnTo>
                    <a:pt x="851" y="1493"/>
                  </a:lnTo>
                  <a:lnTo>
                    <a:pt x="548" y="133"/>
                  </a:lnTo>
                  <a:lnTo>
                    <a:pt x="511" y="76"/>
                  </a:lnTo>
                  <a:lnTo>
                    <a:pt x="473" y="39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" name="Google Shape;1564;p30">
              <a:extLst>
                <a:ext uri="{FF2B5EF4-FFF2-40B4-BE49-F238E27FC236}">
                  <a16:creationId xmlns:a16="http://schemas.microsoft.com/office/drawing/2014/main" id="{FD1EBFDA-5A4A-52CC-21DD-1DC322511EE1}"/>
                </a:ext>
              </a:extLst>
            </p:cNvPr>
            <p:cNvSpPr/>
            <p:nvPr/>
          </p:nvSpPr>
          <p:spPr>
            <a:xfrm>
              <a:off x="5326875" y="310850"/>
              <a:ext cx="599325" cy="738150"/>
            </a:xfrm>
            <a:custGeom>
              <a:avLst/>
              <a:gdLst/>
              <a:ahLst/>
              <a:cxnLst/>
              <a:rect l="l" t="t" r="r" b="b"/>
              <a:pathLst>
                <a:path w="23973" h="29526" extrusionOk="0">
                  <a:moveTo>
                    <a:pt x="11505" y="0"/>
                  </a:moveTo>
                  <a:lnTo>
                    <a:pt x="10995" y="19"/>
                  </a:lnTo>
                  <a:lnTo>
                    <a:pt x="10503" y="38"/>
                  </a:lnTo>
                  <a:lnTo>
                    <a:pt x="10031" y="76"/>
                  </a:lnTo>
                  <a:lnTo>
                    <a:pt x="9559" y="113"/>
                  </a:lnTo>
                  <a:lnTo>
                    <a:pt x="9106" y="170"/>
                  </a:lnTo>
                  <a:lnTo>
                    <a:pt x="8671" y="246"/>
                  </a:lnTo>
                  <a:lnTo>
                    <a:pt x="8255" y="340"/>
                  </a:lnTo>
                  <a:lnTo>
                    <a:pt x="7840" y="435"/>
                  </a:lnTo>
                  <a:lnTo>
                    <a:pt x="7443" y="548"/>
                  </a:lnTo>
                  <a:lnTo>
                    <a:pt x="7065" y="661"/>
                  </a:lnTo>
                  <a:lnTo>
                    <a:pt x="6688" y="793"/>
                  </a:lnTo>
                  <a:lnTo>
                    <a:pt x="6348" y="945"/>
                  </a:lnTo>
                  <a:lnTo>
                    <a:pt x="5989" y="1096"/>
                  </a:lnTo>
                  <a:lnTo>
                    <a:pt x="5668" y="1247"/>
                  </a:lnTo>
                  <a:lnTo>
                    <a:pt x="5346" y="1417"/>
                  </a:lnTo>
                  <a:lnTo>
                    <a:pt x="5025" y="1587"/>
                  </a:lnTo>
                  <a:lnTo>
                    <a:pt x="4742" y="1776"/>
                  </a:lnTo>
                  <a:lnTo>
                    <a:pt x="4459" y="1965"/>
                  </a:lnTo>
                  <a:lnTo>
                    <a:pt x="4175" y="2172"/>
                  </a:lnTo>
                  <a:lnTo>
                    <a:pt x="3911" y="2380"/>
                  </a:lnTo>
                  <a:lnTo>
                    <a:pt x="3665" y="2588"/>
                  </a:lnTo>
                  <a:lnTo>
                    <a:pt x="3420" y="2815"/>
                  </a:lnTo>
                  <a:lnTo>
                    <a:pt x="2966" y="3268"/>
                  </a:lnTo>
                  <a:lnTo>
                    <a:pt x="2551" y="3740"/>
                  </a:lnTo>
                  <a:lnTo>
                    <a:pt x="2192" y="4232"/>
                  </a:lnTo>
                  <a:lnTo>
                    <a:pt x="1852" y="4723"/>
                  </a:lnTo>
                  <a:lnTo>
                    <a:pt x="1549" y="5233"/>
                  </a:lnTo>
                  <a:lnTo>
                    <a:pt x="1266" y="5743"/>
                  </a:lnTo>
                  <a:lnTo>
                    <a:pt x="1039" y="6272"/>
                  </a:lnTo>
                  <a:lnTo>
                    <a:pt x="832" y="6782"/>
                  </a:lnTo>
                  <a:lnTo>
                    <a:pt x="643" y="7292"/>
                  </a:lnTo>
                  <a:lnTo>
                    <a:pt x="492" y="7783"/>
                  </a:lnTo>
                  <a:lnTo>
                    <a:pt x="359" y="8274"/>
                  </a:lnTo>
                  <a:lnTo>
                    <a:pt x="246" y="8765"/>
                  </a:lnTo>
                  <a:lnTo>
                    <a:pt x="170" y="9219"/>
                  </a:lnTo>
                  <a:lnTo>
                    <a:pt x="95" y="9653"/>
                  </a:lnTo>
                  <a:lnTo>
                    <a:pt x="57" y="10069"/>
                  </a:lnTo>
                  <a:lnTo>
                    <a:pt x="19" y="10446"/>
                  </a:lnTo>
                  <a:lnTo>
                    <a:pt x="0" y="10805"/>
                  </a:lnTo>
                  <a:lnTo>
                    <a:pt x="0" y="11126"/>
                  </a:lnTo>
                  <a:lnTo>
                    <a:pt x="19" y="11637"/>
                  </a:lnTo>
                  <a:lnTo>
                    <a:pt x="19" y="11901"/>
                  </a:lnTo>
                  <a:lnTo>
                    <a:pt x="57" y="12184"/>
                  </a:lnTo>
                  <a:lnTo>
                    <a:pt x="152" y="12808"/>
                  </a:lnTo>
                  <a:lnTo>
                    <a:pt x="303" y="13469"/>
                  </a:lnTo>
                  <a:lnTo>
                    <a:pt x="454" y="14130"/>
                  </a:lnTo>
                  <a:lnTo>
                    <a:pt x="586" y="14791"/>
                  </a:lnTo>
                  <a:lnTo>
                    <a:pt x="699" y="15415"/>
                  </a:lnTo>
                  <a:lnTo>
                    <a:pt x="756" y="15679"/>
                  </a:lnTo>
                  <a:lnTo>
                    <a:pt x="775" y="15944"/>
                  </a:lnTo>
                  <a:lnTo>
                    <a:pt x="794" y="16170"/>
                  </a:lnTo>
                  <a:lnTo>
                    <a:pt x="775" y="16378"/>
                  </a:lnTo>
                  <a:lnTo>
                    <a:pt x="756" y="16567"/>
                  </a:lnTo>
                  <a:lnTo>
                    <a:pt x="699" y="16812"/>
                  </a:lnTo>
                  <a:lnTo>
                    <a:pt x="567" y="17379"/>
                  </a:lnTo>
                  <a:lnTo>
                    <a:pt x="397" y="18059"/>
                  </a:lnTo>
                  <a:lnTo>
                    <a:pt x="322" y="18437"/>
                  </a:lnTo>
                  <a:lnTo>
                    <a:pt x="246" y="18834"/>
                  </a:lnTo>
                  <a:lnTo>
                    <a:pt x="189" y="19230"/>
                  </a:lnTo>
                  <a:lnTo>
                    <a:pt x="152" y="19665"/>
                  </a:lnTo>
                  <a:lnTo>
                    <a:pt x="133" y="20099"/>
                  </a:lnTo>
                  <a:lnTo>
                    <a:pt x="133" y="20534"/>
                  </a:lnTo>
                  <a:lnTo>
                    <a:pt x="170" y="20968"/>
                  </a:lnTo>
                  <a:lnTo>
                    <a:pt x="246" y="21422"/>
                  </a:lnTo>
                  <a:lnTo>
                    <a:pt x="359" y="21856"/>
                  </a:lnTo>
                  <a:lnTo>
                    <a:pt x="435" y="22083"/>
                  </a:lnTo>
                  <a:lnTo>
                    <a:pt x="510" y="22310"/>
                  </a:lnTo>
                  <a:lnTo>
                    <a:pt x="775" y="22838"/>
                  </a:lnTo>
                  <a:lnTo>
                    <a:pt x="1058" y="23330"/>
                  </a:lnTo>
                  <a:lnTo>
                    <a:pt x="1361" y="23821"/>
                  </a:lnTo>
                  <a:lnTo>
                    <a:pt x="1682" y="24274"/>
                  </a:lnTo>
                  <a:lnTo>
                    <a:pt x="2003" y="24709"/>
                  </a:lnTo>
                  <a:lnTo>
                    <a:pt x="2343" y="25124"/>
                  </a:lnTo>
                  <a:lnTo>
                    <a:pt x="2702" y="25502"/>
                  </a:lnTo>
                  <a:lnTo>
                    <a:pt x="3061" y="25880"/>
                  </a:lnTo>
                  <a:lnTo>
                    <a:pt x="3420" y="26220"/>
                  </a:lnTo>
                  <a:lnTo>
                    <a:pt x="3797" y="26560"/>
                  </a:lnTo>
                  <a:lnTo>
                    <a:pt x="4156" y="26862"/>
                  </a:lnTo>
                  <a:lnTo>
                    <a:pt x="4534" y="27145"/>
                  </a:lnTo>
                  <a:lnTo>
                    <a:pt x="4912" y="27429"/>
                  </a:lnTo>
                  <a:lnTo>
                    <a:pt x="5309" y="27674"/>
                  </a:lnTo>
                  <a:lnTo>
                    <a:pt x="5686" y="27901"/>
                  </a:lnTo>
                  <a:lnTo>
                    <a:pt x="6064" y="28128"/>
                  </a:lnTo>
                  <a:lnTo>
                    <a:pt x="6423" y="28317"/>
                  </a:lnTo>
                  <a:lnTo>
                    <a:pt x="6801" y="28506"/>
                  </a:lnTo>
                  <a:lnTo>
                    <a:pt x="7160" y="28657"/>
                  </a:lnTo>
                  <a:lnTo>
                    <a:pt x="7500" y="28808"/>
                  </a:lnTo>
                  <a:lnTo>
                    <a:pt x="8180" y="29072"/>
                  </a:lnTo>
                  <a:lnTo>
                    <a:pt x="8822" y="29261"/>
                  </a:lnTo>
                  <a:lnTo>
                    <a:pt x="9389" y="29393"/>
                  </a:lnTo>
                  <a:lnTo>
                    <a:pt x="9880" y="29488"/>
                  </a:lnTo>
                  <a:lnTo>
                    <a:pt x="10296" y="29526"/>
                  </a:lnTo>
                  <a:lnTo>
                    <a:pt x="10636" y="29526"/>
                  </a:lnTo>
                  <a:lnTo>
                    <a:pt x="10938" y="29488"/>
                  </a:lnTo>
                  <a:lnTo>
                    <a:pt x="11316" y="29412"/>
                  </a:lnTo>
                  <a:lnTo>
                    <a:pt x="11769" y="29299"/>
                  </a:lnTo>
                  <a:lnTo>
                    <a:pt x="12260" y="29148"/>
                  </a:lnTo>
                  <a:lnTo>
                    <a:pt x="12789" y="28978"/>
                  </a:lnTo>
                  <a:lnTo>
                    <a:pt x="13375" y="28751"/>
                  </a:lnTo>
                  <a:lnTo>
                    <a:pt x="13960" y="28506"/>
                  </a:lnTo>
                  <a:lnTo>
                    <a:pt x="14584" y="28241"/>
                  </a:lnTo>
                  <a:lnTo>
                    <a:pt x="15226" y="27920"/>
                  </a:lnTo>
                  <a:lnTo>
                    <a:pt x="15868" y="27580"/>
                  </a:lnTo>
                  <a:lnTo>
                    <a:pt x="16511" y="27221"/>
                  </a:lnTo>
                  <a:lnTo>
                    <a:pt x="17134" y="26843"/>
                  </a:lnTo>
                  <a:lnTo>
                    <a:pt x="17757" y="26409"/>
                  </a:lnTo>
                  <a:lnTo>
                    <a:pt x="18324" y="25974"/>
                  </a:lnTo>
                  <a:lnTo>
                    <a:pt x="18891" y="25502"/>
                  </a:lnTo>
                  <a:lnTo>
                    <a:pt x="19136" y="25275"/>
                  </a:lnTo>
                  <a:lnTo>
                    <a:pt x="19382" y="25030"/>
                  </a:lnTo>
                  <a:lnTo>
                    <a:pt x="19627" y="24765"/>
                  </a:lnTo>
                  <a:lnTo>
                    <a:pt x="19873" y="24482"/>
                  </a:lnTo>
                  <a:lnTo>
                    <a:pt x="20100" y="24161"/>
                  </a:lnTo>
                  <a:lnTo>
                    <a:pt x="20326" y="23840"/>
                  </a:lnTo>
                  <a:lnTo>
                    <a:pt x="20534" y="23481"/>
                  </a:lnTo>
                  <a:lnTo>
                    <a:pt x="20761" y="23122"/>
                  </a:lnTo>
                  <a:lnTo>
                    <a:pt x="20969" y="22744"/>
                  </a:lnTo>
                  <a:lnTo>
                    <a:pt x="21176" y="22347"/>
                  </a:lnTo>
                  <a:lnTo>
                    <a:pt x="21554" y="21516"/>
                  </a:lnTo>
                  <a:lnTo>
                    <a:pt x="21913" y="20666"/>
                  </a:lnTo>
                  <a:lnTo>
                    <a:pt x="22253" y="19797"/>
                  </a:lnTo>
                  <a:lnTo>
                    <a:pt x="22574" y="18909"/>
                  </a:lnTo>
                  <a:lnTo>
                    <a:pt x="22858" y="18040"/>
                  </a:lnTo>
                  <a:lnTo>
                    <a:pt x="23103" y="17190"/>
                  </a:lnTo>
                  <a:lnTo>
                    <a:pt x="23330" y="16378"/>
                  </a:lnTo>
                  <a:lnTo>
                    <a:pt x="23519" y="15622"/>
                  </a:lnTo>
                  <a:lnTo>
                    <a:pt x="23670" y="14923"/>
                  </a:lnTo>
                  <a:lnTo>
                    <a:pt x="23802" y="14319"/>
                  </a:lnTo>
                  <a:lnTo>
                    <a:pt x="23897" y="13790"/>
                  </a:lnTo>
                  <a:lnTo>
                    <a:pt x="23934" y="13374"/>
                  </a:lnTo>
                  <a:lnTo>
                    <a:pt x="23972" y="12921"/>
                  </a:lnTo>
                  <a:lnTo>
                    <a:pt x="23972" y="12298"/>
                  </a:lnTo>
                  <a:lnTo>
                    <a:pt x="23953" y="11504"/>
                  </a:lnTo>
                  <a:lnTo>
                    <a:pt x="23915" y="11070"/>
                  </a:lnTo>
                  <a:lnTo>
                    <a:pt x="23878" y="10598"/>
                  </a:lnTo>
                  <a:lnTo>
                    <a:pt x="23821" y="10106"/>
                  </a:lnTo>
                  <a:lnTo>
                    <a:pt x="23727" y="9577"/>
                  </a:lnTo>
                  <a:lnTo>
                    <a:pt x="23632" y="9049"/>
                  </a:lnTo>
                  <a:lnTo>
                    <a:pt x="23500" y="8501"/>
                  </a:lnTo>
                  <a:lnTo>
                    <a:pt x="23330" y="7953"/>
                  </a:lnTo>
                  <a:lnTo>
                    <a:pt x="23160" y="7386"/>
                  </a:lnTo>
                  <a:lnTo>
                    <a:pt x="22933" y="6820"/>
                  </a:lnTo>
                  <a:lnTo>
                    <a:pt x="22688" y="6253"/>
                  </a:lnTo>
                  <a:lnTo>
                    <a:pt x="22404" y="5686"/>
                  </a:lnTo>
                  <a:lnTo>
                    <a:pt x="22102" y="5138"/>
                  </a:lnTo>
                  <a:lnTo>
                    <a:pt x="21743" y="4590"/>
                  </a:lnTo>
                  <a:lnTo>
                    <a:pt x="21346" y="4062"/>
                  </a:lnTo>
                  <a:lnTo>
                    <a:pt x="21120" y="3797"/>
                  </a:lnTo>
                  <a:lnTo>
                    <a:pt x="20893" y="3533"/>
                  </a:lnTo>
                  <a:lnTo>
                    <a:pt x="20666" y="3287"/>
                  </a:lnTo>
                  <a:lnTo>
                    <a:pt x="20402" y="3041"/>
                  </a:lnTo>
                  <a:lnTo>
                    <a:pt x="20156" y="2815"/>
                  </a:lnTo>
                  <a:lnTo>
                    <a:pt x="19873" y="2569"/>
                  </a:lnTo>
                  <a:lnTo>
                    <a:pt x="19590" y="2361"/>
                  </a:lnTo>
                  <a:lnTo>
                    <a:pt x="19287" y="2135"/>
                  </a:lnTo>
                  <a:lnTo>
                    <a:pt x="18985" y="1927"/>
                  </a:lnTo>
                  <a:lnTo>
                    <a:pt x="18645" y="1738"/>
                  </a:lnTo>
                  <a:lnTo>
                    <a:pt x="18324" y="1530"/>
                  </a:lnTo>
                  <a:lnTo>
                    <a:pt x="17965" y="1360"/>
                  </a:lnTo>
                  <a:lnTo>
                    <a:pt x="17606" y="1190"/>
                  </a:lnTo>
                  <a:lnTo>
                    <a:pt x="17209" y="1020"/>
                  </a:lnTo>
                  <a:lnTo>
                    <a:pt x="16813" y="869"/>
                  </a:lnTo>
                  <a:lnTo>
                    <a:pt x="16416" y="718"/>
                  </a:lnTo>
                  <a:lnTo>
                    <a:pt x="15982" y="605"/>
                  </a:lnTo>
                  <a:lnTo>
                    <a:pt x="15547" y="472"/>
                  </a:lnTo>
                  <a:lnTo>
                    <a:pt x="15094" y="378"/>
                  </a:lnTo>
                  <a:lnTo>
                    <a:pt x="14621" y="283"/>
                  </a:lnTo>
                  <a:lnTo>
                    <a:pt x="14130" y="189"/>
                  </a:lnTo>
                  <a:lnTo>
                    <a:pt x="13620" y="132"/>
                  </a:lnTo>
                  <a:lnTo>
                    <a:pt x="13110" y="76"/>
                  </a:lnTo>
                  <a:lnTo>
                    <a:pt x="12562" y="38"/>
                  </a:lnTo>
                  <a:lnTo>
                    <a:pt x="12034" y="19"/>
                  </a:lnTo>
                  <a:lnTo>
                    <a:pt x="11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" name="Google Shape;1565;p30">
              <a:extLst>
                <a:ext uri="{FF2B5EF4-FFF2-40B4-BE49-F238E27FC236}">
                  <a16:creationId xmlns:a16="http://schemas.microsoft.com/office/drawing/2014/main" id="{DE2C4E12-624D-B41F-535A-37BFC8CA9D4C}"/>
                </a:ext>
              </a:extLst>
            </p:cNvPr>
            <p:cNvSpPr/>
            <p:nvPr/>
          </p:nvSpPr>
          <p:spPr>
            <a:xfrm>
              <a:off x="5326875" y="310850"/>
              <a:ext cx="599325" cy="738150"/>
            </a:xfrm>
            <a:custGeom>
              <a:avLst/>
              <a:gdLst/>
              <a:ahLst/>
              <a:cxnLst/>
              <a:rect l="l" t="t" r="r" b="b"/>
              <a:pathLst>
                <a:path w="23973" h="29526" fill="none" extrusionOk="0">
                  <a:moveTo>
                    <a:pt x="10636" y="29526"/>
                  </a:moveTo>
                  <a:lnTo>
                    <a:pt x="10636" y="29526"/>
                  </a:lnTo>
                  <a:lnTo>
                    <a:pt x="10938" y="29488"/>
                  </a:lnTo>
                  <a:lnTo>
                    <a:pt x="11316" y="29412"/>
                  </a:lnTo>
                  <a:lnTo>
                    <a:pt x="11769" y="29299"/>
                  </a:lnTo>
                  <a:lnTo>
                    <a:pt x="12260" y="29148"/>
                  </a:lnTo>
                  <a:lnTo>
                    <a:pt x="12789" y="28978"/>
                  </a:lnTo>
                  <a:lnTo>
                    <a:pt x="13375" y="28751"/>
                  </a:lnTo>
                  <a:lnTo>
                    <a:pt x="13960" y="28506"/>
                  </a:lnTo>
                  <a:lnTo>
                    <a:pt x="14584" y="28241"/>
                  </a:lnTo>
                  <a:lnTo>
                    <a:pt x="15226" y="27920"/>
                  </a:lnTo>
                  <a:lnTo>
                    <a:pt x="15868" y="27580"/>
                  </a:lnTo>
                  <a:lnTo>
                    <a:pt x="16511" y="27221"/>
                  </a:lnTo>
                  <a:lnTo>
                    <a:pt x="17134" y="26843"/>
                  </a:lnTo>
                  <a:lnTo>
                    <a:pt x="17757" y="26409"/>
                  </a:lnTo>
                  <a:lnTo>
                    <a:pt x="18324" y="25974"/>
                  </a:lnTo>
                  <a:lnTo>
                    <a:pt x="18891" y="25502"/>
                  </a:lnTo>
                  <a:lnTo>
                    <a:pt x="19136" y="25275"/>
                  </a:lnTo>
                  <a:lnTo>
                    <a:pt x="19382" y="25030"/>
                  </a:lnTo>
                  <a:lnTo>
                    <a:pt x="19382" y="25030"/>
                  </a:lnTo>
                  <a:lnTo>
                    <a:pt x="19627" y="24765"/>
                  </a:lnTo>
                  <a:lnTo>
                    <a:pt x="19873" y="24482"/>
                  </a:lnTo>
                  <a:lnTo>
                    <a:pt x="20100" y="24161"/>
                  </a:lnTo>
                  <a:lnTo>
                    <a:pt x="20326" y="23840"/>
                  </a:lnTo>
                  <a:lnTo>
                    <a:pt x="20534" y="23481"/>
                  </a:lnTo>
                  <a:lnTo>
                    <a:pt x="20761" y="23122"/>
                  </a:lnTo>
                  <a:lnTo>
                    <a:pt x="20969" y="22744"/>
                  </a:lnTo>
                  <a:lnTo>
                    <a:pt x="21176" y="22347"/>
                  </a:lnTo>
                  <a:lnTo>
                    <a:pt x="21554" y="21516"/>
                  </a:lnTo>
                  <a:lnTo>
                    <a:pt x="21913" y="20666"/>
                  </a:lnTo>
                  <a:lnTo>
                    <a:pt x="22253" y="19797"/>
                  </a:lnTo>
                  <a:lnTo>
                    <a:pt x="22574" y="18909"/>
                  </a:lnTo>
                  <a:lnTo>
                    <a:pt x="22858" y="18040"/>
                  </a:lnTo>
                  <a:lnTo>
                    <a:pt x="23103" y="17190"/>
                  </a:lnTo>
                  <a:lnTo>
                    <a:pt x="23330" y="16378"/>
                  </a:lnTo>
                  <a:lnTo>
                    <a:pt x="23519" y="15622"/>
                  </a:lnTo>
                  <a:lnTo>
                    <a:pt x="23670" y="14923"/>
                  </a:lnTo>
                  <a:lnTo>
                    <a:pt x="23802" y="14319"/>
                  </a:lnTo>
                  <a:lnTo>
                    <a:pt x="23897" y="13790"/>
                  </a:lnTo>
                  <a:lnTo>
                    <a:pt x="23934" y="13374"/>
                  </a:lnTo>
                  <a:lnTo>
                    <a:pt x="23934" y="13374"/>
                  </a:lnTo>
                  <a:lnTo>
                    <a:pt x="23972" y="12921"/>
                  </a:lnTo>
                  <a:lnTo>
                    <a:pt x="23972" y="12298"/>
                  </a:lnTo>
                  <a:lnTo>
                    <a:pt x="23953" y="11504"/>
                  </a:lnTo>
                  <a:lnTo>
                    <a:pt x="23915" y="11070"/>
                  </a:lnTo>
                  <a:lnTo>
                    <a:pt x="23878" y="10598"/>
                  </a:lnTo>
                  <a:lnTo>
                    <a:pt x="23821" y="10106"/>
                  </a:lnTo>
                  <a:lnTo>
                    <a:pt x="23727" y="9577"/>
                  </a:lnTo>
                  <a:lnTo>
                    <a:pt x="23632" y="9049"/>
                  </a:lnTo>
                  <a:lnTo>
                    <a:pt x="23500" y="8501"/>
                  </a:lnTo>
                  <a:lnTo>
                    <a:pt x="23330" y="7953"/>
                  </a:lnTo>
                  <a:lnTo>
                    <a:pt x="23160" y="7386"/>
                  </a:lnTo>
                  <a:lnTo>
                    <a:pt x="22933" y="6820"/>
                  </a:lnTo>
                  <a:lnTo>
                    <a:pt x="22688" y="6253"/>
                  </a:lnTo>
                  <a:lnTo>
                    <a:pt x="22404" y="5686"/>
                  </a:lnTo>
                  <a:lnTo>
                    <a:pt x="22102" y="5138"/>
                  </a:lnTo>
                  <a:lnTo>
                    <a:pt x="21743" y="4590"/>
                  </a:lnTo>
                  <a:lnTo>
                    <a:pt x="21346" y="4062"/>
                  </a:lnTo>
                  <a:lnTo>
                    <a:pt x="21120" y="3797"/>
                  </a:lnTo>
                  <a:lnTo>
                    <a:pt x="20893" y="3533"/>
                  </a:lnTo>
                  <a:lnTo>
                    <a:pt x="20666" y="3287"/>
                  </a:lnTo>
                  <a:lnTo>
                    <a:pt x="20402" y="3041"/>
                  </a:lnTo>
                  <a:lnTo>
                    <a:pt x="20156" y="2815"/>
                  </a:lnTo>
                  <a:lnTo>
                    <a:pt x="19873" y="2569"/>
                  </a:lnTo>
                  <a:lnTo>
                    <a:pt x="19590" y="2361"/>
                  </a:lnTo>
                  <a:lnTo>
                    <a:pt x="19287" y="2135"/>
                  </a:lnTo>
                  <a:lnTo>
                    <a:pt x="18985" y="1927"/>
                  </a:lnTo>
                  <a:lnTo>
                    <a:pt x="18645" y="1738"/>
                  </a:lnTo>
                  <a:lnTo>
                    <a:pt x="18324" y="1530"/>
                  </a:lnTo>
                  <a:lnTo>
                    <a:pt x="17965" y="1360"/>
                  </a:lnTo>
                  <a:lnTo>
                    <a:pt x="17606" y="1190"/>
                  </a:lnTo>
                  <a:lnTo>
                    <a:pt x="17209" y="1020"/>
                  </a:lnTo>
                  <a:lnTo>
                    <a:pt x="16813" y="869"/>
                  </a:lnTo>
                  <a:lnTo>
                    <a:pt x="16416" y="718"/>
                  </a:lnTo>
                  <a:lnTo>
                    <a:pt x="15982" y="605"/>
                  </a:lnTo>
                  <a:lnTo>
                    <a:pt x="15547" y="472"/>
                  </a:lnTo>
                  <a:lnTo>
                    <a:pt x="15094" y="378"/>
                  </a:lnTo>
                  <a:lnTo>
                    <a:pt x="14621" y="283"/>
                  </a:lnTo>
                  <a:lnTo>
                    <a:pt x="14130" y="189"/>
                  </a:lnTo>
                  <a:lnTo>
                    <a:pt x="13620" y="132"/>
                  </a:lnTo>
                  <a:lnTo>
                    <a:pt x="13110" y="76"/>
                  </a:lnTo>
                  <a:lnTo>
                    <a:pt x="12562" y="38"/>
                  </a:lnTo>
                  <a:lnTo>
                    <a:pt x="12562" y="38"/>
                  </a:lnTo>
                  <a:lnTo>
                    <a:pt x="12034" y="19"/>
                  </a:lnTo>
                  <a:lnTo>
                    <a:pt x="11505" y="0"/>
                  </a:lnTo>
                  <a:lnTo>
                    <a:pt x="10995" y="19"/>
                  </a:lnTo>
                  <a:lnTo>
                    <a:pt x="10503" y="38"/>
                  </a:lnTo>
                  <a:lnTo>
                    <a:pt x="10031" y="76"/>
                  </a:lnTo>
                  <a:lnTo>
                    <a:pt x="9559" y="113"/>
                  </a:lnTo>
                  <a:lnTo>
                    <a:pt x="9106" y="170"/>
                  </a:lnTo>
                  <a:lnTo>
                    <a:pt x="8671" y="246"/>
                  </a:lnTo>
                  <a:lnTo>
                    <a:pt x="8255" y="340"/>
                  </a:lnTo>
                  <a:lnTo>
                    <a:pt x="7840" y="435"/>
                  </a:lnTo>
                  <a:lnTo>
                    <a:pt x="7443" y="548"/>
                  </a:lnTo>
                  <a:lnTo>
                    <a:pt x="7065" y="661"/>
                  </a:lnTo>
                  <a:lnTo>
                    <a:pt x="6688" y="793"/>
                  </a:lnTo>
                  <a:lnTo>
                    <a:pt x="6348" y="945"/>
                  </a:lnTo>
                  <a:lnTo>
                    <a:pt x="5989" y="1096"/>
                  </a:lnTo>
                  <a:lnTo>
                    <a:pt x="5668" y="1247"/>
                  </a:lnTo>
                  <a:lnTo>
                    <a:pt x="5346" y="1417"/>
                  </a:lnTo>
                  <a:lnTo>
                    <a:pt x="5025" y="1587"/>
                  </a:lnTo>
                  <a:lnTo>
                    <a:pt x="4742" y="1776"/>
                  </a:lnTo>
                  <a:lnTo>
                    <a:pt x="4459" y="1965"/>
                  </a:lnTo>
                  <a:lnTo>
                    <a:pt x="4175" y="2172"/>
                  </a:lnTo>
                  <a:lnTo>
                    <a:pt x="3911" y="2380"/>
                  </a:lnTo>
                  <a:lnTo>
                    <a:pt x="3665" y="2588"/>
                  </a:lnTo>
                  <a:lnTo>
                    <a:pt x="3420" y="2815"/>
                  </a:lnTo>
                  <a:lnTo>
                    <a:pt x="2966" y="3268"/>
                  </a:lnTo>
                  <a:lnTo>
                    <a:pt x="2551" y="3740"/>
                  </a:lnTo>
                  <a:lnTo>
                    <a:pt x="2192" y="4232"/>
                  </a:lnTo>
                  <a:lnTo>
                    <a:pt x="1852" y="4723"/>
                  </a:lnTo>
                  <a:lnTo>
                    <a:pt x="1549" y="5233"/>
                  </a:lnTo>
                  <a:lnTo>
                    <a:pt x="1266" y="5743"/>
                  </a:lnTo>
                  <a:lnTo>
                    <a:pt x="1039" y="6272"/>
                  </a:lnTo>
                  <a:lnTo>
                    <a:pt x="832" y="6782"/>
                  </a:lnTo>
                  <a:lnTo>
                    <a:pt x="643" y="7292"/>
                  </a:lnTo>
                  <a:lnTo>
                    <a:pt x="492" y="7783"/>
                  </a:lnTo>
                  <a:lnTo>
                    <a:pt x="359" y="8274"/>
                  </a:lnTo>
                  <a:lnTo>
                    <a:pt x="246" y="8765"/>
                  </a:lnTo>
                  <a:lnTo>
                    <a:pt x="170" y="9219"/>
                  </a:lnTo>
                  <a:lnTo>
                    <a:pt x="95" y="9653"/>
                  </a:lnTo>
                  <a:lnTo>
                    <a:pt x="57" y="10069"/>
                  </a:lnTo>
                  <a:lnTo>
                    <a:pt x="19" y="10446"/>
                  </a:lnTo>
                  <a:lnTo>
                    <a:pt x="0" y="10805"/>
                  </a:lnTo>
                  <a:lnTo>
                    <a:pt x="0" y="11126"/>
                  </a:lnTo>
                  <a:lnTo>
                    <a:pt x="19" y="11637"/>
                  </a:lnTo>
                  <a:lnTo>
                    <a:pt x="19" y="11637"/>
                  </a:lnTo>
                  <a:lnTo>
                    <a:pt x="19" y="11901"/>
                  </a:lnTo>
                  <a:lnTo>
                    <a:pt x="57" y="12184"/>
                  </a:lnTo>
                  <a:lnTo>
                    <a:pt x="152" y="12808"/>
                  </a:lnTo>
                  <a:lnTo>
                    <a:pt x="303" y="13469"/>
                  </a:lnTo>
                  <a:lnTo>
                    <a:pt x="454" y="14130"/>
                  </a:lnTo>
                  <a:lnTo>
                    <a:pt x="586" y="14791"/>
                  </a:lnTo>
                  <a:lnTo>
                    <a:pt x="699" y="15415"/>
                  </a:lnTo>
                  <a:lnTo>
                    <a:pt x="756" y="15679"/>
                  </a:lnTo>
                  <a:lnTo>
                    <a:pt x="775" y="15944"/>
                  </a:lnTo>
                  <a:lnTo>
                    <a:pt x="794" y="16170"/>
                  </a:lnTo>
                  <a:lnTo>
                    <a:pt x="775" y="16378"/>
                  </a:lnTo>
                  <a:lnTo>
                    <a:pt x="775" y="16378"/>
                  </a:lnTo>
                  <a:lnTo>
                    <a:pt x="756" y="16567"/>
                  </a:lnTo>
                  <a:lnTo>
                    <a:pt x="699" y="16812"/>
                  </a:lnTo>
                  <a:lnTo>
                    <a:pt x="567" y="17379"/>
                  </a:lnTo>
                  <a:lnTo>
                    <a:pt x="397" y="18059"/>
                  </a:lnTo>
                  <a:lnTo>
                    <a:pt x="322" y="18437"/>
                  </a:lnTo>
                  <a:lnTo>
                    <a:pt x="246" y="18834"/>
                  </a:lnTo>
                  <a:lnTo>
                    <a:pt x="189" y="19230"/>
                  </a:lnTo>
                  <a:lnTo>
                    <a:pt x="152" y="19665"/>
                  </a:lnTo>
                  <a:lnTo>
                    <a:pt x="133" y="20099"/>
                  </a:lnTo>
                  <a:lnTo>
                    <a:pt x="133" y="20534"/>
                  </a:lnTo>
                  <a:lnTo>
                    <a:pt x="170" y="20968"/>
                  </a:lnTo>
                  <a:lnTo>
                    <a:pt x="246" y="21422"/>
                  </a:lnTo>
                  <a:lnTo>
                    <a:pt x="359" y="21856"/>
                  </a:lnTo>
                  <a:lnTo>
                    <a:pt x="435" y="22083"/>
                  </a:lnTo>
                  <a:lnTo>
                    <a:pt x="510" y="22310"/>
                  </a:lnTo>
                  <a:lnTo>
                    <a:pt x="510" y="22310"/>
                  </a:lnTo>
                  <a:lnTo>
                    <a:pt x="775" y="22838"/>
                  </a:lnTo>
                  <a:lnTo>
                    <a:pt x="1058" y="23330"/>
                  </a:lnTo>
                  <a:lnTo>
                    <a:pt x="1361" y="23821"/>
                  </a:lnTo>
                  <a:lnTo>
                    <a:pt x="1682" y="24274"/>
                  </a:lnTo>
                  <a:lnTo>
                    <a:pt x="2003" y="24709"/>
                  </a:lnTo>
                  <a:lnTo>
                    <a:pt x="2343" y="25124"/>
                  </a:lnTo>
                  <a:lnTo>
                    <a:pt x="2702" y="25502"/>
                  </a:lnTo>
                  <a:lnTo>
                    <a:pt x="3061" y="25880"/>
                  </a:lnTo>
                  <a:lnTo>
                    <a:pt x="3420" y="26220"/>
                  </a:lnTo>
                  <a:lnTo>
                    <a:pt x="3797" y="26560"/>
                  </a:lnTo>
                  <a:lnTo>
                    <a:pt x="4156" y="26862"/>
                  </a:lnTo>
                  <a:lnTo>
                    <a:pt x="4534" y="27145"/>
                  </a:lnTo>
                  <a:lnTo>
                    <a:pt x="4912" y="27429"/>
                  </a:lnTo>
                  <a:lnTo>
                    <a:pt x="5309" y="27674"/>
                  </a:lnTo>
                  <a:lnTo>
                    <a:pt x="5686" y="27901"/>
                  </a:lnTo>
                  <a:lnTo>
                    <a:pt x="6064" y="28128"/>
                  </a:lnTo>
                  <a:lnTo>
                    <a:pt x="6423" y="28317"/>
                  </a:lnTo>
                  <a:lnTo>
                    <a:pt x="6801" y="28506"/>
                  </a:lnTo>
                  <a:lnTo>
                    <a:pt x="7160" y="28657"/>
                  </a:lnTo>
                  <a:lnTo>
                    <a:pt x="7500" y="28808"/>
                  </a:lnTo>
                  <a:lnTo>
                    <a:pt x="8180" y="29072"/>
                  </a:lnTo>
                  <a:lnTo>
                    <a:pt x="8822" y="29261"/>
                  </a:lnTo>
                  <a:lnTo>
                    <a:pt x="9389" y="29393"/>
                  </a:lnTo>
                  <a:lnTo>
                    <a:pt x="9880" y="29488"/>
                  </a:lnTo>
                  <a:lnTo>
                    <a:pt x="10296" y="29526"/>
                  </a:lnTo>
                  <a:lnTo>
                    <a:pt x="10636" y="295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" name="Google Shape;1566;p30">
              <a:extLst>
                <a:ext uri="{FF2B5EF4-FFF2-40B4-BE49-F238E27FC236}">
                  <a16:creationId xmlns:a16="http://schemas.microsoft.com/office/drawing/2014/main" id="{1C1A2258-AED9-55A7-CC70-1A425DDF35F0}"/>
                </a:ext>
              </a:extLst>
            </p:cNvPr>
            <p:cNvSpPr/>
            <p:nvPr/>
          </p:nvSpPr>
          <p:spPr>
            <a:xfrm>
              <a:off x="5322625" y="306600"/>
              <a:ext cx="608300" cy="747125"/>
            </a:xfrm>
            <a:custGeom>
              <a:avLst/>
              <a:gdLst/>
              <a:ahLst/>
              <a:cxnLst/>
              <a:rect l="l" t="t" r="r" b="b"/>
              <a:pathLst>
                <a:path w="24332" h="29885" extrusionOk="0">
                  <a:moveTo>
                    <a:pt x="12185" y="359"/>
                  </a:moveTo>
                  <a:lnTo>
                    <a:pt x="12732" y="378"/>
                  </a:lnTo>
                  <a:lnTo>
                    <a:pt x="13413" y="435"/>
                  </a:lnTo>
                  <a:lnTo>
                    <a:pt x="14074" y="510"/>
                  </a:lnTo>
                  <a:lnTo>
                    <a:pt x="14697" y="605"/>
                  </a:lnTo>
                  <a:lnTo>
                    <a:pt x="15320" y="737"/>
                  </a:lnTo>
                  <a:lnTo>
                    <a:pt x="15925" y="888"/>
                  </a:lnTo>
                  <a:lnTo>
                    <a:pt x="16492" y="1058"/>
                  </a:lnTo>
                  <a:lnTo>
                    <a:pt x="17058" y="1247"/>
                  </a:lnTo>
                  <a:lnTo>
                    <a:pt x="17587" y="1474"/>
                  </a:lnTo>
                  <a:lnTo>
                    <a:pt x="18116" y="1719"/>
                  </a:lnTo>
                  <a:lnTo>
                    <a:pt x="18607" y="1984"/>
                  </a:lnTo>
                  <a:lnTo>
                    <a:pt x="19080" y="2267"/>
                  </a:lnTo>
                  <a:lnTo>
                    <a:pt x="19552" y="2588"/>
                  </a:lnTo>
                  <a:lnTo>
                    <a:pt x="19986" y="2928"/>
                  </a:lnTo>
                  <a:lnTo>
                    <a:pt x="20383" y="3287"/>
                  </a:lnTo>
                  <a:lnTo>
                    <a:pt x="20780" y="3665"/>
                  </a:lnTo>
                  <a:lnTo>
                    <a:pt x="21157" y="4080"/>
                  </a:lnTo>
                  <a:lnTo>
                    <a:pt x="21460" y="4439"/>
                  </a:lnTo>
                  <a:lnTo>
                    <a:pt x="21724" y="4798"/>
                  </a:lnTo>
                  <a:lnTo>
                    <a:pt x="21989" y="5176"/>
                  </a:lnTo>
                  <a:lnTo>
                    <a:pt x="22215" y="5554"/>
                  </a:lnTo>
                  <a:lnTo>
                    <a:pt x="22423" y="5951"/>
                  </a:lnTo>
                  <a:lnTo>
                    <a:pt x="22631" y="6347"/>
                  </a:lnTo>
                  <a:lnTo>
                    <a:pt x="22801" y="6725"/>
                  </a:lnTo>
                  <a:lnTo>
                    <a:pt x="22971" y="7122"/>
                  </a:lnTo>
                  <a:lnTo>
                    <a:pt x="23122" y="7518"/>
                  </a:lnTo>
                  <a:lnTo>
                    <a:pt x="23254" y="7915"/>
                  </a:lnTo>
                  <a:lnTo>
                    <a:pt x="23368" y="8293"/>
                  </a:lnTo>
                  <a:lnTo>
                    <a:pt x="23481" y="8671"/>
                  </a:lnTo>
                  <a:lnTo>
                    <a:pt x="23651" y="9426"/>
                  </a:lnTo>
                  <a:lnTo>
                    <a:pt x="23783" y="10144"/>
                  </a:lnTo>
                  <a:lnTo>
                    <a:pt x="23878" y="10824"/>
                  </a:lnTo>
                  <a:lnTo>
                    <a:pt x="23934" y="11448"/>
                  </a:lnTo>
                  <a:lnTo>
                    <a:pt x="23953" y="11995"/>
                  </a:lnTo>
                  <a:lnTo>
                    <a:pt x="23972" y="12487"/>
                  </a:lnTo>
                  <a:lnTo>
                    <a:pt x="23972" y="12902"/>
                  </a:lnTo>
                  <a:lnTo>
                    <a:pt x="23953" y="13223"/>
                  </a:lnTo>
                  <a:lnTo>
                    <a:pt x="23934" y="13544"/>
                  </a:lnTo>
                  <a:lnTo>
                    <a:pt x="23878" y="13922"/>
                  </a:lnTo>
                  <a:lnTo>
                    <a:pt x="23802" y="14432"/>
                  </a:lnTo>
                  <a:lnTo>
                    <a:pt x="23689" y="15037"/>
                  </a:lnTo>
                  <a:lnTo>
                    <a:pt x="23538" y="15717"/>
                  </a:lnTo>
                  <a:lnTo>
                    <a:pt x="23349" y="16454"/>
                  </a:lnTo>
                  <a:lnTo>
                    <a:pt x="23122" y="17266"/>
                  </a:lnTo>
                  <a:lnTo>
                    <a:pt x="22877" y="18097"/>
                  </a:lnTo>
                  <a:lnTo>
                    <a:pt x="22593" y="18966"/>
                  </a:lnTo>
                  <a:lnTo>
                    <a:pt x="22291" y="19835"/>
                  </a:lnTo>
                  <a:lnTo>
                    <a:pt x="21951" y="20704"/>
                  </a:lnTo>
                  <a:lnTo>
                    <a:pt x="21592" y="21573"/>
                  </a:lnTo>
                  <a:lnTo>
                    <a:pt x="21214" y="22385"/>
                  </a:lnTo>
                  <a:lnTo>
                    <a:pt x="21006" y="22782"/>
                  </a:lnTo>
                  <a:lnTo>
                    <a:pt x="20799" y="23160"/>
                  </a:lnTo>
                  <a:lnTo>
                    <a:pt x="20591" y="23537"/>
                  </a:lnTo>
                  <a:lnTo>
                    <a:pt x="20364" y="23877"/>
                  </a:lnTo>
                  <a:lnTo>
                    <a:pt x="20137" y="24217"/>
                  </a:lnTo>
                  <a:lnTo>
                    <a:pt x="19911" y="24520"/>
                  </a:lnTo>
                  <a:lnTo>
                    <a:pt x="19684" y="24803"/>
                  </a:lnTo>
                  <a:lnTo>
                    <a:pt x="19438" y="25068"/>
                  </a:lnTo>
                  <a:lnTo>
                    <a:pt x="19193" y="25313"/>
                  </a:lnTo>
                  <a:lnTo>
                    <a:pt x="18928" y="25559"/>
                  </a:lnTo>
                  <a:lnTo>
                    <a:pt x="18381" y="26031"/>
                  </a:lnTo>
                  <a:lnTo>
                    <a:pt x="17795" y="26465"/>
                  </a:lnTo>
                  <a:lnTo>
                    <a:pt x="17172" y="26881"/>
                  </a:lnTo>
                  <a:lnTo>
                    <a:pt x="16548" y="27259"/>
                  </a:lnTo>
                  <a:lnTo>
                    <a:pt x="15925" y="27618"/>
                  </a:lnTo>
                  <a:lnTo>
                    <a:pt x="15283" y="27958"/>
                  </a:lnTo>
                  <a:lnTo>
                    <a:pt x="14640" y="28260"/>
                  </a:lnTo>
                  <a:lnTo>
                    <a:pt x="14036" y="28543"/>
                  </a:lnTo>
                  <a:lnTo>
                    <a:pt x="13431" y="28770"/>
                  </a:lnTo>
                  <a:lnTo>
                    <a:pt x="12865" y="28978"/>
                  </a:lnTo>
                  <a:lnTo>
                    <a:pt x="12336" y="29167"/>
                  </a:lnTo>
                  <a:lnTo>
                    <a:pt x="11864" y="29299"/>
                  </a:lnTo>
                  <a:lnTo>
                    <a:pt x="11429" y="29412"/>
                  </a:lnTo>
                  <a:lnTo>
                    <a:pt x="11070" y="29488"/>
                  </a:lnTo>
                  <a:lnTo>
                    <a:pt x="10787" y="29526"/>
                  </a:lnTo>
                  <a:lnTo>
                    <a:pt x="10485" y="29526"/>
                  </a:lnTo>
                  <a:lnTo>
                    <a:pt x="10088" y="29488"/>
                  </a:lnTo>
                  <a:lnTo>
                    <a:pt x="9616" y="29393"/>
                  </a:lnTo>
                  <a:lnTo>
                    <a:pt x="9049" y="29261"/>
                  </a:lnTo>
                  <a:lnTo>
                    <a:pt x="8444" y="29072"/>
                  </a:lnTo>
                  <a:lnTo>
                    <a:pt x="7783" y="28808"/>
                  </a:lnTo>
                  <a:lnTo>
                    <a:pt x="7065" y="28506"/>
                  </a:lnTo>
                  <a:lnTo>
                    <a:pt x="6706" y="28336"/>
                  </a:lnTo>
                  <a:lnTo>
                    <a:pt x="6348" y="28128"/>
                  </a:lnTo>
                  <a:lnTo>
                    <a:pt x="5970" y="27920"/>
                  </a:lnTo>
                  <a:lnTo>
                    <a:pt x="5592" y="27693"/>
                  </a:lnTo>
                  <a:lnTo>
                    <a:pt x="5214" y="27448"/>
                  </a:lnTo>
                  <a:lnTo>
                    <a:pt x="4836" y="27183"/>
                  </a:lnTo>
                  <a:lnTo>
                    <a:pt x="4459" y="26900"/>
                  </a:lnTo>
                  <a:lnTo>
                    <a:pt x="4100" y="26598"/>
                  </a:lnTo>
                  <a:lnTo>
                    <a:pt x="3722" y="26276"/>
                  </a:lnTo>
                  <a:lnTo>
                    <a:pt x="3363" y="25936"/>
                  </a:lnTo>
                  <a:lnTo>
                    <a:pt x="3004" y="25578"/>
                  </a:lnTo>
                  <a:lnTo>
                    <a:pt x="2664" y="25181"/>
                  </a:lnTo>
                  <a:lnTo>
                    <a:pt x="2324" y="24784"/>
                  </a:lnTo>
                  <a:lnTo>
                    <a:pt x="2003" y="24350"/>
                  </a:lnTo>
                  <a:lnTo>
                    <a:pt x="1682" y="23896"/>
                  </a:lnTo>
                  <a:lnTo>
                    <a:pt x="1398" y="23424"/>
                  </a:lnTo>
                  <a:lnTo>
                    <a:pt x="1115" y="22933"/>
                  </a:lnTo>
                  <a:lnTo>
                    <a:pt x="850" y="22404"/>
                  </a:lnTo>
                  <a:lnTo>
                    <a:pt x="718" y="22083"/>
                  </a:lnTo>
                  <a:lnTo>
                    <a:pt x="624" y="21762"/>
                  </a:lnTo>
                  <a:lnTo>
                    <a:pt x="548" y="21422"/>
                  </a:lnTo>
                  <a:lnTo>
                    <a:pt x="510" y="21101"/>
                  </a:lnTo>
                  <a:lnTo>
                    <a:pt x="473" y="20761"/>
                  </a:lnTo>
                  <a:lnTo>
                    <a:pt x="473" y="20439"/>
                  </a:lnTo>
                  <a:lnTo>
                    <a:pt x="473" y="20118"/>
                  </a:lnTo>
                  <a:lnTo>
                    <a:pt x="492" y="19797"/>
                  </a:lnTo>
                  <a:lnTo>
                    <a:pt x="529" y="19476"/>
                  </a:lnTo>
                  <a:lnTo>
                    <a:pt x="567" y="19174"/>
                  </a:lnTo>
                  <a:lnTo>
                    <a:pt x="680" y="18569"/>
                  </a:lnTo>
                  <a:lnTo>
                    <a:pt x="794" y="18021"/>
                  </a:lnTo>
                  <a:lnTo>
                    <a:pt x="926" y="17530"/>
                  </a:lnTo>
                  <a:lnTo>
                    <a:pt x="1058" y="16982"/>
                  </a:lnTo>
                  <a:lnTo>
                    <a:pt x="1096" y="16756"/>
                  </a:lnTo>
                  <a:lnTo>
                    <a:pt x="1134" y="16567"/>
                  </a:lnTo>
                  <a:lnTo>
                    <a:pt x="1134" y="16340"/>
                  </a:lnTo>
                  <a:lnTo>
                    <a:pt x="1115" y="16095"/>
                  </a:lnTo>
                  <a:lnTo>
                    <a:pt x="1096" y="15811"/>
                  </a:lnTo>
                  <a:lnTo>
                    <a:pt x="1039" y="15509"/>
                  </a:lnTo>
                  <a:lnTo>
                    <a:pt x="907" y="14867"/>
                  </a:lnTo>
                  <a:lnTo>
                    <a:pt x="756" y="14168"/>
                  </a:lnTo>
                  <a:lnTo>
                    <a:pt x="624" y="13526"/>
                  </a:lnTo>
                  <a:lnTo>
                    <a:pt x="492" y="12883"/>
                  </a:lnTo>
                  <a:lnTo>
                    <a:pt x="397" y="12298"/>
                  </a:lnTo>
                  <a:lnTo>
                    <a:pt x="378" y="12033"/>
                  </a:lnTo>
                  <a:lnTo>
                    <a:pt x="359" y="11788"/>
                  </a:lnTo>
                  <a:lnTo>
                    <a:pt x="340" y="11504"/>
                  </a:lnTo>
                  <a:lnTo>
                    <a:pt x="340" y="11164"/>
                  </a:lnTo>
                  <a:lnTo>
                    <a:pt x="359" y="10768"/>
                  </a:lnTo>
                  <a:lnTo>
                    <a:pt x="397" y="10314"/>
                  </a:lnTo>
                  <a:lnTo>
                    <a:pt x="454" y="9842"/>
                  </a:lnTo>
                  <a:lnTo>
                    <a:pt x="529" y="9313"/>
                  </a:lnTo>
                  <a:lnTo>
                    <a:pt x="643" y="8765"/>
                  </a:lnTo>
                  <a:lnTo>
                    <a:pt x="775" y="8180"/>
                  </a:lnTo>
                  <a:lnTo>
                    <a:pt x="964" y="7594"/>
                  </a:lnTo>
                  <a:lnTo>
                    <a:pt x="1172" y="6971"/>
                  </a:lnTo>
                  <a:lnTo>
                    <a:pt x="1417" y="6366"/>
                  </a:lnTo>
                  <a:lnTo>
                    <a:pt x="1719" y="5743"/>
                  </a:lnTo>
                  <a:lnTo>
                    <a:pt x="1889" y="5440"/>
                  </a:lnTo>
                  <a:lnTo>
                    <a:pt x="2078" y="5138"/>
                  </a:lnTo>
                  <a:lnTo>
                    <a:pt x="2267" y="4836"/>
                  </a:lnTo>
                  <a:lnTo>
                    <a:pt x="2475" y="4534"/>
                  </a:lnTo>
                  <a:lnTo>
                    <a:pt x="2683" y="4250"/>
                  </a:lnTo>
                  <a:lnTo>
                    <a:pt x="2910" y="3948"/>
                  </a:lnTo>
                  <a:lnTo>
                    <a:pt x="3155" y="3665"/>
                  </a:lnTo>
                  <a:lnTo>
                    <a:pt x="3420" y="3400"/>
                  </a:lnTo>
                  <a:lnTo>
                    <a:pt x="3797" y="3023"/>
                  </a:lnTo>
                  <a:lnTo>
                    <a:pt x="4194" y="2683"/>
                  </a:lnTo>
                  <a:lnTo>
                    <a:pt x="4610" y="2361"/>
                  </a:lnTo>
                  <a:lnTo>
                    <a:pt x="5044" y="2059"/>
                  </a:lnTo>
                  <a:lnTo>
                    <a:pt x="5497" y="1795"/>
                  </a:lnTo>
                  <a:lnTo>
                    <a:pt x="5970" y="1549"/>
                  </a:lnTo>
                  <a:lnTo>
                    <a:pt x="6461" y="1322"/>
                  </a:lnTo>
                  <a:lnTo>
                    <a:pt x="6952" y="1115"/>
                  </a:lnTo>
                  <a:lnTo>
                    <a:pt x="7481" y="945"/>
                  </a:lnTo>
                  <a:lnTo>
                    <a:pt x="8029" y="775"/>
                  </a:lnTo>
                  <a:lnTo>
                    <a:pt x="8577" y="642"/>
                  </a:lnTo>
                  <a:lnTo>
                    <a:pt x="9162" y="548"/>
                  </a:lnTo>
                  <a:lnTo>
                    <a:pt x="9748" y="453"/>
                  </a:lnTo>
                  <a:lnTo>
                    <a:pt x="10371" y="397"/>
                  </a:lnTo>
                  <a:lnTo>
                    <a:pt x="10995" y="359"/>
                  </a:lnTo>
                  <a:close/>
                  <a:moveTo>
                    <a:pt x="11240" y="0"/>
                  </a:moveTo>
                  <a:lnTo>
                    <a:pt x="10522" y="38"/>
                  </a:lnTo>
                  <a:lnTo>
                    <a:pt x="9823" y="95"/>
                  </a:lnTo>
                  <a:lnTo>
                    <a:pt x="9162" y="189"/>
                  </a:lnTo>
                  <a:lnTo>
                    <a:pt x="8501" y="302"/>
                  </a:lnTo>
                  <a:lnTo>
                    <a:pt x="7859" y="453"/>
                  </a:lnTo>
                  <a:lnTo>
                    <a:pt x="7254" y="642"/>
                  </a:lnTo>
                  <a:lnTo>
                    <a:pt x="6669" y="850"/>
                  </a:lnTo>
                  <a:lnTo>
                    <a:pt x="6102" y="1096"/>
                  </a:lnTo>
                  <a:lnTo>
                    <a:pt x="5554" y="1360"/>
                  </a:lnTo>
                  <a:lnTo>
                    <a:pt x="5025" y="1662"/>
                  </a:lnTo>
                  <a:lnTo>
                    <a:pt x="4534" y="1984"/>
                  </a:lnTo>
                  <a:lnTo>
                    <a:pt x="4062" y="2342"/>
                  </a:lnTo>
                  <a:lnTo>
                    <a:pt x="3608" y="2739"/>
                  </a:lnTo>
                  <a:lnTo>
                    <a:pt x="3174" y="3155"/>
                  </a:lnTo>
                  <a:lnTo>
                    <a:pt x="2910" y="3438"/>
                  </a:lnTo>
                  <a:lnTo>
                    <a:pt x="2645" y="3721"/>
                  </a:lnTo>
                  <a:lnTo>
                    <a:pt x="2418" y="4024"/>
                  </a:lnTo>
                  <a:lnTo>
                    <a:pt x="2192" y="4326"/>
                  </a:lnTo>
                  <a:lnTo>
                    <a:pt x="1984" y="4647"/>
                  </a:lnTo>
                  <a:lnTo>
                    <a:pt x="1776" y="4949"/>
                  </a:lnTo>
                  <a:lnTo>
                    <a:pt x="1587" y="5270"/>
                  </a:lnTo>
                  <a:lnTo>
                    <a:pt x="1417" y="5573"/>
                  </a:lnTo>
                  <a:lnTo>
                    <a:pt x="1115" y="6215"/>
                  </a:lnTo>
                  <a:lnTo>
                    <a:pt x="850" y="6857"/>
                  </a:lnTo>
                  <a:lnTo>
                    <a:pt x="624" y="7481"/>
                  </a:lnTo>
                  <a:lnTo>
                    <a:pt x="454" y="8085"/>
                  </a:lnTo>
                  <a:lnTo>
                    <a:pt x="303" y="8690"/>
                  </a:lnTo>
                  <a:lnTo>
                    <a:pt x="189" y="9256"/>
                  </a:lnTo>
                  <a:lnTo>
                    <a:pt x="95" y="9804"/>
                  </a:lnTo>
                  <a:lnTo>
                    <a:pt x="38" y="10295"/>
                  </a:lnTo>
                  <a:lnTo>
                    <a:pt x="0" y="10749"/>
                  </a:lnTo>
                  <a:lnTo>
                    <a:pt x="0" y="11164"/>
                  </a:lnTo>
                  <a:lnTo>
                    <a:pt x="0" y="11523"/>
                  </a:lnTo>
                  <a:lnTo>
                    <a:pt x="0" y="11807"/>
                  </a:lnTo>
                  <a:lnTo>
                    <a:pt x="19" y="12071"/>
                  </a:lnTo>
                  <a:lnTo>
                    <a:pt x="57" y="12335"/>
                  </a:lnTo>
                  <a:lnTo>
                    <a:pt x="152" y="12940"/>
                  </a:lnTo>
                  <a:lnTo>
                    <a:pt x="284" y="13582"/>
                  </a:lnTo>
                  <a:lnTo>
                    <a:pt x="416" y="14243"/>
                  </a:lnTo>
                  <a:lnTo>
                    <a:pt x="567" y="14905"/>
                  </a:lnTo>
                  <a:lnTo>
                    <a:pt x="699" y="15528"/>
                  </a:lnTo>
                  <a:lnTo>
                    <a:pt x="737" y="15830"/>
                  </a:lnTo>
                  <a:lnTo>
                    <a:pt x="775" y="16095"/>
                  </a:lnTo>
                  <a:lnTo>
                    <a:pt x="794" y="16321"/>
                  </a:lnTo>
                  <a:lnTo>
                    <a:pt x="775" y="16529"/>
                  </a:lnTo>
                  <a:lnTo>
                    <a:pt x="756" y="16699"/>
                  </a:lnTo>
                  <a:lnTo>
                    <a:pt x="699" y="16926"/>
                  </a:lnTo>
                  <a:lnTo>
                    <a:pt x="586" y="17436"/>
                  </a:lnTo>
                  <a:lnTo>
                    <a:pt x="454" y="17965"/>
                  </a:lnTo>
                  <a:lnTo>
                    <a:pt x="322" y="18531"/>
                  </a:lnTo>
                  <a:lnTo>
                    <a:pt x="208" y="19136"/>
                  </a:lnTo>
                  <a:lnTo>
                    <a:pt x="170" y="19457"/>
                  </a:lnTo>
                  <a:lnTo>
                    <a:pt x="133" y="19797"/>
                  </a:lnTo>
                  <a:lnTo>
                    <a:pt x="114" y="20118"/>
                  </a:lnTo>
                  <a:lnTo>
                    <a:pt x="114" y="20458"/>
                  </a:lnTo>
                  <a:lnTo>
                    <a:pt x="133" y="20817"/>
                  </a:lnTo>
                  <a:lnTo>
                    <a:pt x="170" y="21157"/>
                  </a:lnTo>
                  <a:lnTo>
                    <a:pt x="208" y="21497"/>
                  </a:lnTo>
                  <a:lnTo>
                    <a:pt x="303" y="21856"/>
                  </a:lnTo>
                  <a:lnTo>
                    <a:pt x="397" y="22196"/>
                  </a:lnTo>
                  <a:lnTo>
                    <a:pt x="529" y="22555"/>
                  </a:lnTo>
                  <a:lnTo>
                    <a:pt x="794" y="23084"/>
                  </a:lnTo>
                  <a:lnTo>
                    <a:pt x="1077" y="23575"/>
                  </a:lnTo>
                  <a:lnTo>
                    <a:pt x="1379" y="24066"/>
                  </a:lnTo>
                  <a:lnTo>
                    <a:pt x="1682" y="24520"/>
                  </a:lnTo>
                  <a:lnTo>
                    <a:pt x="2003" y="24954"/>
                  </a:lnTo>
                  <a:lnTo>
                    <a:pt x="2343" y="25351"/>
                  </a:lnTo>
                  <a:lnTo>
                    <a:pt x="2683" y="25748"/>
                  </a:lnTo>
                  <a:lnTo>
                    <a:pt x="3042" y="26125"/>
                  </a:lnTo>
                  <a:lnTo>
                    <a:pt x="3401" y="26465"/>
                  </a:lnTo>
                  <a:lnTo>
                    <a:pt x="3760" y="26787"/>
                  </a:lnTo>
                  <a:lnTo>
                    <a:pt x="4137" y="27108"/>
                  </a:lnTo>
                  <a:lnTo>
                    <a:pt x="4496" y="27391"/>
                  </a:lnTo>
                  <a:lnTo>
                    <a:pt x="4874" y="27655"/>
                  </a:lnTo>
                  <a:lnTo>
                    <a:pt x="5252" y="27920"/>
                  </a:lnTo>
                  <a:lnTo>
                    <a:pt x="5630" y="28147"/>
                  </a:lnTo>
                  <a:lnTo>
                    <a:pt x="6008" y="28373"/>
                  </a:lnTo>
                  <a:lnTo>
                    <a:pt x="6366" y="28562"/>
                  </a:lnTo>
                  <a:lnTo>
                    <a:pt x="6725" y="28751"/>
                  </a:lnTo>
                  <a:lnTo>
                    <a:pt x="7084" y="28921"/>
                  </a:lnTo>
                  <a:lnTo>
                    <a:pt x="7443" y="29072"/>
                  </a:lnTo>
                  <a:lnTo>
                    <a:pt x="8123" y="29337"/>
                  </a:lnTo>
                  <a:lnTo>
                    <a:pt x="8766" y="29545"/>
                  </a:lnTo>
                  <a:lnTo>
                    <a:pt x="9332" y="29696"/>
                  </a:lnTo>
                  <a:lnTo>
                    <a:pt x="9861" y="29809"/>
                  </a:lnTo>
                  <a:lnTo>
                    <a:pt x="10296" y="29866"/>
                  </a:lnTo>
                  <a:lnTo>
                    <a:pt x="10655" y="29885"/>
                  </a:lnTo>
                  <a:lnTo>
                    <a:pt x="10806" y="29866"/>
                  </a:lnTo>
                  <a:lnTo>
                    <a:pt x="11108" y="29828"/>
                  </a:lnTo>
                  <a:lnTo>
                    <a:pt x="11486" y="29752"/>
                  </a:lnTo>
                  <a:lnTo>
                    <a:pt x="11939" y="29658"/>
                  </a:lnTo>
                  <a:lnTo>
                    <a:pt x="12430" y="29507"/>
                  </a:lnTo>
                  <a:lnTo>
                    <a:pt x="12959" y="29337"/>
                  </a:lnTo>
                  <a:lnTo>
                    <a:pt x="13545" y="29110"/>
                  </a:lnTo>
                  <a:lnTo>
                    <a:pt x="14149" y="28864"/>
                  </a:lnTo>
                  <a:lnTo>
                    <a:pt x="14773" y="28600"/>
                  </a:lnTo>
                  <a:lnTo>
                    <a:pt x="15415" y="28279"/>
                  </a:lnTo>
                  <a:lnTo>
                    <a:pt x="16076" y="27939"/>
                  </a:lnTo>
                  <a:lnTo>
                    <a:pt x="16718" y="27580"/>
                  </a:lnTo>
                  <a:lnTo>
                    <a:pt x="17361" y="27183"/>
                  </a:lnTo>
                  <a:lnTo>
                    <a:pt x="17984" y="26749"/>
                  </a:lnTo>
                  <a:lnTo>
                    <a:pt x="18588" y="26295"/>
                  </a:lnTo>
                  <a:lnTo>
                    <a:pt x="19155" y="25823"/>
                  </a:lnTo>
                  <a:lnTo>
                    <a:pt x="19420" y="25578"/>
                  </a:lnTo>
                  <a:lnTo>
                    <a:pt x="19684" y="25313"/>
                  </a:lnTo>
                  <a:lnTo>
                    <a:pt x="19930" y="25049"/>
                  </a:lnTo>
                  <a:lnTo>
                    <a:pt x="20175" y="24746"/>
                  </a:lnTo>
                  <a:lnTo>
                    <a:pt x="20402" y="24425"/>
                  </a:lnTo>
                  <a:lnTo>
                    <a:pt x="20647" y="24104"/>
                  </a:lnTo>
                  <a:lnTo>
                    <a:pt x="20874" y="23745"/>
                  </a:lnTo>
                  <a:lnTo>
                    <a:pt x="21082" y="23367"/>
                  </a:lnTo>
                  <a:lnTo>
                    <a:pt x="21290" y="22971"/>
                  </a:lnTo>
                  <a:lnTo>
                    <a:pt x="21498" y="22574"/>
                  </a:lnTo>
                  <a:lnTo>
                    <a:pt x="21894" y="21743"/>
                  </a:lnTo>
                  <a:lnTo>
                    <a:pt x="22272" y="20874"/>
                  </a:lnTo>
                  <a:lnTo>
                    <a:pt x="22612" y="19986"/>
                  </a:lnTo>
                  <a:lnTo>
                    <a:pt x="22914" y="19098"/>
                  </a:lnTo>
                  <a:lnTo>
                    <a:pt x="23198" y="18210"/>
                  </a:lnTo>
                  <a:lnTo>
                    <a:pt x="23462" y="17360"/>
                  </a:lnTo>
                  <a:lnTo>
                    <a:pt x="23670" y="16548"/>
                  </a:lnTo>
                  <a:lnTo>
                    <a:pt x="23859" y="15773"/>
                  </a:lnTo>
                  <a:lnTo>
                    <a:pt x="24029" y="15093"/>
                  </a:lnTo>
                  <a:lnTo>
                    <a:pt x="24142" y="14470"/>
                  </a:lnTo>
                  <a:lnTo>
                    <a:pt x="24237" y="13960"/>
                  </a:lnTo>
                  <a:lnTo>
                    <a:pt x="24274" y="13563"/>
                  </a:lnTo>
                  <a:lnTo>
                    <a:pt x="24312" y="13148"/>
                  </a:lnTo>
                  <a:lnTo>
                    <a:pt x="24331" y="12789"/>
                  </a:lnTo>
                  <a:lnTo>
                    <a:pt x="24331" y="12335"/>
                  </a:lnTo>
                  <a:lnTo>
                    <a:pt x="24312" y="11825"/>
                  </a:lnTo>
                  <a:lnTo>
                    <a:pt x="24274" y="11240"/>
                  </a:lnTo>
                  <a:lnTo>
                    <a:pt x="24218" y="10616"/>
                  </a:lnTo>
                  <a:lnTo>
                    <a:pt x="24104" y="9936"/>
                  </a:lnTo>
                  <a:lnTo>
                    <a:pt x="23972" y="9200"/>
                  </a:lnTo>
                  <a:lnTo>
                    <a:pt x="23802" y="8463"/>
                  </a:lnTo>
                  <a:lnTo>
                    <a:pt x="23689" y="8066"/>
                  </a:lnTo>
                  <a:lnTo>
                    <a:pt x="23557" y="7688"/>
                  </a:lnTo>
                  <a:lnTo>
                    <a:pt x="23424" y="7292"/>
                  </a:lnTo>
                  <a:lnTo>
                    <a:pt x="23273" y="6914"/>
                  </a:lnTo>
                  <a:lnTo>
                    <a:pt x="23103" y="6517"/>
                  </a:lnTo>
                  <a:lnTo>
                    <a:pt x="22914" y="6121"/>
                  </a:lnTo>
                  <a:lnTo>
                    <a:pt x="22706" y="5724"/>
                  </a:lnTo>
                  <a:lnTo>
                    <a:pt x="22499" y="5346"/>
                  </a:lnTo>
                  <a:lnTo>
                    <a:pt x="22253" y="4968"/>
                  </a:lnTo>
                  <a:lnTo>
                    <a:pt x="22008" y="4590"/>
                  </a:lnTo>
                  <a:lnTo>
                    <a:pt x="21724" y="4213"/>
                  </a:lnTo>
                  <a:lnTo>
                    <a:pt x="21422" y="3854"/>
                  </a:lnTo>
                  <a:lnTo>
                    <a:pt x="21044" y="3419"/>
                  </a:lnTo>
                  <a:lnTo>
                    <a:pt x="20629" y="3023"/>
                  </a:lnTo>
                  <a:lnTo>
                    <a:pt x="20213" y="2664"/>
                  </a:lnTo>
                  <a:lnTo>
                    <a:pt x="19760" y="2305"/>
                  </a:lnTo>
                  <a:lnTo>
                    <a:pt x="19287" y="1984"/>
                  </a:lnTo>
                  <a:lnTo>
                    <a:pt x="18796" y="1681"/>
                  </a:lnTo>
                  <a:lnTo>
                    <a:pt x="18286" y="1398"/>
                  </a:lnTo>
                  <a:lnTo>
                    <a:pt x="17757" y="1152"/>
                  </a:lnTo>
                  <a:lnTo>
                    <a:pt x="17191" y="926"/>
                  </a:lnTo>
                  <a:lnTo>
                    <a:pt x="16624" y="718"/>
                  </a:lnTo>
                  <a:lnTo>
                    <a:pt x="16019" y="548"/>
                  </a:lnTo>
                  <a:lnTo>
                    <a:pt x="15415" y="397"/>
                  </a:lnTo>
                  <a:lnTo>
                    <a:pt x="14773" y="265"/>
                  </a:lnTo>
                  <a:lnTo>
                    <a:pt x="14130" y="170"/>
                  </a:lnTo>
                  <a:lnTo>
                    <a:pt x="13450" y="95"/>
                  </a:lnTo>
                  <a:lnTo>
                    <a:pt x="12751" y="38"/>
                  </a:lnTo>
                  <a:lnTo>
                    <a:pt x="1199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" name="Google Shape;1567;p30">
              <a:extLst>
                <a:ext uri="{FF2B5EF4-FFF2-40B4-BE49-F238E27FC236}">
                  <a16:creationId xmlns:a16="http://schemas.microsoft.com/office/drawing/2014/main" id="{1B827852-0585-84E8-E007-4C9768AF442F}"/>
                </a:ext>
              </a:extLst>
            </p:cNvPr>
            <p:cNvSpPr/>
            <p:nvPr/>
          </p:nvSpPr>
          <p:spPr>
            <a:xfrm>
              <a:off x="5322625" y="306600"/>
              <a:ext cx="608300" cy="747125"/>
            </a:xfrm>
            <a:custGeom>
              <a:avLst/>
              <a:gdLst/>
              <a:ahLst/>
              <a:cxnLst/>
              <a:rect l="l" t="t" r="r" b="b"/>
              <a:pathLst>
                <a:path w="24332" h="29885" fill="none" extrusionOk="0">
                  <a:moveTo>
                    <a:pt x="10655" y="29885"/>
                  </a:moveTo>
                  <a:lnTo>
                    <a:pt x="10655" y="29885"/>
                  </a:lnTo>
                  <a:lnTo>
                    <a:pt x="10296" y="29866"/>
                  </a:lnTo>
                  <a:lnTo>
                    <a:pt x="9861" y="29809"/>
                  </a:lnTo>
                  <a:lnTo>
                    <a:pt x="9332" y="29696"/>
                  </a:lnTo>
                  <a:lnTo>
                    <a:pt x="8766" y="29545"/>
                  </a:lnTo>
                  <a:lnTo>
                    <a:pt x="8123" y="29337"/>
                  </a:lnTo>
                  <a:lnTo>
                    <a:pt x="7443" y="29072"/>
                  </a:lnTo>
                  <a:lnTo>
                    <a:pt x="7084" y="28921"/>
                  </a:lnTo>
                  <a:lnTo>
                    <a:pt x="6725" y="28751"/>
                  </a:lnTo>
                  <a:lnTo>
                    <a:pt x="6366" y="28562"/>
                  </a:lnTo>
                  <a:lnTo>
                    <a:pt x="6008" y="28373"/>
                  </a:lnTo>
                  <a:lnTo>
                    <a:pt x="5630" y="28147"/>
                  </a:lnTo>
                  <a:lnTo>
                    <a:pt x="5252" y="27920"/>
                  </a:lnTo>
                  <a:lnTo>
                    <a:pt x="4874" y="27655"/>
                  </a:lnTo>
                  <a:lnTo>
                    <a:pt x="4496" y="27391"/>
                  </a:lnTo>
                  <a:lnTo>
                    <a:pt x="4137" y="27108"/>
                  </a:lnTo>
                  <a:lnTo>
                    <a:pt x="3760" y="26787"/>
                  </a:lnTo>
                  <a:lnTo>
                    <a:pt x="3401" y="26465"/>
                  </a:lnTo>
                  <a:lnTo>
                    <a:pt x="3042" y="26125"/>
                  </a:lnTo>
                  <a:lnTo>
                    <a:pt x="2683" y="25748"/>
                  </a:lnTo>
                  <a:lnTo>
                    <a:pt x="2343" y="25351"/>
                  </a:lnTo>
                  <a:lnTo>
                    <a:pt x="2003" y="24954"/>
                  </a:lnTo>
                  <a:lnTo>
                    <a:pt x="1682" y="24520"/>
                  </a:lnTo>
                  <a:lnTo>
                    <a:pt x="1379" y="24066"/>
                  </a:lnTo>
                  <a:lnTo>
                    <a:pt x="1077" y="23575"/>
                  </a:lnTo>
                  <a:lnTo>
                    <a:pt x="794" y="23084"/>
                  </a:lnTo>
                  <a:lnTo>
                    <a:pt x="529" y="22555"/>
                  </a:lnTo>
                  <a:lnTo>
                    <a:pt x="529" y="22555"/>
                  </a:lnTo>
                  <a:lnTo>
                    <a:pt x="397" y="22196"/>
                  </a:lnTo>
                  <a:lnTo>
                    <a:pt x="303" y="21856"/>
                  </a:lnTo>
                  <a:lnTo>
                    <a:pt x="208" y="21497"/>
                  </a:lnTo>
                  <a:lnTo>
                    <a:pt x="170" y="21157"/>
                  </a:lnTo>
                  <a:lnTo>
                    <a:pt x="133" y="20817"/>
                  </a:lnTo>
                  <a:lnTo>
                    <a:pt x="114" y="20458"/>
                  </a:lnTo>
                  <a:lnTo>
                    <a:pt x="114" y="20118"/>
                  </a:lnTo>
                  <a:lnTo>
                    <a:pt x="133" y="19797"/>
                  </a:lnTo>
                  <a:lnTo>
                    <a:pt x="170" y="19457"/>
                  </a:lnTo>
                  <a:lnTo>
                    <a:pt x="208" y="19136"/>
                  </a:lnTo>
                  <a:lnTo>
                    <a:pt x="322" y="18531"/>
                  </a:lnTo>
                  <a:lnTo>
                    <a:pt x="454" y="17965"/>
                  </a:lnTo>
                  <a:lnTo>
                    <a:pt x="586" y="17436"/>
                  </a:lnTo>
                  <a:lnTo>
                    <a:pt x="586" y="17436"/>
                  </a:lnTo>
                  <a:lnTo>
                    <a:pt x="699" y="16926"/>
                  </a:lnTo>
                  <a:lnTo>
                    <a:pt x="756" y="16699"/>
                  </a:lnTo>
                  <a:lnTo>
                    <a:pt x="775" y="16529"/>
                  </a:lnTo>
                  <a:lnTo>
                    <a:pt x="775" y="16529"/>
                  </a:lnTo>
                  <a:lnTo>
                    <a:pt x="794" y="16321"/>
                  </a:lnTo>
                  <a:lnTo>
                    <a:pt x="775" y="16095"/>
                  </a:lnTo>
                  <a:lnTo>
                    <a:pt x="737" y="15830"/>
                  </a:lnTo>
                  <a:lnTo>
                    <a:pt x="699" y="15528"/>
                  </a:lnTo>
                  <a:lnTo>
                    <a:pt x="567" y="14905"/>
                  </a:lnTo>
                  <a:lnTo>
                    <a:pt x="416" y="14243"/>
                  </a:lnTo>
                  <a:lnTo>
                    <a:pt x="416" y="14243"/>
                  </a:lnTo>
                  <a:lnTo>
                    <a:pt x="284" y="13582"/>
                  </a:lnTo>
                  <a:lnTo>
                    <a:pt x="152" y="12940"/>
                  </a:lnTo>
                  <a:lnTo>
                    <a:pt x="57" y="12335"/>
                  </a:lnTo>
                  <a:lnTo>
                    <a:pt x="19" y="12071"/>
                  </a:lnTo>
                  <a:lnTo>
                    <a:pt x="0" y="11807"/>
                  </a:lnTo>
                  <a:lnTo>
                    <a:pt x="0" y="11807"/>
                  </a:lnTo>
                  <a:lnTo>
                    <a:pt x="0" y="11523"/>
                  </a:lnTo>
                  <a:lnTo>
                    <a:pt x="0" y="11164"/>
                  </a:lnTo>
                  <a:lnTo>
                    <a:pt x="0" y="10749"/>
                  </a:lnTo>
                  <a:lnTo>
                    <a:pt x="38" y="10295"/>
                  </a:lnTo>
                  <a:lnTo>
                    <a:pt x="95" y="9804"/>
                  </a:lnTo>
                  <a:lnTo>
                    <a:pt x="189" y="9256"/>
                  </a:lnTo>
                  <a:lnTo>
                    <a:pt x="303" y="8690"/>
                  </a:lnTo>
                  <a:lnTo>
                    <a:pt x="454" y="8085"/>
                  </a:lnTo>
                  <a:lnTo>
                    <a:pt x="624" y="7481"/>
                  </a:lnTo>
                  <a:lnTo>
                    <a:pt x="850" y="6857"/>
                  </a:lnTo>
                  <a:lnTo>
                    <a:pt x="1115" y="6215"/>
                  </a:lnTo>
                  <a:lnTo>
                    <a:pt x="1417" y="5573"/>
                  </a:lnTo>
                  <a:lnTo>
                    <a:pt x="1587" y="5270"/>
                  </a:lnTo>
                  <a:lnTo>
                    <a:pt x="1776" y="4949"/>
                  </a:lnTo>
                  <a:lnTo>
                    <a:pt x="1984" y="4647"/>
                  </a:lnTo>
                  <a:lnTo>
                    <a:pt x="2192" y="4326"/>
                  </a:lnTo>
                  <a:lnTo>
                    <a:pt x="2418" y="4024"/>
                  </a:lnTo>
                  <a:lnTo>
                    <a:pt x="2645" y="3721"/>
                  </a:lnTo>
                  <a:lnTo>
                    <a:pt x="2910" y="3438"/>
                  </a:lnTo>
                  <a:lnTo>
                    <a:pt x="3174" y="3155"/>
                  </a:lnTo>
                  <a:lnTo>
                    <a:pt x="3174" y="3155"/>
                  </a:lnTo>
                  <a:lnTo>
                    <a:pt x="3608" y="2739"/>
                  </a:lnTo>
                  <a:lnTo>
                    <a:pt x="4062" y="2342"/>
                  </a:lnTo>
                  <a:lnTo>
                    <a:pt x="4534" y="1984"/>
                  </a:lnTo>
                  <a:lnTo>
                    <a:pt x="5025" y="1662"/>
                  </a:lnTo>
                  <a:lnTo>
                    <a:pt x="5554" y="1360"/>
                  </a:lnTo>
                  <a:lnTo>
                    <a:pt x="6102" y="1096"/>
                  </a:lnTo>
                  <a:lnTo>
                    <a:pt x="6669" y="850"/>
                  </a:lnTo>
                  <a:lnTo>
                    <a:pt x="7254" y="642"/>
                  </a:lnTo>
                  <a:lnTo>
                    <a:pt x="7859" y="453"/>
                  </a:lnTo>
                  <a:lnTo>
                    <a:pt x="8501" y="302"/>
                  </a:lnTo>
                  <a:lnTo>
                    <a:pt x="9162" y="189"/>
                  </a:lnTo>
                  <a:lnTo>
                    <a:pt x="9823" y="95"/>
                  </a:lnTo>
                  <a:lnTo>
                    <a:pt x="10522" y="38"/>
                  </a:lnTo>
                  <a:lnTo>
                    <a:pt x="11240" y="0"/>
                  </a:lnTo>
                  <a:lnTo>
                    <a:pt x="11996" y="0"/>
                  </a:lnTo>
                  <a:lnTo>
                    <a:pt x="12751" y="38"/>
                  </a:lnTo>
                  <a:lnTo>
                    <a:pt x="12751" y="38"/>
                  </a:lnTo>
                  <a:lnTo>
                    <a:pt x="13450" y="95"/>
                  </a:lnTo>
                  <a:lnTo>
                    <a:pt x="14130" y="170"/>
                  </a:lnTo>
                  <a:lnTo>
                    <a:pt x="14773" y="265"/>
                  </a:lnTo>
                  <a:lnTo>
                    <a:pt x="15415" y="397"/>
                  </a:lnTo>
                  <a:lnTo>
                    <a:pt x="16019" y="548"/>
                  </a:lnTo>
                  <a:lnTo>
                    <a:pt x="16624" y="718"/>
                  </a:lnTo>
                  <a:lnTo>
                    <a:pt x="17191" y="926"/>
                  </a:lnTo>
                  <a:lnTo>
                    <a:pt x="17757" y="1152"/>
                  </a:lnTo>
                  <a:lnTo>
                    <a:pt x="18286" y="1398"/>
                  </a:lnTo>
                  <a:lnTo>
                    <a:pt x="18796" y="1681"/>
                  </a:lnTo>
                  <a:lnTo>
                    <a:pt x="19287" y="1984"/>
                  </a:lnTo>
                  <a:lnTo>
                    <a:pt x="19760" y="2305"/>
                  </a:lnTo>
                  <a:lnTo>
                    <a:pt x="20213" y="2664"/>
                  </a:lnTo>
                  <a:lnTo>
                    <a:pt x="20629" y="3023"/>
                  </a:lnTo>
                  <a:lnTo>
                    <a:pt x="21044" y="3419"/>
                  </a:lnTo>
                  <a:lnTo>
                    <a:pt x="21422" y="3854"/>
                  </a:lnTo>
                  <a:lnTo>
                    <a:pt x="21422" y="3854"/>
                  </a:lnTo>
                  <a:lnTo>
                    <a:pt x="21724" y="4213"/>
                  </a:lnTo>
                  <a:lnTo>
                    <a:pt x="22008" y="4590"/>
                  </a:lnTo>
                  <a:lnTo>
                    <a:pt x="22253" y="4968"/>
                  </a:lnTo>
                  <a:lnTo>
                    <a:pt x="22499" y="5346"/>
                  </a:lnTo>
                  <a:lnTo>
                    <a:pt x="22706" y="5724"/>
                  </a:lnTo>
                  <a:lnTo>
                    <a:pt x="22914" y="6121"/>
                  </a:lnTo>
                  <a:lnTo>
                    <a:pt x="23103" y="6517"/>
                  </a:lnTo>
                  <a:lnTo>
                    <a:pt x="23273" y="6914"/>
                  </a:lnTo>
                  <a:lnTo>
                    <a:pt x="23424" y="7292"/>
                  </a:lnTo>
                  <a:lnTo>
                    <a:pt x="23557" y="7688"/>
                  </a:lnTo>
                  <a:lnTo>
                    <a:pt x="23689" y="8066"/>
                  </a:lnTo>
                  <a:lnTo>
                    <a:pt x="23802" y="8463"/>
                  </a:lnTo>
                  <a:lnTo>
                    <a:pt x="23972" y="9200"/>
                  </a:lnTo>
                  <a:lnTo>
                    <a:pt x="24104" y="9936"/>
                  </a:lnTo>
                  <a:lnTo>
                    <a:pt x="24218" y="10616"/>
                  </a:lnTo>
                  <a:lnTo>
                    <a:pt x="24274" y="11240"/>
                  </a:lnTo>
                  <a:lnTo>
                    <a:pt x="24312" y="11825"/>
                  </a:lnTo>
                  <a:lnTo>
                    <a:pt x="24331" y="12335"/>
                  </a:lnTo>
                  <a:lnTo>
                    <a:pt x="24331" y="12789"/>
                  </a:lnTo>
                  <a:lnTo>
                    <a:pt x="24312" y="13148"/>
                  </a:lnTo>
                  <a:lnTo>
                    <a:pt x="24274" y="13563"/>
                  </a:lnTo>
                  <a:lnTo>
                    <a:pt x="24274" y="13563"/>
                  </a:lnTo>
                  <a:lnTo>
                    <a:pt x="24237" y="13960"/>
                  </a:lnTo>
                  <a:lnTo>
                    <a:pt x="24142" y="14470"/>
                  </a:lnTo>
                  <a:lnTo>
                    <a:pt x="24029" y="15093"/>
                  </a:lnTo>
                  <a:lnTo>
                    <a:pt x="23859" y="15773"/>
                  </a:lnTo>
                  <a:lnTo>
                    <a:pt x="23670" y="16548"/>
                  </a:lnTo>
                  <a:lnTo>
                    <a:pt x="23462" y="17360"/>
                  </a:lnTo>
                  <a:lnTo>
                    <a:pt x="23198" y="18210"/>
                  </a:lnTo>
                  <a:lnTo>
                    <a:pt x="22914" y="19098"/>
                  </a:lnTo>
                  <a:lnTo>
                    <a:pt x="22612" y="19986"/>
                  </a:lnTo>
                  <a:lnTo>
                    <a:pt x="22272" y="20874"/>
                  </a:lnTo>
                  <a:lnTo>
                    <a:pt x="21894" y="21743"/>
                  </a:lnTo>
                  <a:lnTo>
                    <a:pt x="21498" y="22574"/>
                  </a:lnTo>
                  <a:lnTo>
                    <a:pt x="21290" y="22971"/>
                  </a:lnTo>
                  <a:lnTo>
                    <a:pt x="21082" y="23367"/>
                  </a:lnTo>
                  <a:lnTo>
                    <a:pt x="20874" y="23745"/>
                  </a:lnTo>
                  <a:lnTo>
                    <a:pt x="20647" y="24104"/>
                  </a:lnTo>
                  <a:lnTo>
                    <a:pt x="20402" y="24425"/>
                  </a:lnTo>
                  <a:lnTo>
                    <a:pt x="20175" y="24746"/>
                  </a:lnTo>
                  <a:lnTo>
                    <a:pt x="19930" y="25049"/>
                  </a:lnTo>
                  <a:lnTo>
                    <a:pt x="19684" y="25313"/>
                  </a:lnTo>
                  <a:lnTo>
                    <a:pt x="19684" y="25313"/>
                  </a:lnTo>
                  <a:lnTo>
                    <a:pt x="19420" y="25578"/>
                  </a:lnTo>
                  <a:lnTo>
                    <a:pt x="19155" y="25823"/>
                  </a:lnTo>
                  <a:lnTo>
                    <a:pt x="18588" y="26295"/>
                  </a:lnTo>
                  <a:lnTo>
                    <a:pt x="17984" y="26749"/>
                  </a:lnTo>
                  <a:lnTo>
                    <a:pt x="17361" y="27183"/>
                  </a:lnTo>
                  <a:lnTo>
                    <a:pt x="16718" y="27580"/>
                  </a:lnTo>
                  <a:lnTo>
                    <a:pt x="16076" y="27939"/>
                  </a:lnTo>
                  <a:lnTo>
                    <a:pt x="15415" y="28279"/>
                  </a:lnTo>
                  <a:lnTo>
                    <a:pt x="14773" y="28600"/>
                  </a:lnTo>
                  <a:lnTo>
                    <a:pt x="14149" y="28864"/>
                  </a:lnTo>
                  <a:lnTo>
                    <a:pt x="13545" y="29110"/>
                  </a:lnTo>
                  <a:lnTo>
                    <a:pt x="12959" y="29337"/>
                  </a:lnTo>
                  <a:lnTo>
                    <a:pt x="12430" y="29507"/>
                  </a:lnTo>
                  <a:lnTo>
                    <a:pt x="11939" y="29658"/>
                  </a:lnTo>
                  <a:lnTo>
                    <a:pt x="11486" y="29752"/>
                  </a:lnTo>
                  <a:lnTo>
                    <a:pt x="11108" y="29828"/>
                  </a:lnTo>
                  <a:lnTo>
                    <a:pt x="10806" y="29866"/>
                  </a:lnTo>
                  <a:lnTo>
                    <a:pt x="10806" y="29866"/>
                  </a:lnTo>
                  <a:lnTo>
                    <a:pt x="10655" y="298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1" name="Google Shape;1568;p30">
              <a:extLst>
                <a:ext uri="{FF2B5EF4-FFF2-40B4-BE49-F238E27FC236}">
                  <a16:creationId xmlns:a16="http://schemas.microsoft.com/office/drawing/2014/main" id="{E0BA876E-F1A2-29E2-B56D-CBC8B6FA33B1}"/>
                </a:ext>
              </a:extLst>
            </p:cNvPr>
            <p:cNvSpPr/>
            <p:nvPr/>
          </p:nvSpPr>
          <p:spPr>
            <a:xfrm>
              <a:off x="5331125" y="315575"/>
              <a:ext cx="590825" cy="729175"/>
            </a:xfrm>
            <a:custGeom>
              <a:avLst/>
              <a:gdLst/>
              <a:ahLst/>
              <a:cxnLst/>
              <a:rect l="l" t="t" r="r" b="b"/>
              <a:pathLst>
                <a:path w="23633" h="29167" fill="none" extrusionOk="0">
                  <a:moveTo>
                    <a:pt x="11297" y="0"/>
                  </a:moveTo>
                  <a:lnTo>
                    <a:pt x="11297" y="0"/>
                  </a:lnTo>
                  <a:lnTo>
                    <a:pt x="10655" y="0"/>
                  </a:lnTo>
                  <a:lnTo>
                    <a:pt x="10031" y="38"/>
                  </a:lnTo>
                  <a:lnTo>
                    <a:pt x="9408" y="94"/>
                  </a:lnTo>
                  <a:lnTo>
                    <a:pt x="8822" y="189"/>
                  </a:lnTo>
                  <a:lnTo>
                    <a:pt x="8237" y="283"/>
                  </a:lnTo>
                  <a:lnTo>
                    <a:pt x="7689" y="416"/>
                  </a:lnTo>
                  <a:lnTo>
                    <a:pt x="7141" y="586"/>
                  </a:lnTo>
                  <a:lnTo>
                    <a:pt x="6612" y="756"/>
                  </a:lnTo>
                  <a:lnTo>
                    <a:pt x="6121" y="963"/>
                  </a:lnTo>
                  <a:lnTo>
                    <a:pt x="5630" y="1190"/>
                  </a:lnTo>
                  <a:lnTo>
                    <a:pt x="5157" y="1436"/>
                  </a:lnTo>
                  <a:lnTo>
                    <a:pt x="4704" y="1700"/>
                  </a:lnTo>
                  <a:lnTo>
                    <a:pt x="4270" y="2002"/>
                  </a:lnTo>
                  <a:lnTo>
                    <a:pt x="3854" y="2324"/>
                  </a:lnTo>
                  <a:lnTo>
                    <a:pt x="3457" y="2664"/>
                  </a:lnTo>
                  <a:lnTo>
                    <a:pt x="3080" y="3041"/>
                  </a:lnTo>
                  <a:lnTo>
                    <a:pt x="3080" y="3041"/>
                  </a:lnTo>
                  <a:lnTo>
                    <a:pt x="2815" y="3306"/>
                  </a:lnTo>
                  <a:lnTo>
                    <a:pt x="2570" y="3589"/>
                  </a:lnTo>
                  <a:lnTo>
                    <a:pt x="2343" y="3891"/>
                  </a:lnTo>
                  <a:lnTo>
                    <a:pt x="2135" y="4175"/>
                  </a:lnTo>
                  <a:lnTo>
                    <a:pt x="1927" y="4477"/>
                  </a:lnTo>
                  <a:lnTo>
                    <a:pt x="1738" y="4779"/>
                  </a:lnTo>
                  <a:lnTo>
                    <a:pt x="1549" y="5081"/>
                  </a:lnTo>
                  <a:lnTo>
                    <a:pt x="1379" y="5384"/>
                  </a:lnTo>
                  <a:lnTo>
                    <a:pt x="1077" y="6007"/>
                  </a:lnTo>
                  <a:lnTo>
                    <a:pt x="832" y="6612"/>
                  </a:lnTo>
                  <a:lnTo>
                    <a:pt x="624" y="7235"/>
                  </a:lnTo>
                  <a:lnTo>
                    <a:pt x="435" y="7821"/>
                  </a:lnTo>
                  <a:lnTo>
                    <a:pt x="303" y="8406"/>
                  </a:lnTo>
                  <a:lnTo>
                    <a:pt x="189" y="8954"/>
                  </a:lnTo>
                  <a:lnTo>
                    <a:pt x="114" y="9483"/>
                  </a:lnTo>
                  <a:lnTo>
                    <a:pt x="57" y="9955"/>
                  </a:lnTo>
                  <a:lnTo>
                    <a:pt x="19" y="10409"/>
                  </a:lnTo>
                  <a:lnTo>
                    <a:pt x="0" y="10805"/>
                  </a:lnTo>
                  <a:lnTo>
                    <a:pt x="0" y="11145"/>
                  </a:lnTo>
                  <a:lnTo>
                    <a:pt x="19" y="11429"/>
                  </a:lnTo>
                  <a:lnTo>
                    <a:pt x="19" y="11429"/>
                  </a:lnTo>
                  <a:lnTo>
                    <a:pt x="38" y="11674"/>
                  </a:lnTo>
                  <a:lnTo>
                    <a:pt x="57" y="11939"/>
                  </a:lnTo>
                  <a:lnTo>
                    <a:pt x="152" y="12524"/>
                  </a:lnTo>
                  <a:lnTo>
                    <a:pt x="284" y="13167"/>
                  </a:lnTo>
                  <a:lnTo>
                    <a:pt x="416" y="13809"/>
                  </a:lnTo>
                  <a:lnTo>
                    <a:pt x="416" y="13809"/>
                  </a:lnTo>
                  <a:lnTo>
                    <a:pt x="567" y="14508"/>
                  </a:lnTo>
                  <a:lnTo>
                    <a:pt x="699" y="15150"/>
                  </a:lnTo>
                  <a:lnTo>
                    <a:pt x="756" y="15452"/>
                  </a:lnTo>
                  <a:lnTo>
                    <a:pt x="775" y="15736"/>
                  </a:lnTo>
                  <a:lnTo>
                    <a:pt x="794" y="15981"/>
                  </a:lnTo>
                  <a:lnTo>
                    <a:pt x="794" y="16208"/>
                  </a:lnTo>
                  <a:lnTo>
                    <a:pt x="794" y="16208"/>
                  </a:lnTo>
                  <a:lnTo>
                    <a:pt x="756" y="16397"/>
                  </a:lnTo>
                  <a:lnTo>
                    <a:pt x="718" y="16623"/>
                  </a:lnTo>
                  <a:lnTo>
                    <a:pt x="586" y="17171"/>
                  </a:lnTo>
                  <a:lnTo>
                    <a:pt x="586" y="17171"/>
                  </a:lnTo>
                  <a:lnTo>
                    <a:pt x="454" y="17662"/>
                  </a:lnTo>
                  <a:lnTo>
                    <a:pt x="340" y="18210"/>
                  </a:lnTo>
                  <a:lnTo>
                    <a:pt x="227" y="18815"/>
                  </a:lnTo>
                  <a:lnTo>
                    <a:pt x="189" y="19117"/>
                  </a:lnTo>
                  <a:lnTo>
                    <a:pt x="152" y="19438"/>
                  </a:lnTo>
                  <a:lnTo>
                    <a:pt x="133" y="19759"/>
                  </a:lnTo>
                  <a:lnTo>
                    <a:pt x="133" y="20080"/>
                  </a:lnTo>
                  <a:lnTo>
                    <a:pt x="133" y="20402"/>
                  </a:lnTo>
                  <a:lnTo>
                    <a:pt x="170" y="20742"/>
                  </a:lnTo>
                  <a:lnTo>
                    <a:pt x="208" y="21063"/>
                  </a:lnTo>
                  <a:lnTo>
                    <a:pt x="284" y="21403"/>
                  </a:lnTo>
                  <a:lnTo>
                    <a:pt x="378" y="21724"/>
                  </a:lnTo>
                  <a:lnTo>
                    <a:pt x="510" y="22045"/>
                  </a:lnTo>
                  <a:lnTo>
                    <a:pt x="510" y="22045"/>
                  </a:lnTo>
                  <a:lnTo>
                    <a:pt x="775" y="22574"/>
                  </a:lnTo>
                  <a:lnTo>
                    <a:pt x="1058" y="23065"/>
                  </a:lnTo>
                  <a:lnTo>
                    <a:pt x="1342" y="23537"/>
                  </a:lnTo>
                  <a:lnTo>
                    <a:pt x="1663" y="23991"/>
                  </a:lnTo>
                  <a:lnTo>
                    <a:pt x="1984" y="24425"/>
                  </a:lnTo>
                  <a:lnTo>
                    <a:pt x="2324" y="24822"/>
                  </a:lnTo>
                  <a:lnTo>
                    <a:pt x="2664" y="25219"/>
                  </a:lnTo>
                  <a:lnTo>
                    <a:pt x="3023" y="25577"/>
                  </a:lnTo>
                  <a:lnTo>
                    <a:pt x="3382" y="25917"/>
                  </a:lnTo>
                  <a:lnTo>
                    <a:pt x="3760" y="26239"/>
                  </a:lnTo>
                  <a:lnTo>
                    <a:pt x="4119" y="26541"/>
                  </a:lnTo>
                  <a:lnTo>
                    <a:pt x="4496" y="26824"/>
                  </a:lnTo>
                  <a:lnTo>
                    <a:pt x="4874" y="27089"/>
                  </a:lnTo>
                  <a:lnTo>
                    <a:pt x="5252" y="27334"/>
                  </a:lnTo>
                  <a:lnTo>
                    <a:pt x="5630" y="27561"/>
                  </a:lnTo>
                  <a:lnTo>
                    <a:pt x="6008" y="27769"/>
                  </a:lnTo>
                  <a:lnTo>
                    <a:pt x="6366" y="27977"/>
                  </a:lnTo>
                  <a:lnTo>
                    <a:pt x="6725" y="28147"/>
                  </a:lnTo>
                  <a:lnTo>
                    <a:pt x="7443" y="28449"/>
                  </a:lnTo>
                  <a:lnTo>
                    <a:pt x="8104" y="28713"/>
                  </a:lnTo>
                  <a:lnTo>
                    <a:pt x="8709" y="28902"/>
                  </a:lnTo>
                  <a:lnTo>
                    <a:pt x="9276" y="29034"/>
                  </a:lnTo>
                  <a:lnTo>
                    <a:pt x="9748" y="29129"/>
                  </a:lnTo>
                  <a:lnTo>
                    <a:pt x="10145" y="29167"/>
                  </a:lnTo>
                  <a:lnTo>
                    <a:pt x="10447" y="29167"/>
                  </a:lnTo>
                  <a:lnTo>
                    <a:pt x="10447" y="29167"/>
                  </a:lnTo>
                  <a:lnTo>
                    <a:pt x="10730" y="29129"/>
                  </a:lnTo>
                  <a:lnTo>
                    <a:pt x="11089" y="29053"/>
                  </a:lnTo>
                  <a:lnTo>
                    <a:pt x="11524" y="28940"/>
                  </a:lnTo>
                  <a:lnTo>
                    <a:pt x="11996" y="28808"/>
                  </a:lnTo>
                  <a:lnTo>
                    <a:pt x="12525" y="28619"/>
                  </a:lnTo>
                  <a:lnTo>
                    <a:pt x="13091" y="28411"/>
                  </a:lnTo>
                  <a:lnTo>
                    <a:pt x="13696" y="28184"/>
                  </a:lnTo>
                  <a:lnTo>
                    <a:pt x="14300" y="27901"/>
                  </a:lnTo>
                  <a:lnTo>
                    <a:pt x="14943" y="27599"/>
                  </a:lnTo>
                  <a:lnTo>
                    <a:pt x="15585" y="27259"/>
                  </a:lnTo>
                  <a:lnTo>
                    <a:pt x="16208" y="26900"/>
                  </a:lnTo>
                  <a:lnTo>
                    <a:pt x="16832" y="26522"/>
                  </a:lnTo>
                  <a:lnTo>
                    <a:pt x="17455" y="26106"/>
                  </a:lnTo>
                  <a:lnTo>
                    <a:pt x="18041" y="25672"/>
                  </a:lnTo>
                  <a:lnTo>
                    <a:pt x="18588" y="25200"/>
                  </a:lnTo>
                  <a:lnTo>
                    <a:pt x="18853" y="24954"/>
                  </a:lnTo>
                  <a:lnTo>
                    <a:pt x="19098" y="24709"/>
                  </a:lnTo>
                  <a:lnTo>
                    <a:pt x="19098" y="24709"/>
                  </a:lnTo>
                  <a:lnTo>
                    <a:pt x="19344" y="24444"/>
                  </a:lnTo>
                  <a:lnTo>
                    <a:pt x="19571" y="24161"/>
                  </a:lnTo>
                  <a:lnTo>
                    <a:pt x="19797" y="23858"/>
                  </a:lnTo>
                  <a:lnTo>
                    <a:pt x="20024" y="23518"/>
                  </a:lnTo>
                  <a:lnTo>
                    <a:pt x="20251" y="23178"/>
                  </a:lnTo>
                  <a:lnTo>
                    <a:pt x="20459" y="22801"/>
                  </a:lnTo>
                  <a:lnTo>
                    <a:pt x="20666" y="22423"/>
                  </a:lnTo>
                  <a:lnTo>
                    <a:pt x="20874" y="22026"/>
                  </a:lnTo>
                  <a:lnTo>
                    <a:pt x="21252" y="21214"/>
                  </a:lnTo>
                  <a:lnTo>
                    <a:pt x="21611" y="20345"/>
                  </a:lnTo>
                  <a:lnTo>
                    <a:pt x="21951" y="19476"/>
                  </a:lnTo>
                  <a:lnTo>
                    <a:pt x="22253" y="18607"/>
                  </a:lnTo>
                  <a:lnTo>
                    <a:pt x="22537" y="17738"/>
                  </a:lnTo>
                  <a:lnTo>
                    <a:pt x="22782" y="16907"/>
                  </a:lnTo>
                  <a:lnTo>
                    <a:pt x="23009" y="16095"/>
                  </a:lnTo>
                  <a:lnTo>
                    <a:pt x="23198" y="15358"/>
                  </a:lnTo>
                  <a:lnTo>
                    <a:pt x="23349" y="14678"/>
                  </a:lnTo>
                  <a:lnTo>
                    <a:pt x="23462" y="14073"/>
                  </a:lnTo>
                  <a:lnTo>
                    <a:pt x="23538" y="13563"/>
                  </a:lnTo>
                  <a:lnTo>
                    <a:pt x="23594" y="13185"/>
                  </a:lnTo>
                  <a:lnTo>
                    <a:pt x="23594" y="13185"/>
                  </a:lnTo>
                  <a:lnTo>
                    <a:pt x="23613" y="12864"/>
                  </a:lnTo>
                  <a:lnTo>
                    <a:pt x="23632" y="12543"/>
                  </a:lnTo>
                  <a:lnTo>
                    <a:pt x="23632" y="12128"/>
                  </a:lnTo>
                  <a:lnTo>
                    <a:pt x="23613" y="11636"/>
                  </a:lnTo>
                  <a:lnTo>
                    <a:pt x="23594" y="11089"/>
                  </a:lnTo>
                  <a:lnTo>
                    <a:pt x="23538" y="10465"/>
                  </a:lnTo>
                  <a:lnTo>
                    <a:pt x="23443" y="9785"/>
                  </a:lnTo>
                  <a:lnTo>
                    <a:pt x="23311" y="9067"/>
                  </a:lnTo>
                  <a:lnTo>
                    <a:pt x="23141" y="8312"/>
                  </a:lnTo>
                  <a:lnTo>
                    <a:pt x="23028" y="7934"/>
                  </a:lnTo>
                  <a:lnTo>
                    <a:pt x="22914" y="7556"/>
                  </a:lnTo>
                  <a:lnTo>
                    <a:pt x="22782" y="7159"/>
                  </a:lnTo>
                  <a:lnTo>
                    <a:pt x="22631" y="6763"/>
                  </a:lnTo>
                  <a:lnTo>
                    <a:pt x="22461" y="6366"/>
                  </a:lnTo>
                  <a:lnTo>
                    <a:pt x="22291" y="5988"/>
                  </a:lnTo>
                  <a:lnTo>
                    <a:pt x="22083" y="5592"/>
                  </a:lnTo>
                  <a:lnTo>
                    <a:pt x="21875" y="5195"/>
                  </a:lnTo>
                  <a:lnTo>
                    <a:pt x="21649" y="4817"/>
                  </a:lnTo>
                  <a:lnTo>
                    <a:pt x="21384" y="4439"/>
                  </a:lnTo>
                  <a:lnTo>
                    <a:pt x="21120" y="4080"/>
                  </a:lnTo>
                  <a:lnTo>
                    <a:pt x="20817" y="3721"/>
                  </a:lnTo>
                  <a:lnTo>
                    <a:pt x="20817" y="3721"/>
                  </a:lnTo>
                  <a:lnTo>
                    <a:pt x="20440" y="3306"/>
                  </a:lnTo>
                  <a:lnTo>
                    <a:pt x="20043" y="2928"/>
                  </a:lnTo>
                  <a:lnTo>
                    <a:pt x="19646" y="2569"/>
                  </a:lnTo>
                  <a:lnTo>
                    <a:pt x="19212" y="2229"/>
                  </a:lnTo>
                  <a:lnTo>
                    <a:pt x="18740" y="1908"/>
                  </a:lnTo>
                  <a:lnTo>
                    <a:pt x="18267" y="1625"/>
                  </a:lnTo>
                  <a:lnTo>
                    <a:pt x="17776" y="1360"/>
                  </a:lnTo>
                  <a:lnTo>
                    <a:pt x="17247" y="1115"/>
                  </a:lnTo>
                  <a:lnTo>
                    <a:pt x="16718" y="888"/>
                  </a:lnTo>
                  <a:lnTo>
                    <a:pt x="16152" y="699"/>
                  </a:lnTo>
                  <a:lnTo>
                    <a:pt x="15585" y="529"/>
                  </a:lnTo>
                  <a:lnTo>
                    <a:pt x="14980" y="378"/>
                  </a:lnTo>
                  <a:lnTo>
                    <a:pt x="14357" y="246"/>
                  </a:lnTo>
                  <a:lnTo>
                    <a:pt x="13734" y="151"/>
                  </a:lnTo>
                  <a:lnTo>
                    <a:pt x="13073" y="76"/>
                  </a:lnTo>
                  <a:lnTo>
                    <a:pt x="12392" y="19"/>
                  </a:lnTo>
                  <a:lnTo>
                    <a:pt x="12392" y="19"/>
                  </a:lnTo>
                  <a:lnTo>
                    <a:pt x="11845" y="0"/>
                  </a:lnTo>
                  <a:lnTo>
                    <a:pt x="112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2" name="Google Shape;1569;p30">
              <a:extLst>
                <a:ext uri="{FF2B5EF4-FFF2-40B4-BE49-F238E27FC236}">
                  <a16:creationId xmlns:a16="http://schemas.microsoft.com/office/drawing/2014/main" id="{7CA3AC2E-AFF9-B68C-83AF-6CFCF86A8843}"/>
                </a:ext>
              </a:extLst>
            </p:cNvPr>
            <p:cNvSpPr/>
            <p:nvPr/>
          </p:nvSpPr>
          <p:spPr>
            <a:xfrm>
              <a:off x="5289575" y="287225"/>
              <a:ext cx="659750" cy="486450"/>
            </a:xfrm>
            <a:custGeom>
              <a:avLst/>
              <a:gdLst/>
              <a:ahLst/>
              <a:cxnLst/>
              <a:rect l="l" t="t" r="r" b="b"/>
              <a:pathLst>
                <a:path w="26390" h="19458" extrusionOk="0">
                  <a:moveTo>
                    <a:pt x="13601" y="1"/>
                  </a:moveTo>
                  <a:lnTo>
                    <a:pt x="12978" y="38"/>
                  </a:lnTo>
                  <a:lnTo>
                    <a:pt x="12354" y="95"/>
                  </a:lnTo>
                  <a:lnTo>
                    <a:pt x="11693" y="189"/>
                  </a:lnTo>
                  <a:lnTo>
                    <a:pt x="10994" y="322"/>
                  </a:lnTo>
                  <a:lnTo>
                    <a:pt x="10295" y="492"/>
                  </a:lnTo>
                  <a:lnTo>
                    <a:pt x="9559" y="700"/>
                  </a:lnTo>
                  <a:lnTo>
                    <a:pt x="8803" y="964"/>
                  </a:lnTo>
                  <a:lnTo>
                    <a:pt x="8010" y="1266"/>
                  </a:lnTo>
                  <a:lnTo>
                    <a:pt x="7500" y="1531"/>
                  </a:lnTo>
                  <a:lnTo>
                    <a:pt x="6990" y="1814"/>
                  </a:lnTo>
                  <a:lnTo>
                    <a:pt x="6517" y="2097"/>
                  </a:lnTo>
                  <a:lnTo>
                    <a:pt x="6064" y="2381"/>
                  </a:lnTo>
                  <a:lnTo>
                    <a:pt x="5629" y="2664"/>
                  </a:lnTo>
                  <a:lnTo>
                    <a:pt x="5214" y="2947"/>
                  </a:lnTo>
                  <a:lnTo>
                    <a:pt x="4817" y="3250"/>
                  </a:lnTo>
                  <a:lnTo>
                    <a:pt x="4439" y="3533"/>
                  </a:lnTo>
                  <a:lnTo>
                    <a:pt x="4099" y="3835"/>
                  </a:lnTo>
                  <a:lnTo>
                    <a:pt x="3759" y="4119"/>
                  </a:lnTo>
                  <a:lnTo>
                    <a:pt x="3438" y="4421"/>
                  </a:lnTo>
                  <a:lnTo>
                    <a:pt x="3136" y="4704"/>
                  </a:lnTo>
                  <a:lnTo>
                    <a:pt x="2853" y="5007"/>
                  </a:lnTo>
                  <a:lnTo>
                    <a:pt x="2588" y="5309"/>
                  </a:lnTo>
                  <a:lnTo>
                    <a:pt x="2324" y="5611"/>
                  </a:lnTo>
                  <a:lnTo>
                    <a:pt x="2097" y="5894"/>
                  </a:lnTo>
                  <a:lnTo>
                    <a:pt x="1870" y="6197"/>
                  </a:lnTo>
                  <a:lnTo>
                    <a:pt x="1662" y="6480"/>
                  </a:lnTo>
                  <a:lnTo>
                    <a:pt x="1474" y="6782"/>
                  </a:lnTo>
                  <a:lnTo>
                    <a:pt x="1304" y="7066"/>
                  </a:lnTo>
                  <a:lnTo>
                    <a:pt x="982" y="7651"/>
                  </a:lnTo>
                  <a:lnTo>
                    <a:pt x="718" y="8237"/>
                  </a:lnTo>
                  <a:lnTo>
                    <a:pt x="491" y="8785"/>
                  </a:lnTo>
                  <a:lnTo>
                    <a:pt x="321" y="9351"/>
                  </a:lnTo>
                  <a:lnTo>
                    <a:pt x="189" y="9880"/>
                  </a:lnTo>
                  <a:lnTo>
                    <a:pt x="95" y="10409"/>
                  </a:lnTo>
                  <a:lnTo>
                    <a:pt x="38" y="10900"/>
                  </a:lnTo>
                  <a:lnTo>
                    <a:pt x="0" y="11391"/>
                  </a:lnTo>
                  <a:lnTo>
                    <a:pt x="0" y="11864"/>
                  </a:lnTo>
                  <a:lnTo>
                    <a:pt x="0" y="12298"/>
                  </a:lnTo>
                  <a:lnTo>
                    <a:pt x="38" y="12714"/>
                  </a:lnTo>
                  <a:lnTo>
                    <a:pt x="95" y="13110"/>
                  </a:lnTo>
                  <a:lnTo>
                    <a:pt x="151" y="13469"/>
                  </a:lnTo>
                  <a:lnTo>
                    <a:pt x="227" y="13809"/>
                  </a:lnTo>
                  <a:lnTo>
                    <a:pt x="378" y="14376"/>
                  </a:lnTo>
                  <a:lnTo>
                    <a:pt x="529" y="14811"/>
                  </a:lnTo>
                  <a:lnTo>
                    <a:pt x="623" y="15075"/>
                  </a:lnTo>
                  <a:lnTo>
                    <a:pt x="661" y="15169"/>
                  </a:lnTo>
                  <a:lnTo>
                    <a:pt x="699" y="14848"/>
                  </a:lnTo>
                  <a:lnTo>
                    <a:pt x="737" y="14527"/>
                  </a:lnTo>
                  <a:lnTo>
                    <a:pt x="794" y="14131"/>
                  </a:lnTo>
                  <a:lnTo>
                    <a:pt x="869" y="13715"/>
                  </a:lnTo>
                  <a:lnTo>
                    <a:pt x="982" y="13299"/>
                  </a:lnTo>
                  <a:lnTo>
                    <a:pt x="1058" y="13110"/>
                  </a:lnTo>
                  <a:lnTo>
                    <a:pt x="1134" y="12940"/>
                  </a:lnTo>
                  <a:lnTo>
                    <a:pt x="1228" y="12789"/>
                  </a:lnTo>
                  <a:lnTo>
                    <a:pt x="1322" y="12657"/>
                  </a:lnTo>
                  <a:lnTo>
                    <a:pt x="1549" y="12449"/>
                  </a:lnTo>
                  <a:lnTo>
                    <a:pt x="1757" y="12298"/>
                  </a:lnTo>
                  <a:lnTo>
                    <a:pt x="1984" y="12166"/>
                  </a:lnTo>
                  <a:lnTo>
                    <a:pt x="2229" y="12053"/>
                  </a:lnTo>
                  <a:lnTo>
                    <a:pt x="2475" y="11977"/>
                  </a:lnTo>
                  <a:lnTo>
                    <a:pt x="2739" y="11920"/>
                  </a:lnTo>
                  <a:lnTo>
                    <a:pt x="3306" y="11807"/>
                  </a:lnTo>
                  <a:lnTo>
                    <a:pt x="3608" y="11750"/>
                  </a:lnTo>
                  <a:lnTo>
                    <a:pt x="3929" y="11713"/>
                  </a:lnTo>
                  <a:lnTo>
                    <a:pt x="4534" y="11656"/>
                  </a:lnTo>
                  <a:lnTo>
                    <a:pt x="5157" y="11618"/>
                  </a:lnTo>
                  <a:lnTo>
                    <a:pt x="5781" y="11561"/>
                  </a:lnTo>
                  <a:lnTo>
                    <a:pt x="6102" y="11505"/>
                  </a:lnTo>
                  <a:lnTo>
                    <a:pt x="6442" y="11448"/>
                  </a:lnTo>
                  <a:lnTo>
                    <a:pt x="6782" y="11391"/>
                  </a:lnTo>
                  <a:lnTo>
                    <a:pt x="7103" y="11297"/>
                  </a:lnTo>
                  <a:lnTo>
                    <a:pt x="7424" y="11203"/>
                  </a:lnTo>
                  <a:lnTo>
                    <a:pt x="7745" y="11089"/>
                  </a:lnTo>
                  <a:lnTo>
                    <a:pt x="8066" y="10976"/>
                  </a:lnTo>
                  <a:lnTo>
                    <a:pt x="8368" y="10825"/>
                  </a:lnTo>
                  <a:lnTo>
                    <a:pt x="8671" y="10674"/>
                  </a:lnTo>
                  <a:lnTo>
                    <a:pt x="8954" y="10485"/>
                  </a:lnTo>
                  <a:lnTo>
                    <a:pt x="9219" y="10296"/>
                  </a:lnTo>
                  <a:lnTo>
                    <a:pt x="9483" y="10088"/>
                  </a:lnTo>
                  <a:lnTo>
                    <a:pt x="9710" y="9861"/>
                  </a:lnTo>
                  <a:lnTo>
                    <a:pt x="9936" y="9635"/>
                  </a:lnTo>
                  <a:lnTo>
                    <a:pt x="10144" y="9370"/>
                  </a:lnTo>
                  <a:lnTo>
                    <a:pt x="10314" y="9087"/>
                  </a:lnTo>
                  <a:lnTo>
                    <a:pt x="10428" y="8879"/>
                  </a:lnTo>
                  <a:lnTo>
                    <a:pt x="10541" y="8671"/>
                  </a:lnTo>
                  <a:lnTo>
                    <a:pt x="10711" y="8237"/>
                  </a:lnTo>
                  <a:lnTo>
                    <a:pt x="10843" y="7783"/>
                  </a:lnTo>
                  <a:lnTo>
                    <a:pt x="10975" y="7330"/>
                  </a:lnTo>
                  <a:lnTo>
                    <a:pt x="11221" y="6423"/>
                  </a:lnTo>
                  <a:lnTo>
                    <a:pt x="11372" y="5970"/>
                  </a:lnTo>
                  <a:lnTo>
                    <a:pt x="11542" y="5535"/>
                  </a:lnTo>
                  <a:lnTo>
                    <a:pt x="11655" y="5309"/>
                  </a:lnTo>
                  <a:lnTo>
                    <a:pt x="11788" y="5082"/>
                  </a:lnTo>
                  <a:lnTo>
                    <a:pt x="11939" y="4855"/>
                  </a:lnTo>
                  <a:lnTo>
                    <a:pt x="12090" y="4648"/>
                  </a:lnTo>
                  <a:lnTo>
                    <a:pt x="12260" y="4440"/>
                  </a:lnTo>
                  <a:lnTo>
                    <a:pt x="12430" y="4251"/>
                  </a:lnTo>
                  <a:lnTo>
                    <a:pt x="12619" y="4062"/>
                  </a:lnTo>
                  <a:lnTo>
                    <a:pt x="12827" y="3892"/>
                  </a:lnTo>
                  <a:lnTo>
                    <a:pt x="13034" y="3741"/>
                  </a:lnTo>
                  <a:lnTo>
                    <a:pt x="13242" y="3609"/>
                  </a:lnTo>
                  <a:lnTo>
                    <a:pt x="13469" y="3476"/>
                  </a:lnTo>
                  <a:lnTo>
                    <a:pt x="13714" y="3363"/>
                  </a:lnTo>
                  <a:lnTo>
                    <a:pt x="13941" y="3269"/>
                  </a:lnTo>
                  <a:lnTo>
                    <a:pt x="14187" y="3193"/>
                  </a:lnTo>
                  <a:lnTo>
                    <a:pt x="14451" y="3136"/>
                  </a:lnTo>
                  <a:lnTo>
                    <a:pt x="14697" y="3099"/>
                  </a:lnTo>
                  <a:lnTo>
                    <a:pt x="14961" y="3099"/>
                  </a:lnTo>
                  <a:lnTo>
                    <a:pt x="15226" y="3117"/>
                  </a:lnTo>
                  <a:lnTo>
                    <a:pt x="15490" y="3174"/>
                  </a:lnTo>
                  <a:lnTo>
                    <a:pt x="15755" y="3250"/>
                  </a:lnTo>
                  <a:lnTo>
                    <a:pt x="16019" y="3363"/>
                  </a:lnTo>
                  <a:lnTo>
                    <a:pt x="16265" y="3495"/>
                  </a:lnTo>
                  <a:lnTo>
                    <a:pt x="16510" y="3646"/>
                  </a:lnTo>
                  <a:lnTo>
                    <a:pt x="16737" y="3816"/>
                  </a:lnTo>
                  <a:lnTo>
                    <a:pt x="16964" y="4005"/>
                  </a:lnTo>
                  <a:lnTo>
                    <a:pt x="17171" y="4194"/>
                  </a:lnTo>
                  <a:lnTo>
                    <a:pt x="17360" y="4421"/>
                  </a:lnTo>
                  <a:lnTo>
                    <a:pt x="17530" y="4648"/>
                  </a:lnTo>
                  <a:lnTo>
                    <a:pt x="17681" y="4893"/>
                  </a:lnTo>
                  <a:lnTo>
                    <a:pt x="17795" y="5120"/>
                  </a:lnTo>
                  <a:lnTo>
                    <a:pt x="17889" y="5384"/>
                  </a:lnTo>
                  <a:lnTo>
                    <a:pt x="17965" y="5630"/>
                  </a:lnTo>
                  <a:lnTo>
                    <a:pt x="18078" y="5573"/>
                  </a:lnTo>
                  <a:lnTo>
                    <a:pt x="18210" y="5517"/>
                  </a:lnTo>
                  <a:lnTo>
                    <a:pt x="18343" y="5498"/>
                  </a:lnTo>
                  <a:lnTo>
                    <a:pt x="18475" y="5498"/>
                  </a:lnTo>
                  <a:lnTo>
                    <a:pt x="18607" y="5517"/>
                  </a:lnTo>
                  <a:lnTo>
                    <a:pt x="18758" y="5535"/>
                  </a:lnTo>
                  <a:lnTo>
                    <a:pt x="18871" y="5592"/>
                  </a:lnTo>
                  <a:lnTo>
                    <a:pt x="19004" y="5649"/>
                  </a:lnTo>
                  <a:lnTo>
                    <a:pt x="19117" y="5724"/>
                  </a:lnTo>
                  <a:lnTo>
                    <a:pt x="19230" y="5800"/>
                  </a:lnTo>
                  <a:lnTo>
                    <a:pt x="19419" y="6008"/>
                  </a:lnTo>
                  <a:lnTo>
                    <a:pt x="19589" y="6215"/>
                  </a:lnTo>
                  <a:lnTo>
                    <a:pt x="19759" y="6442"/>
                  </a:lnTo>
                  <a:lnTo>
                    <a:pt x="19948" y="6726"/>
                  </a:lnTo>
                  <a:lnTo>
                    <a:pt x="20118" y="7028"/>
                  </a:lnTo>
                  <a:lnTo>
                    <a:pt x="20288" y="7349"/>
                  </a:lnTo>
                  <a:lnTo>
                    <a:pt x="20458" y="7651"/>
                  </a:lnTo>
                  <a:lnTo>
                    <a:pt x="20609" y="7972"/>
                  </a:lnTo>
                  <a:lnTo>
                    <a:pt x="20742" y="8293"/>
                  </a:lnTo>
                  <a:lnTo>
                    <a:pt x="20855" y="8615"/>
                  </a:lnTo>
                  <a:lnTo>
                    <a:pt x="20987" y="8955"/>
                  </a:lnTo>
                  <a:lnTo>
                    <a:pt x="21082" y="9295"/>
                  </a:lnTo>
                  <a:lnTo>
                    <a:pt x="21176" y="9616"/>
                  </a:lnTo>
                  <a:lnTo>
                    <a:pt x="21327" y="10315"/>
                  </a:lnTo>
                  <a:lnTo>
                    <a:pt x="21441" y="10995"/>
                  </a:lnTo>
                  <a:lnTo>
                    <a:pt x="21497" y="11694"/>
                  </a:lnTo>
                  <a:lnTo>
                    <a:pt x="21516" y="12393"/>
                  </a:lnTo>
                  <a:lnTo>
                    <a:pt x="21497" y="13110"/>
                  </a:lnTo>
                  <a:lnTo>
                    <a:pt x="21441" y="13809"/>
                  </a:lnTo>
                  <a:lnTo>
                    <a:pt x="21384" y="14149"/>
                  </a:lnTo>
                  <a:lnTo>
                    <a:pt x="21308" y="14489"/>
                  </a:lnTo>
                  <a:lnTo>
                    <a:pt x="21252" y="14829"/>
                  </a:lnTo>
                  <a:lnTo>
                    <a:pt x="21157" y="15169"/>
                  </a:lnTo>
                  <a:lnTo>
                    <a:pt x="21063" y="15510"/>
                  </a:lnTo>
                  <a:lnTo>
                    <a:pt x="20949" y="15850"/>
                  </a:lnTo>
                  <a:lnTo>
                    <a:pt x="20836" y="16171"/>
                  </a:lnTo>
                  <a:lnTo>
                    <a:pt x="20704" y="16492"/>
                  </a:lnTo>
                  <a:lnTo>
                    <a:pt x="20572" y="16813"/>
                  </a:lnTo>
                  <a:lnTo>
                    <a:pt x="20402" y="17134"/>
                  </a:lnTo>
                  <a:lnTo>
                    <a:pt x="20175" y="17550"/>
                  </a:lnTo>
                  <a:lnTo>
                    <a:pt x="19929" y="17946"/>
                  </a:lnTo>
                  <a:lnTo>
                    <a:pt x="19627" y="18324"/>
                  </a:lnTo>
                  <a:lnTo>
                    <a:pt x="19476" y="18494"/>
                  </a:lnTo>
                  <a:lnTo>
                    <a:pt x="19306" y="18645"/>
                  </a:lnTo>
                  <a:lnTo>
                    <a:pt x="19136" y="18796"/>
                  </a:lnTo>
                  <a:lnTo>
                    <a:pt x="18947" y="18948"/>
                  </a:lnTo>
                  <a:lnTo>
                    <a:pt x="18758" y="19061"/>
                  </a:lnTo>
                  <a:lnTo>
                    <a:pt x="18569" y="19174"/>
                  </a:lnTo>
                  <a:lnTo>
                    <a:pt x="18361" y="19269"/>
                  </a:lnTo>
                  <a:lnTo>
                    <a:pt x="18154" y="19325"/>
                  </a:lnTo>
                  <a:lnTo>
                    <a:pt x="17927" y="19382"/>
                  </a:lnTo>
                  <a:lnTo>
                    <a:pt x="17700" y="19401"/>
                  </a:lnTo>
                  <a:lnTo>
                    <a:pt x="18078" y="19439"/>
                  </a:lnTo>
                  <a:lnTo>
                    <a:pt x="18456" y="19458"/>
                  </a:lnTo>
                  <a:lnTo>
                    <a:pt x="18834" y="19439"/>
                  </a:lnTo>
                  <a:lnTo>
                    <a:pt x="19230" y="19401"/>
                  </a:lnTo>
                  <a:lnTo>
                    <a:pt x="19608" y="19344"/>
                  </a:lnTo>
                  <a:lnTo>
                    <a:pt x="19986" y="19250"/>
                  </a:lnTo>
                  <a:lnTo>
                    <a:pt x="20345" y="19136"/>
                  </a:lnTo>
                  <a:lnTo>
                    <a:pt x="20723" y="19004"/>
                  </a:lnTo>
                  <a:lnTo>
                    <a:pt x="21063" y="18834"/>
                  </a:lnTo>
                  <a:lnTo>
                    <a:pt x="21403" y="18645"/>
                  </a:lnTo>
                  <a:lnTo>
                    <a:pt x="21743" y="18456"/>
                  </a:lnTo>
                  <a:lnTo>
                    <a:pt x="22045" y="18230"/>
                  </a:lnTo>
                  <a:lnTo>
                    <a:pt x="22328" y="17984"/>
                  </a:lnTo>
                  <a:lnTo>
                    <a:pt x="22612" y="17701"/>
                  </a:lnTo>
                  <a:lnTo>
                    <a:pt x="22857" y="17417"/>
                  </a:lnTo>
                  <a:lnTo>
                    <a:pt x="23065" y="17115"/>
                  </a:lnTo>
                  <a:lnTo>
                    <a:pt x="26295" y="15812"/>
                  </a:lnTo>
                  <a:lnTo>
                    <a:pt x="26333" y="15528"/>
                  </a:lnTo>
                  <a:lnTo>
                    <a:pt x="26352" y="15207"/>
                  </a:lnTo>
                  <a:lnTo>
                    <a:pt x="26390" y="14508"/>
                  </a:lnTo>
                  <a:lnTo>
                    <a:pt x="26390" y="13715"/>
                  </a:lnTo>
                  <a:lnTo>
                    <a:pt x="26333" y="12865"/>
                  </a:lnTo>
                  <a:lnTo>
                    <a:pt x="26239" y="11939"/>
                  </a:lnTo>
                  <a:lnTo>
                    <a:pt x="26163" y="11467"/>
                  </a:lnTo>
                  <a:lnTo>
                    <a:pt x="26088" y="10976"/>
                  </a:lnTo>
                  <a:lnTo>
                    <a:pt x="25993" y="10485"/>
                  </a:lnTo>
                  <a:lnTo>
                    <a:pt x="25880" y="9994"/>
                  </a:lnTo>
                  <a:lnTo>
                    <a:pt x="25766" y="9502"/>
                  </a:lnTo>
                  <a:lnTo>
                    <a:pt x="25615" y="9011"/>
                  </a:lnTo>
                  <a:lnTo>
                    <a:pt x="25464" y="8520"/>
                  </a:lnTo>
                  <a:lnTo>
                    <a:pt x="25294" y="8029"/>
                  </a:lnTo>
                  <a:lnTo>
                    <a:pt x="25105" y="7538"/>
                  </a:lnTo>
                  <a:lnTo>
                    <a:pt x="24897" y="7066"/>
                  </a:lnTo>
                  <a:lnTo>
                    <a:pt x="24690" y="6593"/>
                  </a:lnTo>
                  <a:lnTo>
                    <a:pt x="24444" y="6159"/>
                  </a:lnTo>
                  <a:lnTo>
                    <a:pt x="24180" y="5705"/>
                  </a:lnTo>
                  <a:lnTo>
                    <a:pt x="23915" y="5290"/>
                  </a:lnTo>
                  <a:lnTo>
                    <a:pt x="23613" y="4874"/>
                  </a:lnTo>
                  <a:lnTo>
                    <a:pt x="23292" y="4496"/>
                  </a:lnTo>
                  <a:lnTo>
                    <a:pt x="22952" y="4138"/>
                  </a:lnTo>
                  <a:lnTo>
                    <a:pt x="22593" y="3798"/>
                  </a:lnTo>
                  <a:lnTo>
                    <a:pt x="22215" y="3476"/>
                  </a:lnTo>
                  <a:lnTo>
                    <a:pt x="21799" y="3193"/>
                  </a:lnTo>
                  <a:lnTo>
                    <a:pt x="21384" y="2947"/>
                  </a:lnTo>
                  <a:lnTo>
                    <a:pt x="20931" y="2721"/>
                  </a:lnTo>
                  <a:lnTo>
                    <a:pt x="20723" y="2513"/>
                  </a:lnTo>
                  <a:lnTo>
                    <a:pt x="20458" y="2286"/>
                  </a:lnTo>
                  <a:lnTo>
                    <a:pt x="20099" y="2003"/>
                  </a:lnTo>
                  <a:lnTo>
                    <a:pt x="19646" y="1682"/>
                  </a:lnTo>
                  <a:lnTo>
                    <a:pt x="19363" y="1512"/>
                  </a:lnTo>
                  <a:lnTo>
                    <a:pt x="19079" y="1342"/>
                  </a:lnTo>
                  <a:lnTo>
                    <a:pt x="18758" y="1153"/>
                  </a:lnTo>
                  <a:lnTo>
                    <a:pt x="18418" y="1002"/>
                  </a:lnTo>
                  <a:lnTo>
                    <a:pt x="18040" y="832"/>
                  </a:lnTo>
                  <a:lnTo>
                    <a:pt x="17644" y="681"/>
                  </a:lnTo>
                  <a:lnTo>
                    <a:pt x="17228" y="530"/>
                  </a:lnTo>
                  <a:lnTo>
                    <a:pt x="16775" y="397"/>
                  </a:lnTo>
                  <a:lnTo>
                    <a:pt x="16321" y="284"/>
                  </a:lnTo>
                  <a:lnTo>
                    <a:pt x="15811" y="189"/>
                  </a:lnTo>
                  <a:lnTo>
                    <a:pt x="15301" y="95"/>
                  </a:lnTo>
                  <a:lnTo>
                    <a:pt x="14753" y="38"/>
                  </a:lnTo>
                  <a:lnTo>
                    <a:pt x="14187" y="19"/>
                  </a:lnTo>
                  <a:lnTo>
                    <a:pt x="1360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3" name="Google Shape;1570;p30">
              <a:extLst>
                <a:ext uri="{FF2B5EF4-FFF2-40B4-BE49-F238E27FC236}">
                  <a16:creationId xmlns:a16="http://schemas.microsoft.com/office/drawing/2014/main" id="{5A6A9387-5DF9-F0BB-38FA-811A7CE324AD}"/>
                </a:ext>
              </a:extLst>
            </p:cNvPr>
            <p:cNvSpPr/>
            <p:nvPr/>
          </p:nvSpPr>
          <p:spPr>
            <a:xfrm>
              <a:off x="5289575" y="287225"/>
              <a:ext cx="659750" cy="486450"/>
            </a:xfrm>
            <a:custGeom>
              <a:avLst/>
              <a:gdLst/>
              <a:ahLst/>
              <a:cxnLst/>
              <a:rect l="l" t="t" r="r" b="b"/>
              <a:pathLst>
                <a:path w="26390" h="19458" fill="none" extrusionOk="0">
                  <a:moveTo>
                    <a:pt x="17965" y="5630"/>
                  </a:moveTo>
                  <a:lnTo>
                    <a:pt x="17965" y="5630"/>
                  </a:lnTo>
                  <a:lnTo>
                    <a:pt x="18078" y="5573"/>
                  </a:lnTo>
                  <a:lnTo>
                    <a:pt x="18210" y="5517"/>
                  </a:lnTo>
                  <a:lnTo>
                    <a:pt x="18343" y="5498"/>
                  </a:lnTo>
                  <a:lnTo>
                    <a:pt x="18475" y="5498"/>
                  </a:lnTo>
                  <a:lnTo>
                    <a:pt x="18607" y="5517"/>
                  </a:lnTo>
                  <a:lnTo>
                    <a:pt x="18758" y="5535"/>
                  </a:lnTo>
                  <a:lnTo>
                    <a:pt x="18871" y="5592"/>
                  </a:lnTo>
                  <a:lnTo>
                    <a:pt x="19004" y="5649"/>
                  </a:lnTo>
                  <a:lnTo>
                    <a:pt x="19004" y="5649"/>
                  </a:lnTo>
                  <a:lnTo>
                    <a:pt x="19117" y="5724"/>
                  </a:lnTo>
                  <a:lnTo>
                    <a:pt x="19230" y="5800"/>
                  </a:lnTo>
                  <a:lnTo>
                    <a:pt x="19419" y="6008"/>
                  </a:lnTo>
                  <a:lnTo>
                    <a:pt x="19589" y="6215"/>
                  </a:lnTo>
                  <a:lnTo>
                    <a:pt x="19759" y="6442"/>
                  </a:lnTo>
                  <a:lnTo>
                    <a:pt x="19759" y="6442"/>
                  </a:lnTo>
                  <a:lnTo>
                    <a:pt x="19948" y="6726"/>
                  </a:lnTo>
                  <a:lnTo>
                    <a:pt x="20118" y="7028"/>
                  </a:lnTo>
                  <a:lnTo>
                    <a:pt x="20288" y="7349"/>
                  </a:lnTo>
                  <a:lnTo>
                    <a:pt x="20458" y="7651"/>
                  </a:lnTo>
                  <a:lnTo>
                    <a:pt x="20609" y="7972"/>
                  </a:lnTo>
                  <a:lnTo>
                    <a:pt x="20742" y="8293"/>
                  </a:lnTo>
                  <a:lnTo>
                    <a:pt x="20855" y="8615"/>
                  </a:lnTo>
                  <a:lnTo>
                    <a:pt x="20987" y="8955"/>
                  </a:lnTo>
                  <a:lnTo>
                    <a:pt x="21082" y="9295"/>
                  </a:lnTo>
                  <a:lnTo>
                    <a:pt x="21176" y="9616"/>
                  </a:lnTo>
                  <a:lnTo>
                    <a:pt x="21327" y="10315"/>
                  </a:lnTo>
                  <a:lnTo>
                    <a:pt x="21441" y="10995"/>
                  </a:lnTo>
                  <a:lnTo>
                    <a:pt x="21497" y="11694"/>
                  </a:lnTo>
                  <a:lnTo>
                    <a:pt x="21516" y="12393"/>
                  </a:lnTo>
                  <a:lnTo>
                    <a:pt x="21497" y="13110"/>
                  </a:lnTo>
                  <a:lnTo>
                    <a:pt x="21441" y="13809"/>
                  </a:lnTo>
                  <a:lnTo>
                    <a:pt x="21384" y="14149"/>
                  </a:lnTo>
                  <a:lnTo>
                    <a:pt x="21308" y="14489"/>
                  </a:lnTo>
                  <a:lnTo>
                    <a:pt x="21252" y="14829"/>
                  </a:lnTo>
                  <a:lnTo>
                    <a:pt x="21157" y="15169"/>
                  </a:lnTo>
                  <a:lnTo>
                    <a:pt x="21063" y="15510"/>
                  </a:lnTo>
                  <a:lnTo>
                    <a:pt x="20949" y="15850"/>
                  </a:lnTo>
                  <a:lnTo>
                    <a:pt x="20836" y="16171"/>
                  </a:lnTo>
                  <a:lnTo>
                    <a:pt x="20704" y="16492"/>
                  </a:lnTo>
                  <a:lnTo>
                    <a:pt x="20572" y="16813"/>
                  </a:lnTo>
                  <a:lnTo>
                    <a:pt x="20402" y="17134"/>
                  </a:lnTo>
                  <a:lnTo>
                    <a:pt x="20402" y="17134"/>
                  </a:lnTo>
                  <a:lnTo>
                    <a:pt x="20175" y="17550"/>
                  </a:lnTo>
                  <a:lnTo>
                    <a:pt x="19929" y="17946"/>
                  </a:lnTo>
                  <a:lnTo>
                    <a:pt x="19627" y="18324"/>
                  </a:lnTo>
                  <a:lnTo>
                    <a:pt x="19476" y="18494"/>
                  </a:lnTo>
                  <a:lnTo>
                    <a:pt x="19306" y="18645"/>
                  </a:lnTo>
                  <a:lnTo>
                    <a:pt x="19136" y="18796"/>
                  </a:lnTo>
                  <a:lnTo>
                    <a:pt x="18947" y="18948"/>
                  </a:lnTo>
                  <a:lnTo>
                    <a:pt x="18758" y="19061"/>
                  </a:lnTo>
                  <a:lnTo>
                    <a:pt x="18569" y="19174"/>
                  </a:lnTo>
                  <a:lnTo>
                    <a:pt x="18361" y="19269"/>
                  </a:lnTo>
                  <a:lnTo>
                    <a:pt x="18154" y="19325"/>
                  </a:lnTo>
                  <a:lnTo>
                    <a:pt x="17927" y="19382"/>
                  </a:lnTo>
                  <a:lnTo>
                    <a:pt x="17700" y="19401"/>
                  </a:lnTo>
                  <a:lnTo>
                    <a:pt x="17700" y="19401"/>
                  </a:lnTo>
                  <a:lnTo>
                    <a:pt x="18078" y="19439"/>
                  </a:lnTo>
                  <a:lnTo>
                    <a:pt x="18456" y="19458"/>
                  </a:lnTo>
                  <a:lnTo>
                    <a:pt x="18834" y="19439"/>
                  </a:lnTo>
                  <a:lnTo>
                    <a:pt x="19230" y="19401"/>
                  </a:lnTo>
                  <a:lnTo>
                    <a:pt x="19608" y="19344"/>
                  </a:lnTo>
                  <a:lnTo>
                    <a:pt x="19986" y="19250"/>
                  </a:lnTo>
                  <a:lnTo>
                    <a:pt x="20345" y="19136"/>
                  </a:lnTo>
                  <a:lnTo>
                    <a:pt x="20723" y="19004"/>
                  </a:lnTo>
                  <a:lnTo>
                    <a:pt x="21063" y="18834"/>
                  </a:lnTo>
                  <a:lnTo>
                    <a:pt x="21403" y="18645"/>
                  </a:lnTo>
                  <a:lnTo>
                    <a:pt x="21743" y="18456"/>
                  </a:lnTo>
                  <a:lnTo>
                    <a:pt x="22045" y="18230"/>
                  </a:lnTo>
                  <a:lnTo>
                    <a:pt x="22328" y="17984"/>
                  </a:lnTo>
                  <a:lnTo>
                    <a:pt x="22612" y="17701"/>
                  </a:lnTo>
                  <a:lnTo>
                    <a:pt x="22857" y="17417"/>
                  </a:lnTo>
                  <a:lnTo>
                    <a:pt x="23065" y="17115"/>
                  </a:lnTo>
                  <a:lnTo>
                    <a:pt x="26295" y="15812"/>
                  </a:lnTo>
                  <a:lnTo>
                    <a:pt x="26295" y="15812"/>
                  </a:lnTo>
                  <a:lnTo>
                    <a:pt x="26333" y="15528"/>
                  </a:lnTo>
                  <a:lnTo>
                    <a:pt x="26352" y="15207"/>
                  </a:lnTo>
                  <a:lnTo>
                    <a:pt x="26390" y="14508"/>
                  </a:lnTo>
                  <a:lnTo>
                    <a:pt x="26390" y="13715"/>
                  </a:lnTo>
                  <a:lnTo>
                    <a:pt x="26333" y="12865"/>
                  </a:lnTo>
                  <a:lnTo>
                    <a:pt x="26239" y="11939"/>
                  </a:lnTo>
                  <a:lnTo>
                    <a:pt x="26163" y="11467"/>
                  </a:lnTo>
                  <a:lnTo>
                    <a:pt x="26088" y="10976"/>
                  </a:lnTo>
                  <a:lnTo>
                    <a:pt x="25993" y="10485"/>
                  </a:lnTo>
                  <a:lnTo>
                    <a:pt x="25880" y="9994"/>
                  </a:lnTo>
                  <a:lnTo>
                    <a:pt x="25766" y="9502"/>
                  </a:lnTo>
                  <a:lnTo>
                    <a:pt x="25615" y="9011"/>
                  </a:lnTo>
                  <a:lnTo>
                    <a:pt x="25464" y="8520"/>
                  </a:lnTo>
                  <a:lnTo>
                    <a:pt x="25294" y="8029"/>
                  </a:lnTo>
                  <a:lnTo>
                    <a:pt x="25105" y="7538"/>
                  </a:lnTo>
                  <a:lnTo>
                    <a:pt x="24897" y="7066"/>
                  </a:lnTo>
                  <a:lnTo>
                    <a:pt x="24690" y="6593"/>
                  </a:lnTo>
                  <a:lnTo>
                    <a:pt x="24444" y="6159"/>
                  </a:lnTo>
                  <a:lnTo>
                    <a:pt x="24180" y="5705"/>
                  </a:lnTo>
                  <a:lnTo>
                    <a:pt x="23915" y="5290"/>
                  </a:lnTo>
                  <a:lnTo>
                    <a:pt x="23613" y="4874"/>
                  </a:lnTo>
                  <a:lnTo>
                    <a:pt x="23292" y="4496"/>
                  </a:lnTo>
                  <a:lnTo>
                    <a:pt x="22952" y="4138"/>
                  </a:lnTo>
                  <a:lnTo>
                    <a:pt x="22593" y="3798"/>
                  </a:lnTo>
                  <a:lnTo>
                    <a:pt x="22215" y="3476"/>
                  </a:lnTo>
                  <a:lnTo>
                    <a:pt x="21799" y="3193"/>
                  </a:lnTo>
                  <a:lnTo>
                    <a:pt x="21384" y="2947"/>
                  </a:lnTo>
                  <a:lnTo>
                    <a:pt x="20931" y="2721"/>
                  </a:lnTo>
                  <a:lnTo>
                    <a:pt x="20931" y="2721"/>
                  </a:lnTo>
                  <a:lnTo>
                    <a:pt x="20723" y="2513"/>
                  </a:lnTo>
                  <a:lnTo>
                    <a:pt x="20458" y="2286"/>
                  </a:lnTo>
                  <a:lnTo>
                    <a:pt x="20099" y="2003"/>
                  </a:lnTo>
                  <a:lnTo>
                    <a:pt x="19646" y="1682"/>
                  </a:lnTo>
                  <a:lnTo>
                    <a:pt x="19363" y="1512"/>
                  </a:lnTo>
                  <a:lnTo>
                    <a:pt x="19079" y="1342"/>
                  </a:lnTo>
                  <a:lnTo>
                    <a:pt x="18758" y="1153"/>
                  </a:lnTo>
                  <a:lnTo>
                    <a:pt x="18418" y="1002"/>
                  </a:lnTo>
                  <a:lnTo>
                    <a:pt x="18040" y="832"/>
                  </a:lnTo>
                  <a:lnTo>
                    <a:pt x="17644" y="681"/>
                  </a:lnTo>
                  <a:lnTo>
                    <a:pt x="17228" y="530"/>
                  </a:lnTo>
                  <a:lnTo>
                    <a:pt x="16775" y="397"/>
                  </a:lnTo>
                  <a:lnTo>
                    <a:pt x="16321" y="284"/>
                  </a:lnTo>
                  <a:lnTo>
                    <a:pt x="15811" y="189"/>
                  </a:lnTo>
                  <a:lnTo>
                    <a:pt x="15301" y="95"/>
                  </a:lnTo>
                  <a:lnTo>
                    <a:pt x="14753" y="38"/>
                  </a:lnTo>
                  <a:lnTo>
                    <a:pt x="14187" y="19"/>
                  </a:lnTo>
                  <a:lnTo>
                    <a:pt x="13601" y="1"/>
                  </a:lnTo>
                  <a:lnTo>
                    <a:pt x="12978" y="38"/>
                  </a:lnTo>
                  <a:lnTo>
                    <a:pt x="12354" y="95"/>
                  </a:lnTo>
                  <a:lnTo>
                    <a:pt x="11693" y="189"/>
                  </a:lnTo>
                  <a:lnTo>
                    <a:pt x="10994" y="322"/>
                  </a:lnTo>
                  <a:lnTo>
                    <a:pt x="10295" y="492"/>
                  </a:lnTo>
                  <a:lnTo>
                    <a:pt x="9559" y="700"/>
                  </a:lnTo>
                  <a:lnTo>
                    <a:pt x="8803" y="964"/>
                  </a:lnTo>
                  <a:lnTo>
                    <a:pt x="8010" y="1266"/>
                  </a:lnTo>
                  <a:lnTo>
                    <a:pt x="8010" y="1266"/>
                  </a:lnTo>
                  <a:lnTo>
                    <a:pt x="7500" y="1531"/>
                  </a:lnTo>
                  <a:lnTo>
                    <a:pt x="6990" y="1814"/>
                  </a:lnTo>
                  <a:lnTo>
                    <a:pt x="6517" y="2097"/>
                  </a:lnTo>
                  <a:lnTo>
                    <a:pt x="6064" y="2381"/>
                  </a:lnTo>
                  <a:lnTo>
                    <a:pt x="5629" y="2664"/>
                  </a:lnTo>
                  <a:lnTo>
                    <a:pt x="5214" y="2947"/>
                  </a:lnTo>
                  <a:lnTo>
                    <a:pt x="4817" y="3250"/>
                  </a:lnTo>
                  <a:lnTo>
                    <a:pt x="4439" y="3533"/>
                  </a:lnTo>
                  <a:lnTo>
                    <a:pt x="4099" y="3835"/>
                  </a:lnTo>
                  <a:lnTo>
                    <a:pt x="3759" y="4119"/>
                  </a:lnTo>
                  <a:lnTo>
                    <a:pt x="3438" y="4421"/>
                  </a:lnTo>
                  <a:lnTo>
                    <a:pt x="3136" y="4704"/>
                  </a:lnTo>
                  <a:lnTo>
                    <a:pt x="2853" y="5007"/>
                  </a:lnTo>
                  <a:lnTo>
                    <a:pt x="2588" y="5309"/>
                  </a:lnTo>
                  <a:lnTo>
                    <a:pt x="2324" y="5611"/>
                  </a:lnTo>
                  <a:lnTo>
                    <a:pt x="2097" y="5894"/>
                  </a:lnTo>
                  <a:lnTo>
                    <a:pt x="1870" y="6197"/>
                  </a:lnTo>
                  <a:lnTo>
                    <a:pt x="1662" y="6480"/>
                  </a:lnTo>
                  <a:lnTo>
                    <a:pt x="1474" y="6782"/>
                  </a:lnTo>
                  <a:lnTo>
                    <a:pt x="1304" y="7066"/>
                  </a:lnTo>
                  <a:lnTo>
                    <a:pt x="982" y="7651"/>
                  </a:lnTo>
                  <a:lnTo>
                    <a:pt x="718" y="8237"/>
                  </a:lnTo>
                  <a:lnTo>
                    <a:pt x="491" y="8785"/>
                  </a:lnTo>
                  <a:lnTo>
                    <a:pt x="321" y="9351"/>
                  </a:lnTo>
                  <a:lnTo>
                    <a:pt x="189" y="9880"/>
                  </a:lnTo>
                  <a:lnTo>
                    <a:pt x="95" y="10409"/>
                  </a:lnTo>
                  <a:lnTo>
                    <a:pt x="38" y="10900"/>
                  </a:lnTo>
                  <a:lnTo>
                    <a:pt x="0" y="11391"/>
                  </a:lnTo>
                  <a:lnTo>
                    <a:pt x="0" y="11864"/>
                  </a:lnTo>
                  <a:lnTo>
                    <a:pt x="0" y="12298"/>
                  </a:lnTo>
                  <a:lnTo>
                    <a:pt x="38" y="12714"/>
                  </a:lnTo>
                  <a:lnTo>
                    <a:pt x="95" y="13110"/>
                  </a:lnTo>
                  <a:lnTo>
                    <a:pt x="151" y="13469"/>
                  </a:lnTo>
                  <a:lnTo>
                    <a:pt x="227" y="13809"/>
                  </a:lnTo>
                  <a:lnTo>
                    <a:pt x="378" y="14376"/>
                  </a:lnTo>
                  <a:lnTo>
                    <a:pt x="529" y="14811"/>
                  </a:lnTo>
                  <a:lnTo>
                    <a:pt x="623" y="15075"/>
                  </a:lnTo>
                  <a:lnTo>
                    <a:pt x="661" y="15169"/>
                  </a:lnTo>
                  <a:lnTo>
                    <a:pt x="661" y="15169"/>
                  </a:lnTo>
                  <a:lnTo>
                    <a:pt x="699" y="14848"/>
                  </a:lnTo>
                  <a:lnTo>
                    <a:pt x="737" y="14527"/>
                  </a:lnTo>
                  <a:lnTo>
                    <a:pt x="794" y="14131"/>
                  </a:lnTo>
                  <a:lnTo>
                    <a:pt x="869" y="13715"/>
                  </a:lnTo>
                  <a:lnTo>
                    <a:pt x="982" y="13299"/>
                  </a:lnTo>
                  <a:lnTo>
                    <a:pt x="1058" y="13110"/>
                  </a:lnTo>
                  <a:lnTo>
                    <a:pt x="1134" y="12940"/>
                  </a:lnTo>
                  <a:lnTo>
                    <a:pt x="1228" y="12789"/>
                  </a:lnTo>
                  <a:lnTo>
                    <a:pt x="1322" y="12657"/>
                  </a:lnTo>
                  <a:lnTo>
                    <a:pt x="1322" y="12657"/>
                  </a:lnTo>
                  <a:lnTo>
                    <a:pt x="1549" y="12449"/>
                  </a:lnTo>
                  <a:lnTo>
                    <a:pt x="1757" y="12298"/>
                  </a:lnTo>
                  <a:lnTo>
                    <a:pt x="1984" y="12166"/>
                  </a:lnTo>
                  <a:lnTo>
                    <a:pt x="2229" y="12053"/>
                  </a:lnTo>
                  <a:lnTo>
                    <a:pt x="2475" y="11977"/>
                  </a:lnTo>
                  <a:lnTo>
                    <a:pt x="2739" y="11920"/>
                  </a:lnTo>
                  <a:lnTo>
                    <a:pt x="3306" y="11807"/>
                  </a:lnTo>
                  <a:lnTo>
                    <a:pt x="3306" y="11807"/>
                  </a:lnTo>
                  <a:lnTo>
                    <a:pt x="3608" y="11750"/>
                  </a:lnTo>
                  <a:lnTo>
                    <a:pt x="3929" y="11713"/>
                  </a:lnTo>
                  <a:lnTo>
                    <a:pt x="4534" y="11656"/>
                  </a:lnTo>
                  <a:lnTo>
                    <a:pt x="5157" y="11618"/>
                  </a:lnTo>
                  <a:lnTo>
                    <a:pt x="5781" y="11561"/>
                  </a:lnTo>
                  <a:lnTo>
                    <a:pt x="5781" y="11561"/>
                  </a:lnTo>
                  <a:lnTo>
                    <a:pt x="6102" y="11505"/>
                  </a:lnTo>
                  <a:lnTo>
                    <a:pt x="6442" y="11448"/>
                  </a:lnTo>
                  <a:lnTo>
                    <a:pt x="6782" y="11391"/>
                  </a:lnTo>
                  <a:lnTo>
                    <a:pt x="7103" y="11297"/>
                  </a:lnTo>
                  <a:lnTo>
                    <a:pt x="7424" y="11203"/>
                  </a:lnTo>
                  <a:lnTo>
                    <a:pt x="7745" y="11089"/>
                  </a:lnTo>
                  <a:lnTo>
                    <a:pt x="8066" y="10976"/>
                  </a:lnTo>
                  <a:lnTo>
                    <a:pt x="8368" y="10825"/>
                  </a:lnTo>
                  <a:lnTo>
                    <a:pt x="8671" y="10674"/>
                  </a:lnTo>
                  <a:lnTo>
                    <a:pt x="8954" y="10485"/>
                  </a:lnTo>
                  <a:lnTo>
                    <a:pt x="9219" y="10296"/>
                  </a:lnTo>
                  <a:lnTo>
                    <a:pt x="9483" y="10088"/>
                  </a:lnTo>
                  <a:lnTo>
                    <a:pt x="9710" y="9861"/>
                  </a:lnTo>
                  <a:lnTo>
                    <a:pt x="9936" y="9635"/>
                  </a:lnTo>
                  <a:lnTo>
                    <a:pt x="10144" y="9370"/>
                  </a:lnTo>
                  <a:lnTo>
                    <a:pt x="10314" y="9087"/>
                  </a:lnTo>
                  <a:lnTo>
                    <a:pt x="10314" y="9087"/>
                  </a:lnTo>
                  <a:lnTo>
                    <a:pt x="10428" y="8879"/>
                  </a:lnTo>
                  <a:lnTo>
                    <a:pt x="10541" y="8671"/>
                  </a:lnTo>
                  <a:lnTo>
                    <a:pt x="10711" y="8237"/>
                  </a:lnTo>
                  <a:lnTo>
                    <a:pt x="10843" y="7783"/>
                  </a:lnTo>
                  <a:lnTo>
                    <a:pt x="10975" y="7330"/>
                  </a:lnTo>
                  <a:lnTo>
                    <a:pt x="11221" y="6423"/>
                  </a:lnTo>
                  <a:lnTo>
                    <a:pt x="11372" y="5970"/>
                  </a:lnTo>
                  <a:lnTo>
                    <a:pt x="11542" y="5535"/>
                  </a:lnTo>
                  <a:lnTo>
                    <a:pt x="11542" y="5535"/>
                  </a:lnTo>
                  <a:lnTo>
                    <a:pt x="11655" y="5309"/>
                  </a:lnTo>
                  <a:lnTo>
                    <a:pt x="11788" y="5082"/>
                  </a:lnTo>
                  <a:lnTo>
                    <a:pt x="11939" y="4855"/>
                  </a:lnTo>
                  <a:lnTo>
                    <a:pt x="12090" y="4648"/>
                  </a:lnTo>
                  <a:lnTo>
                    <a:pt x="12260" y="4440"/>
                  </a:lnTo>
                  <a:lnTo>
                    <a:pt x="12430" y="4251"/>
                  </a:lnTo>
                  <a:lnTo>
                    <a:pt x="12619" y="4062"/>
                  </a:lnTo>
                  <a:lnTo>
                    <a:pt x="12827" y="3892"/>
                  </a:lnTo>
                  <a:lnTo>
                    <a:pt x="13034" y="3741"/>
                  </a:lnTo>
                  <a:lnTo>
                    <a:pt x="13242" y="3609"/>
                  </a:lnTo>
                  <a:lnTo>
                    <a:pt x="13469" y="3476"/>
                  </a:lnTo>
                  <a:lnTo>
                    <a:pt x="13714" y="3363"/>
                  </a:lnTo>
                  <a:lnTo>
                    <a:pt x="13941" y="3269"/>
                  </a:lnTo>
                  <a:lnTo>
                    <a:pt x="14187" y="3193"/>
                  </a:lnTo>
                  <a:lnTo>
                    <a:pt x="14451" y="3136"/>
                  </a:lnTo>
                  <a:lnTo>
                    <a:pt x="14697" y="3099"/>
                  </a:lnTo>
                  <a:lnTo>
                    <a:pt x="14697" y="3099"/>
                  </a:lnTo>
                  <a:lnTo>
                    <a:pt x="14961" y="3099"/>
                  </a:lnTo>
                  <a:lnTo>
                    <a:pt x="15226" y="3117"/>
                  </a:lnTo>
                  <a:lnTo>
                    <a:pt x="15490" y="3174"/>
                  </a:lnTo>
                  <a:lnTo>
                    <a:pt x="15755" y="3250"/>
                  </a:lnTo>
                  <a:lnTo>
                    <a:pt x="16019" y="3363"/>
                  </a:lnTo>
                  <a:lnTo>
                    <a:pt x="16265" y="3495"/>
                  </a:lnTo>
                  <a:lnTo>
                    <a:pt x="16510" y="3646"/>
                  </a:lnTo>
                  <a:lnTo>
                    <a:pt x="16737" y="3816"/>
                  </a:lnTo>
                  <a:lnTo>
                    <a:pt x="16964" y="4005"/>
                  </a:lnTo>
                  <a:lnTo>
                    <a:pt x="17171" y="4194"/>
                  </a:lnTo>
                  <a:lnTo>
                    <a:pt x="17360" y="4421"/>
                  </a:lnTo>
                  <a:lnTo>
                    <a:pt x="17530" y="4648"/>
                  </a:lnTo>
                  <a:lnTo>
                    <a:pt x="17681" y="4893"/>
                  </a:lnTo>
                  <a:lnTo>
                    <a:pt x="17795" y="5120"/>
                  </a:lnTo>
                  <a:lnTo>
                    <a:pt x="17889" y="5384"/>
                  </a:lnTo>
                  <a:lnTo>
                    <a:pt x="17965" y="56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4" name="Google Shape;1571;p30">
              <a:extLst>
                <a:ext uri="{FF2B5EF4-FFF2-40B4-BE49-F238E27FC236}">
                  <a16:creationId xmlns:a16="http://schemas.microsoft.com/office/drawing/2014/main" id="{11D4C768-A9F4-D810-EFBE-1190A2D04C46}"/>
                </a:ext>
              </a:extLst>
            </p:cNvPr>
            <p:cNvSpPr/>
            <p:nvPr/>
          </p:nvSpPr>
          <p:spPr>
            <a:xfrm>
              <a:off x="5837850" y="682500"/>
              <a:ext cx="170975" cy="198375"/>
            </a:xfrm>
            <a:custGeom>
              <a:avLst/>
              <a:gdLst/>
              <a:ahLst/>
              <a:cxnLst/>
              <a:rect l="l" t="t" r="r" b="b"/>
              <a:pathLst>
                <a:path w="6839" h="7935" extrusionOk="0">
                  <a:moveTo>
                    <a:pt x="4024" y="1"/>
                  </a:moveTo>
                  <a:lnTo>
                    <a:pt x="3835" y="20"/>
                  </a:lnTo>
                  <a:lnTo>
                    <a:pt x="3665" y="57"/>
                  </a:lnTo>
                  <a:lnTo>
                    <a:pt x="3495" y="76"/>
                  </a:lnTo>
                  <a:lnTo>
                    <a:pt x="3212" y="171"/>
                  </a:lnTo>
                  <a:lnTo>
                    <a:pt x="2966" y="246"/>
                  </a:lnTo>
                  <a:lnTo>
                    <a:pt x="2721" y="341"/>
                  </a:lnTo>
                  <a:lnTo>
                    <a:pt x="2475" y="435"/>
                  </a:lnTo>
                  <a:lnTo>
                    <a:pt x="2211" y="567"/>
                  </a:lnTo>
                  <a:lnTo>
                    <a:pt x="1946" y="719"/>
                  </a:lnTo>
                  <a:lnTo>
                    <a:pt x="1682" y="889"/>
                  </a:lnTo>
                  <a:lnTo>
                    <a:pt x="1455" y="1078"/>
                  </a:lnTo>
                  <a:lnTo>
                    <a:pt x="1229" y="1285"/>
                  </a:lnTo>
                  <a:lnTo>
                    <a:pt x="1059" y="1512"/>
                  </a:lnTo>
                  <a:lnTo>
                    <a:pt x="964" y="1758"/>
                  </a:lnTo>
                  <a:lnTo>
                    <a:pt x="756" y="2400"/>
                  </a:lnTo>
                  <a:lnTo>
                    <a:pt x="492" y="3325"/>
                  </a:lnTo>
                  <a:lnTo>
                    <a:pt x="360" y="3854"/>
                  </a:lnTo>
                  <a:lnTo>
                    <a:pt x="246" y="4421"/>
                  </a:lnTo>
                  <a:lnTo>
                    <a:pt x="133" y="4969"/>
                  </a:lnTo>
                  <a:lnTo>
                    <a:pt x="57" y="5536"/>
                  </a:lnTo>
                  <a:lnTo>
                    <a:pt x="20" y="6046"/>
                  </a:lnTo>
                  <a:lnTo>
                    <a:pt x="1" y="6310"/>
                  </a:lnTo>
                  <a:lnTo>
                    <a:pt x="20" y="6537"/>
                  </a:lnTo>
                  <a:lnTo>
                    <a:pt x="20" y="6763"/>
                  </a:lnTo>
                  <a:lnTo>
                    <a:pt x="57" y="6971"/>
                  </a:lnTo>
                  <a:lnTo>
                    <a:pt x="95" y="7160"/>
                  </a:lnTo>
                  <a:lnTo>
                    <a:pt x="171" y="7330"/>
                  </a:lnTo>
                  <a:lnTo>
                    <a:pt x="246" y="7481"/>
                  </a:lnTo>
                  <a:lnTo>
                    <a:pt x="341" y="7595"/>
                  </a:lnTo>
                  <a:lnTo>
                    <a:pt x="454" y="7708"/>
                  </a:lnTo>
                  <a:lnTo>
                    <a:pt x="586" y="7765"/>
                  </a:lnTo>
                  <a:lnTo>
                    <a:pt x="870" y="7859"/>
                  </a:lnTo>
                  <a:lnTo>
                    <a:pt x="1191" y="7916"/>
                  </a:lnTo>
                  <a:lnTo>
                    <a:pt x="1550" y="7935"/>
                  </a:lnTo>
                  <a:lnTo>
                    <a:pt x="1890" y="7935"/>
                  </a:lnTo>
                  <a:lnTo>
                    <a:pt x="2268" y="7897"/>
                  </a:lnTo>
                  <a:lnTo>
                    <a:pt x="2626" y="7821"/>
                  </a:lnTo>
                  <a:lnTo>
                    <a:pt x="3004" y="7727"/>
                  </a:lnTo>
                  <a:lnTo>
                    <a:pt x="3382" y="7614"/>
                  </a:lnTo>
                  <a:lnTo>
                    <a:pt x="3760" y="7462"/>
                  </a:lnTo>
                  <a:lnTo>
                    <a:pt x="4100" y="7292"/>
                  </a:lnTo>
                  <a:lnTo>
                    <a:pt x="4459" y="7104"/>
                  </a:lnTo>
                  <a:lnTo>
                    <a:pt x="4780" y="6896"/>
                  </a:lnTo>
                  <a:lnTo>
                    <a:pt x="5082" y="6669"/>
                  </a:lnTo>
                  <a:lnTo>
                    <a:pt x="5347" y="6442"/>
                  </a:lnTo>
                  <a:lnTo>
                    <a:pt x="5592" y="6178"/>
                  </a:lnTo>
                  <a:lnTo>
                    <a:pt x="5800" y="5913"/>
                  </a:lnTo>
                  <a:lnTo>
                    <a:pt x="5989" y="5630"/>
                  </a:lnTo>
                  <a:lnTo>
                    <a:pt x="6159" y="5347"/>
                  </a:lnTo>
                  <a:lnTo>
                    <a:pt x="6310" y="5026"/>
                  </a:lnTo>
                  <a:lnTo>
                    <a:pt x="6461" y="4704"/>
                  </a:lnTo>
                  <a:lnTo>
                    <a:pt x="6574" y="4383"/>
                  </a:lnTo>
                  <a:lnTo>
                    <a:pt x="6688" y="4043"/>
                  </a:lnTo>
                  <a:lnTo>
                    <a:pt x="6763" y="3684"/>
                  </a:lnTo>
                  <a:lnTo>
                    <a:pt x="6820" y="3344"/>
                  </a:lnTo>
                  <a:lnTo>
                    <a:pt x="6839" y="3004"/>
                  </a:lnTo>
                  <a:lnTo>
                    <a:pt x="6839" y="2664"/>
                  </a:lnTo>
                  <a:lnTo>
                    <a:pt x="6801" y="2343"/>
                  </a:lnTo>
                  <a:lnTo>
                    <a:pt x="6726" y="2022"/>
                  </a:lnTo>
                  <a:lnTo>
                    <a:pt x="6631" y="1720"/>
                  </a:lnTo>
                  <a:lnTo>
                    <a:pt x="6480" y="1418"/>
                  </a:lnTo>
                  <a:lnTo>
                    <a:pt x="6386" y="1285"/>
                  </a:lnTo>
                  <a:lnTo>
                    <a:pt x="6291" y="1134"/>
                  </a:lnTo>
                  <a:lnTo>
                    <a:pt x="6178" y="1021"/>
                  </a:lnTo>
                  <a:lnTo>
                    <a:pt x="6064" y="889"/>
                  </a:lnTo>
                  <a:lnTo>
                    <a:pt x="5800" y="662"/>
                  </a:lnTo>
                  <a:lnTo>
                    <a:pt x="5554" y="473"/>
                  </a:lnTo>
                  <a:lnTo>
                    <a:pt x="5309" y="322"/>
                  </a:lnTo>
                  <a:lnTo>
                    <a:pt x="5082" y="209"/>
                  </a:lnTo>
                  <a:lnTo>
                    <a:pt x="4855" y="133"/>
                  </a:lnTo>
                  <a:lnTo>
                    <a:pt x="4629" y="57"/>
                  </a:lnTo>
                  <a:lnTo>
                    <a:pt x="4421" y="20"/>
                  </a:lnTo>
                  <a:lnTo>
                    <a:pt x="4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5" name="Google Shape;1572;p30">
              <a:extLst>
                <a:ext uri="{FF2B5EF4-FFF2-40B4-BE49-F238E27FC236}">
                  <a16:creationId xmlns:a16="http://schemas.microsoft.com/office/drawing/2014/main" id="{E7A02BA1-B110-DB5D-44DB-93943C9070C8}"/>
                </a:ext>
              </a:extLst>
            </p:cNvPr>
            <p:cNvSpPr/>
            <p:nvPr/>
          </p:nvSpPr>
          <p:spPr>
            <a:xfrm>
              <a:off x="5861475" y="759000"/>
              <a:ext cx="108175" cy="56225"/>
            </a:xfrm>
            <a:custGeom>
              <a:avLst/>
              <a:gdLst/>
              <a:ahLst/>
              <a:cxnLst/>
              <a:rect l="l" t="t" r="r" b="b"/>
              <a:pathLst>
                <a:path w="4327" h="2249" extrusionOk="0">
                  <a:moveTo>
                    <a:pt x="4156" y="1"/>
                  </a:moveTo>
                  <a:lnTo>
                    <a:pt x="4080" y="20"/>
                  </a:lnTo>
                  <a:lnTo>
                    <a:pt x="95" y="1909"/>
                  </a:lnTo>
                  <a:lnTo>
                    <a:pt x="38" y="1947"/>
                  </a:lnTo>
                  <a:lnTo>
                    <a:pt x="19" y="2003"/>
                  </a:lnTo>
                  <a:lnTo>
                    <a:pt x="0" y="2079"/>
                  </a:lnTo>
                  <a:lnTo>
                    <a:pt x="19" y="2136"/>
                  </a:lnTo>
                  <a:lnTo>
                    <a:pt x="38" y="2192"/>
                  </a:lnTo>
                  <a:lnTo>
                    <a:pt x="76" y="2211"/>
                  </a:lnTo>
                  <a:lnTo>
                    <a:pt x="132" y="2230"/>
                  </a:lnTo>
                  <a:lnTo>
                    <a:pt x="170" y="2249"/>
                  </a:lnTo>
                  <a:lnTo>
                    <a:pt x="246" y="2230"/>
                  </a:lnTo>
                  <a:lnTo>
                    <a:pt x="4232" y="322"/>
                  </a:lnTo>
                  <a:lnTo>
                    <a:pt x="4288" y="284"/>
                  </a:lnTo>
                  <a:lnTo>
                    <a:pt x="4326" y="228"/>
                  </a:lnTo>
                  <a:lnTo>
                    <a:pt x="4326" y="171"/>
                  </a:lnTo>
                  <a:lnTo>
                    <a:pt x="4326" y="95"/>
                  </a:lnTo>
                  <a:lnTo>
                    <a:pt x="4269" y="39"/>
                  </a:lnTo>
                  <a:lnTo>
                    <a:pt x="4213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6" name="Google Shape;1573;p30">
              <a:extLst>
                <a:ext uri="{FF2B5EF4-FFF2-40B4-BE49-F238E27FC236}">
                  <a16:creationId xmlns:a16="http://schemas.microsoft.com/office/drawing/2014/main" id="{B73C4877-30AD-D312-3F57-6B3E0094DFDE}"/>
                </a:ext>
              </a:extLst>
            </p:cNvPr>
            <p:cNvSpPr/>
            <p:nvPr/>
          </p:nvSpPr>
          <p:spPr>
            <a:xfrm>
              <a:off x="5885550" y="730200"/>
              <a:ext cx="63300" cy="101100"/>
            </a:xfrm>
            <a:custGeom>
              <a:avLst/>
              <a:gdLst/>
              <a:ahLst/>
              <a:cxnLst/>
              <a:rect l="l" t="t" r="r" b="b"/>
              <a:pathLst>
                <a:path w="2532" h="4044" extrusionOk="0">
                  <a:moveTo>
                    <a:pt x="152" y="1"/>
                  </a:moveTo>
                  <a:lnTo>
                    <a:pt x="76" y="20"/>
                  </a:lnTo>
                  <a:lnTo>
                    <a:pt x="38" y="76"/>
                  </a:lnTo>
                  <a:lnTo>
                    <a:pt x="1" y="133"/>
                  </a:lnTo>
                  <a:lnTo>
                    <a:pt x="1" y="190"/>
                  </a:lnTo>
                  <a:lnTo>
                    <a:pt x="19" y="265"/>
                  </a:lnTo>
                  <a:lnTo>
                    <a:pt x="2211" y="3968"/>
                  </a:lnTo>
                  <a:lnTo>
                    <a:pt x="2249" y="4005"/>
                  </a:lnTo>
                  <a:lnTo>
                    <a:pt x="2286" y="4024"/>
                  </a:lnTo>
                  <a:lnTo>
                    <a:pt x="2362" y="4043"/>
                  </a:lnTo>
                  <a:lnTo>
                    <a:pt x="2419" y="4043"/>
                  </a:lnTo>
                  <a:lnTo>
                    <a:pt x="2456" y="4024"/>
                  </a:lnTo>
                  <a:lnTo>
                    <a:pt x="2513" y="3987"/>
                  </a:lnTo>
                  <a:lnTo>
                    <a:pt x="2532" y="3930"/>
                  </a:lnTo>
                  <a:lnTo>
                    <a:pt x="2532" y="3854"/>
                  </a:lnTo>
                  <a:lnTo>
                    <a:pt x="2513" y="3798"/>
                  </a:lnTo>
                  <a:lnTo>
                    <a:pt x="322" y="76"/>
                  </a:lnTo>
                  <a:lnTo>
                    <a:pt x="284" y="38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7" name="Google Shape;1574;p30">
              <a:extLst>
                <a:ext uri="{FF2B5EF4-FFF2-40B4-BE49-F238E27FC236}">
                  <a16:creationId xmlns:a16="http://schemas.microsoft.com/office/drawing/2014/main" id="{2463E2D4-5AD0-2723-66FA-F9807079A715}"/>
                </a:ext>
              </a:extLst>
            </p:cNvPr>
            <p:cNvSpPr/>
            <p:nvPr/>
          </p:nvSpPr>
          <p:spPr>
            <a:xfrm>
              <a:off x="5846350" y="679675"/>
              <a:ext cx="165325" cy="204050"/>
            </a:xfrm>
            <a:custGeom>
              <a:avLst/>
              <a:gdLst/>
              <a:ahLst/>
              <a:cxnLst/>
              <a:rect l="l" t="t" r="r" b="b"/>
              <a:pathLst>
                <a:path w="6613" h="8162" extrusionOk="0">
                  <a:moveTo>
                    <a:pt x="3760" y="0"/>
                  </a:moveTo>
                  <a:lnTo>
                    <a:pt x="3571" y="19"/>
                  </a:lnTo>
                  <a:lnTo>
                    <a:pt x="3382" y="38"/>
                  </a:lnTo>
                  <a:lnTo>
                    <a:pt x="3212" y="57"/>
                  </a:lnTo>
                  <a:lnTo>
                    <a:pt x="2910" y="152"/>
                  </a:lnTo>
                  <a:lnTo>
                    <a:pt x="2645" y="227"/>
                  </a:lnTo>
                  <a:lnTo>
                    <a:pt x="2589" y="246"/>
                  </a:lnTo>
                  <a:lnTo>
                    <a:pt x="2211" y="397"/>
                  </a:lnTo>
                  <a:lnTo>
                    <a:pt x="1946" y="510"/>
                  </a:lnTo>
                  <a:lnTo>
                    <a:pt x="1682" y="662"/>
                  </a:lnTo>
                  <a:lnTo>
                    <a:pt x="1380" y="832"/>
                  </a:lnTo>
                  <a:lnTo>
                    <a:pt x="1096" y="1039"/>
                  </a:lnTo>
                  <a:lnTo>
                    <a:pt x="964" y="1153"/>
                  </a:lnTo>
                  <a:lnTo>
                    <a:pt x="832" y="1285"/>
                  </a:lnTo>
                  <a:lnTo>
                    <a:pt x="719" y="1417"/>
                  </a:lnTo>
                  <a:lnTo>
                    <a:pt x="605" y="1549"/>
                  </a:lnTo>
                  <a:lnTo>
                    <a:pt x="586" y="1587"/>
                  </a:lnTo>
                  <a:lnTo>
                    <a:pt x="586" y="1644"/>
                  </a:lnTo>
                  <a:lnTo>
                    <a:pt x="605" y="1682"/>
                  </a:lnTo>
                  <a:lnTo>
                    <a:pt x="643" y="1719"/>
                  </a:lnTo>
                  <a:lnTo>
                    <a:pt x="681" y="1738"/>
                  </a:lnTo>
                  <a:lnTo>
                    <a:pt x="737" y="1738"/>
                  </a:lnTo>
                  <a:lnTo>
                    <a:pt x="775" y="1719"/>
                  </a:lnTo>
                  <a:lnTo>
                    <a:pt x="813" y="1682"/>
                  </a:lnTo>
                  <a:lnTo>
                    <a:pt x="907" y="1549"/>
                  </a:lnTo>
                  <a:lnTo>
                    <a:pt x="1021" y="1436"/>
                  </a:lnTo>
                  <a:lnTo>
                    <a:pt x="1266" y="1209"/>
                  </a:lnTo>
                  <a:lnTo>
                    <a:pt x="1531" y="1020"/>
                  </a:lnTo>
                  <a:lnTo>
                    <a:pt x="1795" y="850"/>
                  </a:lnTo>
                  <a:lnTo>
                    <a:pt x="2060" y="718"/>
                  </a:lnTo>
                  <a:lnTo>
                    <a:pt x="2305" y="605"/>
                  </a:lnTo>
                  <a:lnTo>
                    <a:pt x="2645" y="473"/>
                  </a:lnTo>
                  <a:lnTo>
                    <a:pt x="2721" y="454"/>
                  </a:lnTo>
                  <a:lnTo>
                    <a:pt x="2985" y="359"/>
                  </a:lnTo>
                  <a:lnTo>
                    <a:pt x="3269" y="284"/>
                  </a:lnTo>
                  <a:lnTo>
                    <a:pt x="3590" y="246"/>
                  </a:lnTo>
                  <a:lnTo>
                    <a:pt x="3760" y="227"/>
                  </a:lnTo>
                  <a:lnTo>
                    <a:pt x="3949" y="246"/>
                  </a:lnTo>
                  <a:lnTo>
                    <a:pt x="4138" y="265"/>
                  </a:lnTo>
                  <a:lnTo>
                    <a:pt x="4327" y="303"/>
                  </a:lnTo>
                  <a:lnTo>
                    <a:pt x="4534" y="359"/>
                  </a:lnTo>
                  <a:lnTo>
                    <a:pt x="4742" y="454"/>
                  </a:lnTo>
                  <a:lnTo>
                    <a:pt x="4950" y="567"/>
                  </a:lnTo>
                  <a:lnTo>
                    <a:pt x="5177" y="699"/>
                  </a:lnTo>
                  <a:lnTo>
                    <a:pt x="5403" y="869"/>
                  </a:lnTo>
                  <a:lnTo>
                    <a:pt x="5630" y="1077"/>
                  </a:lnTo>
                  <a:lnTo>
                    <a:pt x="5857" y="1323"/>
                  </a:lnTo>
                  <a:lnTo>
                    <a:pt x="6027" y="1568"/>
                  </a:lnTo>
                  <a:lnTo>
                    <a:pt x="6159" y="1833"/>
                  </a:lnTo>
                  <a:lnTo>
                    <a:pt x="6272" y="2135"/>
                  </a:lnTo>
                  <a:lnTo>
                    <a:pt x="6329" y="2437"/>
                  </a:lnTo>
                  <a:lnTo>
                    <a:pt x="6367" y="2740"/>
                  </a:lnTo>
                  <a:lnTo>
                    <a:pt x="6386" y="3061"/>
                  </a:lnTo>
                  <a:lnTo>
                    <a:pt x="6367" y="3401"/>
                  </a:lnTo>
                  <a:lnTo>
                    <a:pt x="6310" y="3722"/>
                  </a:lnTo>
                  <a:lnTo>
                    <a:pt x="6253" y="4062"/>
                  </a:lnTo>
                  <a:lnTo>
                    <a:pt x="6159" y="4383"/>
                  </a:lnTo>
                  <a:lnTo>
                    <a:pt x="6027" y="4723"/>
                  </a:lnTo>
                  <a:lnTo>
                    <a:pt x="5894" y="5044"/>
                  </a:lnTo>
                  <a:lnTo>
                    <a:pt x="5743" y="5365"/>
                  </a:lnTo>
                  <a:lnTo>
                    <a:pt x="5554" y="5668"/>
                  </a:lnTo>
                  <a:lnTo>
                    <a:pt x="5366" y="5970"/>
                  </a:lnTo>
                  <a:lnTo>
                    <a:pt x="5158" y="6215"/>
                  </a:lnTo>
                  <a:lnTo>
                    <a:pt x="4912" y="6461"/>
                  </a:lnTo>
                  <a:lnTo>
                    <a:pt x="4648" y="6706"/>
                  </a:lnTo>
                  <a:lnTo>
                    <a:pt x="4345" y="6914"/>
                  </a:lnTo>
                  <a:lnTo>
                    <a:pt x="4024" y="7122"/>
                  </a:lnTo>
                  <a:lnTo>
                    <a:pt x="3665" y="7311"/>
                  </a:lnTo>
                  <a:lnTo>
                    <a:pt x="3306" y="7462"/>
                  </a:lnTo>
                  <a:lnTo>
                    <a:pt x="2948" y="7613"/>
                  </a:lnTo>
                  <a:lnTo>
                    <a:pt x="2570" y="7727"/>
                  </a:lnTo>
                  <a:lnTo>
                    <a:pt x="2192" y="7821"/>
                  </a:lnTo>
                  <a:lnTo>
                    <a:pt x="1814" y="7878"/>
                  </a:lnTo>
                  <a:lnTo>
                    <a:pt x="1455" y="7915"/>
                  </a:lnTo>
                  <a:lnTo>
                    <a:pt x="1096" y="7934"/>
                  </a:lnTo>
                  <a:lnTo>
                    <a:pt x="756" y="7915"/>
                  </a:lnTo>
                  <a:lnTo>
                    <a:pt x="454" y="7859"/>
                  </a:lnTo>
                  <a:lnTo>
                    <a:pt x="152" y="7764"/>
                  </a:lnTo>
                  <a:lnTo>
                    <a:pt x="76" y="7764"/>
                  </a:lnTo>
                  <a:lnTo>
                    <a:pt x="38" y="7802"/>
                  </a:lnTo>
                  <a:lnTo>
                    <a:pt x="20" y="7840"/>
                  </a:lnTo>
                  <a:lnTo>
                    <a:pt x="1" y="7878"/>
                  </a:lnTo>
                  <a:lnTo>
                    <a:pt x="20" y="7915"/>
                  </a:lnTo>
                  <a:lnTo>
                    <a:pt x="38" y="7953"/>
                  </a:lnTo>
                  <a:lnTo>
                    <a:pt x="76" y="7991"/>
                  </a:lnTo>
                  <a:lnTo>
                    <a:pt x="322" y="8067"/>
                  </a:lnTo>
                  <a:lnTo>
                    <a:pt x="586" y="8123"/>
                  </a:lnTo>
                  <a:lnTo>
                    <a:pt x="870" y="8161"/>
                  </a:lnTo>
                  <a:lnTo>
                    <a:pt x="1474" y="8161"/>
                  </a:lnTo>
                  <a:lnTo>
                    <a:pt x="1776" y="8123"/>
                  </a:lnTo>
                  <a:lnTo>
                    <a:pt x="2079" y="8085"/>
                  </a:lnTo>
                  <a:lnTo>
                    <a:pt x="2400" y="8010"/>
                  </a:lnTo>
                  <a:lnTo>
                    <a:pt x="2721" y="7934"/>
                  </a:lnTo>
                  <a:lnTo>
                    <a:pt x="3023" y="7821"/>
                  </a:lnTo>
                  <a:lnTo>
                    <a:pt x="3344" y="7708"/>
                  </a:lnTo>
                  <a:lnTo>
                    <a:pt x="3647" y="7575"/>
                  </a:lnTo>
                  <a:lnTo>
                    <a:pt x="3930" y="7443"/>
                  </a:lnTo>
                  <a:lnTo>
                    <a:pt x="4213" y="7273"/>
                  </a:lnTo>
                  <a:lnTo>
                    <a:pt x="4478" y="7103"/>
                  </a:lnTo>
                  <a:lnTo>
                    <a:pt x="4742" y="6933"/>
                  </a:lnTo>
                  <a:lnTo>
                    <a:pt x="4969" y="6725"/>
                  </a:lnTo>
                  <a:lnTo>
                    <a:pt x="5196" y="6536"/>
                  </a:lnTo>
                  <a:lnTo>
                    <a:pt x="5384" y="6310"/>
                  </a:lnTo>
                  <a:lnTo>
                    <a:pt x="5554" y="6102"/>
                  </a:lnTo>
                  <a:lnTo>
                    <a:pt x="5762" y="5781"/>
                  </a:lnTo>
                  <a:lnTo>
                    <a:pt x="5951" y="5460"/>
                  </a:lnTo>
                  <a:lnTo>
                    <a:pt x="6102" y="5139"/>
                  </a:lnTo>
                  <a:lnTo>
                    <a:pt x="6253" y="4780"/>
                  </a:lnTo>
                  <a:lnTo>
                    <a:pt x="6386" y="4440"/>
                  </a:lnTo>
                  <a:lnTo>
                    <a:pt x="6480" y="4081"/>
                  </a:lnTo>
                  <a:lnTo>
                    <a:pt x="6556" y="3722"/>
                  </a:lnTo>
                  <a:lnTo>
                    <a:pt x="6593" y="3382"/>
                  </a:lnTo>
                  <a:lnTo>
                    <a:pt x="6612" y="3023"/>
                  </a:lnTo>
                  <a:lnTo>
                    <a:pt x="6593" y="2683"/>
                  </a:lnTo>
                  <a:lnTo>
                    <a:pt x="6556" y="2362"/>
                  </a:lnTo>
                  <a:lnTo>
                    <a:pt x="6480" y="2041"/>
                  </a:lnTo>
                  <a:lnTo>
                    <a:pt x="6367" y="1719"/>
                  </a:lnTo>
                  <a:lnTo>
                    <a:pt x="6216" y="1436"/>
                  </a:lnTo>
                  <a:lnTo>
                    <a:pt x="6027" y="1172"/>
                  </a:lnTo>
                  <a:lnTo>
                    <a:pt x="5913" y="1039"/>
                  </a:lnTo>
                  <a:lnTo>
                    <a:pt x="5800" y="926"/>
                  </a:lnTo>
                  <a:lnTo>
                    <a:pt x="5536" y="699"/>
                  </a:lnTo>
                  <a:lnTo>
                    <a:pt x="5290" y="510"/>
                  </a:lnTo>
                  <a:lnTo>
                    <a:pt x="5063" y="359"/>
                  </a:lnTo>
                  <a:lnTo>
                    <a:pt x="4818" y="227"/>
                  </a:lnTo>
                  <a:lnTo>
                    <a:pt x="4591" y="133"/>
                  </a:lnTo>
                  <a:lnTo>
                    <a:pt x="4364" y="76"/>
                  </a:lnTo>
                  <a:lnTo>
                    <a:pt x="4157" y="19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8" name="Google Shape;1575;p30">
              <a:extLst>
                <a:ext uri="{FF2B5EF4-FFF2-40B4-BE49-F238E27FC236}">
                  <a16:creationId xmlns:a16="http://schemas.microsoft.com/office/drawing/2014/main" id="{BA33272D-9B04-B696-BBA4-6311337550F6}"/>
                </a:ext>
              </a:extLst>
            </p:cNvPr>
            <p:cNvSpPr/>
            <p:nvPr/>
          </p:nvSpPr>
          <p:spPr>
            <a:xfrm>
              <a:off x="5738200" y="354300"/>
              <a:ext cx="76550" cy="67550"/>
            </a:xfrm>
            <a:custGeom>
              <a:avLst/>
              <a:gdLst/>
              <a:ahLst/>
              <a:cxnLst/>
              <a:rect l="l" t="t" r="r" b="b"/>
              <a:pathLst>
                <a:path w="3062" h="2702" extrusionOk="0">
                  <a:moveTo>
                    <a:pt x="2891" y="0"/>
                  </a:moveTo>
                  <a:lnTo>
                    <a:pt x="2815" y="19"/>
                  </a:lnTo>
                  <a:lnTo>
                    <a:pt x="2570" y="132"/>
                  </a:lnTo>
                  <a:lnTo>
                    <a:pt x="2324" y="283"/>
                  </a:lnTo>
                  <a:lnTo>
                    <a:pt x="2079" y="453"/>
                  </a:lnTo>
                  <a:lnTo>
                    <a:pt x="1852" y="623"/>
                  </a:lnTo>
                  <a:lnTo>
                    <a:pt x="1380" y="1020"/>
                  </a:lnTo>
                  <a:lnTo>
                    <a:pt x="964" y="1417"/>
                  </a:lnTo>
                  <a:lnTo>
                    <a:pt x="605" y="1795"/>
                  </a:lnTo>
                  <a:lnTo>
                    <a:pt x="303" y="2097"/>
                  </a:lnTo>
                  <a:lnTo>
                    <a:pt x="39" y="2418"/>
                  </a:lnTo>
                  <a:lnTo>
                    <a:pt x="1" y="2494"/>
                  </a:lnTo>
                  <a:lnTo>
                    <a:pt x="1" y="2550"/>
                  </a:lnTo>
                  <a:lnTo>
                    <a:pt x="20" y="2626"/>
                  </a:lnTo>
                  <a:lnTo>
                    <a:pt x="58" y="2664"/>
                  </a:lnTo>
                  <a:lnTo>
                    <a:pt x="114" y="2701"/>
                  </a:lnTo>
                  <a:lnTo>
                    <a:pt x="246" y="2701"/>
                  </a:lnTo>
                  <a:lnTo>
                    <a:pt x="303" y="2645"/>
                  </a:lnTo>
                  <a:lnTo>
                    <a:pt x="549" y="2361"/>
                  </a:lnTo>
                  <a:lnTo>
                    <a:pt x="832" y="2059"/>
                  </a:lnTo>
                  <a:lnTo>
                    <a:pt x="1172" y="1700"/>
                  </a:lnTo>
                  <a:lnTo>
                    <a:pt x="1588" y="1303"/>
                  </a:lnTo>
                  <a:lnTo>
                    <a:pt x="2041" y="926"/>
                  </a:lnTo>
                  <a:lnTo>
                    <a:pt x="2268" y="756"/>
                  </a:lnTo>
                  <a:lnTo>
                    <a:pt x="2494" y="586"/>
                  </a:lnTo>
                  <a:lnTo>
                    <a:pt x="2740" y="453"/>
                  </a:lnTo>
                  <a:lnTo>
                    <a:pt x="2967" y="340"/>
                  </a:lnTo>
                  <a:lnTo>
                    <a:pt x="3023" y="283"/>
                  </a:lnTo>
                  <a:lnTo>
                    <a:pt x="3061" y="227"/>
                  </a:lnTo>
                  <a:lnTo>
                    <a:pt x="3061" y="170"/>
                  </a:lnTo>
                  <a:lnTo>
                    <a:pt x="3042" y="94"/>
                  </a:lnTo>
                  <a:lnTo>
                    <a:pt x="3004" y="38"/>
                  </a:lnTo>
                  <a:lnTo>
                    <a:pt x="2948" y="19"/>
                  </a:lnTo>
                  <a:lnTo>
                    <a:pt x="28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9" name="Google Shape;1576;p30">
              <a:extLst>
                <a:ext uri="{FF2B5EF4-FFF2-40B4-BE49-F238E27FC236}">
                  <a16:creationId xmlns:a16="http://schemas.microsoft.com/office/drawing/2014/main" id="{355D4710-000D-E069-3DF0-5653F6F905DC}"/>
                </a:ext>
              </a:extLst>
            </p:cNvPr>
            <p:cNvSpPr/>
            <p:nvPr/>
          </p:nvSpPr>
          <p:spPr>
            <a:xfrm>
              <a:off x="5304200" y="595150"/>
              <a:ext cx="27425" cy="67550"/>
            </a:xfrm>
            <a:custGeom>
              <a:avLst/>
              <a:gdLst/>
              <a:ahLst/>
              <a:cxnLst/>
              <a:rect l="l" t="t" r="r" b="b"/>
              <a:pathLst>
                <a:path w="1097" h="2702" extrusionOk="0">
                  <a:moveTo>
                    <a:pt x="926" y="0"/>
                  </a:moveTo>
                  <a:lnTo>
                    <a:pt x="851" y="19"/>
                  </a:lnTo>
                  <a:lnTo>
                    <a:pt x="794" y="38"/>
                  </a:lnTo>
                  <a:lnTo>
                    <a:pt x="756" y="95"/>
                  </a:lnTo>
                  <a:lnTo>
                    <a:pt x="662" y="208"/>
                  </a:lnTo>
                  <a:lnTo>
                    <a:pt x="530" y="397"/>
                  </a:lnTo>
                  <a:lnTo>
                    <a:pt x="379" y="661"/>
                  </a:lnTo>
                  <a:lnTo>
                    <a:pt x="246" y="1001"/>
                  </a:lnTo>
                  <a:lnTo>
                    <a:pt x="171" y="1209"/>
                  </a:lnTo>
                  <a:lnTo>
                    <a:pt x="114" y="1436"/>
                  </a:lnTo>
                  <a:lnTo>
                    <a:pt x="76" y="1681"/>
                  </a:lnTo>
                  <a:lnTo>
                    <a:pt x="38" y="1946"/>
                  </a:lnTo>
                  <a:lnTo>
                    <a:pt x="1" y="2229"/>
                  </a:lnTo>
                  <a:lnTo>
                    <a:pt x="1" y="2531"/>
                  </a:lnTo>
                  <a:lnTo>
                    <a:pt x="20" y="2607"/>
                  </a:lnTo>
                  <a:lnTo>
                    <a:pt x="38" y="2664"/>
                  </a:lnTo>
                  <a:lnTo>
                    <a:pt x="95" y="2701"/>
                  </a:lnTo>
                  <a:lnTo>
                    <a:pt x="246" y="2701"/>
                  </a:lnTo>
                  <a:lnTo>
                    <a:pt x="303" y="2664"/>
                  </a:lnTo>
                  <a:lnTo>
                    <a:pt x="322" y="2607"/>
                  </a:lnTo>
                  <a:lnTo>
                    <a:pt x="341" y="2531"/>
                  </a:lnTo>
                  <a:lnTo>
                    <a:pt x="360" y="2248"/>
                  </a:lnTo>
                  <a:lnTo>
                    <a:pt x="379" y="2002"/>
                  </a:lnTo>
                  <a:lnTo>
                    <a:pt x="416" y="1757"/>
                  </a:lnTo>
                  <a:lnTo>
                    <a:pt x="454" y="1530"/>
                  </a:lnTo>
                  <a:lnTo>
                    <a:pt x="511" y="1322"/>
                  </a:lnTo>
                  <a:lnTo>
                    <a:pt x="567" y="1152"/>
                  </a:lnTo>
                  <a:lnTo>
                    <a:pt x="681" y="831"/>
                  </a:lnTo>
                  <a:lnTo>
                    <a:pt x="813" y="605"/>
                  </a:lnTo>
                  <a:lnTo>
                    <a:pt x="926" y="435"/>
                  </a:lnTo>
                  <a:lnTo>
                    <a:pt x="1040" y="302"/>
                  </a:lnTo>
                  <a:lnTo>
                    <a:pt x="1077" y="246"/>
                  </a:lnTo>
                  <a:lnTo>
                    <a:pt x="1096" y="170"/>
                  </a:lnTo>
                  <a:lnTo>
                    <a:pt x="1077" y="113"/>
                  </a:lnTo>
                  <a:lnTo>
                    <a:pt x="1040" y="57"/>
                  </a:lnTo>
                  <a:lnTo>
                    <a:pt x="983" y="19"/>
                  </a:lnTo>
                  <a:lnTo>
                    <a:pt x="9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0" name="Google Shape;1577;p30">
              <a:extLst>
                <a:ext uri="{FF2B5EF4-FFF2-40B4-BE49-F238E27FC236}">
                  <a16:creationId xmlns:a16="http://schemas.microsoft.com/office/drawing/2014/main" id="{9A0BF887-9493-8233-DA6F-04165D4A4819}"/>
                </a:ext>
              </a:extLst>
            </p:cNvPr>
            <p:cNvSpPr/>
            <p:nvPr/>
          </p:nvSpPr>
          <p:spPr>
            <a:xfrm>
              <a:off x="5335850" y="776950"/>
              <a:ext cx="2375" cy="15625"/>
            </a:xfrm>
            <a:custGeom>
              <a:avLst/>
              <a:gdLst/>
              <a:ahLst/>
              <a:cxnLst/>
              <a:rect l="l" t="t" r="r" b="b"/>
              <a:pathLst>
                <a:path w="95" h="625" extrusionOk="0">
                  <a:moveTo>
                    <a:pt x="95" y="1"/>
                  </a:moveTo>
                  <a:lnTo>
                    <a:pt x="19" y="303"/>
                  </a:lnTo>
                  <a:lnTo>
                    <a:pt x="0" y="62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544D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1" name="Google Shape;1578;p30">
              <a:extLst>
                <a:ext uri="{FF2B5EF4-FFF2-40B4-BE49-F238E27FC236}">
                  <a16:creationId xmlns:a16="http://schemas.microsoft.com/office/drawing/2014/main" id="{EB0B6703-806C-7695-6A8E-2C2431ABE9C3}"/>
                </a:ext>
              </a:extLst>
            </p:cNvPr>
            <p:cNvSpPr/>
            <p:nvPr/>
          </p:nvSpPr>
          <p:spPr>
            <a:xfrm>
              <a:off x="5335850" y="776950"/>
              <a:ext cx="2375" cy="15625"/>
            </a:xfrm>
            <a:custGeom>
              <a:avLst/>
              <a:gdLst/>
              <a:ahLst/>
              <a:cxnLst/>
              <a:rect l="l" t="t" r="r" b="b"/>
              <a:pathLst>
                <a:path w="95" h="625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19" y="303"/>
                  </a:lnTo>
                  <a:lnTo>
                    <a:pt x="0" y="624"/>
                  </a:lnTo>
                  <a:lnTo>
                    <a:pt x="0" y="624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2" name="Google Shape;1579;p30">
              <a:extLst>
                <a:ext uri="{FF2B5EF4-FFF2-40B4-BE49-F238E27FC236}">
                  <a16:creationId xmlns:a16="http://schemas.microsoft.com/office/drawing/2014/main" id="{FDA38F57-E866-A593-7888-07441A08D362}"/>
                </a:ext>
              </a:extLst>
            </p:cNvPr>
            <p:cNvSpPr/>
            <p:nvPr/>
          </p:nvSpPr>
          <p:spPr>
            <a:xfrm>
              <a:off x="5614000" y="730675"/>
              <a:ext cx="119050" cy="119025"/>
            </a:xfrm>
            <a:custGeom>
              <a:avLst/>
              <a:gdLst/>
              <a:ahLst/>
              <a:cxnLst/>
              <a:rect l="l" t="t" r="r" b="b"/>
              <a:pathLst>
                <a:path w="4762" h="4761" extrusionOk="0">
                  <a:moveTo>
                    <a:pt x="2211" y="1"/>
                  </a:moveTo>
                  <a:lnTo>
                    <a:pt x="2041" y="19"/>
                  </a:lnTo>
                  <a:lnTo>
                    <a:pt x="1871" y="57"/>
                  </a:lnTo>
                  <a:lnTo>
                    <a:pt x="1701" y="95"/>
                  </a:lnTo>
                  <a:lnTo>
                    <a:pt x="1474" y="189"/>
                  </a:lnTo>
                  <a:lnTo>
                    <a:pt x="1247" y="284"/>
                  </a:lnTo>
                  <a:lnTo>
                    <a:pt x="1059" y="416"/>
                  </a:lnTo>
                  <a:lnTo>
                    <a:pt x="870" y="548"/>
                  </a:lnTo>
                  <a:lnTo>
                    <a:pt x="700" y="700"/>
                  </a:lnTo>
                  <a:lnTo>
                    <a:pt x="549" y="870"/>
                  </a:lnTo>
                  <a:lnTo>
                    <a:pt x="416" y="1058"/>
                  </a:lnTo>
                  <a:lnTo>
                    <a:pt x="284" y="1247"/>
                  </a:lnTo>
                  <a:lnTo>
                    <a:pt x="190" y="1455"/>
                  </a:lnTo>
                  <a:lnTo>
                    <a:pt x="114" y="1682"/>
                  </a:lnTo>
                  <a:lnTo>
                    <a:pt x="57" y="1890"/>
                  </a:lnTo>
                  <a:lnTo>
                    <a:pt x="20" y="2135"/>
                  </a:lnTo>
                  <a:lnTo>
                    <a:pt x="1" y="2362"/>
                  </a:lnTo>
                  <a:lnTo>
                    <a:pt x="20" y="2589"/>
                  </a:lnTo>
                  <a:lnTo>
                    <a:pt x="57" y="2834"/>
                  </a:lnTo>
                  <a:lnTo>
                    <a:pt x="114" y="3061"/>
                  </a:lnTo>
                  <a:lnTo>
                    <a:pt x="171" y="3250"/>
                  </a:lnTo>
                  <a:lnTo>
                    <a:pt x="246" y="3439"/>
                  </a:lnTo>
                  <a:lnTo>
                    <a:pt x="341" y="3609"/>
                  </a:lnTo>
                  <a:lnTo>
                    <a:pt x="454" y="3760"/>
                  </a:lnTo>
                  <a:lnTo>
                    <a:pt x="567" y="3911"/>
                  </a:lnTo>
                  <a:lnTo>
                    <a:pt x="700" y="4062"/>
                  </a:lnTo>
                  <a:lnTo>
                    <a:pt x="832" y="4175"/>
                  </a:lnTo>
                  <a:lnTo>
                    <a:pt x="983" y="4308"/>
                  </a:lnTo>
                  <a:lnTo>
                    <a:pt x="1134" y="4402"/>
                  </a:lnTo>
                  <a:lnTo>
                    <a:pt x="1304" y="4496"/>
                  </a:lnTo>
                  <a:lnTo>
                    <a:pt x="1474" y="4572"/>
                  </a:lnTo>
                  <a:lnTo>
                    <a:pt x="1644" y="4648"/>
                  </a:lnTo>
                  <a:lnTo>
                    <a:pt x="1814" y="4685"/>
                  </a:lnTo>
                  <a:lnTo>
                    <a:pt x="2003" y="4723"/>
                  </a:lnTo>
                  <a:lnTo>
                    <a:pt x="2192" y="4742"/>
                  </a:lnTo>
                  <a:lnTo>
                    <a:pt x="2381" y="4761"/>
                  </a:lnTo>
                  <a:lnTo>
                    <a:pt x="2551" y="4761"/>
                  </a:lnTo>
                  <a:lnTo>
                    <a:pt x="2721" y="4742"/>
                  </a:lnTo>
                  <a:lnTo>
                    <a:pt x="2910" y="4704"/>
                  </a:lnTo>
                  <a:lnTo>
                    <a:pt x="3080" y="4666"/>
                  </a:lnTo>
                  <a:lnTo>
                    <a:pt x="3307" y="4572"/>
                  </a:lnTo>
                  <a:lnTo>
                    <a:pt x="3514" y="4478"/>
                  </a:lnTo>
                  <a:lnTo>
                    <a:pt x="3722" y="4345"/>
                  </a:lnTo>
                  <a:lnTo>
                    <a:pt x="3911" y="4213"/>
                  </a:lnTo>
                  <a:lnTo>
                    <a:pt x="4081" y="4062"/>
                  </a:lnTo>
                  <a:lnTo>
                    <a:pt x="4232" y="3892"/>
                  </a:lnTo>
                  <a:lnTo>
                    <a:pt x="4364" y="3703"/>
                  </a:lnTo>
                  <a:lnTo>
                    <a:pt x="4478" y="3495"/>
                  </a:lnTo>
                  <a:lnTo>
                    <a:pt x="4572" y="3306"/>
                  </a:lnTo>
                  <a:lnTo>
                    <a:pt x="4667" y="3080"/>
                  </a:lnTo>
                  <a:lnTo>
                    <a:pt x="4723" y="2853"/>
                  </a:lnTo>
                  <a:lnTo>
                    <a:pt x="4761" y="2626"/>
                  </a:lnTo>
                  <a:lnTo>
                    <a:pt x="4761" y="2400"/>
                  </a:lnTo>
                  <a:lnTo>
                    <a:pt x="4761" y="2173"/>
                  </a:lnTo>
                  <a:lnTo>
                    <a:pt x="4723" y="1927"/>
                  </a:lnTo>
                  <a:lnTo>
                    <a:pt x="4667" y="1701"/>
                  </a:lnTo>
                  <a:lnTo>
                    <a:pt x="4591" y="1512"/>
                  </a:lnTo>
                  <a:lnTo>
                    <a:pt x="4515" y="1323"/>
                  </a:lnTo>
                  <a:lnTo>
                    <a:pt x="4421" y="1153"/>
                  </a:lnTo>
                  <a:lnTo>
                    <a:pt x="4327" y="1002"/>
                  </a:lnTo>
                  <a:lnTo>
                    <a:pt x="4213" y="851"/>
                  </a:lnTo>
                  <a:lnTo>
                    <a:pt x="4081" y="700"/>
                  </a:lnTo>
                  <a:lnTo>
                    <a:pt x="3930" y="586"/>
                  </a:lnTo>
                  <a:lnTo>
                    <a:pt x="3798" y="454"/>
                  </a:lnTo>
                  <a:lnTo>
                    <a:pt x="3647" y="359"/>
                  </a:lnTo>
                  <a:lnTo>
                    <a:pt x="3477" y="265"/>
                  </a:lnTo>
                  <a:lnTo>
                    <a:pt x="3307" y="189"/>
                  </a:lnTo>
                  <a:lnTo>
                    <a:pt x="3136" y="114"/>
                  </a:lnTo>
                  <a:lnTo>
                    <a:pt x="2948" y="76"/>
                  </a:lnTo>
                  <a:lnTo>
                    <a:pt x="2759" y="38"/>
                  </a:lnTo>
                  <a:lnTo>
                    <a:pt x="2570" y="1"/>
                  </a:lnTo>
                  <a:close/>
                </a:path>
              </a:pathLst>
            </a:custGeom>
            <a:solidFill>
              <a:srgbClr val="FCF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3" name="Google Shape;1580;p30">
              <a:extLst>
                <a:ext uri="{FF2B5EF4-FFF2-40B4-BE49-F238E27FC236}">
                  <a16:creationId xmlns:a16="http://schemas.microsoft.com/office/drawing/2014/main" id="{F4CBCCE9-5B26-F072-3104-61CE54127AA2}"/>
                </a:ext>
              </a:extLst>
            </p:cNvPr>
            <p:cNvSpPr/>
            <p:nvPr/>
          </p:nvSpPr>
          <p:spPr>
            <a:xfrm>
              <a:off x="5614000" y="730675"/>
              <a:ext cx="119050" cy="119025"/>
            </a:xfrm>
            <a:custGeom>
              <a:avLst/>
              <a:gdLst/>
              <a:ahLst/>
              <a:cxnLst/>
              <a:rect l="l" t="t" r="r" b="b"/>
              <a:pathLst>
                <a:path w="4762" h="4761" fill="none" extrusionOk="0">
                  <a:moveTo>
                    <a:pt x="2381" y="1"/>
                  </a:moveTo>
                  <a:lnTo>
                    <a:pt x="2381" y="1"/>
                  </a:lnTo>
                  <a:lnTo>
                    <a:pt x="2211" y="1"/>
                  </a:lnTo>
                  <a:lnTo>
                    <a:pt x="2041" y="19"/>
                  </a:lnTo>
                  <a:lnTo>
                    <a:pt x="1871" y="57"/>
                  </a:lnTo>
                  <a:lnTo>
                    <a:pt x="1701" y="95"/>
                  </a:lnTo>
                  <a:lnTo>
                    <a:pt x="1701" y="95"/>
                  </a:lnTo>
                  <a:lnTo>
                    <a:pt x="1474" y="189"/>
                  </a:lnTo>
                  <a:lnTo>
                    <a:pt x="1247" y="284"/>
                  </a:lnTo>
                  <a:lnTo>
                    <a:pt x="1059" y="416"/>
                  </a:lnTo>
                  <a:lnTo>
                    <a:pt x="870" y="548"/>
                  </a:lnTo>
                  <a:lnTo>
                    <a:pt x="700" y="700"/>
                  </a:lnTo>
                  <a:lnTo>
                    <a:pt x="549" y="870"/>
                  </a:lnTo>
                  <a:lnTo>
                    <a:pt x="416" y="1058"/>
                  </a:lnTo>
                  <a:lnTo>
                    <a:pt x="284" y="1247"/>
                  </a:lnTo>
                  <a:lnTo>
                    <a:pt x="190" y="1455"/>
                  </a:lnTo>
                  <a:lnTo>
                    <a:pt x="114" y="1682"/>
                  </a:lnTo>
                  <a:lnTo>
                    <a:pt x="57" y="1890"/>
                  </a:lnTo>
                  <a:lnTo>
                    <a:pt x="20" y="2135"/>
                  </a:lnTo>
                  <a:lnTo>
                    <a:pt x="1" y="2362"/>
                  </a:lnTo>
                  <a:lnTo>
                    <a:pt x="20" y="2589"/>
                  </a:lnTo>
                  <a:lnTo>
                    <a:pt x="57" y="2834"/>
                  </a:lnTo>
                  <a:lnTo>
                    <a:pt x="114" y="3061"/>
                  </a:lnTo>
                  <a:lnTo>
                    <a:pt x="114" y="3061"/>
                  </a:lnTo>
                  <a:lnTo>
                    <a:pt x="171" y="3250"/>
                  </a:lnTo>
                  <a:lnTo>
                    <a:pt x="246" y="3439"/>
                  </a:lnTo>
                  <a:lnTo>
                    <a:pt x="341" y="3609"/>
                  </a:lnTo>
                  <a:lnTo>
                    <a:pt x="454" y="3760"/>
                  </a:lnTo>
                  <a:lnTo>
                    <a:pt x="567" y="3911"/>
                  </a:lnTo>
                  <a:lnTo>
                    <a:pt x="700" y="4062"/>
                  </a:lnTo>
                  <a:lnTo>
                    <a:pt x="832" y="4175"/>
                  </a:lnTo>
                  <a:lnTo>
                    <a:pt x="983" y="4308"/>
                  </a:lnTo>
                  <a:lnTo>
                    <a:pt x="1134" y="4402"/>
                  </a:lnTo>
                  <a:lnTo>
                    <a:pt x="1304" y="4496"/>
                  </a:lnTo>
                  <a:lnTo>
                    <a:pt x="1474" y="4572"/>
                  </a:lnTo>
                  <a:lnTo>
                    <a:pt x="1644" y="4648"/>
                  </a:lnTo>
                  <a:lnTo>
                    <a:pt x="1814" y="4685"/>
                  </a:lnTo>
                  <a:lnTo>
                    <a:pt x="2003" y="4723"/>
                  </a:lnTo>
                  <a:lnTo>
                    <a:pt x="2192" y="4742"/>
                  </a:lnTo>
                  <a:lnTo>
                    <a:pt x="2381" y="4761"/>
                  </a:lnTo>
                  <a:lnTo>
                    <a:pt x="2381" y="4761"/>
                  </a:lnTo>
                  <a:lnTo>
                    <a:pt x="2551" y="4761"/>
                  </a:lnTo>
                  <a:lnTo>
                    <a:pt x="2721" y="4742"/>
                  </a:lnTo>
                  <a:lnTo>
                    <a:pt x="2910" y="4704"/>
                  </a:lnTo>
                  <a:lnTo>
                    <a:pt x="3080" y="4666"/>
                  </a:lnTo>
                  <a:lnTo>
                    <a:pt x="3080" y="4666"/>
                  </a:lnTo>
                  <a:lnTo>
                    <a:pt x="3307" y="4572"/>
                  </a:lnTo>
                  <a:lnTo>
                    <a:pt x="3514" y="4478"/>
                  </a:lnTo>
                  <a:lnTo>
                    <a:pt x="3722" y="4345"/>
                  </a:lnTo>
                  <a:lnTo>
                    <a:pt x="3911" y="4213"/>
                  </a:lnTo>
                  <a:lnTo>
                    <a:pt x="4081" y="4062"/>
                  </a:lnTo>
                  <a:lnTo>
                    <a:pt x="4232" y="3892"/>
                  </a:lnTo>
                  <a:lnTo>
                    <a:pt x="4364" y="3703"/>
                  </a:lnTo>
                  <a:lnTo>
                    <a:pt x="4478" y="3495"/>
                  </a:lnTo>
                  <a:lnTo>
                    <a:pt x="4572" y="3306"/>
                  </a:lnTo>
                  <a:lnTo>
                    <a:pt x="4667" y="3080"/>
                  </a:lnTo>
                  <a:lnTo>
                    <a:pt x="4723" y="2853"/>
                  </a:lnTo>
                  <a:lnTo>
                    <a:pt x="4761" y="2626"/>
                  </a:lnTo>
                  <a:lnTo>
                    <a:pt x="4761" y="2400"/>
                  </a:lnTo>
                  <a:lnTo>
                    <a:pt x="4761" y="2173"/>
                  </a:lnTo>
                  <a:lnTo>
                    <a:pt x="4723" y="1927"/>
                  </a:lnTo>
                  <a:lnTo>
                    <a:pt x="4667" y="1701"/>
                  </a:lnTo>
                  <a:lnTo>
                    <a:pt x="4667" y="1701"/>
                  </a:lnTo>
                  <a:lnTo>
                    <a:pt x="4591" y="1512"/>
                  </a:lnTo>
                  <a:lnTo>
                    <a:pt x="4515" y="1323"/>
                  </a:lnTo>
                  <a:lnTo>
                    <a:pt x="4421" y="1153"/>
                  </a:lnTo>
                  <a:lnTo>
                    <a:pt x="4327" y="1002"/>
                  </a:lnTo>
                  <a:lnTo>
                    <a:pt x="4213" y="851"/>
                  </a:lnTo>
                  <a:lnTo>
                    <a:pt x="4081" y="700"/>
                  </a:lnTo>
                  <a:lnTo>
                    <a:pt x="3930" y="586"/>
                  </a:lnTo>
                  <a:lnTo>
                    <a:pt x="3798" y="454"/>
                  </a:lnTo>
                  <a:lnTo>
                    <a:pt x="3647" y="359"/>
                  </a:lnTo>
                  <a:lnTo>
                    <a:pt x="3477" y="265"/>
                  </a:lnTo>
                  <a:lnTo>
                    <a:pt x="3307" y="189"/>
                  </a:lnTo>
                  <a:lnTo>
                    <a:pt x="3136" y="114"/>
                  </a:lnTo>
                  <a:lnTo>
                    <a:pt x="2948" y="76"/>
                  </a:lnTo>
                  <a:lnTo>
                    <a:pt x="2759" y="38"/>
                  </a:lnTo>
                  <a:lnTo>
                    <a:pt x="2570" y="1"/>
                  </a:lnTo>
                  <a:lnTo>
                    <a:pt x="23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4" name="Google Shape;1581;p30">
              <a:extLst>
                <a:ext uri="{FF2B5EF4-FFF2-40B4-BE49-F238E27FC236}">
                  <a16:creationId xmlns:a16="http://schemas.microsoft.com/office/drawing/2014/main" id="{D4E69901-9A5F-824C-5420-DA028565D6D2}"/>
                </a:ext>
              </a:extLst>
            </p:cNvPr>
            <p:cNvSpPr/>
            <p:nvPr/>
          </p:nvSpPr>
          <p:spPr>
            <a:xfrm>
              <a:off x="5460050" y="834575"/>
              <a:ext cx="155400" cy="104875"/>
            </a:xfrm>
            <a:custGeom>
              <a:avLst/>
              <a:gdLst/>
              <a:ahLst/>
              <a:cxnLst/>
              <a:rect l="l" t="t" r="r" b="b"/>
              <a:pathLst>
                <a:path w="6216" h="4195" extrusionOk="0">
                  <a:moveTo>
                    <a:pt x="6159" y="0"/>
                  </a:moveTo>
                  <a:lnTo>
                    <a:pt x="0" y="851"/>
                  </a:lnTo>
                  <a:lnTo>
                    <a:pt x="38" y="1002"/>
                  </a:lnTo>
                  <a:lnTo>
                    <a:pt x="152" y="1436"/>
                  </a:lnTo>
                  <a:lnTo>
                    <a:pt x="246" y="1719"/>
                  </a:lnTo>
                  <a:lnTo>
                    <a:pt x="359" y="2022"/>
                  </a:lnTo>
                  <a:lnTo>
                    <a:pt x="511" y="2362"/>
                  </a:lnTo>
                  <a:lnTo>
                    <a:pt x="699" y="2702"/>
                  </a:lnTo>
                  <a:lnTo>
                    <a:pt x="926" y="3023"/>
                  </a:lnTo>
                  <a:lnTo>
                    <a:pt x="1039" y="3174"/>
                  </a:lnTo>
                  <a:lnTo>
                    <a:pt x="1191" y="3344"/>
                  </a:lnTo>
                  <a:lnTo>
                    <a:pt x="1323" y="3476"/>
                  </a:lnTo>
                  <a:lnTo>
                    <a:pt x="1474" y="3608"/>
                  </a:lnTo>
                  <a:lnTo>
                    <a:pt x="1644" y="3741"/>
                  </a:lnTo>
                  <a:lnTo>
                    <a:pt x="1833" y="3854"/>
                  </a:lnTo>
                  <a:lnTo>
                    <a:pt x="2022" y="3949"/>
                  </a:lnTo>
                  <a:lnTo>
                    <a:pt x="2211" y="4043"/>
                  </a:lnTo>
                  <a:lnTo>
                    <a:pt x="2437" y="4100"/>
                  </a:lnTo>
                  <a:lnTo>
                    <a:pt x="2664" y="4156"/>
                  </a:lnTo>
                  <a:lnTo>
                    <a:pt x="2891" y="4194"/>
                  </a:lnTo>
                  <a:lnTo>
                    <a:pt x="3420" y="4194"/>
                  </a:lnTo>
                  <a:lnTo>
                    <a:pt x="3703" y="4156"/>
                  </a:lnTo>
                  <a:lnTo>
                    <a:pt x="3967" y="4100"/>
                  </a:lnTo>
                  <a:lnTo>
                    <a:pt x="4232" y="4024"/>
                  </a:lnTo>
                  <a:lnTo>
                    <a:pt x="4459" y="3930"/>
                  </a:lnTo>
                  <a:lnTo>
                    <a:pt x="4685" y="3816"/>
                  </a:lnTo>
                  <a:lnTo>
                    <a:pt x="4874" y="3703"/>
                  </a:lnTo>
                  <a:lnTo>
                    <a:pt x="5063" y="3571"/>
                  </a:lnTo>
                  <a:lnTo>
                    <a:pt x="5214" y="3438"/>
                  </a:lnTo>
                  <a:lnTo>
                    <a:pt x="5365" y="3287"/>
                  </a:lnTo>
                  <a:lnTo>
                    <a:pt x="5498" y="3117"/>
                  </a:lnTo>
                  <a:lnTo>
                    <a:pt x="5630" y="2947"/>
                  </a:lnTo>
                  <a:lnTo>
                    <a:pt x="5724" y="2777"/>
                  </a:lnTo>
                  <a:lnTo>
                    <a:pt x="5819" y="2607"/>
                  </a:lnTo>
                  <a:lnTo>
                    <a:pt x="5894" y="2437"/>
                  </a:lnTo>
                  <a:lnTo>
                    <a:pt x="5970" y="2248"/>
                  </a:lnTo>
                  <a:lnTo>
                    <a:pt x="6083" y="1889"/>
                  </a:lnTo>
                  <a:lnTo>
                    <a:pt x="6140" y="1531"/>
                  </a:lnTo>
                  <a:lnTo>
                    <a:pt x="6196" y="1172"/>
                  </a:lnTo>
                  <a:lnTo>
                    <a:pt x="6215" y="869"/>
                  </a:lnTo>
                  <a:lnTo>
                    <a:pt x="6215" y="586"/>
                  </a:lnTo>
                  <a:lnTo>
                    <a:pt x="6178" y="170"/>
                  </a:lnTo>
                  <a:lnTo>
                    <a:pt x="6159" y="0"/>
                  </a:lnTo>
                  <a:close/>
                </a:path>
              </a:pathLst>
            </a:custGeom>
            <a:solidFill>
              <a:srgbClr val="F28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582;p30">
              <a:extLst>
                <a:ext uri="{FF2B5EF4-FFF2-40B4-BE49-F238E27FC236}">
                  <a16:creationId xmlns:a16="http://schemas.microsoft.com/office/drawing/2014/main" id="{DF4B95B7-3598-6089-D013-3294E573349F}"/>
                </a:ext>
              </a:extLst>
            </p:cNvPr>
            <p:cNvSpPr/>
            <p:nvPr/>
          </p:nvSpPr>
          <p:spPr>
            <a:xfrm>
              <a:off x="5591800" y="663625"/>
              <a:ext cx="68050" cy="68025"/>
            </a:xfrm>
            <a:custGeom>
              <a:avLst/>
              <a:gdLst/>
              <a:ahLst/>
              <a:cxnLst/>
              <a:rect l="l" t="t" r="r" b="b"/>
              <a:pathLst>
                <a:path w="2722" h="2721" extrusionOk="0">
                  <a:moveTo>
                    <a:pt x="1380" y="0"/>
                  </a:moveTo>
                  <a:lnTo>
                    <a:pt x="1248" y="19"/>
                  </a:lnTo>
                  <a:lnTo>
                    <a:pt x="1115" y="38"/>
                  </a:lnTo>
                  <a:lnTo>
                    <a:pt x="983" y="57"/>
                  </a:lnTo>
                  <a:lnTo>
                    <a:pt x="851" y="113"/>
                  </a:lnTo>
                  <a:lnTo>
                    <a:pt x="738" y="151"/>
                  </a:lnTo>
                  <a:lnTo>
                    <a:pt x="624" y="227"/>
                  </a:lnTo>
                  <a:lnTo>
                    <a:pt x="511" y="302"/>
                  </a:lnTo>
                  <a:lnTo>
                    <a:pt x="416" y="397"/>
                  </a:lnTo>
                  <a:lnTo>
                    <a:pt x="341" y="491"/>
                  </a:lnTo>
                  <a:lnTo>
                    <a:pt x="246" y="586"/>
                  </a:lnTo>
                  <a:lnTo>
                    <a:pt x="190" y="699"/>
                  </a:lnTo>
                  <a:lnTo>
                    <a:pt x="114" y="812"/>
                  </a:lnTo>
                  <a:lnTo>
                    <a:pt x="76" y="945"/>
                  </a:lnTo>
                  <a:lnTo>
                    <a:pt x="39" y="1058"/>
                  </a:lnTo>
                  <a:lnTo>
                    <a:pt x="20" y="1209"/>
                  </a:lnTo>
                  <a:lnTo>
                    <a:pt x="1" y="1341"/>
                  </a:lnTo>
                  <a:lnTo>
                    <a:pt x="20" y="1474"/>
                  </a:lnTo>
                  <a:lnTo>
                    <a:pt x="39" y="1606"/>
                  </a:lnTo>
                  <a:lnTo>
                    <a:pt x="58" y="1738"/>
                  </a:lnTo>
                  <a:lnTo>
                    <a:pt x="114" y="1870"/>
                  </a:lnTo>
                  <a:lnTo>
                    <a:pt x="152" y="1984"/>
                  </a:lnTo>
                  <a:lnTo>
                    <a:pt x="228" y="2097"/>
                  </a:lnTo>
                  <a:lnTo>
                    <a:pt x="303" y="2210"/>
                  </a:lnTo>
                  <a:lnTo>
                    <a:pt x="398" y="2305"/>
                  </a:lnTo>
                  <a:lnTo>
                    <a:pt x="492" y="2399"/>
                  </a:lnTo>
                  <a:lnTo>
                    <a:pt x="586" y="2475"/>
                  </a:lnTo>
                  <a:lnTo>
                    <a:pt x="700" y="2550"/>
                  </a:lnTo>
                  <a:lnTo>
                    <a:pt x="813" y="2607"/>
                  </a:lnTo>
                  <a:lnTo>
                    <a:pt x="945" y="2645"/>
                  </a:lnTo>
                  <a:lnTo>
                    <a:pt x="1059" y="2683"/>
                  </a:lnTo>
                  <a:lnTo>
                    <a:pt x="1210" y="2701"/>
                  </a:lnTo>
                  <a:lnTo>
                    <a:pt x="1342" y="2720"/>
                  </a:lnTo>
                  <a:lnTo>
                    <a:pt x="1474" y="2701"/>
                  </a:lnTo>
                  <a:lnTo>
                    <a:pt x="1607" y="2701"/>
                  </a:lnTo>
                  <a:lnTo>
                    <a:pt x="1739" y="2664"/>
                  </a:lnTo>
                  <a:lnTo>
                    <a:pt x="1871" y="2626"/>
                  </a:lnTo>
                  <a:lnTo>
                    <a:pt x="1984" y="2569"/>
                  </a:lnTo>
                  <a:lnTo>
                    <a:pt x="2098" y="2494"/>
                  </a:lnTo>
                  <a:lnTo>
                    <a:pt x="2211" y="2418"/>
                  </a:lnTo>
                  <a:lnTo>
                    <a:pt x="2305" y="2343"/>
                  </a:lnTo>
                  <a:lnTo>
                    <a:pt x="2400" y="2248"/>
                  </a:lnTo>
                  <a:lnTo>
                    <a:pt x="2475" y="2135"/>
                  </a:lnTo>
                  <a:lnTo>
                    <a:pt x="2551" y="2021"/>
                  </a:lnTo>
                  <a:lnTo>
                    <a:pt x="2608" y="1908"/>
                  </a:lnTo>
                  <a:lnTo>
                    <a:pt x="2646" y="1776"/>
                  </a:lnTo>
                  <a:lnTo>
                    <a:pt x="2683" y="1662"/>
                  </a:lnTo>
                  <a:lnTo>
                    <a:pt x="2702" y="1530"/>
                  </a:lnTo>
                  <a:lnTo>
                    <a:pt x="2721" y="1379"/>
                  </a:lnTo>
                  <a:lnTo>
                    <a:pt x="2702" y="1247"/>
                  </a:lnTo>
                  <a:lnTo>
                    <a:pt x="2702" y="1115"/>
                  </a:lnTo>
                  <a:lnTo>
                    <a:pt x="2664" y="982"/>
                  </a:lnTo>
                  <a:lnTo>
                    <a:pt x="2627" y="850"/>
                  </a:lnTo>
                  <a:lnTo>
                    <a:pt x="2570" y="737"/>
                  </a:lnTo>
                  <a:lnTo>
                    <a:pt x="2494" y="624"/>
                  </a:lnTo>
                  <a:lnTo>
                    <a:pt x="2419" y="510"/>
                  </a:lnTo>
                  <a:lnTo>
                    <a:pt x="2343" y="416"/>
                  </a:lnTo>
                  <a:lnTo>
                    <a:pt x="2249" y="340"/>
                  </a:lnTo>
                  <a:lnTo>
                    <a:pt x="2135" y="246"/>
                  </a:lnTo>
                  <a:lnTo>
                    <a:pt x="2022" y="189"/>
                  </a:lnTo>
                  <a:lnTo>
                    <a:pt x="1909" y="113"/>
                  </a:lnTo>
                  <a:lnTo>
                    <a:pt x="1777" y="76"/>
                  </a:lnTo>
                  <a:lnTo>
                    <a:pt x="1663" y="38"/>
                  </a:lnTo>
                  <a:lnTo>
                    <a:pt x="1531" y="19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583;p30">
              <a:extLst>
                <a:ext uri="{FF2B5EF4-FFF2-40B4-BE49-F238E27FC236}">
                  <a16:creationId xmlns:a16="http://schemas.microsoft.com/office/drawing/2014/main" id="{142505D1-EF80-8549-329D-662C8C44E692}"/>
                </a:ext>
              </a:extLst>
            </p:cNvPr>
            <p:cNvSpPr/>
            <p:nvPr/>
          </p:nvSpPr>
          <p:spPr>
            <a:xfrm>
              <a:off x="5375525" y="660300"/>
              <a:ext cx="67550" cy="67575"/>
            </a:xfrm>
            <a:custGeom>
              <a:avLst/>
              <a:gdLst/>
              <a:ahLst/>
              <a:cxnLst/>
              <a:rect l="l" t="t" r="r" b="b"/>
              <a:pathLst>
                <a:path w="2702" h="2703" extrusionOk="0">
                  <a:moveTo>
                    <a:pt x="1228" y="1"/>
                  </a:moveTo>
                  <a:lnTo>
                    <a:pt x="1096" y="20"/>
                  </a:lnTo>
                  <a:lnTo>
                    <a:pt x="964" y="39"/>
                  </a:lnTo>
                  <a:lnTo>
                    <a:pt x="831" y="95"/>
                  </a:lnTo>
                  <a:lnTo>
                    <a:pt x="718" y="152"/>
                  </a:lnTo>
                  <a:lnTo>
                    <a:pt x="605" y="209"/>
                  </a:lnTo>
                  <a:lnTo>
                    <a:pt x="510" y="284"/>
                  </a:lnTo>
                  <a:lnTo>
                    <a:pt x="397" y="379"/>
                  </a:lnTo>
                  <a:lnTo>
                    <a:pt x="321" y="473"/>
                  </a:lnTo>
                  <a:lnTo>
                    <a:pt x="246" y="568"/>
                  </a:lnTo>
                  <a:lnTo>
                    <a:pt x="170" y="681"/>
                  </a:lnTo>
                  <a:lnTo>
                    <a:pt x="113" y="794"/>
                  </a:lnTo>
                  <a:lnTo>
                    <a:pt x="57" y="927"/>
                  </a:lnTo>
                  <a:lnTo>
                    <a:pt x="19" y="1059"/>
                  </a:lnTo>
                  <a:lnTo>
                    <a:pt x="0" y="1191"/>
                  </a:lnTo>
                  <a:lnTo>
                    <a:pt x="0" y="1323"/>
                  </a:lnTo>
                  <a:lnTo>
                    <a:pt x="0" y="1455"/>
                  </a:lnTo>
                  <a:lnTo>
                    <a:pt x="19" y="1607"/>
                  </a:lnTo>
                  <a:lnTo>
                    <a:pt x="38" y="1720"/>
                  </a:lnTo>
                  <a:lnTo>
                    <a:pt x="95" y="1852"/>
                  </a:lnTo>
                  <a:lnTo>
                    <a:pt x="151" y="1966"/>
                  </a:lnTo>
                  <a:lnTo>
                    <a:pt x="208" y="2079"/>
                  </a:lnTo>
                  <a:lnTo>
                    <a:pt x="283" y="2192"/>
                  </a:lnTo>
                  <a:lnTo>
                    <a:pt x="378" y="2287"/>
                  </a:lnTo>
                  <a:lnTo>
                    <a:pt x="472" y="2381"/>
                  </a:lnTo>
                  <a:lnTo>
                    <a:pt x="567" y="2457"/>
                  </a:lnTo>
                  <a:lnTo>
                    <a:pt x="680" y="2532"/>
                  </a:lnTo>
                  <a:lnTo>
                    <a:pt x="794" y="2589"/>
                  </a:lnTo>
                  <a:lnTo>
                    <a:pt x="926" y="2627"/>
                  </a:lnTo>
                  <a:lnTo>
                    <a:pt x="1058" y="2664"/>
                  </a:lnTo>
                  <a:lnTo>
                    <a:pt x="1190" y="2683"/>
                  </a:lnTo>
                  <a:lnTo>
                    <a:pt x="1322" y="2702"/>
                  </a:lnTo>
                  <a:lnTo>
                    <a:pt x="1455" y="2702"/>
                  </a:lnTo>
                  <a:lnTo>
                    <a:pt x="1606" y="2683"/>
                  </a:lnTo>
                  <a:lnTo>
                    <a:pt x="1719" y="2646"/>
                  </a:lnTo>
                  <a:lnTo>
                    <a:pt x="1851" y="2608"/>
                  </a:lnTo>
                  <a:lnTo>
                    <a:pt x="1965" y="2551"/>
                  </a:lnTo>
                  <a:lnTo>
                    <a:pt x="2078" y="2476"/>
                  </a:lnTo>
                  <a:lnTo>
                    <a:pt x="2191" y="2400"/>
                  </a:lnTo>
                  <a:lnTo>
                    <a:pt x="2286" y="2324"/>
                  </a:lnTo>
                  <a:lnTo>
                    <a:pt x="2380" y="2230"/>
                  </a:lnTo>
                  <a:lnTo>
                    <a:pt x="2456" y="2117"/>
                  </a:lnTo>
                  <a:lnTo>
                    <a:pt x="2531" y="2003"/>
                  </a:lnTo>
                  <a:lnTo>
                    <a:pt x="2588" y="1890"/>
                  </a:lnTo>
                  <a:lnTo>
                    <a:pt x="2626" y="1777"/>
                  </a:lnTo>
                  <a:lnTo>
                    <a:pt x="2664" y="1644"/>
                  </a:lnTo>
                  <a:lnTo>
                    <a:pt x="2683" y="1512"/>
                  </a:lnTo>
                  <a:lnTo>
                    <a:pt x="2701" y="1361"/>
                  </a:lnTo>
                  <a:lnTo>
                    <a:pt x="2701" y="1229"/>
                  </a:lnTo>
                  <a:lnTo>
                    <a:pt x="2683" y="1097"/>
                  </a:lnTo>
                  <a:lnTo>
                    <a:pt x="2645" y="964"/>
                  </a:lnTo>
                  <a:lnTo>
                    <a:pt x="2607" y="832"/>
                  </a:lnTo>
                  <a:lnTo>
                    <a:pt x="2550" y="719"/>
                  </a:lnTo>
                  <a:lnTo>
                    <a:pt x="2475" y="605"/>
                  </a:lnTo>
                  <a:lnTo>
                    <a:pt x="2399" y="511"/>
                  </a:lnTo>
                  <a:lnTo>
                    <a:pt x="2324" y="398"/>
                  </a:lnTo>
                  <a:lnTo>
                    <a:pt x="2229" y="322"/>
                  </a:lnTo>
                  <a:lnTo>
                    <a:pt x="2116" y="246"/>
                  </a:lnTo>
                  <a:lnTo>
                    <a:pt x="2003" y="171"/>
                  </a:lnTo>
                  <a:lnTo>
                    <a:pt x="1889" y="114"/>
                  </a:lnTo>
                  <a:lnTo>
                    <a:pt x="1776" y="58"/>
                  </a:lnTo>
                  <a:lnTo>
                    <a:pt x="1644" y="20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584;p30">
              <a:extLst>
                <a:ext uri="{FF2B5EF4-FFF2-40B4-BE49-F238E27FC236}">
                  <a16:creationId xmlns:a16="http://schemas.microsoft.com/office/drawing/2014/main" id="{8ACDD99B-47BF-B2D1-0C8D-72649190C1D3}"/>
                </a:ext>
              </a:extLst>
            </p:cNvPr>
            <p:cNvSpPr/>
            <p:nvPr/>
          </p:nvSpPr>
          <p:spPr>
            <a:xfrm>
              <a:off x="5588025" y="577200"/>
              <a:ext cx="111000" cy="43000"/>
            </a:xfrm>
            <a:custGeom>
              <a:avLst/>
              <a:gdLst/>
              <a:ahLst/>
              <a:cxnLst/>
              <a:rect l="l" t="t" r="r" b="b"/>
              <a:pathLst>
                <a:path w="4440" h="1720" extrusionOk="0">
                  <a:moveTo>
                    <a:pt x="1304" y="0"/>
                  </a:moveTo>
                  <a:lnTo>
                    <a:pt x="1096" y="19"/>
                  </a:lnTo>
                  <a:lnTo>
                    <a:pt x="851" y="38"/>
                  </a:lnTo>
                  <a:lnTo>
                    <a:pt x="624" y="76"/>
                  </a:lnTo>
                  <a:lnTo>
                    <a:pt x="379" y="132"/>
                  </a:lnTo>
                  <a:lnTo>
                    <a:pt x="114" y="208"/>
                  </a:lnTo>
                  <a:lnTo>
                    <a:pt x="57" y="227"/>
                  </a:lnTo>
                  <a:lnTo>
                    <a:pt x="20" y="284"/>
                  </a:lnTo>
                  <a:lnTo>
                    <a:pt x="1" y="359"/>
                  </a:lnTo>
                  <a:lnTo>
                    <a:pt x="1" y="416"/>
                  </a:lnTo>
                  <a:lnTo>
                    <a:pt x="39" y="472"/>
                  </a:lnTo>
                  <a:lnTo>
                    <a:pt x="95" y="529"/>
                  </a:lnTo>
                  <a:lnTo>
                    <a:pt x="152" y="548"/>
                  </a:lnTo>
                  <a:lnTo>
                    <a:pt x="227" y="529"/>
                  </a:lnTo>
                  <a:lnTo>
                    <a:pt x="454" y="472"/>
                  </a:lnTo>
                  <a:lnTo>
                    <a:pt x="681" y="416"/>
                  </a:lnTo>
                  <a:lnTo>
                    <a:pt x="889" y="378"/>
                  </a:lnTo>
                  <a:lnTo>
                    <a:pt x="1096" y="359"/>
                  </a:lnTo>
                  <a:lnTo>
                    <a:pt x="1493" y="340"/>
                  </a:lnTo>
                  <a:lnTo>
                    <a:pt x="1871" y="378"/>
                  </a:lnTo>
                  <a:lnTo>
                    <a:pt x="2211" y="435"/>
                  </a:lnTo>
                  <a:lnTo>
                    <a:pt x="2532" y="529"/>
                  </a:lnTo>
                  <a:lnTo>
                    <a:pt x="2815" y="642"/>
                  </a:lnTo>
                  <a:lnTo>
                    <a:pt x="3080" y="775"/>
                  </a:lnTo>
                  <a:lnTo>
                    <a:pt x="3325" y="907"/>
                  </a:lnTo>
                  <a:lnTo>
                    <a:pt x="3514" y="1058"/>
                  </a:lnTo>
                  <a:lnTo>
                    <a:pt x="3703" y="1190"/>
                  </a:lnTo>
                  <a:lnTo>
                    <a:pt x="3835" y="1323"/>
                  </a:lnTo>
                  <a:lnTo>
                    <a:pt x="4043" y="1530"/>
                  </a:lnTo>
                  <a:lnTo>
                    <a:pt x="4119" y="1644"/>
                  </a:lnTo>
                  <a:lnTo>
                    <a:pt x="4194" y="1700"/>
                  </a:lnTo>
                  <a:lnTo>
                    <a:pt x="4270" y="1719"/>
                  </a:lnTo>
                  <a:lnTo>
                    <a:pt x="4327" y="1700"/>
                  </a:lnTo>
                  <a:lnTo>
                    <a:pt x="4364" y="1681"/>
                  </a:lnTo>
                  <a:lnTo>
                    <a:pt x="4421" y="1625"/>
                  </a:lnTo>
                  <a:lnTo>
                    <a:pt x="4440" y="1568"/>
                  </a:lnTo>
                  <a:lnTo>
                    <a:pt x="4440" y="1493"/>
                  </a:lnTo>
                  <a:lnTo>
                    <a:pt x="4402" y="1436"/>
                  </a:lnTo>
                  <a:lnTo>
                    <a:pt x="4327" y="1341"/>
                  </a:lnTo>
                  <a:lnTo>
                    <a:pt x="4119" y="1115"/>
                  </a:lnTo>
                  <a:lnTo>
                    <a:pt x="3949" y="964"/>
                  </a:lnTo>
                  <a:lnTo>
                    <a:pt x="3760" y="813"/>
                  </a:lnTo>
                  <a:lnTo>
                    <a:pt x="3533" y="661"/>
                  </a:lnTo>
                  <a:lnTo>
                    <a:pt x="3288" y="491"/>
                  </a:lnTo>
                  <a:lnTo>
                    <a:pt x="2985" y="359"/>
                  </a:lnTo>
                  <a:lnTo>
                    <a:pt x="2664" y="227"/>
                  </a:lnTo>
                  <a:lnTo>
                    <a:pt x="2324" y="114"/>
                  </a:lnTo>
                  <a:lnTo>
                    <a:pt x="1946" y="38"/>
                  </a:lnTo>
                  <a:lnTo>
                    <a:pt x="1739" y="19"/>
                  </a:lnTo>
                  <a:lnTo>
                    <a:pt x="153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585;p30">
              <a:extLst>
                <a:ext uri="{FF2B5EF4-FFF2-40B4-BE49-F238E27FC236}">
                  <a16:creationId xmlns:a16="http://schemas.microsoft.com/office/drawing/2014/main" id="{FAEC55A2-7FEC-4B5C-FF3D-71124350DA62}"/>
                </a:ext>
              </a:extLst>
            </p:cNvPr>
            <p:cNvSpPr/>
            <p:nvPr/>
          </p:nvSpPr>
          <p:spPr>
            <a:xfrm>
              <a:off x="5355675" y="579075"/>
              <a:ext cx="102500" cy="43950"/>
            </a:xfrm>
            <a:custGeom>
              <a:avLst/>
              <a:gdLst/>
              <a:ahLst/>
              <a:cxnLst/>
              <a:rect l="l" t="t" r="r" b="b"/>
              <a:pathLst>
                <a:path w="4100" h="1758" extrusionOk="0">
                  <a:moveTo>
                    <a:pt x="2400" y="1"/>
                  </a:moveTo>
                  <a:lnTo>
                    <a:pt x="2211" y="39"/>
                  </a:lnTo>
                  <a:lnTo>
                    <a:pt x="2041" y="57"/>
                  </a:lnTo>
                  <a:lnTo>
                    <a:pt x="1720" y="171"/>
                  </a:lnTo>
                  <a:lnTo>
                    <a:pt x="1418" y="303"/>
                  </a:lnTo>
                  <a:lnTo>
                    <a:pt x="1134" y="454"/>
                  </a:lnTo>
                  <a:lnTo>
                    <a:pt x="889" y="624"/>
                  </a:lnTo>
                  <a:lnTo>
                    <a:pt x="662" y="794"/>
                  </a:lnTo>
                  <a:lnTo>
                    <a:pt x="473" y="964"/>
                  </a:lnTo>
                  <a:lnTo>
                    <a:pt x="322" y="1134"/>
                  </a:lnTo>
                  <a:lnTo>
                    <a:pt x="95" y="1380"/>
                  </a:lnTo>
                  <a:lnTo>
                    <a:pt x="20" y="1493"/>
                  </a:lnTo>
                  <a:lnTo>
                    <a:pt x="1" y="1550"/>
                  </a:lnTo>
                  <a:lnTo>
                    <a:pt x="1" y="1625"/>
                  </a:lnTo>
                  <a:lnTo>
                    <a:pt x="20" y="1682"/>
                  </a:lnTo>
                  <a:lnTo>
                    <a:pt x="76" y="1739"/>
                  </a:lnTo>
                  <a:lnTo>
                    <a:pt x="114" y="1758"/>
                  </a:lnTo>
                  <a:lnTo>
                    <a:pt x="171" y="1758"/>
                  </a:lnTo>
                  <a:lnTo>
                    <a:pt x="246" y="1739"/>
                  </a:lnTo>
                  <a:lnTo>
                    <a:pt x="303" y="1682"/>
                  </a:lnTo>
                  <a:lnTo>
                    <a:pt x="397" y="1569"/>
                  </a:lnTo>
                  <a:lnTo>
                    <a:pt x="605" y="1342"/>
                  </a:lnTo>
                  <a:lnTo>
                    <a:pt x="737" y="1191"/>
                  </a:lnTo>
                  <a:lnTo>
                    <a:pt x="907" y="1040"/>
                  </a:lnTo>
                  <a:lnTo>
                    <a:pt x="1096" y="889"/>
                  </a:lnTo>
                  <a:lnTo>
                    <a:pt x="1323" y="738"/>
                  </a:lnTo>
                  <a:lnTo>
                    <a:pt x="1569" y="605"/>
                  </a:lnTo>
                  <a:lnTo>
                    <a:pt x="1833" y="492"/>
                  </a:lnTo>
                  <a:lnTo>
                    <a:pt x="2116" y="397"/>
                  </a:lnTo>
                  <a:lnTo>
                    <a:pt x="2419" y="360"/>
                  </a:lnTo>
                  <a:lnTo>
                    <a:pt x="2589" y="341"/>
                  </a:lnTo>
                  <a:lnTo>
                    <a:pt x="2759" y="341"/>
                  </a:lnTo>
                  <a:lnTo>
                    <a:pt x="2929" y="360"/>
                  </a:lnTo>
                  <a:lnTo>
                    <a:pt x="3099" y="397"/>
                  </a:lnTo>
                  <a:lnTo>
                    <a:pt x="3269" y="435"/>
                  </a:lnTo>
                  <a:lnTo>
                    <a:pt x="3458" y="492"/>
                  </a:lnTo>
                  <a:lnTo>
                    <a:pt x="3647" y="567"/>
                  </a:lnTo>
                  <a:lnTo>
                    <a:pt x="3835" y="662"/>
                  </a:lnTo>
                  <a:lnTo>
                    <a:pt x="3911" y="681"/>
                  </a:lnTo>
                  <a:lnTo>
                    <a:pt x="3968" y="681"/>
                  </a:lnTo>
                  <a:lnTo>
                    <a:pt x="4024" y="643"/>
                  </a:lnTo>
                  <a:lnTo>
                    <a:pt x="4081" y="586"/>
                  </a:lnTo>
                  <a:lnTo>
                    <a:pt x="4100" y="530"/>
                  </a:lnTo>
                  <a:lnTo>
                    <a:pt x="4081" y="454"/>
                  </a:lnTo>
                  <a:lnTo>
                    <a:pt x="4062" y="397"/>
                  </a:lnTo>
                  <a:lnTo>
                    <a:pt x="4005" y="360"/>
                  </a:lnTo>
                  <a:lnTo>
                    <a:pt x="3779" y="246"/>
                  </a:lnTo>
                  <a:lnTo>
                    <a:pt x="3571" y="171"/>
                  </a:lnTo>
                  <a:lnTo>
                    <a:pt x="3363" y="95"/>
                  </a:lnTo>
                  <a:lnTo>
                    <a:pt x="3155" y="39"/>
                  </a:lnTo>
                  <a:lnTo>
                    <a:pt x="2967" y="20"/>
                  </a:lnTo>
                  <a:lnTo>
                    <a:pt x="275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586;p30">
              <a:extLst>
                <a:ext uri="{FF2B5EF4-FFF2-40B4-BE49-F238E27FC236}">
                  <a16:creationId xmlns:a16="http://schemas.microsoft.com/office/drawing/2014/main" id="{E62CE8F0-C1CF-FFBF-BA34-CB1499BF43E5}"/>
                </a:ext>
              </a:extLst>
            </p:cNvPr>
            <p:cNvSpPr/>
            <p:nvPr/>
          </p:nvSpPr>
          <p:spPr>
            <a:xfrm>
              <a:off x="5648475" y="663625"/>
              <a:ext cx="26950" cy="33550"/>
            </a:xfrm>
            <a:custGeom>
              <a:avLst/>
              <a:gdLst/>
              <a:ahLst/>
              <a:cxnLst/>
              <a:rect l="l" t="t" r="r" b="b"/>
              <a:pathLst>
                <a:path w="1078" h="1342" extrusionOk="0">
                  <a:moveTo>
                    <a:pt x="1077" y="0"/>
                  </a:moveTo>
                  <a:lnTo>
                    <a:pt x="1" y="529"/>
                  </a:lnTo>
                  <a:lnTo>
                    <a:pt x="38" y="1341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587;p30">
              <a:extLst>
                <a:ext uri="{FF2B5EF4-FFF2-40B4-BE49-F238E27FC236}">
                  <a16:creationId xmlns:a16="http://schemas.microsoft.com/office/drawing/2014/main" id="{D24BA6E4-8528-8B08-943A-C1565CC4B68B}"/>
                </a:ext>
              </a:extLst>
            </p:cNvPr>
            <p:cNvSpPr/>
            <p:nvPr/>
          </p:nvSpPr>
          <p:spPr>
            <a:xfrm>
              <a:off x="5354275" y="666450"/>
              <a:ext cx="30700" cy="26950"/>
            </a:xfrm>
            <a:custGeom>
              <a:avLst/>
              <a:gdLst/>
              <a:ahLst/>
              <a:cxnLst/>
              <a:rect l="l" t="t" r="r" b="b"/>
              <a:pathLst>
                <a:path w="1228" h="1078" extrusionOk="0">
                  <a:moveTo>
                    <a:pt x="0" y="0"/>
                  </a:moveTo>
                  <a:lnTo>
                    <a:pt x="1077" y="1077"/>
                  </a:lnTo>
                  <a:lnTo>
                    <a:pt x="1228" y="5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588;p30">
              <a:extLst>
                <a:ext uri="{FF2B5EF4-FFF2-40B4-BE49-F238E27FC236}">
                  <a16:creationId xmlns:a16="http://schemas.microsoft.com/office/drawing/2014/main" id="{03217543-D735-DF56-C98F-FFAFF4674731}"/>
                </a:ext>
              </a:extLst>
            </p:cNvPr>
            <p:cNvSpPr/>
            <p:nvPr/>
          </p:nvSpPr>
          <p:spPr>
            <a:xfrm>
              <a:off x="5460050" y="834575"/>
              <a:ext cx="153975" cy="87400"/>
            </a:xfrm>
            <a:custGeom>
              <a:avLst/>
              <a:gdLst/>
              <a:ahLst/>
              <a:cxnLst/>
              <a:rect l="l" t="t" r="r" b="b"/>
              <a:pathLst>
                <a:path w="6159" h="3496" extrusionOk="0">
                  <a:moveTo>
                    <a:pt x="6159" y="0"/>
                  </a:moveTo>
                  <a:lnTo>
                    <a:pt x="0" y="851"/>
                  </a:lnTo>
                  <a:lnTo>
                    <a:pt x="57" y="964"/>
                  </a:lnTo>
                  <a:lnTo>
                    <a:pt x="208" y="1304"/>
                  </a:lnTo>
                  <a:lnTo>
                    <a:pt x="341" y="1531"/>
                  </a:lnTo>
                  <a:lnTo>
                    <a:pt x="492" y="1776"/>
                  </a:lnTo>
                  <a:lnTo>
                    <a:pt x="662" y="2041"/>
                  </a:lnTo>
                  <a:lnTo>
                    <a:pt x="869" y="2305"/>
                  </a:lnTo>
                  <a:lnTo>
                    <a:pt x="1115" y="2570"/>
                  </a:lnTo>
                  <a:lnTo>
                    <a:pt x="1379" y="2815"/>
                  </a:lnTo>
                  <a:lnTo>
                    <a:pt x="1682" y="3023"/>
                  </a:lnTo>
                  <a:lnTo>
                    <a:pt x="1833" y="3136"/>
                  </a:lnTo>
                  <a:lnTo>
                    <a:pt x="2003" y="3212"/>
                  </a:lnTo>
                  <a:lnTo>
                    <a:pt x="2192" y="3287"/>
                  </a:lnTo>
                  <a:lnTo>
                    <a:pt x="2362" y="3363"/>
                  </a:lnTo>
                  <a:lnTo>
                    <a:pt x="2570" y="3420"/>
                  </a:lnTo>
                  <a:lnTo>
                    <a:pt x="2758" y="3457"/>
                  </a:lnTo>
                  <a:lnTo>
                    <a:pt x="2966" y="3476"/>
                  </a:lnTo>
                  <a:lnTo>
                    <a:pt x="3193" y="3495"/>
                  </a:lnTo>
                  <a:lnTo>
                    <a:pt x="3420" y="3476"/>
                  </a:lnTo>
                  <a:lnTo>
                    <a:pt x="3646" y="3438"/>
                  </a:lnTo>
                  <a:lnTo>
                    <a:pt x="3873" y="3401"/>
                  </a:lnTo>
                  <a:lnTo>
                    <a:pt x="4081" y="3344"/>
                  </a:lnTo>
                  <a:lnTo>
                    <a:pt x="4289" y="3268"/>
                  </a:lnTo>
                  <a:lnTo>
                    <a:pt x="4477" y="3174"/>
                  </a:lnTo>
                  <a:lnTo>
                    <a:pt x="4647" y="3080"/>
                  </a:lnTo>
                  <a:lnTo>
                    <a:pt x="4818" y="2985"/>
                  </a:lnTo>
                  <a:lnTo>
                    <a:pt x="4969" y="2853"/>
                  </a:lnTo>
                  <a:lnTo>
                    <a:pt x="5101" y="2740"/>
                  </a:lnTo>
                  <a:lnTo>
                    <a:pt x="5233" y="2607"/>
                  </a:lnTo>
                  <a:lnTo>
                    <a:pt x="5346" y="2475"/>
                  </a:lnTo>
                  <a:lnTo>
                    <a:pt x="5554" y="2173"/>
                  </a:lnTo>
                  <a:lnTo>
                    <a:pt x="5724" y="1871"/>
                  </a:lnTo>
                  <a:lnTo>
                    <a:pt x="5856" y="1568"/>
                  </a:lnTo>
                  <a:lnTo>
                    <a:pt x="5951" y="1266"/>
                  </a:lnTo>
                  <a:lnTo>
                    <a:pt x="6026" y="983"/>
                  </a:lnTo>
                  <a:lnTo>
                    <a:pt x="6083" y="718"/>
                  </a:lnTo>
                  <a:lnTo>
                    <a:pt x="6121" y="492"/>
                  </a:lnTo>
                  <a:lnTo>
                    <a:pt x="6159" y="133"/>
                  </a:lnTo>
                  <a:lnTo>
                    <a:pt x="61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2" name="Google Shape;1589;p30">
              <a:extLst>
                <a:ext uri="{FF2B5EF4-FFF2-40B4-BE49-F238E27FC236}">
                  <a16:creationId xmlns:a16="http://schemas.microsoft.com/office/drawing/2014/main" id="{3A88872E-25D5-6C49-8A77-BBDE169A9C4B}"/>
                </a:ext>
              </a:extLst>
            </p:cNvPr>
            <p:cNvSpPr/>
            <p:nvPr/>
          </p:nvSpPr>
          <p:spPr>
            <a:xfrm>
              <a:off x="5455800" y="830325"/>
              <a:ext cx="162950" cy="95900"/>
            </a:xfrm>
            <a:custGeom>
              <a:avLst/>
              <a:gdLst/>
              <a:ahLst/>
              <a:cxnLst/>
              <a:rect l="l" t="t" r="r" b="b"/>
              <a:pathLst>
                <a:path w="6518" h="3836" extrusionOk="0">
                  <a:moveTo>
                    <a:pt x="6159" y="378"/>
                  </a:moveTo>
                  <a:lnTo>
                    <a:pt x="6121" y="680"/>
                  </a:lnTo>
                  <a:lnTo>
                    <a:pt x="6045" y="1096"/>
                  </a:lnTo>
                  <a:lnTo>
                    <a:pt x="5989" y="1323"/>
                  </a:lnTo>
                  <a:lnTo>
                    <a:pt x="5913" y="1549"/>
                  </a:lnTo>
                  <a:lnTo>
                    <a:pt x="5819" y="1795"/>
                  </a:lnTo>
                  <a:lnTo>
                    <a:pt x="5705" y="2041"/>
                  </a:lnTo>
                  <a:lnTo>
                    <a:pt x="5573" y="2267"/>
                  </a:lnTo>
                  <a:lnTo>
                    <a:pt x="5403" y="2513"/>
                  </a:lnTo>
                  <a:lnTo>
                    <a:pt x="5214" y="2721"/>
                  </a:lnTo>
                  <a:lnTo>
                    <a:pt x="5006" y="2928"/>
                  </a:lnTo>
                  <a:lnTo>
                    <a:pt x="4742" y="3098"/>
                  </a:lnTo>
                  <a:lnTo>
                    <a:pt x="4459" y="3250"/>
                  </a:lnTo>
                  <a:lnTo>
                    <a:pt x="4307" y="3306"/>
                  </a:lnTo>
                  <a:lnTo>
                    <a:pt x="4137" y="3363"/>
                  </a:lnTo>
                  <a:lnTo>
                    <a:pt x="3967" y="3401"/>
                  </a:lnTo>
                  <a:lnTo>
                    <a:pt x="3779" y="3438"/>
                  </a:lnTo>
                  <a:lnTo>
                    <a:pt x="3609" y="3476"/>
                  </a:lnTo>
                  <a:lnTo>
                    <a:pt x="3080" y="3476"/>
                  </a:lnTo>
                  <a:lnTo>
                    <a:pt x="2758" y="3420"/>
                  </a:lnTo>
                  <a:lnTo>
                    <a:pt x="2475" y="3325"/>
                  </a:lnTo>
                  <a:lnTo>
                    <a:pt x="2192" y="3193"/>
                  </a:lnTo>
                  <a:lnTo>
                    <a:pt x="1927" y="3042"/>
                  </a:lnTo>
                  <a:lnTo>
                    <a:pt x="1682" y="2853"/>
                  </a:lnTo>
                  <a:lnTo>
                    <a:pt x="1474" y="2664"/>
                  </a:lnTo>
                  <a:lnTo>
                    <a:pt x="1266" y="2456"/>
                  </a:lnTo>
                  <a:lnTo>
                    <a:pt x="1096" y="2248"/>
                  </a:lnTo>
                  <a:lnTo>
                    <a:pt x="926" y="2041"/>
                  </a:lnTo>
                  <a:lnTo>
                    <a:pt x="794" y="1833"/>
                  </a:lnTo>
                  <a:lnTo>
                    <a:pt x="567" y="1455"/>
                  </a:lnTo>
                  <a:lnTo>
                    <a:pt x="416" y="1153"/>
                  </a:lnTo>
                  <a:lnTo>
                    <a:pt x="6159" y="378"/>
                  </a:lnTo>
                  <a:close/>
                  <a:moveTo>
                    <a:pt x="6310" y="0"/>
                  </a:moveTo>
                  <a:lnTo>
                    <a:pt x="152" y="832"/>
                  </a:lnTo>
                  <a:lnTo>
                    <a:pt x="76" y="869"/>
                  </a:lnTo>
                  <a:lnTo>
                    <a:pt x="19" y="926"/>
                  </a:lnTo>
                  <a:lnTo>
                    <a:pt x="0" y="1002"/>
                  </a:lnTo>
                  <a:lnTo>
                    <a:pt x="0" y="1077"/>
                  </a:lnTo>
                  <a:lnTo>
                    <a:pt x="57" y="1209"/>
                  </a:lnTo>
                  <a:lnTo>
                    <a:pt x="208" y="1512"/>
                  </a:lnTo>
                  <a:lnTo>
                    <a:pt x="322" y="1719"/>
                  </a:lnTo>
                  <a:lnTo>
                    <a:pt x="473" y="1965"/>
                  </a:lnTo>
                  <a:lnTo>
                    <a:pt x="624" y="2211"/>
                  </a:lnTo>
                  <a:lnTo>
                    <a:pt x="813" y="2456"/>
                  </a:lnTo>
                  <a:lnTo>
                    <a:pt x="1039" y="2721"/>
                  </a:lnTo>
                  <a:lnTo>
                    <a:pt x="1285" y="2966"/>
                  </a:lnTo>
                  <a:lnTo>
                    <a:pt x="1549" y="3193"/>
                  </a:lnTo>
                  <a:lnTo>
                    <a:pt x="1852" y="3401"/>
                  </a:lnTo>
                  <a:lnTo>
                    <a:pt x="2022" y="3495"/>
                  </a:lnTo>
                  <a:lnTo>
                    <a:pt x="2192" y="3571"/>
                  </a:lnTo>
                  <a:lnTo>
                    <a:pt x="2362" y="3646"/>
                  </a:lnTo>
                  <a:lnTo>
                    <a:pt x="2551" y="3722"/>
                  </a:lnTo>
                  <a:lnTo>
                    <a:pt x="2740" y="3760"/>
                  </a:lnTo>
                  <a:lnTo>
                    <a:pt x="2928" y="3797"/>
                  </a:lnTo>
                  <a:lnTo>
                    <a:pt x="3136" y="3816"/>
                  </a:lnTo>
                  <a:lnTo>
                    <a:pt x="3344" y="3835"/>
                  </a:lnTo>
                  <a:lnTo>
                    <a:pt x="3590" y="3816"/>
                  </a:lnTo>
                  <a:lnTo>
                    <a:pt x="3835" y="3797"/>
                  </a:lnTo>
                  <a:lnTo>
                    <a:pt x="4081" y="3741"/>
                  </a:lnTo>
                  <a:lnTo>
                    <a:pt x="4307" y="3684"/>
                  </a:lnTo>
                  <a:lnTo>
                    <a:pt x="4515" y="3608"/>
                  </a:lnTo>
                  <a:lnTo>
                    <a:pt x="4723" y="3514"/>
                  </a:lnTo>
                  <a:lnTo>
                    <a:pt x="4893" y="3401"/>
                  </a:lnTo>
                  <a:lnTo>
                    <a:pt x="5063" y="3306"/>
                  </a:lnTo>
                  <a:lnTo>
                    <a:pt x="5233" y="3174"/>
                  </a:lnTo>
                  <a:lnTo>
                    <a:pt x="5384" y="3042"/>
                  </a:lnTo>
                  <a:lnTo>
                    <a:pt x="5516" y="2910"/>
                  </a:lnTo>
                  <a:lnTo>
                    <a:pt x="5630" y="2758"/>
                  </a:lnTo>
                  <a:lnTo>
                    <a:pt x="5856" y="2456"/>
                  </a:lnTo>
                  <a:lnTo>
                    <a:pt x="6026" y="2154"/>
                  </a:lnTo>
                  <a:lnTo>
                    <a:pt x="6178" y="1833"/>
                  </a:lnTo>
                  <a:lnTo>
                    <a:pt x="6272" y="1512"/>
                  </a:lnTo>
                  <a:lnTo>
                    <a:pt x="6366" y="1228"/>
                  </a:lnTo>
                  <a:lnTo>
                    <a:pt x="6423" y="945"/>
                  </a:lnTo>
                  <a:lnTo>
                    <a:pt x="6461" y="699"/>
                  </a:lnTo>
                  <a:lnTo>
                    <a:pt x="6499" y="322"/>
                  </a:lnTo>
                  <a:lnTo>
                    <a:pt x="6518" y="170"/>
                  </a:lnTo>
                  <a:lnTo>
                    <a:pt x="6499" y="114"/>
                  </a:lnTo>
                  <a:lnTo>
                    <a:pt x="6442" y="57"/>
                  </a:lnTo>
                  <a:lnTo>
                    <a:pt x="6385" y="19"/>
                  </a:lnTo>
                  <a:lnTo>
                    <a:pt x="631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590;p30">
              <a:extLst>
                <a:ext uri="{FF2B5EF4-FFF2-40B4-BE49-F238E27FC236}">
                  <a16:creationId xmlns:a16="http://schemas.microsoft.com/office/drawing/2014/main" id="{880C6B7A-DD5E-7FA0-9947-64DFA57E7212}"/>
                </a:ext>
              </a:extLst>
            </p:cNvPr>
            <p:cNvSpPr/>
            <p:nvPr/>
          </p:nvSpPr>
          <p:spPr>
            <a:xfrm>
              <a:off x="5430775" y="722175"/>
              <a:ext cx="57175" cy="76050"/>
            </a:xfrm>
            <a:custGeom>
              <a:avLst/>
              <a:gdLst/>
              <a:ahLst/>
              <a:cxnLst/>
              <a:rect l="l" t="t" r="r" b="b"/>
              <a:pathLst>
                <a:path w="2287" h="3042" extrusionOk="0">
                  <a:moveTo>
                    <a:pt x="2286" y="1"/>
                  </a:moveTo>
                  <a:lnTo>
                    <a:pt x="0" y="1890"/>
                  </a:lnTo>
                  <a:lnTo>
                    <a:pt x="2286" y="3042"/>
                  </a:lnTo>
                  <a:lnTo>
                    <a:pt x="2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591;p30">
              <a:extLst>
                <a:ext uri="{FF2B5EF4-FFF2-40B4-BE49-F238E27FC236}">
                  <a16:creationId xmlns:a16="http://schemas.microsoft.com/office/drawing/2014/main" id="{0023F269-673E-57E4-9D5E-C2FB54DFDA83}"/>
                </a:ext>
              </a:extLst>
            </p:cNvPr>
            <p:cNvSpPr/>
            <p:nvPr/>
          </p:nvSpPr>
          <p:spPr>
            <a:xfrm>
              <a:off x="5430775" y="660300"/>
              <a:ext cx="57175" cy="137925"/>
            </a:xfrm>
            <a:custGeom>
              <a:avLst/>
              <a:gdLst/>
              <a:ahLst/>
              <a:cxnLst/>
              <a:rect l="l" t="t" r="r" b="b"/>
              <a:pathLst>
                <a:path w="2287" h="5517" fill="none" extrusionOk="0">
                  <a:moveTo>
                    <a:pt x="2286" y="1"/>
                  </a:moveTo>
                  <a:lnTo>
                    <a:pt x="2286" y="2476"/>
                  </a:lnTo>
                  <a:lnTo>
                    <a:pt x="0" y="4365"/>
                  </a:lnTo>
                  <a:lnTo>
                    <a:pt x="2286" y="55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592;p30">
              <a:extLst>
                <a:ext uri="{FF2B5EF4-FFF2-40B4-BE49-F238E27FC236}">
                  <a16:creationId xmlns:a16="http://schemas.microsoft.com/office/drawing/2014/main" id="{F481EA83-79C7-D680-5F24-DFF3CA27189D}"/>
                </a:ext>
              </a:extLst>
            </p:cNvPr>
            <p:cNvSpPr/>
            <p:nvPr/>
          </p:nvSpPr>
          <p:spPr>
            <a:xfrm>
              <a:off x="5426525" y="655600"/>
              <a:ext cx="66125" cy="147350"/>
            </a:xfrm>
            <a:custGeom>
              <a:avLst/>
              <a:gdLst/>
              <a:ahLst/>
              <a:cxnLst/>
              <a:rect l="l" t="t" r="r" b="b"/>
              <a:pathLst>
                <a:path w="2645" h="5894" extrusionOk="0">
                  <a:moveTo>
                    <a:pt x="2456" y="0"/>
                  </a:moveTo>
                  <a:lnTo>
                    <a:pt x="2399" y="19"/>
                  </a:lnTo>
                  <a:lnTo>
                    <a:pt x="2343" y="57"/>
                  </a:lnTo>
                  <a:lnTo>
                    <a:pt x="2305" y="113"/>
                  </a:lnTo>
                  <a:lnTo>
                    <a:pt x="2286" y="189"/>
                  </a:lnTo>
                  <a:lnTo>
                    <a:pt x="2286" y="2588"/>
                  </a:lnTo>
                  <a:lnTo>
                    <a:pt x="57" y="4401"/>
                  </a:lnTo>
                  <a:lnTo>
                    <a:pt x="0" y="4477"/>
                  </a:lnTo>
                  <a:lnTo>
                    <a:pt x="0" y="4553"/>
                  </a:lnTo>
                  <a:lnTo>
                    <a:pt x="19" y="4647"/>
                  </a:lnTo>
                  <a:lnTo>
                    <a:pt x="95" y="4704"/>
                  </a:lnTo>
                  <a:lnTo>
                    <a:pt x="2380" y="5856"/>
                  </a:lnTo>
                  <a:lnTo>
                    <a:pt x="2456" y="5894"/>
                  </a:lnTo>
                  <a:lnTo>
                    <a:pt x="2513" y="5875"/>
                  </a:lnTo>
                  <a:lnTo>
                    <a:pt x="2550" y="5856"/>
                  </a:lnTo>
                  <a:lnTo>
                    <a:pt x="2588" y="5837"/>
                  </a:lnTo>
                  <a:lnTo>
                    <a:pt x="2626" y="5780"/>
                  </a:lnTo>
                  <a:lnTo>
                    <a:pt x="2645" y="5724"/>
                  </a:lnTo>
                  <a:lnTo>
                    <a:pt x="2626" y="5648"/>
                  </a:lnTo>
                  <a:lnTo>
                    <a:pt x="2588" y="5592"/>
                  </a:lnTo>
                  <a:lnTo>
                    <a:pt x="2550" y="5554"/>
                  </a:lnTo>
                  <a:lnTo>
                    <a:pt x="491" y="4515"/>
                  </a:lnTo>
                  <a:lnTo>
                    <a:pt x="2569" y="2796"/>
                  </a:lnTo>
                  <a:lnTo>
                    <a:pt x="2626" y="2739"/>
                  </a:lnTo>
                  <a:lnTo>
                    <a:pt x="2645" y="2664"/>
                  </a:lnTo>
                  <a:lnTo>
                    <a:pt x="2645" y="189"/>
                  </a:lnTo>
                  <a:lnTo>
                    <a:pt x="2626" y="113"/>
                  </a:lnTo>
                  <a:lnTo>
                    <a:pt x="2588" y="57"/>
                  </a:lnTo>
                  <a:lnTo>
                    <a:pt x="2532" y="19"/>
                  </a:lnTo>
                  <a:lnTo>
                    <a:pt x="245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593;p30">
              <a:extLst>
                <a:ext uri="{FF2B5EF4-FFF2-40B4-BE49-F238E27FC236}">
                  <a16:creationId xmlns:a16="http://schemas.microsoft.com/office/drawing/2014/main" id="{0E073552-AC1D-2718-3379-E8262FBAEE8B}"/>
                </a:ext>
              </a:extLst>
            </p:cNvPr>
            <p:cNvSpPr/>
            <p:nvPr/>
          </p:nvSpPr>
          <p:spPr>
            <a:xfrm>
              <a:off x="5849200" y="848750"/>
              <a:ext cx="33075" cy="70850"/>
            </a:xfrm>
            <a:custGeom>
              <a:avLst/>
              <a:gdLst/>
              <a:ahLst/>
              <a:cxnLst/>
              <a:rect l="l" t="t" r="r" b="b"/>
              <a:pathLst>
                <a:path w="1323" h="2834" extrusionOk="0">
                  <a:moveTo>
                    <a:pt x="661" y="0"/>
                  </a:moveTo>
                  <a:lnTo>
                    <a:pt x="605" y="132"/>
                  </a:lnTo>
                  <a:lnTo>
                    <a:pt x="453" y="454"/>
                  </a:lnTo>
                  <a:lnTo>
                    <a:pt x="265" y="907"/>
                  </a:lnTo>
                  <a:lnTo>
                    <a:pt x="189" y="1152"/>
                  </a:lnTo>
                  <a:lnTo>
                    <a:pt x="113" y="1417"/>
                  </a:lnTo>
                  <a:lnTo>
                    <a:pt x="57" y="1681"/>
                  </a:lnTo>
                  <a:lnTo>
                    <a:pt x="19" y="1946"/>
                  </a:lnTo>
                  <a:lnTo>
                    <a:pt x="0" y="2191"/>
                  </a:lnTo>
                  <a:lnTo>
                    <a:pt x="19" y="2286"/>
                  </a:lnTo>
                  <a:lnTo>
                    <a:pt x="38" y="2399"/>
                  </a:lnTo>
                  <a:lnTo>
                    <a:pt x="76" y="2494"/>
                  </a:lnTo>
                  <a:lnTo>
                    <a:pt x="113" y="2588"/>
                  </a:lnTo>
                  <a:lnTo>
                    <a:pt x="170" y="2664"/>
                  </a:lnTo>
                  <a:lnTo>
                    <a:pt x="246" y="2720"/>
                  </a:lnTo>
                  <a:lnTo>
                    <a:pt x="321" y="2777"/>
                  </a:lnTo>
                  <a:lnTo>
                    <a:pt x="416" y="2815"/>
                  </a:lnTo>
                  <a:lnTo>
                    <a:pt x="529" y="2834"/>
                  </a:lnTo>
                  <a:lnTo>
                    <a:pt x="793" y="2834"/>
                  </a:lnTo>
                  <a:lnTo>
                    <a:pt x="907" y="2815"/>
                  </a:lnTo>
                  <a:lnTo>
                    <a:pt x="1001" y="2777"/>
                  </a:lnTo>
                  <a:lnTo>
                    <a:pt x="1096" y="2720"/>
                  </a:lnTo>
                  <a:lnTo>
                    <a:pt x="1171" y="2664"/>
                  </a:lnTo>
                  <a:lnTo>
                    <a:pt x="1209" y="2588"/>
                  </a:lnTo>
                  <a:lnTo>
                    <a:pt x="1266" y="2494"/>
                  </a:lnTo>
                  <a:lnTo>
                    <a:pt x="1285" y="2399"/>
                  </a:lnTo>
                  <a:lnTo>
                    <a:pt x="1322" y="2286"/>
                  </a:lnTo>
                  <a:lnTo>
                    <a:pt x="1322" y="2191"/>
                  </a:lnTo>
                  <a:lnTo>
                    <a:pt x="1322" y="1946"/>
                  </a:lnTo>
                  <a:lnTo>
                    <a:pt x="1285" y="1681"/>
                  </a:lnTo>
                  <a:lnTo>
                    <a:pt x="1228" y="1417"/>
                  </a:lnTo>
                  <a:lnTo>
                    <a:pt x="1152" y="1152"/>
                  </a:lnTo>
                  <a:lnTo>
                    <a:pt x="1058" y="907"/>
                  </a:lnTo>
                  <a:lnTo>
                    <a:pt x="869" y="454"/>
                  </a:lnTo>
                  <a:lnTo>
                    <a:pt x="718" y="132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594;p30">
              <a:extLst>
                <a:ext uri="{FF2B5EF4-FFF2-40B4-BE49-F238E27FC236}">
                  <a16:creationId xmlns:a16="http://schemas.microsoft.com/office/drawing/2014/main" id="{84E49E13-2C48-AD31-77BF-5DF0886F9DAB}"/>
                </a:ext>
              </a:extLst>
            </p:cNvPr>
            <p:cNvSpPr/>
            <p:nvPr/>
          </p:nvSpPr>
          <p:spPr>
            <a:xfrm>
              <a:off x="5587550" y="1119825"/>
              <a:ext cx="142175" cy="319725"/>
            </a:xfrm>
            <a:custGeom>
              <a:avLst/>
              <a:gdLst/>
              <a:ahLst/>
              <a:cxnLst/>
              <a:rect l="l" t="t" r="r" b="b"/>
              <a:pathLst>
                <a:path w="5687" h="12789" extrusionOk="0">
                  <a:moveTo>
                    <a:pt x="2834" y="0"/>
                  </a:moveTo>
                  <a:lnTo>
                    <a:pt x="1" y="605"/>
                  </a:lnTo>
                  <a:lnTo>
                    <a:pt x="2343" y="12789"/>
                  </a:lnTo>
                  <a:lnTo>
                    <a:pt x="5687" y="605"/>
                  </a:lnTo>
                  <a:lnTo>
                    <a:pt x="28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595;p30">
              <a:extLst>
                <a:ext uri="{FF2B5EF4-FFF2-40B4-BE49-F238E27FC236}">
                  <a16:creationId xmlns:a16="http://schemas.microsoft.com/office/drawing/2014/main" id="{24820BE5-51CD-138F-A699-4F91BBAB98E5}"/>
                </a:ext>
              </a:extLst>
            </p:cNvPr>
            <p:cNvSpPr/>
            <p:nvPr/>
          </p:nvSpPr>
          <p:spPr>
            <a:xfrm>
              <a:off x="5475150" y="1136825"/>
              <a:ext cx="172400" cy="315025"/>
            </a:xfrm>
            <a:custGeom>
              <a:avLst/>
              <a:gdLst/>
              <a:ahLst/>
              <a:cxnLst/>
              <a:rect l="l" t="t" r="r" b="b"/>
              <a:pathLst>
                <a:path w="6896" h="12601" extrusionOk="0">
                  <a:moveTo>
                    <a:pt x="1399" y="0"/>
                  </a:moveTo>
                  <a:lnTo>
                    <a:pt x="1342" y="38"/>
                  </a:lnTo>
                  <a:lnTo>
                    <a:pt x="1286" y="76"/>
                  </a:lnTo>
                  <a:lnTo>
                    <a:pt x="1267" y="132"/>
                  </a:lnTo>
                  <a:lnTo>
                    <a:pt x="1" y="5686"/>
                  </a:lnTo>
                  <a:lnTo>
                    <a:pt x="1" y="5743"/>
                  </a:lnTo>
                  <a:lnTo>
                    <a:pt x="20" y="5800"/>
                  </a:lnTo>
                  <a:lnTo>
                    <a:pt x="58" y="5837"/>
                  </a:lnTo>
                  <a:lnTo>
                    <a:pt x="114" y="5875"/>
                  </a:lnTo>
                  <a:lnTo>
                    <a:pt x="3552" y="7330"/>
                  </a:lnTo>
                  <a:lnTo>
                    <a:pt x="2079" y="9143"/>
                  </a:lnTo>
                  <a:lnTo>
                    <a:pt x="2041" y="9219"/>
                  </a:lnTo>
                  <a:lnTo>
                    <a:pt x="2041" y="9294"/>
                  </a:lnTo>
                  <a:lnTo>
                    <a:pt x="2060" y="9351"/>
                  </a:lnTo>
                  <a:lnTo>
                    <a:pt x="2117" y="9408"/>
                  </a:lnTo>
                  <a:lnTo>
                    <a:pt x="6631" y="12562"/>
                  </a:lnTo>
                  <a:lnTo>
                    <a:pt x="6688" y="12600"/>
                  </a:lnTo>
                  <a:lnTo>
                    <a:pt x="6726" y="12600"/>
                  </a:lnTo>
                  <a:lnTo>
                    <a:pt x="6801" y="12581"/>
                  </a:lnTo>
                  <a:lnTo>
                    <a:pt x="6877" y="12524"/>
                  </a:lnTo>
                  <a:lnTo>
                    <a:pt x="6896" y="12468"/>
                  </a:lnTo>
                  <a:lnTo>
                    <a:pt x="6896" y="12392"/>
                  </a:lnTo>
                  <a:lnTo>
                    <a:pt x="6877" y="12336"/>
                  </a:lnTo>
                  <a:lnTo>
                    <a:pt x="6839" y="12279"/>
                  </a:lnTo>
                  <a:lnTo>
                    <a:pt x="2476" y="9219"/>
                  </a:lnTo>
                  <a:lnTo>
                    <a:pt x="3968" y="7367"/>
                  </a:lnTo>
                  <a:lnTo>
                    <a:pt x="4006" y="7292"/>
                  </a:lnTo>
                  <a:lnTo>
                    <a:pt x="4006" y="7216"/>
                  </a:lnTo>
                  <a:lnTo>
                    <a:pt x="3968" y="7141"/>
                  </a:lnTo>
                  <a:lnTo>
                    <a:pt x="3911" y="7103"/>
                  </a:lnTo>
                  <a:lnTo>
                    <a:pt x="379" y="5611"/>
                  </a:lnTo>
                  <a:lnTo>
                    <a:pt x="1607" y="208"/>
                  </a:lnTo>
                  <a:lnTo>
                    <a:pt x="1607" y="151"/>
                  </a:lnTo>
                  <a:lnTo>
                    <a:pt x="1588" y="76"/>
                  </a:lnTo>
                  <a:lnTo>
                    <a:pt x="1531" y="38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596;p30">
              <a:extLst>
                <a:ext uri="{FF2B5EF4-FFF2-40B4-BE49-F238E27FC236}">
                  <a16:creationId xmlns:a16="http://schemas.microsoft.com/office/drawing/2014/main" id="{5A81FAF0-DFA6-1940-CF93-0088008C6FAB}"/>
                </a:ext>
              </a:extLst>
            </p:cNvPr>
            <p:cNvSpPr/>
            <p:nvPr/>
          </p:nvSpPr>
          <p:spPr>
            <a:xfrm>
              <a:off x="5648000" y="1136825"/>
              <a:ext cx="172400" cy="315025"/>
            </a:xfrm>
            <a:custGeom>
              <a:avLst/>
              <a:gdLst/>
              <a:ahLst/>
              <a:cxnLst/>
              <a:rect l="l" t="t" r="r" b="b"/>
              <a:pathLst>
                <a:path w="6896" h="12601" extrusionOk="0">
                  <a:moveTo>
                    <a:pt x="5422" y="0"/>
                  </a:moveTo>
                  <a:lnTo>
                    <a:pt x="5366" y="38"/>
                  </a:lnTo>
                  <a:lnTo>
                    <a:pt x="5309" y="76"/>
                  </a:lnTo>
                  <a:lnTo>
                    <a:pt x="5290" y="151"/>
                  </a:lnTo>
                  <a:lnTo>
                    <a:pt x="5290" y="208"/>
                  </a:lnTo>
                  <a:lnTo>
                    <a:pt x="6518" y="5611"/>
                  </a:lnTo>
                  <a:lnTo>
                    <a:pt x="2985" y="7103"/>
                  </a:lnTo>
                  <a:lnTo>
                    <a:pt x="2929" y="7141"/>
                  </a:lnTo>
                  <a:lnTo>
                    <a:pt x="2891" y="7216"/>
                  </a:lnTo>
                  <a:lnTo>
                    <a:pt x="2891" y="7292"/>
                  </a:lnTo>
                  <a:lnTo>
                    <a:pt x="2910" y="7367"/>
                  </a:lnTo>
                  <a:lnTo>
                    <a:pt x="4421" y="9219"/>
                  </a:lnTo>
                  <a:lnTo>
                    <a:pt x="57" y="12279"/>
                  </a:lnTo>
                  <a:lnTo>
                    <a:pt x="20" y="12336"/>
                  </a:lnTo>
                  <a:lnTo>
                    <a:pt x="1" y="12392"/>
                  </a:lnTo>
                  <a:lnTo>
                    <a:pt x="1" y="12468"/>
                  </a:lnTo>
                  <a:lnTo>
                    <a:pt x="20" y="12524"/>
                  </a:lnTo>
                  <a:lnTo>
                    <a:pt x="76" y="12581"/>
                  </a:lnTo>
                  <a:lnTo>
                    <a:pt x="171" y="12600"/>
                  </a:lnTo>
                  <a:lnTo>
                    <a:pt x="209" y="12600"/>
                  </a:lnTo>
                  <a:lnTo>
                    <a:pt x="265" y="12562"/>
                  </a:lnTo>
                  <a:lnTo>
                    <a:pt x="4780" y="9408"/>
                  </a:lnTo>
                  <a:lnTo>
                    <a:pt x="4837" y="9351"/>
                  </a:lnTo>
                  <a:lnTo>
                    <a:pt x="4856" y="9294"/>
                  </a:lnTo>
                  <a:lnTo>
                    <a:pt x="4856" y="9219"/>
                  </a:lnTo>
                  <a:lnTo>
                    <a:pt x="4818" y="9143"/>
                  </a:lnTo>
                  <a:lnTo>
                    <a:pt x="3344" y="7330"/>
                  </a:lnTo>
                  <a:lnTo>
                    <a:pt x="6782" y="5875"/>
                  </a:lnTo>
                  <a:lnTo>
                    <a:pt x="6839" y="5837"/>
                  </a:lnTo>
                  <a:lnTo>
                    <a:pt x="6877" y="5800"/>
                  </a:lnTo>
                  <a:lnTo>
                    <a:pt x="6896" y="5743"/>
                  </a:lnTo>
                  <a:lnTo>
                    <a:pt x="6896" y="5686"/>
                  </a:lnTo>
                  <a:lnTo>
                    <a:pt x="5630" y="132"/>
                  </a:lnTo>
                  <a:lnTo>
                    <a:pt x="5611" y="76"/>
                  </a:lnTo>
                  <a:lnTo>
                    <a:pt x="5555" y="38"/>
                  </a:lnTo>
                  <a:lnTo>
                    <a:pt x="549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597;p30">
              <a:extLst>
                <a:ext uri="{FF2B5EF4-FFF2-40B4-BE49-F238E27FC236}">
                  <a16:creationId xmlns:a16="http://schemas.microsoft.com/office/drawing/2014/main" id="{0F91C35D-0009-A582-2C39-28107556F81B}"/>
                </a:ext>
              </a:extLst>
            </p:cNvPr>
            <p:cNvSpPr/>
            <p:nvPr/>
          </p:nvSpPr>
          <p:spPr>
            <a:xfrm>
              <a:off x="5470900" y="1109900"/>
              <a:ext cx="362725" cy="337700"/>
            </a:xfrm>
            <a:custGeom>
              <a:avLst/>
              <a:gdLst/>
              <a:ahLst/>
              <a:cxnLst/>
              <a:rect l="l" t="t" r="r" b="b"/>
              <a:pathLst>
                <a:path w="14509" h="13508" extrusionOk="0">
                  <a:moveTo>
                    <a:pt x="4667" y="0"/>
                  </a:moveTo>
                  <a:lnTo>
                    <a:pt x="4043" y="322"/>
                  </a:lnTo>
                  <a:lnTo>
                    <a:pt x="3477" y="643"/>
                  </a:lnTo>
                  <a:lnTo>
                    <a:pt x="2986" y="983"/>
                  </a:lnTo>
                  <a:lnTo>
                    <a:pt x="2570" y="1323"/>
                  </a:lnTo>
                  <a:lnTo>
                    <a:pt x="2192" y="1663"/>
                  </a:lnTo>
                  <a:lnTo>
                    <a:pt x="1871" y="2003"/>
                  </a:lnTo>
                  <a:lnTo>
                    <a:pt x="1588" y="2343"/>
                  </a:lnTo>
                  <a:lnTo>
                    <a:pt x="1342" y="2683"/>
                  </a:lnTo>
                  <a:lnTo>
                    <a:pt x="1134" y="3023"/>
                  </a:lnTo>
                  <a:lnTo>
                    <a:pt x="945" y="3363"/>
                  </a:lnTo>
                  <a:lnTo>
                    <a:pt x="775" y="3703"/>
                  </a:lnTo>
                  <a:lnTo>
                    <a:pt x="624" y="4024"/>
                  </a:lnTo>
                  <a:lnTo>
                    <a:pt x="322" y="4685"/>
                  </a:lnTo>
                  <a:lnTo>
                    <a:pt x="171" y="4988"/>
                  </a:lnTo>
                  <a:lnTo>
                    <a:pt x="1" y="5290"/>
                  </a:lnTo>
                  <a:lnTo>
                    <a:pt x="3666" y="5762"/>
                  </a:lnTo>
                  <a:lnTo>
                    <a:pt x="7047" y="13507"/>
                  </a:lnTo>
                  <a:lnTo>
                    <a:pt x="10523" y="5970"/>
                  </a:lnTo>
                  <a:lnTo>
                    <a:pt x="14509" y="5158"/>
                  </a:lnTo>
                  <a:lnTo>
                    <a:pt x="14339" y="4780"/>
                  </a:lnTo>
                  <a:lnTo>
                    <a:pt x="14169" y="4402"/>
                  </a:lnTo>
                  <a:lnTo>
                    <a:pt x="13980" y="4024"/>
                  </a:lnTo>
                  <a:lnTo>
                    <a:pt x="13772" y="3627"/>
                  </a:lnTo>
                  <a:lnTo>
                    <a:pt x="13545" y="3250"/>
                  </a:lnTo>
                  <a:lnTo>
                    <a:pt x="13300" y="2872"/>
                  </a:lnTo>
                  <a:lnTo>
                    <a:pt x="13035" y="2494"/>
                  </a:lnTo>
                  <a:lnTo>
                    <a:pt x="12771" y="2116"/>
                  </a:lnTo>
                  <a:lnTo>
                    <a:pt x="12487" y="1757"/>
                  </a:lnTo>
                  <a:lnTo>
                    <a:pt x="12204" y="1436"/>
                  </a:lnTo>
                  <a:lnTo>
                    <a:pt x="11921" y="1115"/>
                  </a:lnTo>
                  <a:lnTo>
                    <a:pt x="11618" y="832"/>
                  </a:lnTo>
                  <a:lnTo>
                    <a:pt x="11316" y="567"/>
                  </a:lnTo>
                  <a:lnTo>
                    <a:pt x="11014" y="341"/>
                  </a:lnTo>
                  <a:lnTo>
                    <a:pt x="10693" y="152"/>
                  </a:lnTo>
                  <a:lnTo>
                    <a:pt x="10391" y="0"/>
                  </a:lnTo>
                  <a:lnTo>
                    <a:pt x="7255" y="6763"/>
                  </a:lnTo>
                  <a:lnTo>
                    <a:pt x="46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598;p30">
              <a:extLst>
                <a:ext uri="{FF2B5EF4-FFF2-40B4-BE49-F238E27FC236}">
                  <a16:creationId xmlns:a16="http://schemas.microsoft.com/office/drawing/2014/main" id="{0B2988E6-4190-D367-79B8-3414AE930F18}"/>
                </a:ext>
              </a:extLst>
            </p:cNvPr>
            <p:cNvSpPr/>
            <p:nvPr/>
          </p:nvSpPr>
          <p:spPr>
            <a:xfrm>
              <a:off x="5582825" y="1105650"/>
              <a:ext cx="151150" cy="177600"/>
            </a:xfrm>
            <a:custGeom>
              <a:avLst/>
              <a:gdLst/>
              <a:ahLst/>
              <a:cxnLst/>
              <a:rect l="l" t="t" r="r" b="b"/>
              <a:pathLst>
                <a:path w="6046" h="7104" extrusionOk="0">
                  <a:moveTo>
                    <a:pt x="190" y="0"/>
                  </a:moveTo>
                  <a:lnTo>
                    <a:pt x="114" y="19"/>
                  </a:lnTo>
                  <a:lnTo>
                    <a:pt x="58" y="57"/>
                  </a:lnTo>
                  <a:lnTo>
                    <a:pt x="20" y="114"/>
                  </a:lnTo>
                  <a:lnTo>
                    <a:pt x="1" y="170"/>
                  </a:lnTo>
                  <a:lnTo>
                    <a:pt x="1" y="1172"/>
                  </a:lnTo>
                  <a:lnTo>
                    <a:pt x="20" y="1247"/>
                  </a:lnTo>
                  <a:lnTo>
                    <a:pt x="2608" y="7009"/>
                  </a:lnTo>
                  <a:lnTo>
                    <a:pt x="2646" y="7047"/>
                  </a:lnTo>
                  <a:lnTo>
                    <a:pt x="2683" y="7084"/>
                  </a:lnTo>
                  <a:lnTo>
                    <a:pt x="2721" y="7103"/>
                  </a:lnTo>
                  <a:lnTo>
                    <a:pt x="2816" y="7103"/>
                  </a:lnTo>
                  <a:lnTo>
                    <a:pt x="2853" y="7084"/>
                  </a:lnTo>
                  <a:lnTo>
                    <a:pt x="2891" y="7065"/>
                  </a:lnTo>
                  <a:lnTo>
                    <a:pt x="2929" y="7028"/>
                  </a:lnTo>
                  <a:lnTo>
                    <a:pt x="6027" y="1266"/>
                  </a:lnTo>
                  <a:lnTo>
                    <a:pt x="6046" y="1172"/>
                  </a:lnTo>
                  <a:lnTo>
                    <a:pt x="6046" y="170"/>
                  </a:lnTo>
                  <a:lnTo>
                    <a:pt x="6046" y="114"/>
                  </a:lnTo>
                  <a:lnTo>
                    <a:pt x="6008" y="57"/>
                  </a:lnTo>
                  <a:lnTo>
                    <a:pt x="5951" y="19"/>
                  </a:lnTo>
                  <a:lnTo>
                    <a:pt x="5876" y="0"/>
                  </a:lnTo>
                  <a:lnTo>
                    <a:pt x="5819" y="19"/>
                  </a:lnTo>
                  <a:lnTo>
                    <a:pt x="5762" y="57"/>
                  </a:lnTo>
                  <a:lnTo>
                    <a:pt x="5725" y="114"/>
                  </a:lnTo>
                  <a:lnTo>
                    <a:pt x="5706" y="170"/>
                  </a:lnTo>
                  <a:lnTo>
                    <a:pt x="5706" y="1134"/>
                  </a:lnTo>
                  <a:lnTo>
                    <a:pt x="2778" y="6537"/>
                  </a:lnTo>
                  <a:lnTo>
                    <a:pt x="360" y="1134"/>
                  </a:lnTo>
                  <a:lnTo>
                    <a:pt x="360" y="170"/>
                  </a:lnTo>
                  <a:lnTo>
                    <a:pt x="341" y="114"/>
                  </a:lnTo>
                  <a:lnTo>
                    <a:pt x="303" y="57"/>
                  </a:lnTo>
                  <a:lnTo>
                    <a:pt x="247" y="19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599;p30">
              <a:extLst>
                <a:ext uri="{FF2B5EF4-FFF2-40B4-BE49-F238E27FC236}">
                  <a16:creationId xmlns:a16="http://schemas.microsoft.com/office/drawing/2014/main" id="{8E649E21-B9C9-7A38-B95E-661BFF5073DA}"/>
                </a:ext>
              </a:extLst>
            </p:cNvPr>
            <p:cNvSpPr/>
            <p:nvPr/>
          </p:nvSpPr>
          <p:spPr>
            <a:xfrm>
              <a:off x="5466650" y="1234100"/>
              <a:ext cx="371225" cy="58600"/>
            </a:xfrm>
            <a:custGeom>
              <a:avLst/>
              <a:gdLst/>
              <a:ahLst/>
              <a:cxnLst/>
              <a:rect l="l" t="t" r="r" b="b"/>
              <a:pathLst>
                <a:path w="14849" h="2344" extrusionOk="0">
                  <a:moveTo>
                    <a:pt x="14641" y="1"/>
                  </a:moveTo>
                  <a:lnTo>
                    <a:pt x="13980" y="114"/>
                  </a:lnTo>
                  <a:lnTo>
                    <a:pt x="13243" y="246"/>
                  </a:lnTo>
                  <a:lnTo>
                    <a:pt x="12299" y="435"/>
                  </a:lnTo>
                  <a:lnTo>
                    <a:pt x="11203" y="700"/>
                  </a:lnTo>
                  <a:lnTo>
                    <a:pt x="10617" y="851"/>
                  </a:lnTo>
                  <a:lnTo>
                    <a:pt x="10013" y="1040"/>
                  </a:lnTo>
                  <a:lnTo>
                    <a:pt x="9408" y="1247"/>
                  </a:lnTo>
                  <a:lnTo>
                    <a:pt x="8785" y="1455"/>
                  </a:lnTo>
                  <a:lnTo>
                    <a:pt x="8162" y="1701"/>
                  </a:lnTo>
                  <a:lnTo>
                    <a:pt x="7557" y="1965"/>
                  </a:lnTo>
                  <a:lnTo>
                    <a:pt x="7160" y="1795"/>
                  </a:lnTo>
                  <a:lnTo>
                    <a:pt x="6499" y="1512"/>
                  </a:lnTo>
                  <a:lnTo>
                    <a:pt x="5611" y="1191"/>
                  </a:lnTo>
                  <a:lnTo>
                    <a:pt x="5101" y="1002"/>
                  </a:lnTo>
                  <a:lnTo>
                    <a:pt x="4572" y="832"/>
                  </a:lnTo>
                  <a:lnTo>
                    <a:pt x="4025" y="662"/>
                  </a:lnTo>
                  <a:lnTo>
                    <a:pt x="3439" y="511"/>
                  </a:lnTo>
                  <a:lnTo>
                    <a:pt x="2872" y="360"/>
                  </a:lnTo>
                  <a:lnTo>
                    <a:pt x="2287" y="265"/>
                  </a:lnTo>
                  <a:lnTo>
                    <a:pt x="1720" y="171"/>
                  </a:lnTo>
                  <a:lnTo>
                    <a:pt x="1172" y="133"/>
                  </a:lnTo>
                  <a:lnTo>
                    <a:pt x="643" y="114"/>
                  </a:lnTo>
                  <a:lnTo>
                    <a:pt x="398" y="133"/>
                  </a:lnTo>
                  <a:lnTo>
                    <a:pt x="152" y="152"/>
                  </a:lnTo>
                  <a:lnTo>
                    <a:pt x="77" y="171"/>
                  </a:lnTo>
                  <a:lnTo>
                    <a:pt x="20" y="227"/>
                  </a:lnTo>
                  <a:lnTo>
                    <a:pt x="1" y="284"/>
                  </a:lnTo>
                  <a:lnTo>
                    <a:pt x="1" y="360"/>
                  </a:lnTo>
                  <a:lnTo>
                    <a:pt x="20" y="416"/>
                  </a:lnTo>
                  <a:lnTo>
                    <a:pt x="58" y="473"/>
                  </a:lnTo>
                  <a:lnTo>
                    <a:pt x="114" y="492"/>
                  </a:lnTo>
                  <a:lnTo>
                    <a:pt x="190" y="511"/>
                  </a:lnTo>
                  <a:lnTo>
                    <a:pt x="435" y="473"/>
                  </a:lnTo>
                  <a:lnTo>
                    <a:pt x="1248" y="473"/>
                  </a:lnTo>
                  <a:lnTo>
                    <a:pt x="1833" y="548"/>
                  </a:lnTo>
                  <a:lnTo>
                    <a:pt x="2419" y="643"/>
                  </a:lnTo>
                  <a:lnTo>
                    <a:pt x="3023" y="775"/>
                  </a:lnTo>
                  <a:lnTo>
                    <a:pt x="3628" y="926"/>
                  </a:lnTo>
                  <a:lnTo>
                    <a:pt x="4232" y="1096"/>
                  </a:lnTo>
                  <a:lnTo>
                    <a:pt x="4799" y="1266"/>
                  </a:lnTo>
                  <a:lnTo>
                    <a:pt x="5347" y="1455"/>
                  </a:lnTo>
                  <a:lnTo>
                    <a:pt x="5838" y="1644"/>
                  </a:lnTo>
                  <a:lnTo>
                    <a:pt x="6688" y="1984"/>
                  </a:lnTo>
                  <a:lnTo>
                    <a:pt x="7255" y="2230"/>
                  </a:lnTo>
                  <a:lnTo>
                    <a:pt x="7481" y="2324"/>
                  </a:lnTo>
                  <a:lnTo>
                    <a:pt x="7557" y="2343"/>
                  </a:lnTo>
                  <a:lnTo>
                    <a:pt x="7633" y="2324"/>
                  </a:lnTo>
                  <a:lnTo>
                    <a:pt x="8237" y="2060"/>
                  </a:lnTo>
                  <a:lnTo>
                    <a:pt x="8842" y="1814"/>
                  </a:lnTo>
                  <a:lnTo>
                    <a:pt x="9465" y="1587"/>
                  </a:lnTo>
                  <a:lnTo>
                    <a:pt x="10069" y="1380"/>
                  </a:lnTo>
                  <a:lnTo>
                    <a:pt x="10674" y="1210"/>
                  </a:lnTo>
                  <a:lnTo>
                    <a:pt x="11260" y="1040"/>
                  </a:lnTo>
                  <a:lnTo>
                    <a:pt x="12336" y="775"/>
                  </a:lnTo>
                  <a:lnTo>
                    <a:pt x="13281" y="586"/>
                  </a:lnTo>
                  <a:lnTo>
                    <a:pt x="14018" y="454"/>
                  </a:lnTo>
                  <a:lnTo>
                    <a:pt x="14698" y="360"/>
                  </a:lnTo>
                  <a:lnTo>
                    <a:pt x="14754" y="341"/>
                  </a:lnTo>
                  <a:lnTo>
                    <a:pt x="14811" y="284"/>
                  </a:lnTo>
                  <a:lnTo>
                    <a:pt x="14830" y="227"/>
                  </a:lnTo>
                  <a:lnTo>
                    <a:pt x="14849" y="171"/>
                  </a:lnTo>
                  <a:lnTo>
                    <a:pt x="14830" y="95"/>
                  </a:lnTo>
                  <a:lnTo>
                    <a:pt x="14773" y="38"/>
                  </a:lnTo>
                  <a:lnTo>
                    <a:pt x="14716" y="20"/>
                  </a:lnTo>
                  <a:lnTo>
                    <a:pt x="1464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600;p30">
              <a:extLst>
                <a:ext uri="{FF2B5EF4-FFF2-40B4-BE49-F238E27FC236}">
                  <a16:creationId xmlns:a16="http://schemas.microsoft.com/office/drawing/2014/main" id="{AC039939-1B4C-BB4F-0B8F-2BA1BF4400E5}"/>
                </a:ext>
              </a:extLst>
            </p:cNvPr>
            <p:cNvSpPr/>
            <p:nvPr/>
          </p:nvSpPr>
          <p:spPr>
            <a:xfrm>
              <a:off x="5642825" y="1287000"/>
              <a:ext cx="13700" cy="164850"/>
            </a:xfrm>
            <a:custGeom>
              <a:avLst/>
              <a:gdLst/>
              <a:ahLst/>
              <a:cxnLst/>
              <a:rect l="l" t="t" r="r" b="b"/>
              <a:pathLst>
                <a:path w="548" h="6594" extrusionOk="0">
                  <a:moveTo>
                    <a:pt x="302" y="0"/>
                  </a:moveTo>
                  <a:lnTo>
                    <a:pt x="246" y="38"/>
                  </a:lnTo>
                  <a:lnTo>
                    <a:pt x="208" y="95"/>
                  </a:lnTo>
                  <a:lnTo>
                    <a:pt x="189" y="170"/>
                  </a:lnTo>
                  <a:lnTo>
                    <a:pt x="0" y="6404"/>
                  </a:lnTo>
                  <a:lnTo>
                    <a:pt x="0" y="6480"/>
                  </a:lnTo>
                  <a:lnTo>
                    <a:pt x="38" y="6536"/>
                  </a:lnTo>
                  <a:lnTo>
                    <a:pt x="94" y="6574"/>
                  </a:lnTo>
                  <a:lnTo>
                    <a:pt x="170" y="6593"/>
                  </a:lnTo>
                  <a:lnTo>
                    <a:pt x="227" y="6574"/>
                  </a:lnTo>
                  <a:lnTo>
                    <a:pt x="283" y="6536"/>
                  </a:lnTo>
                  <a:lnTo>
                    <a:pt x="321" y="6499"/>
                  </a:lnTo>
                  <a:lnTo>
                    <a:pt x="340" y="6423"/>
                  </a:lnTo>
                  <a:lnTo>
                    <a:pt x="548" y="170"/>
                  </a:lnTo>
                  <a:lnTo>
                    <a:pt x="529" y="114"/>
                  </a:lnTo>
                  <a:lnTo>
                    <a:pt x="491" y="57"/>
                  </a:lnTo>
                  <a:lnTo>
                    <a:pt x="453" y="19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601;p30">
              <a:extLst>
                <a:ext uri="{FF2B5EF4-FFF2-40B4-BE49-F238E27FC236}">
                  <a16:creationId xmlns:a16="http://schemas.microsoft.com/office/drawing/2014/main" id="{608995E8-5169-F339-79F4-12C5F5261F2E}"/>
                </a:ext>
              </a:extLst>
            </p:cNvPr>
            <p:cNvSpPr/>
            <p:nvPr/>
          </p:nvSpPr>
          <p:spPr>
            <a:xfrm>
              <a:off x="5642825" y="1443325"/>
              <a:ext cx="13700" cy="350425"/>
            </a:xfrm>
            <a:custGeom>
              <a:avLst/>
              <a:gdLst/>
              <a:ahLst/>
              <a:cxnLst/>
              <a:rect l="l" t="t" r="r" b="b"/>
              <a:pathLst>
                <a:path w="548" h="14017" extrusionOk="0">
                  <a:moveTo>
                    <a:pt x="94" y="0"/>
                  </a:moveTo>
                  <a:lnTo>
                    <a:pt x="38" y="38"/>
                  </a:lnTo>
                  <a:lnTo>
                    <a:pt x="0" y="94"/>
                  </a:lnTo>
                  <a:lnTo>
                    <a:pt x="0" y="170"/>
                  </a:lnTo>
                  <a:lnTo>
                    <a:pt x="189" y="13847"/>
                  </a:lnTo>
                  <a:lnTo>
                    <a:pt x="208" y="13903"/>
                  </a:lnTo>
                  <a:lnTo>
                    <a:pt x="246" y="13960"/>
                  </a:lnTo>
                  <a:lnTo>
                    <a:pt x="302" y="13998"/>
                  </a:lnTo>
                  <a:lnTo>
                    <a:pt x="378" y="14017"/>
                  </a:lnTo>
                  <a:lnTo>
                    <a:pt x="434" y="13998"/>
                  </a:lnTo>
                  <a:lnTo>
                    <a:pt x="491" y="13960"/>
                  </a:lnTo>
                  <a:lnTo>
                    <a:pt x="529" y="13903"/>
                  </a:lnTo>
                  <a:lnTo>
                    <a:pt x="548" y="13828"/>
                  </a:lnTo>
                  <a:lnTo>
                    <a:pt x="340" y="170"/>
                  </a:lnTo>
                  <a:lnTo>
                    <a:pt x="321" y="94"/>
                  </a:lnTo>
                  <a:lnTo>
                    <a:pt x="302" y="38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602;p30">
              <a:extLst>
                <a:ext uri="{FF2B5EF4-FFF2-40B4-BE49-F238E27FC236}">
                  <a16:creationId xmlns:a16="http://schemas.microsoft.com/office/drawing/2014/main" id="{EEAB4881-2669-E4ED-567D-98C466AE377F}"/>
                </a:ext>
              </a:extLst>
            </p:cNvPr>
            <p:cNvSpPr/>
            <p:nvPr/>
          </p:nvSpPr>
          <p:spPr>
            <a:xfrm>
              <a:off x="5663600" y="1469750"/>
              <a:ext cx="36850" cy="36875"/>
            </a:xfrm>
            <a:custGeom>
              <a:avLst/>
              <a:gdLst/>
              <a:ahLst/>
              <a:cxnLst/>
              <a:rect l="l" t="t" r="r" b="b"/>
              <a:pathLst>
                <a:path w="1474" h="1475" extrusionOk="0">
                  <a:moveTo>
                    <a:pt x="586" y="1"/>
                  </a:moveTo>
                  <a:lnTo>
                    <a:pt x="435" y="58"/>
                  </a:lnTo>
                  <a:lnTo>
                    <a:pt x="321" y="114"/>
                  </a:lnTo>
                  <a:lnTo>
                    <a:pt x="208" y="209"/>
                  </a:lnTo>
                  <a:lnTo>
                    <a:pt x="114" y="322"/>
                  </a:lnTo>
                  <a:lnTo>
                    <a:pt x="57" y="454"/>
                  </a:lnTo>
                  <a:lnTo>
                    <a:pt x="0" y="586"/>
                  </a:lnTo>
                  <a:lnTo>
                    <a:pt x="0" y="738"/>
                  </a:lnTo>
                  <a:lnTo>
                    <a:pt x="0" y="889"/>
                  </a:lnTo>
                  <a:lnTo>
                    <a:pt x="57" y="1021"/>
                  </a:lnTo>
                  <a:lnTo>
                    <a:pt x="114" y="1153"/>
                  </a:lnTo>
                  <a:lnTo>
                    <a:pt x="208" y="1267"/>
                  </a:lnTo>
                  <a:lnTo>
                    <a:pt x="321" y="1342"/>
                  </a:lnTo>
                  <a:lnTo>
                    <a:pt x="435" y="1418"/>
                  </a:lnTo>
                  <a:lnTo>
                    <a:pt x="586" y="1455"/>
                  </a:lnTo>
                  <a:lnTo>
                    <a:pt x="737" y="1474"/>
                  </a:lnTo>
                  <a:lnTo>
                    <a:pt x="888" y="1455"/>
                  </a:lnTo>
                  <a:lnTo>
                    <a:pt x="1020" y="1418"/>
                  </a:lnTo>
                  <a:lnTo>
                    <a:pt x="1152" y="1342"/>
                  </a:lnTo>
                  <a:lnTo>
                    <a:pt x="1247" y="1267"/>
                  </a:lnTo>
                  <a:lnTo>
                    <a:pt x="1341" y="1153"/>
                  </a:lnTo>
                  <a:lnTo>
                    <a:pt x="1417" y="1021"/>
                  </a:lnTo>
                  <a:lnTo>
                    <a:pt x="1455" y="889"/>
                  </a:lnTo>
                  <a:lnTo>
                    <a:pt x="1474" y="738"/>
                  </a:lnTo>
                  <a:lnTo>
                    <a:pt x="1455" y="586"/>
                  </a:lnTo>
                  <a:lnTo>
                    <a:pt x="1417" y="454"/>
                  </a:lnTo>
                  <a:lnTo>
                    <a:pt x="1341" y="322"/>
                  </a:lnTo>
                  <a:lnTo>
                    <a:pt x="1247" y="209"/>
                  </a:lnTo>
                  <a:lnTo>
                    <a:pt x="1152" y="114"/>
                  </a:lnTo>
                  <a:lnTo>
                    <a:pt x="1020" y="58"/>
                  </a:lnTo>
                  <a:lnTo>
                    <a:pt x="888" y="1"/>
                  </a:lnTo>
                  <a:close/>
                </a:path>
              </a:pathLst>
            </a:custGeom>
            <a:solidFill>
              <a:srgbClr val="F2B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603;p30">
              <a:extLst>
                <a:ext uri="{FF2B5EF4-FFF2-40B4-BE49-F238E27FC236}">
                  <a16:creationId xmlns:a16="http://schemas.microsoft.com/office/drawing/2014/main" id="{3C33181D-758B-3A0D-39A5-485FF8A1BAE9}"/>
                </a:ext>
              </a:extLst>
            </p:cNvPr>
            <p:cNvSpPr/>
            <p:nvPr/>
          </p:nvSpPr>
          <p:spPr>
            <a:xfrm>
              <a:off x="5665950" y="1675675"/>
              <a:ext cx="37325" cy="37325"/>
            </a:xfrm>
            <a:custGeom>
              <a:avLst/>
              <a:gdLst/>
              <a:ahLst/>
              <a:cxnLst/>
              <a:rect l="l" t="t" r="r" b="b"/>
              <a:pathLst>
                <a:path w="1493" h="1493" extrusionOk="0">
                  <a:moveTo>
                    <a:pt x="756" y="0"/>
                  </a:moveTo>
                  <a:lnTo>
                    <a:pt x="605" y="19"/>
                  </a:lnTo>
                  <a:lnTo>
                    <a:pt x="454" y="57"/>
                  </a:lnTo>
                  <a:lnTo>
                    <a:pt x="341" y="132"/>
                  </a:lnTo>
                  <a:lnTo>
                    <a:pt x="227" y="227"/>
                  </a:lnTo>
                  <a:lnTo>
                    <a:pt x="133" y="340"/>
                  </a:lnTo>
                  <a:lnTo>
                    <a:pt x="57" y="453"/>
                  </a:lnTo>
                  <a:lnTo>
                    <a:pt x="20" y="605"/>
                  </a:lnTo>
                  <a:lnTo>
                    <a:pt x="1" y="756"/>
                  </a:lnTo>
                  <a:lnTo>
                    <a:pt x="20" y="888"/>
                  </a:lnTo>
                  <a:lnTo>
                    <a:pt x="57" y="1039"/>
                  </a:lnTo>
                  <a:lnTo>
                    <a:pt x="133" y="1171"/>
                  </a:lnTo>
                  <a:lnTo>
                    <a:pt x="227" y="1266"/>
                  </a:lnTo>
                  <a:lnTo>
                    <a:pt x="341" y="1360"/>
                  </a:lnTo>
                  <a:lnTo>
                    <a:pt x="454" y="1436"/>
                  </a:lnTo>
                  <a:lnTo>
                    <a:pt x="605" y="1473"/>
                  </a:lnTo>
                  <a:lnTo>
                    <a:pt x="756" y="1492"/>
                  </a:lnTo>
                  <a:lnTo>
                    <a:pt x="888" y="1473"/>
                  </a:lnTo>
                  <a:lnTo>
                    <a:pt x="1040" y="1436"/>
                  </a:lnTo>
                  <a:lnTo>
                    <a:pt x="1153" y="1360"/>
                  </a:lnTo>
                  <a:lnTo>
                    <a:pt x="1266" y="1266"/>
                  </a:lnTo>
                  <a:lnTo>
                    <a:pt x="1361" y="1171"/>
                  </a:lnTo>
                  <a:lnTo>
                    <a:pt x="1436" y="1039"/>
                  </a:lnTo>
                  <a:lnTo>
                    <a:pt x="1474" y="888"/>
                  </a:lnTo>
                  <a:lnTo>
                    <a:pt x="1493" y="756"/>
                  </a:lnTo>
                  <a:lnTo>
                    <a:pt x="1474" y="605"/>
                  </a:lnTo>
                  <a:lnTo>
                    <a:pt x="1436" y="453"/>
                  </a:lnTo>
                  <a:lnTo>
                    <a:pt x="1361" y="340"/>
                  </a:lnTo>
                  <a:lnTo>
                    <a:pt x="1266" y="227"/>
                  </a:lnTo>
                  <a:lnTo>
                    <a:pt x="1153" y="132"/>
                  </a:lnTo>
                  <a:lnTo>
                    <a:pt x="1040" y="57"/>
                  </a:lnTo>
                  <a:lnTo>
                    <a:pt x="888" y="19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2B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604;p30">
              <a:extLst>
                <a:ext uri="{FF2B5EF4-FFF2-40B4-BE49-F238E27FC236}">
                  <a16:creationId xmlns:a16="http://schemas.microsoft.com/office/drawing/2014/main" id="{14177CB7-BA05-C0BD-E752-6F36245A5C30}"/>
                </a:ext>
              </a:extLst>
            </p:cNvPr>
            <p:cNvSpPr/>
            <p:nvPr/>
          </p:nvSpPr>
          <p:spPr>
            <a:xfrm>
              <a:off x="5668325" y="1775775"/>
              <a:ext cx="36850" cy="37350"/>
            </a:xfrm>
            <a:custGeom>
              <a:avLst/>
              <a:gdLst/>
              <a:ahLst/>
              <a:cxnLst/>
              <a:rect l="l" t="t" r="r" b="b"/>
              <a:pathLst>
                <a:path w="1474" h="1494" extrusionOk="0">
                  <a:moveTo>
                    <a:pt x="737" y="1"/>
                  </a:moveTo>
                  <a:lnTo>
                    <a:pt x="586" y="20"/>
                  </a:lnTo>
                  <a:lnTo>
                    <a:pt x="435" y="57"/>
                  </a:lnTo>
                  <a:lnTo>
                    <a:pt x="321" y="133"/>
                  </a:lnTo>
                  <a:lnTo>
                    <a:pt x="208" y="227"/>
                  </a:lnTo>
                  <a:lnTo>
                    <a:pt x="113" y="322"/>
                  </a:lnTo>
                  <a:lnTo>
                    <a:pt x="57" y="454"/>
                  </a:lnTo>
                  <a:lnTo>
                    <a:pt x="0" y="586"/>
                  </a:lnTo>
                  <a:lnTo>
                    <a:pt x="0" y="738"/>
                  </a:lnTo>
                  <a:lnTo>
                    <a:pt x="0" y="889"/>
                  </a:lnTo>
                  <a:lnTo>
                    <a:pt x="57" y="1040"/>
                  </a:lnTo>
                  <a:lnTo>
                    <a:pt x="113" y="1153"/>
                  </a:lnTo>
                  <a:lnTo>
                    <a:pt x="208" y="1266"/>
                  </a:lnTo>
                  <a:lnTo>
                    <a:pt x="321" y="1361"/>
                  </a:lnTo>
                  <a:lnTo>
                    <a:pt x="435" y="1418"/>
                  </a:lnTo>
                  <a:lnTo>
                    <a:pt x="586" y="1474"/>
                  </a:lnTo>
                  <a:lnTo>
                    <a:pt x="737" y="1493"/>
                  </a:lnTo>
                  <a:lnTo>
                    <a:pt x="888" y="1474"/>
                  </a:lnTo>
                  <a:lnTo>
                    <a:pt x="1020" y="1418"/>
                  </a:lnTo>
                  <a:lnTo>
                    <a:pt x="1152" y="1361"/>
                  </a:lnTo>
                  <a:lnTo>
                    <a:pt x="1247" y="1266"/>
                  </a:lnTo>
                  <a:lnTo>
                    <a:pt x="1341" y="1153"/>
                  </a:lnTo>
                  <a:lnTo>
                    <a:pt x="1417" y="1040"/>
                  </a:lnTo>
                  <a:lnTo>
                    <a:pt x="1455" y="889"/>
                  </a:lnTo>
                  <a:lnTo>
                    <a:pt x="1474" y="738"/>
                  </a:lnTo>
                  <a:lnTo>
                    <a:pt x="1455" y="586"/>
                  </a:lnTo>
                  <a:lnTo>
                    <a:pt x="1417" y="454"/>
                  </a:lnTo>
                  <a:lnTo>
                    <a:pt x="1341" y="322"/>
                  </a:lnTo>
                  <a:lnTo>
                    <a:pt x="1247" y="227"/>
                  </a:lnTo>
                  <a:lnTo>
                    <a:pt x="1152" y="133"/>
                  </a:lnTo>
                  <a:lnTo>
                    <a:pt x="1020" y="57"/>
                  </a:lnTo>
                  <a:lnTo>
                    <a:pt x="888" y="20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2B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605;p30">
              <a:extLst>
                <a:ext uri="{FF2B5EF4-FFF2-40B4-BE49-F238E27FC236}">
                  <a16:creationId xmlns:a16="http://schemas.microsoft.com/office/drawing/2014/main" id="{35C51170-D4E8-53D8-EC39-CCDE3A6322DC}"/>
                </a:ext>
              </a:extLst>
            </p:cNvPr>
            <p:cNvSpPr/>
            <p:nvPr/>
          </p:nvSpPr>
          <p:spPr>
            <a:xfrm>
              <a:off x="5663600" y="1574600"/>
              <a:ext cx="36850" cy="36850"/>
            </a:xfrm>
            <a:custGeom>
              <a:avLst/>
              <a:gdLst/>
              <a:ahLst/>
              <a:cxnLst/>
              <a:rect l="l" t="t" r="r" b="b"/>
              <a:pathLst>
                <a:path w="1474" h="1474" extrusionOk="0">
                  <a:moveTo>
                    <a:pt x="737" y="1"/>
                  </a:moveTo>
                  <a:lnTo>
                    <a:pt x="586" y="19"/>
                  </a:lnTo>
                  <a:lnTo>
                    <a:pt x="435" y="57"/>
                  </a:lnTo>
                  <a:lnTo>
                    <a:pt x="321" y="114"/>
                  </a:lnTo>
                  <a:lnTo>
                    <a:pt x="208" y="208"/>
                  </a:lnTo>
                  <a:lnTo>
                    <a:pt x="114" y="322"/>
                  </a:lnTo>
                  <a:lnTo>
                    <a:pt x="57" y="454"/>
                  </a:lnTo>
                  <a:lnTo>
                    <a:pt x="0" y="586"/>
                  </a:lnTo>
                  <a:lnTo>
                    <a:pt x="0" y="737"/>
                  </a:lnTo>
                  <a:lnTo>
                    <a:pt x="0" y="888"/>
                  </a:lnTo>
                  <a:lnTo>
                    <a:pt x="57" y="1021"/>
                  </a:lnTo>
                  <a:lnTo>
                    <a:pt x="114" y="1153"/>
                  </a:lnTo>
                  <a:lnTo>
                    <a:pt x="208" y="1266"/>
                  </a:lnTo>
                  <a:lnTo>
                    <a:pt x="321" y="1361"/>
                  </a:lnTo>
                  <a:lnTo>
                    <a:pt x="435" y="1417"/>
                  </a:lnTo>
                  <a:lnTo>
                    <a:pt x="586" y="1455"/>
                  </a:lnTo>
                  <a:lnTo>
                    <a:pt x="737" y="1474"/>
                  </a:lnTo>
                  <a:lnTo>
                    <a:pt x="888" y="1455"/>
                  </a:lnTo>
                  <a:lnTo>
                    <a:pt x="1020" y="1417"/>
                  </a:lnTo>
                  <a:lnTo>
                    <a:pt x="1152" y="1361"/>
                  </a:lnTo>
                  <a:lnTo>
                    <a:pt x="1247" y="1266"/>
                  </a:lnTo>
                  <a:lnTo>
                    <a:pt x="1341" y="1153"/>
                  </a:lnTo>
                  <a:lnTo>
                    <a:pt x="1417" y="1021"/>
                  </a:lnTo>
                  <a:lnTo>
                    <a:pt x="1455" y="888"/>
                  </a:lnTo>
                  <a:lnTo>
                    <a:pt x="1474" y="737"/>
                  </a:lnTo>
                  <a:lnTo>
                    <a:pt x="1455" y="586"/>
                  </a:lnTo>
                  <a:lnTo>
                    <a:pt x="1417" y="454"/>
                  </a:lnTo>
                  <a:lnTo>
                    <a:pt x="1341" y="322"/>
                  </a:lnTo>
                  <a:lnTo>
                    <a:pt x="1247" y="208"/>
                  </a:lnTo>
                  <a:lnTo>
                    <a:pt x="1152" y="114"/>
                  </a:lnTo>
                  <a:lnTo>
                    <a:pt x="1020" y="57"/>
                  </a:lnTo>
                  <a:lnTo>
                    <a:pt x="888" y="19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2B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606;p30">
              <a:extLst>
                <a:ext uri="{FF2B5EF4-FFF2-40B4-BE49-F238E27FC236}">
                  <a16:creationId xmlns:a16="http://schemas.microsoft.com/office/drawing/2014/main" id="{F84C8443-C494-7EFE-FB62-92E4430C880F}"/>
                </a:ext>
              </a:extLst>
            </p:cNvPr>
            <p:cNvSpPr/>
            <p:nvPr/>
          </p:nvSpPr>
          <p:spPr>
            <a:xfrm>
              <a:off x="5443050" y="1784750"/>
              <a:ext cx="448675" cy="97775"/>
            </a:xfrm>
            <a:custGeom>
              <a:avLst/>
              <a:gdLst/>
              <a:ahLst/>
              <a:cxnLst/>
              <a:rect l="l" t="t" r="r" b="b"/>
              <a:pathLst>
                <a:path w="17947" h="3911" extrusionOk="0">
                  <a:moveTo>
                    <a:pt x="8369" y="1"/>
                  </a:moveTo>
                  <a:lnTo>
                    <a:pt x="8312" y="20"/>
                  </a:lnTo>
                  <a:lnTo>
                    <a:pt x="8255" y="38"/>
                  </a:lnTo>
                  <a:lnTo>
                    <a:pt x="8218" y="76"/>
                  </a:lnTo>
                  <a:lnTo>
                    <a:pt x="8199" y="133"/>
                  </a:lnTo>
                  <a:lnTo>
                    <a:pt x="7349" y="3344"/>
                  </a:lnTo>
                  <a:lnTo>
                    <a:pt x="189" y="2626"/>
                  </a:lnTo>
                  <a:lnTo>
                    <a:pt x="114" y="2645"/>
                  </a:lnTo>
                  <a:lnTo>
                    <a:pt x="57" y="2664"/>
                  </a:lnTo>
                  <a:lnTo>
                    <a:pt x="19" y="2721"/>
                  </a:lnTo>
                  <a:lnTo>
                    <a:pt x="0" y="2796"/>
                  </a:lnTo>
                  <a:lnTo>
                    <a:pt x="0" y="2853"/>
                  </a:lnTo>
                  <a:lnTo>
                    <a:pt x="38" y="2910"/>
                  </a:lnTo>
                  <a:lnTo>
                    <a:pt x="95" y="2966"/>
                  </a:lnTo>
                  <a:lnTo>
                    <a:pt x="152" y="2985"/>
                  </a:lnTo>
                  <a:lnTo>
                    <a:pt x="7462" y="3703"/>
                  </a:lnTo>
                  <a:lnTo>
                    <a:pt x="7519" y="3703"/>
                  </a:lnTo>
                  <a:lnTo>
                    <a:pt x="7575" y="3665"/>
                  </a:lnTo>
                  <a:lnTo>
                    <a:pt x="7613" y="3628"/>
                  </a:lnTo>
                  <a:lnTo>
                    <a:pt x="7651" y="3571"/>
                  </a:lnTo>
                  <a:lnTo>
                    <a:pt x="8331" y="983"/>
                  </a:lnTo>
                  <a:lnTo>
                    <a:pt x="8822" y="3760"/>
                  </a:lnTo>
                  <a:lnTo>
                    <a:pt x="8841" y="3817"/>
                  </a:lnTo>
                  <a:lnTo>
                    <a:pt x="8879" y="3873"/>
                  </a:lnTo>
                  <a:lnTo>
                    <a:pt x="8936" y="3892"/>
                  </a:lnTo>
                  <a:lnTo>
                    <a:pt x="8992" y="3911"/>
                  </a:lnTo>
                  <a:lnTo>
                    <a:pt x="9011" y="3911"/>
                  </a:lnTo>
                  <a:lnTo>
                    <a:pt x="17795" y="3023"/>
                  </a:lnTo>
                  <a:lnTo>
                    <a:pt x="17852" y="3004"/>
                  </a:lnTo>
                  <a:lnTo>
                    <a:pt x="17908" y="2948"/>
                  </a:lnTo>
                  <a:lnTo>
                    <a:pt x="17927" y="2891"/>
                  </a:lnTo>
                  <a:lnTo>
                    <a:pt x="17946" y="2834"/>
                  </a:lnTo>
                  <a:lnTo>
                    <a:pt x="17927" y="2759"/>
                  </a:lnTo>
                  <a:lnTo>
                    <a:pt x="17889" y="2702"/>
                  </a:lnTo>
                  <a:lnTo>
                    <a:pt x="17814" y="2683"/>
                  </a:lnTo>
                  <a:lnTo>
                    <a:pt x="17757" y="2664"/>
                  </a:lnTo>
                  <a:lnTo>
                    <a:pt x="9124" y="3552"/>
                  </a:lnTo>
                  <a:lnTo>
                    <a:pt x="8539" y="152"/>
                  </a:lnTo>
                  <a:lnTo>
                    <a:pt x="8520" y="95"/>
                  </a:lnTo>
                  <a:lnTo>
                    <a:pt x="8482" y="57"/>
                  </a:lnTo>
                  <a:lnTo>
                    <a:pt x="8425" y="20"/>
                  </a:lnTo>
                  <a:lnTo>
                    <a:pt x="836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607;p30">
              <a:extLst>
                <a:ext uri="{FF2B5EF4-FFF2-40B4-BE49-F238E27FC236}">
                  <a16:creationId xmlns:a16="http://schemas.microsoft.com/office/drawing/2014/main" id="{4775B75D-A27A-63DC-3CD8-2B78494EFAD8}"/>
                </a:ext>
              </a:extLst>
            </p:cNvPr>
            <p:cNvSpPr/>
            <p:nvPr/>
          </p:nvSpPr>
          <p:spPr>
            <a:xfrm>
              <a:off x="5087450" y="1382875"/>
              <a:ext cx="194100" cy="213475"/>
            </a:xfrm>
            <a:custGeom>
              <a:avLst/>
              <a:gdLst/>
              <a:ahLst/>
              <a:cxnLst/>
              <a:rect l="l" t="t" r="r" b="b"/>
              <a:pathLst>
                <a:path w="7764" h="8539" extrusionOk="0">
                  <a:moveTo>
                    <a:pt x="2418" y="0"/>
                  </a:moveTo>
                  <a:lnTo>
                    <a:pt x="0" y="2682"/>
                  </a:lnTo>
                  <a:lnTo>
                    <a:pt x="4534" y="8538"/>
                  </a:lnTo>
                  <a:lnTo>
                    <a:pt x="7764" y="6121"/>
                  </a:lnTo>
                  <a:lnTo>
                    <a:pt x="2418" y="0"/>
                  </a:lnTo>
                  <a:close/>
                </a:path>
              </a:pathLst>
            </a:custGeom>
            <a:solidFill>
              <a:srgbClr val="2D8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608;p30">
              <a:extLst>
                <a:ext uri="{FF2B5EF4-FFF2-40B4-BE49-F238E27FC236}">
                  <a16:creationId xmlns:a16="http://schemas.microsoft.com/office/drawing/2014/main" id="{263765F3-3738-E78F-2072-8555507CA0D0}"/>
                </a:ext>
              </a:extLst>
            </p:cNvPr>
            <p:cNvSpPr/>
            <p:nvPr/>
          </p:nvSpPr>
          <p:spPr>
            <a:xfrm>
              <a:off x="5152150" y="1395150"/>
              <a:ext cx="125150" cy="136025"/>
            </a:xfrm>
            <a:custGeom>
              <a:avLst/>
              <a:gdLst/>
              <a:ahLst/>
              <a:cxnLst/>
              <a:rect l="l" t="t" r="r" b="b"/>
              <a:pathLst>
                <a:path w="5006" h="5441" extrusionOk="0">
                  <a:moveTo>
                    <a:pt x="113" y="0"/>
                  </a:moveTo>
                  <a:lnTo>
                    <a:pt x="57" y="38"/>
                  </a:lnTo>
                  <a:lnTo>
                    <a:pt x="0" y="95"/>
                  </a:lnTo>
                  <a:lnTo>
                    <a:pt x="0" y="151"/>
                  </a:lnTo>
                  <a:lnTo>
                    <a:pt x="0" y="227"/>
                  </a:lnTo>
                  <a:lnTo>
                    <a:pt x="38" y="284"/>
                  </a:lnTo>
                  <a:lnTo>
                    <a:pt x="4704" y="5384"/>
                  </a:lnTo>
                  <a:lnTo>
                    <a:pt x="4760" y="5441"/>
                  </a:lnTo>
                  <a:lnTo>
                    <a:pt x="4893" y="5441"/>
                  </a:lnTo>
                  <a:lnTo>
                    <a:pt x="4949" y="5403"/>
                  </a:lnTo>
                  <a:lnTo>
                    <a:pt x="4987" y="5346"/>
                  </a:lnTo>
                  <a:lnTo>
                    <a:pt x="5006" y="5289"/>
                  </a:lnTo>
                  <a:lnTo>
                    <a:pt x="5006" y="5214"/>
                  </a:lnTo>
                  <a:lnTo>
                    <a:pt x="4968" y="5157"/>
                  </a:lnTo>
                  <a:lnTo>
                    <a:pt x="302" y="5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609;p30">
              <a:extLst>
                <a:ext uri="{FF2B5EF4-FFF2-40B4-BE49-F238E27FC236}">
                  <a16:creationId xmlns:a16="http://schemas.microsoft.com/office/drawing/2014/main" id="{DB04675D-29DE-642D-2643-BD2CE0AFBCA8}"/>
                </a:ext>
              </a:extLst>
            </p:cNvPr>
            <p:cNvSpPr/>
            <p:nvPr/>
          </p:nvSpPr>
          <p:spPr>
            <a:xfrm>
              <a:off x="5884600" y="1293125"/>
              <a:ext cx="29300" cy="208300"/>
            </a:xfrm>
            <a:custGeom>
              <a:avLst/>
              <a:gdLst/>
              <a:ahLst/>
              <a:cxnLst/>
              <a:rect l="l" t="t" r="r" b="b"/>
              <a:pathLst>
                <a:path w="1172" h="8332" extrusionOk="0">
                  <a:moveTo>
                    <a:pt x="945" y="1"/>
                  </a:moveTo>
                  <a:lnTo>
                    <a:pt x="889" y="39"/>
                  </a:lnTo>
                  <a:lnTo>
                    <a:pt x="851" y="95"/>
                  </a:lnTo>
                  <a:lnTo>
                    <a:pt x="832" y="152"/>
                  </a:lnTo>
                  <a:lnTo>
                    <a:pt x="1" y="8143"/>
                  </a:lnTo>
                  <a:lnTo>
                    <a:pt x="1" y="8218"/>
                  </a:lnTo>
                  <a:lnTo>
                    <a:pt x="39" y="8275"/>
                  </a:lnTo>
                  <a:lnTo>
                    <a:pt x="95" y="8313"/>
                  </a:lnTo>
                  <a:lnTo>
                    <a:pt x="152" y="8332"/>
                  </a:lnTo>
                  <a:lnTo>
                    <a:pt x="171" y="8332"/>
                  </a:lnTo>
                  <a:lnTo>
                    <a:pt x="246" y="8313"/>
                  </a:lnTo>
                  <a:lnTo>
                    <a:pt x="284" y="8294"/>
                  </a:lnTo>
                  <a:lnTo>
                    <a:pt x="322" y="8237"/>
                  </a:lnTo>
                  <a:lnTo>
                    <a:pt x="341" y="8180"/>
                  </a:lnTo>
                  <a:lnTo>
                    <a:pt x="1172" y="190"/>
                  </a:lnTo>
                  <a:lnTo>
                    <a:pt x="1172" y="133"/>
                  </a:lnTo>
                  <a:lnTo>
                    <a:pt x="1134" y="58"/>
                  </a:lnTo>
                  <a:lnTo>
                    <a:pt x="1078" y="20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610;p30">
              <a:extLst>
                <a:ext uri="{FF2B5EF4-FFF2-40B4-BE49-F238E27FC236}">
                  <a16:creationId xmlns:a16="http://schemas.microsoft.com/office/drawing/2014/main" id="{8D8D7B87-E961-D79C-9AD6-F1B53AD89EDB}"/>
                </a:ext>
              </a:extLst>
            </p:cNvPr>
            <p:cNvSpPr/>
            <p:nvPr/>
          </p:nvSpPr>
          <p:spPr>
            <a:xfrm>
              <a:off x="5466650" y="1248750"/>
              <a:ext cx="319275" cy="141225"/>
            </a:xfrm>
            <a:custGeom>
              <a:avLst/>
              <a:gdLst/>
              <a:ahLst/>
              <a:cxnLst/>
              <a:rect l="l" t="t" r="r" b="b"/>
              <a:pathLst>
                <a:path w="12771" h="5649" extrusionOk="0">
                  <a:moveTo>
                    <a:pt x="6405" y="737"/>
                  </a:moveTo>
                  <a:lnTo>
                    <a:pt x="6575" y="756"/>
                  </a:lnTo>
                  <a:lnTo>
                    <a:pt x="6745" y="813"/>
                  </a:lnTo>
                  <a:lnTo>
                    <a:pt x="6877" y="888"/>
                  </a:lnTo>
                  <a:lnTo>
                    <a:pt x="7009" y="1001"/>
                  </a:lnTo>
                  <a:lnTo>
                    <a:pt x="7123" y="1134"/>
                  </a:lnTo>
                  <a:lnTo>
                    <a:pt x="7198" y="1285"/>
                  </a:lnTo>
                  <a:lnTo>
                    <a:pt x="7236" y="1455"/>
                  </a:lnTo>
                  <a:lnTo>
                    <a:pt x="7255" y="1625"/>
                  </a:lnTo>
                  <a:lnTo>
                    <a:pt x="7236" y="1795"/>
                  </a:lnTo>
                  <a:lnTo>
                    <a:pt x="7179" y="1965"/>
                  </a:lnTo>
                  <a:lnTo>
                    <a:pt x="7085" y="2097"/>
                  </a:lnTo>
                  <a:lnTo>
                    <a:pt x="6990" y="2229"/>
                  </a:lnTo>
                  <a:lnTo>
                    <a:pt x="6858" y="2324"/>
                  </a:lnTo>
                  <a:lnTo>
                    <a:pt x="6707" y="2399"/>
                  </a:lnTo>
                  <a:lnTo>
                    <a:pt x="6537" y="2456"/>
                  </a:lnTo>
                  <a:lnTo>
                    <a:pt x="6367" y="2475"/>
                  </a:lnTo>
                  <a:lnTo>
                    <a:pt x="6197" y="2456"/>
                  </a:lnTo>
                  <a:lnTo>
                    <a:pt x="6027" y="2399"/>
                  </a:lnTo>
                  <a:lnTo>
                    <a:pt x="5895" y="2305"/>
                  </a:lnTo>
                  <a:lnTo>
                    <a:pt x="5762" y="2210"/>
                  </a:lnTo>
                  <a:lnTo>
                    <a:pt x="5649" y="2078"/>
                  </a:lnTo>
                  <a:lnTo>
                    <a:pt x="5574" y="1927"/>
                  </a:lnTo>
                  <a:lnTo>
                    <a:pt x="5536" y="1757"/>
                  </a:lnTo>
                  <a:lnTo>
                    <a:pt x="5517" y="1587"/>
                  </a:lnTo>
                  <a:lnTo>
                    <a:pt x="5536" y="1417"/>
                  </a:lnTo>
                  <a:lnTo>
                    <a:pt x="5592" y="1247"/>
                  </a:lnTo>
                  <a:lnTo>
                    <a:pt x="5687" y="1096"/>
                  </a:lnTo>
                  <a:lnTo>
                    <a:pt x="5781" y="983"/>
                  </a:lnTo>
                  <a:lnTo>
                    <a:pt x="5914" y="869"/>
                  </a:lnTo>
                  <a:lnTo>
                    <a:pt x="6065" y="794"/>
                  </a:lnTo>
                  <a:lnTo>
                    <a:pt x="6235" y="756"/>
                  </a:lnTo>
                  <a:lnTo>
                    <a:pt x="6405" y="737"/>
                  </a:lnTo>
                  <a:close/>
                  <a:moveTo>
                    <a:pt x="6140" y="0"/>
                  </a:moveTo>
                  <a:lnTo>
                    <a:pt x="5857" y="38"/>
                  </a:lnTo>
                  <a:lnTo>
                    <a:pt x="5555" y="114"/>
                  </a:lnTo>
                  <a:lnTo>
                    <a:pt x="5404" y="151"/>
                  </a:lnTo>
                  <a:lnTo>
                    <a:pt x="5271" y="227"/>
                  </a:lnTo>
                  <a:lnTo>
                    <a:pt x="5139" y="302"/>
                  </a:lnTo>
                  <a:lnTo>
                    <a:pt x="5007" y="397"/>
                  </a:lnTo>
                  <a:lnTo>
                    <a:pt x="4894" y="510"/>
                  </a:lnTo>
                  <a:lnTo>
                    <a:pt x="4780" y="624"/>
                  </a:lnTo>
                  <a:lnTo>
                    <a:pt x="4705" y="775"/>
                  </a:lnTo>
                  <a:lnTo>
                    <a:pt x="4629" y="926"/>
                  </a:lnTo>
                  <a:lnTo>
                    <a:pt x="4572" y="1115"/>
                  </a:lnTo>
                  <a:lnTo>
                    <a:pt x="4535" y="1304"/>
                  </a:lnTo>
                  <a:lnTo>
                    <a:pt x="4516" y="1511"/>
                  </a:lnTo>
                  <a:lnTo>
                    <a:pt x="4516" y="1719"/>
                  </a:lnTo>
                  <a:lnTo>
                    <a:pt x="4535" y="1908"/>
                  </a:lnTo>
                  <a:lnTo>
                    <a:pt x="4572" y="2097"/>
                  </a:lnTo>
                  <a:lnTo>
                    <a:pt x="4648" y="2437"/>
                  </a:lnTo>
                  <a:lnTo>
                    <a:pt x="4761" y="2739"/>
                  </a:lnTo>
                  <a:lnTo>
                    <a:pt x="4856" y="3004"/>
                  </a:lnTo>
                  <a:lnTo>
                    <a:pt x="4969" y="3230"/>
                  </a:lnTo>
                  <a:lnTo>
                    <a:pt x="5026" y="3400"/>
                  </a:lnTo>
                  <a:lnTo>
                    <a:pt x="5064" y="3514"/>
                  </a:lnTo>
                  <a:lnTo>
                    <a:pt x="5045" y="3533"/>
                  </a:lnTo>
                  <a:lnTo>
                    <a:pt x="5026" y="3552"/>
                  </a:lnTo>
                  <a:lnTo>
                    <a:pt x="4912" y="3570"/>
                  </a:lnTo>
                  <a:lnTo>
                    <a:pt x="4761" y="3589"/>
                  </a:lnTo>
                  <a:lnTo>
                    <a:pt x="4554" y="3589"/>
                  </a:lnTo>
                  <a:lnTo>
                    <a:pt x="3401" y="3533"/>
                  </a:lnTo>
                  <a:lnTo>
                    <a:pt x="2740" y="3533"/>
                  </a:lnTo>
                  <a:lnTo>
                    <a:pt x="2400" y="3552"/>
                  </a:lnTo>
                  <a:lnTo>
                    <a:pt x="2079" y="3570"/>
                  </a:lnTo>
                  <a:lnTo>
                    <a:pt x="1777" y="3608"/>
                  </a:lnTo>
                  <a:lnTo>
                    <a:pt x="1493" y="3684"/>
                  </a:lnTo>
                  <a:lnTo>
                    <a:pt x="1248" y="3759"/>
                  </a:lnTo>
                  <a:lnTo>
                    <a:pt x="1134" y="3816"/>
                  </a:lnTo>
                  <a:lnTo>
                    <a:pt x="1040" y="3873"/>
                  </a:lnTo>
                  <a:lnTo>
                    <a:pt x="870" y="4005"/>
                  </a:lnTo>
                  <a:lnTo>
                    <a:pt x="719" y="4137"/>
                  </a:lnTo>
                  <a:lnTo>
                    <a:pt x="587" y="4269"/>
                  </a:lnTo>
                  <a:lnTo>
                    <a:pt x="473" y="4383"/>
                  </a:lnTo>
                  <a:lnTo>
                    <a:pt x="284" y="4647"/>
                  </a:lnTo>
                  <a:lnTo>
                    <a:pt x="171" y="4874"/>
                  </a:lnTo>
                  <a:lnTo>
                    <a:pt x="77" y="5082"/>
                  </a:lnTo>
                  <a:lnTo>
                    <a:pt x="39" y="5233"/>
                  </a:lnTo>
                  <a:lnTo>
                    <a:pt x="1" y="5384"/>
                  </a:lnTo>
                  <a:lnTo>
                    <a:pt x="6291" y="5497"/>
                  </a:lnTo>
                  <a:lnTo>
                    <a:pt x="12771" y="5648"/>
                  </a:lnTo>
                  <a:lnTo>
                    <a:pt x="12714" y="5497"/>
                  </a:lnTo>
                  <a:lnTo>
                    <a:pt x="12657" y="5346"/>
                  </a:lnTo>
                  <a:lnTo>
                    <a:pt x="12544" y="5138"/>
                  </a:lnTo>
                  <a:lnTo>
                    <a:pt x="12393" y="4893"/>
                  </a:lnTo>
                  <a:lnTo>
                    <a:pt x="12185" y="4628"/>
                  </a:lnTo>
                  <a:lnTo>
                    <a:pt x="11921" y="4364"/>
                  </a:lnTo>
                  <a:lnTo>
                    <a:pt x="11770" y="4232"/>
                  </a:lnTo>
                  <a:lnTo>
                    <a:pt x="11600" y="4099"/>
                  </a:lnTo>
                  <a:lnTo>
                    <a:pt x="11505" y="4024"/>
                  </a:lnTo>
                  <a:lnTo>
                    <a:pt x="11411" y="3986"/>
                  </a:lnTo>
                  <a:lnTo>
                    <a:pt x="11165" y="3892"/>
                  </a:lnTo>
                  <a:lnTo>
                    <a:pt x="10901" y="3816"/>
                  </a:lnTo>
                  <a:lnTo>
                    <a:pt x="10598" y="3778"/>
                  </a:lnTo>
                  <a:lnTo>
                    <a:pt x="10277" y="3759"/>
                  </a:lnTo>
                  <a:lnTo>
                    <a:pt x="9956" y="3741"/>
                  </a:lnTo>
                  <a:lnTo>
                    <a:pt x="9295" y="3741"/>
                  </a:lnTo>
                  <a:lnTo>
                    <a:pt x="8672" y="3759"/>
                  </a:lnTo>
                  <a:lnTo>
                    <a:pt x="8143" y="3759"/>
                  </a:lnTo>
                  <a:lnTo>
                    <a:pt x="7935" y="3741"/>
                  </a:lnTo>
                  <a:lnTo>
                    <a:pt x="7765" y="3703"/>
                  </a:lnTo>
                  <a:lnTo>
                    <a:pt x="7652" y="3646"/>
                  </a:lnTo>
                  <a:lnTo>
                    <a:pt x="7633" y="3608"/>
                  </a:lnTo>
                  <a:lnTo>
                    <a:pt x="7614" y="3570"/>
                  </a:lnTo>
                  <a:lnTo>
                    <a:pt x="7595" y="3476"/>
                  </a:lnTo>
                  <a:lnTo>
                    <a:pt x="7614" y="3400"/>
                  </a:lnTo>
                  <a:lnTo>
                    <a:pt x="7633" y="3306"/>
                  </a:lnTo>
                  <a:lnTo>
                    <a:pt x="7670" y="3193"/>
                  </a:lnTo>
                  <a:lnTo>
                    <a:pt x="7784" y="2985"/>
                  </a:lnTo>
                  <a:lnTo>
                    <a:pt x="7897" y="2739"/>
                  </a:lnTo>
                  <a:lnTo>
                    <a:pt x="8029" y="2456"/>
                  </a:lnTo>
                  <a:lnTo>
                    <a:pt x="8143" y="2135"/>
                  </a:lnTo>
                  <a:lnTo>
                    <a:pt x="8180" y="1965"/>
                  </a:lnTo>
                  <a:lnTo>
                    <a:pt x="8218" y="1795"/>
                  </a:lnTo>
                  <a:lnTo>
                    <a:pt x="8218" y="1587"/>
                  </a:lnTo>
                  <a:lnTo>
                    <a:pt x="8218" y="1379"/>
                  </a:lnTo>
                  <a:lnTo>
                    <a:pt x="8199" y="1190"/>
                  </a:lnTo>
                  <a:lnTo>
                    <a:pt x="8143" y="1001"/>
                  </a:lnTo>
                  <a:lnTo>
                    <a:pt x="8086" y="831"/>
                  </a:lnTo>
                  <a:lnTo>
                    <a:pt x="7992" y="699"/>
                  </a:lnTo>
                  <a:lnTo>
                    <a:pt x="7897" y="567"/>
                  </a:lnTo>
                  <a:lnTo>
                    <a:pt x="7784" y="454"/>
                  </a:lnTo>
                  <a:lnTo>
                    <a:pt x="7670" y="359"/>
                  </a:lnTo>
                  <a:lnTo>
                    <a:pt x="7538" y="265"/>
                  </a:lnTo>
                  <a:lnTo>
                    <a:pt x="7387" y="208"/>
                  </a:lnTo>
                  <a:lnTo>
                    <a:pt x="7255" y="151"/>
                  </a:lnTo>
                  <a:lnTo>
                    <a:pt x="6953" y="57"/>
                  </a:lnTo>
                  <a:lnTo>
                    <a:pt x="6669" y="19"/>
                  </a:lnTo>
                  <a:lnTo>
                    <a:pt x="6405" y="0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611;p30">
              <a:extLst>
                <a:ext uri="{FF2B5EF4-FFF2-40B4-BE49-F238E27FC236}">
                  <a16:creationId xmlns:a16="http://schemas.microsoft.com/office/drawing/2014/main" id="{E1D32B7D-78EB-0501-42E7-3B7D907083CC}"/>
                </a:ext>
              </a:extLst>
            </p:cNvPr>
            <p:cNvSpPr/>
            <p:nvPr/>
          </p:nvSpPr>
          <p:spPr>
            <a:xfrm>
              <a:off x="5420850" y="1367275"/>
              <a:ext cx="409950" cy="573825"/>
            </a:xfrm>
            <a:custGeom>
              <a:avLst/>
              <a:gdLst/>
              <a:ahLst/>
              <a:cxnLst/>
              <a:rect l="l" t="t" r="r" b="b"/>
              <a:pathLst>
                <a:path w="16398" h="22953" extrusionOk="0">
                  <a:moveTo>
                    <a:pt x="775" y="1"/>
                  </a:moveTo>
                  <a:lnTo>
                    <a:pt x="624" y="20"/>
                  </a:lnTo>
                  <a:lnTo>
                    <a:pt x="473" y="57"/>
                  </a:lnTo>
                  <a:lnTo>
                    <a:pt x="341" y="133"/>
                  </a:lnTo>
                  <a:lnTo>
                    <a:pt x="227" y="227"/>
                  </a:lnTo>
                  <a:lnTo>
                    <a:pt x="133" y="341"/>
                  </a:lnTo>
                  <a:lnTo>
                    <a:pt x="57" y="473"/>
                  </a:lnTo>
                  <a:lnTo>
                    <a:pt x="19" y="624"/>
                  </a:lnTo>
                  <a:lnTo>
                    <a:pt x="1" y="775"/>
                  </a:lnTo>
                  <a:lnTo>
                    <a:pt x="208" y="21781"/>
                  </a:lnTo>
                  <a:lnTo>
                    <a:pt x="227" y="21932"/>
                  </a:lnTo>
                  <a:lnTo>
                    <a:pt x="265" y="22065"/>
                  </a:lnTo>
                  <a:lnTo>
                    <a:pt x="341" y="22197"/>
                  </a:lnTo>
                  <a:lnTo>
                    <a:pt x="435" y="22310"/>
                  </a:lnTo>
                  <a:lnTo>
                    <a:pt x="548" y="22405"/>
                  </a:lnTo>
                  <a:lnTo>
                    <a:pt x="662" y="22480"/>
                  </a:lnTo>
                  <a:lnTo>
                    <a:pt x="813" y="22518"/>
                  </a:lnTo>
                  <a:lnTo>
                    <a:pt x="964" y="22537"/>
                  </a:lnTo>
                  <a:lnTo>
                    <a:pt x="15547" y="22952"/>
                  </a:lnTo>
                  <a:lnTo>
                    <a:pt x="15698" y="22952"/>
                  </a:lnTo>
                  <a:lnTo>
                    <a:pt x="15850" y="22896"/>
                  </a:lnTo>
                  <a:lnTo>
                    <a:pt x="15982" y="22839"/>
                  </a:lnTo>
                  <a:lnTo>
                    <a:pt x="16095" y="22745"/>
                  </a:lnTo>
                  <a:lnTo>
                    <a:pt x="16190" y="22631"/>
                  </a:lnTo>
                  <a:lnTo>
                    <a:pt x="16265" y="22499"/>
                  </a:lnTo>
                  <a:lnTo>
                    <a:pt x="16322" y="22348"/>
                  </a:lnTo>
                  <a:lnTo>
                    <a:pt x="16322" y="22197"/>
                  </a:lnTo>
                  <a:lnTo>
                    <a:pt x="16397" y="889"/>
                  </a:lnTo>
                  <a:lnTo>
                    <a:pt x="16378" y="719"/>
                  </a:lnTo>
                  <a:lnTo>
                    <a:pt x="16341" y="586"/>
                  </a:lnTo>
                  <a:lnTo>
                    <a:pt x="16265" y="454"/>
                  </a:lnTo>
                  <a:lnTo>
                    <a:pt x="16171" y="341"/>
                  </a:lnTo>
                  <a:lnTo>
                    <a:pt x="16057" y="246"/>
                  </a:lnTo>
                  <a:lnTo>
                    <a:pt x="15925" y="171"/>
                  </a:lnTo>
                  <a:lnTo>
                    <a:pt x="15793" y="133"/>
                  </a:lnTo>
                  <a:lnTo>
                    <a:pt x="15623" y="11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28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612;p30">
              <a:extLst>
                <a:ext uri="{FF2B5EF4-FFF2-40B4-BE49-F238E27FC236}">
                  <a16:creationId xmlns:a16="http://schemas.microsoft.com/office/drawing/2014/main" id="{4C80FDEE-ABD0-E949-C92E-2CE60F3E7A32}"/>
                </a:ext>
              </a:extLst>
            </p:cNvPr>
            <p:cNvSpPr/>
            <p:nvPr/>
          </p:nvSpPr>
          <p:spPr>
            <a:xfrm>
              <a:off x="5560175" y="1643075"/>
              <a:ext cx="536500" cy="153050"/>
            </a:xfrm>
            <a:custGeom>
              <a:avLst/>
              <a:gdLst/>
              <a:ahLst/>
              <a:cxnLst/>
              <a:rect l="l" t="t" r="r" b="b"/>
              <a:pathLst>
                <a:path w="21460" h="6122" extrusionOk="0">
                  <a:moveTo>
                    <a:pt x="15207" y="1"/>
                  </a:moveTo>
                  <a:lnTo>
                    <a:pt x="340" y="870"/>
                  </a:lnTo>
                  <a:lnTo>
                    <a:pt x="0" y="5668"/>
                  </a:lnTo>
                  <a:lnTo>
                    <a:pt x="813" y="5743"/>
                  </a:lnTo>
                  <a:lnTo>
                    <a:pt x="2966" y="5876"/>
                  </a:lnTo>
                  <a:lnTo>
                    <a:pt x="4421" y="5951"/>
                  </a:lnTo>
                  <a:lnTo>
                    <a:pt x="6064" y="6027"/>
                  </a:lnTo>
                  <a:lnTo>
                    <a:pt x="7840" y="6083"/>
                  </a:lnTo>
                  <a:lnTo>
                    <a:pt x="9691" y="6121"/>
                  </a:lnTo>
                  <a:lnTo>
                    <a:pt x="11580" y="6121"/>
                  </a:lnTo>
                  <a:lnTo>
                    <a:pt x="12524" y="6102"/>
                  </a:lnTo>
                  <a:lnTo>
                    <a:pt x="13450" y="6083"/>
                  </a:lnTo>
                  <a:lnTo>
                    <a:pt x="14357" y="6046"/>
                  </a:lnTo>
                  <a:lnTo>
                    <a:pt x="15245" y="5989"/>
                  </a:lnTo>
                  <a:lnTo>
                    <a:pt x="16114" y="5932"/>
                  </a:lnTo>
                  <a:lnTo>
                    <a:pt x="16926" y="5838"/>
                  </a:lnTo>
                  <a:lnTo>
                    <a:pt x="17719" y="5743"/>
                  </a:lnTo>
                  <a:lnTo>
                    <a:pt x="18437" y="5630"/>
                  </a:lnTo>
                  <a:lnTo>
                    <a:pt x="19117" y="5498"/>
                  </a:lnTo>
                  <a:lnTo>
                    <a:pt x="19741" y="5328"/>
                  </a:lnTo>
                  <a:lnTo>
                    <a:pt x="20288" y="5158"/>
                  </a:lnTo>
                  <a:lnTo>
                    <a:pt x="20534" y="5063"/>
                  </a:lnTo>
                  <a:lnTo>
                    <a:pt x="20761" y="4950"/>
                  </a:lnTo>
                  <a:lnTo>
                    <a:pt x="20968" y="4855"/>
                  </a:lnTo>
                  <a:lnTo>
                    <a:pt x="21157" y="4742"/>
                  </a:lnTo>
                  <a:lnTo>
                    <a:pt x="21308" y="4610"/>
                  </a:lnTo>
                  <a:lnTo>
                    <a:pt x="21460" y="4497"/>
                  </a:lnTo>
                  <a:lnTo>
                    <a:pt x="152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613;p30">
              <a:extLst>
                <a:ext uri="{FF2B5EF4-FFF2-40B4-BE49-F238E27FC236}">
                  <a16:creationId xmlns:a16="http://schemas.microsoft.com/office/drawing/2014/main" id="{25F15E8F-F9E3-7C68-2D0E-CEF3ECABD64D}"/>
                </a:ext>
              </a:extLst>
            </p:cNvPr>
            <p:cNvSpPr/>
            <p:nvPr/>
          </p:nvSpPr>
          <p:spPr>
            <a:xfrm>
              <a:off x="5382600" y="1567050"/>
              <a:ext cx="188925" cy="228600"/>
            </a:xfrm>
            <a:custGeom>
              <a:avLst/>
              <a:gdLst/>
              <a:ahLst/>
              <a:cxnLst/>
              <a:rect l="l" t="t" r="r" b="b"/>
              <a:pathLst>
                <a:path w="7557" h="9144" extrusionOk="0">
                  <a:moveTo>
                    <a:pt x="2551" y="0"/>
                  </a:moveTo>
                  <a:lnTo>
                    <a:pt x="2400" y="19"/>
                  </a:lnTo>
                  <a:lnTo>
                    <a:pt x="2267" y="57"/>
                  </a:lnTo>
                  <a:lnTo>
                    <a:pt x="2230" y="76"/>
                  </a:lnTo>
                  <a:lnTo>
                    <a:pt x="2211" y="114"/>
                  </a:lnTo>
                  <a:lnTo>
                    <a:pt x="2211" y="170"/>
                  </a:lnTo>
                  <a:lnTo>
                    <a:pt x="2211" y="227"/>
                  </a:lnTo>
                  <a:lnTo>
                    <a:pt x="2248" y="359"/>
                  </a:lnTo>
                  <a:lnTo>
                    <a:pt x="2324" y="510"/>
                  </a:lnTo>
                  <a:lnTo>
                    <a:pt x="2437" y="680"/>
                  </a:lnTo>
                  <a:lnTo>
                    <a:pt x="2588" y="869"/>
                  </a:lnTo>
                  <a:lnTo>
                    <a:pt x="2740" y="1077"/>
                  </a:lnTo>
                  <a:lnTo>
                    <a:pt x="3117" y="1474"/>
                  </a:lnTo>
                  <a:lnTo>
                    <a:pt x="3495" y="1870"/>
                  </a:lnTo>
                  <a:lnTo>
                    <a:pt x="3816" y="2192"/>
                  </a:lnTo>
                  <a:lnTo>
                    <a:pt x="4137" y="2494"/>
                  </a:lnTo>
                  <a:lnTo>
                    <a:pt x="1946" y="2173"/>
                  </a:lnTo>
                  <a:lnTo>
                    <a:pt x="1927" y="2154"/>
                  </a:lnTo>
                  <a:lnTo>
                    <a:pt x="1908" y="2135"/>
                  </a:lnTo>
                  <a:lnTo>
                    <a:pt x="1852" y="2022"/>
                  </a:lnTo>
                  <a:lnTo>
                    <a:pt x="1738" y="1682"/>
                  </a:lnTo>
                  <a:lnTo>
                    <a:pt x="1625" y="1209"/>
                  </a:lnTo>
                  <a:lnTo>
                    <a:pt x="1549" y="1228"/>
                  </a:lnTo>
                  <a:lnTo>
                    <a:pt x="1455" y="1266"/>
                  </a:lnTo>
                  <a:lnTo>
                    <a:pt x="1342" y="1323"/>
                  </a:lnTo>
                  <a:lnTo>
                    <a:pt x="1228" y="1398"/>
                  </a:lnTo>
                  <a:lnTo>
                    <a:pt x="1115" y="1493"/>
                  </a:lnTo>
                  <a:lnTo>
                    <a:pt x="983" y="1606"/>
                  </a:lnTo>
                  <a:lnTo>
                    <a:pt x="851" y="1738"/>
                  </a:lnTo>
                  <a:lnTo>
                    <a:pt x="718" y="1889"/>
                  </a:lnTo>
                  <a:lnTo>
                    <a:pt x="605" y="2059"/>
                  </a:lnTo>
                  <a:lnTo>
                    <a:pt x="492" y="2229"/>
                  </a:lnTo>
                  <a:lnTo>
                    <a:pt x="416" y="2418"/>
                  </a:lnTo>
                  <a:lnTo>
                    <a:pt x="341" y="2626"/>
                  </a:lnTo>
                  <a:lnTo>
                    <a:pt x="303" y="2834"/>
                  </a:lnTo>
                  <a:lnTo>
                    <a:pt x="284" y="3042"/>
                  </a:lnTo>
                  <a:lnTo>
                    <a:pt x="303" y="3268"/>
                  </a:lnTo>
                  <a:lnTo>
                    <a:pt x="341" y="3514"/>
                  </a:lnTo>
                  <a:lnTo>
                    <a:pt x="246" y="3703"/>
                  </a:lnTo>
                  <a:lnTo>
                    <a:pt x="152" y="3929"/>
                  </a:lnTo>
                  <a:lnTo>
                    <a:pt x="76" y="4213"/>
                  </a:lnTo>
                  <a:lnTo>
                    <a:pt x="38" y="4364"/>
                  </a:lnTo>
                  <a:lnTo>
                    <a:pt x="19" y="4534"/>
                  </a:lnTo>
                  <a:lnTo>
                    <a:pt x="0" y="4704"/>
                  </a:lnTo>
                  <a:lnTo>
                    <a:pt x="0" y="4874"/>
                  </a:lnTo>
                  <a:lnTo>
                    <a:pt x="19" y="5063"/>
                  </a:lnTo>
                  <a:lnTo>
                    <a:pt x="57" y="5233"/>
                  </a:lnTo>
                  <a:lnTo>
                    <a:pt x="133" y="5422"/>
                  </a:lnTo>
                  <a:lnTo>
                    <a:pt x="227" y="5592"/>
                  </a:lnTo>
                  <a:lnTo>
                    <a:pt x="171" y="5781"/>
                  </a:lnTo>
                  <a:lnTo>
                    <a:pt x="133" y="6007"/>
                  </a:lnTo>
                  <a:lnTo>
                    <a:pt x="133" y="6291"/>
                  </a:lnTo>
                  <a:lnTo>
                    <a:pt x="133" y="6442"/>
                  </a:lnTo>
                  <a:lnTo>
                    <a:pt x="152" y="6593"/>
                  </a:lnTo>
                  <a:lnTo>
                    <a:pt x="171" y="6763"/>
                  </a:lnTo>
                  <a:lnTo>
                    <a:pt x="227" y="6952"/>
                  </a:lnTo>
                  <a:lnTo>
                    <a:pt x="284" y="7122"/>
                  </a:lnTo>
                  <a:lnTo>
                    <a:pt x="378" y="7292"/>
                  </a:lnTo>
                  <a:lnTo>
                    <a:pt x="473" y="7462"/>
                  </a:lnTo>
                  <a:lnTo>
                    <a:pt x="605" y="7632"/>
                  </a:lnTo>
                  <a:lnTo>
                    <a:pt x="624" y="7783"/>
                  </a:lnTo>
                  <a:lnTo>
                    <a:pt x="643" y="7934"/>
                  </a:lnTo>
                  <a:lnTo>
                    <a:pt x="681" y="8123"/>
                  </a:lnTo>
                  <a:lnTo>
                    <a:pt x="756" y="8331"/>
                  </a:lnTo>
                  <a:lnTo>
                    <a:pt x="851" y="8558"/>
                  </a:lnTo>
                  <a:lnTo>
                    <a:pt x="926" y="8652"/>
                  </a:lnTo>
                  <a:lnTo>
                    <a:pt x="1021" y="8746"/>
                  </a:lnTo>
                  <a:lnTo>
                    <a:pt x="1115" y="8841"/>
                  </a:lnTo>
                  <a:lnTo>
                    <a:pt x="1228" y="8935"/>
                  </a:lnTo>
                  <a:lnTo>
                    <a:pt x="1379" y="9011"/>
                  </a:lnTo>
                  <a:lnTo>
                    <a:pt x="1606" y="9068"/>
                  </a:lnTo>
                  <a:lnTo>
                    <a:pt x="1871" y="9105"/>
                  </a:lnTo>
                  <a:lnTo>
                    <a:pt x="2192" y="9124"/>
                  </a:lnTo>
                  <a:lnTo>
                    <a:pt x="2570" y="9143"/>
                  </a:lnTo>
                  <a:lnTo>
                    <a:pt x="2966" y="9143"/>
                  </a:lnTo>
                  <a:lnTo>
                    <a:pt x="3816" y="9105"/>
                  </a:lnTo>
                  <a:lnTo>
                    <a:pt x="4742" y="9049"/>
                  </a:lnTo>
                  <a:lnTo>
                    <a:pt x="5630" y="8954"/>
                  </a:lnTo>
                  <a:lnTo>
                    <a:pt x="6442" y="8841"/>
                  </a:lnTo>
                  <a:lnTo>
                    <a:pt x="7122" y="8709"/>
                  </a:lnTo>
                  <a:lnTo>
                    <a:pt x="7557" y="3911"/>
                  </a:lnTo>
                  <a:lnTo>
                    <a:pt x="7122" y="3268"/>
                  </a:lnTo>
                  <a:lnTo>
                    <a:pt x="6631" y="2588"/>
                  </a:lnTo>
                  <a:lnTo>
                    <a:pt x="6008" y="1757"/>
                  </a:lnTo>
                  <a:lnTo>
                    <a:pt x="5838" y="1549"/>
                  </a:lnTo>
                  <a:lnTo>
                    <a:pt x="5611" y="1341"/>
                  </a:lnTo>
                  <a:lnTo>
                    <a:pt x="5346" y="1153"/>
                  </a:lnTo>
                  <a:lnTo>
                    <a:pt x="5063" y="964"/>
                  </a:lnTo>
                  <a:lnTo>
                    <a:pt x="4780" y="794"/>
                  </a:lnTo>
                  <a:lnTo>
                    <a:pt x="4459" y="624"/>
                  </a:lnTo>
                  <a:lnTo>
                    <a:pt x="4156" y="473"/>
                  </a:lnTo>
                  <a:lnTo>
                    <a:pt x="3854" y="340"/>
                  </a:lnTo>
                  <a:lnTo>
                    <a:pt x="3552" y="227"/>
                  </a:lnTo>
                  <a:lnTo>
                    <a:pt x="3250" y="151"/>
                  </a:lnTo>
                  <a:lnTo>
                    <a:pt x="2985" y="76"/>
                  </a:lnTo>
                  <a:lnTo>
                    <a:pt x="2758" y="19"/>
                  </a:lnTo>
                  <a:lnTo>
                    <a:pt x="25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7" name="Google Shape;1614;p30">
              <a:extLst>
                <a:ext uri="{FF2B5EF4-FFF2-40B4-BE49-F238E27FC236}">
                  <a16:creationId xmlns:a16="http://schemas.microsoft.com/office/drawing/2014/main" id="{EB9D93D9-B36C-6B11-1D89-A3CF932200DD}"/>
                </a:ext>
              </a:extLst>
            </p:cNvPr>
            <p:cNvSpPr/>
            <p:nvPr/>
          </p:nvSpPr>
          <p:spPr>
            <a:xfrm>
              <a:off x="5936075" y="1638350"/>
              <a:ext cx="39700" cy="12300"/>
            </a:xfrm>
            <a:custGeom>
              <a:avLst/>
              <a:gdLst/>
              <a:ahLst/>
              <a:cxnLst/>
              <a:rect l="l" t="t" r="r" b="b"/>
              <a:pathLst>
                <a:path w="1588" h="492" extrusionOk="0">
                  <a:moveTo>
                    <a:pt x="190" y="1"/>
                  </a:moveTo>
                  <a:lnTo>
                    <a:pt x="114" y="20"/>
                  </a:lnTo>
                  <a:lnTo>
                    <a:pt x="58" y="38"/>
                  </a:lnTo>
                  <a:lnTo>
                    <a:pt x="20" y="95"/>
                  </a:lnTo>
                  <a:lnTo>
                    <a:pt x="1" y="171"/>
                  </a:lnTo>
                  <a:lnTo>
                    <a:pt x="1" y="227"/>
                  </a:lnTo>
                  <a:lnTo>
                    <a:pt x="39" y="284"/>
                  </a:lnTo>
                  <a:lnTo>
                    <a:pt x="76" y="341"/>
                  </a:lnTo>
                  <a:lnTo>
                    <a:pt x="152" y="360"/>
                  </a:lnTo>
                  <a:lnTo>
                    <a:pt x="1380" y="492"/>
                  </a:lnTo>
                  <a:lnTo>
                    <a:pt x="1474" y="492"/>
                  </a:lnTo>
                  <a:lnTo>
                    <a:pt x="1531" y="454"/>
                  </a:lnTo>
                  <a:lnTo>
                    <a:pt x="1569" y="416"/>
                  </a:lnTo>
                  <a:lnTo>
                    <a:pt x="1588" y="341"/>
                  </a:lnTo>
                  <a:lnTo>
                    <a:pt x="1569" y="284"/>
                  </a:lnTo>
                  <a:lnTo>
                    <a:pt x="1550" y="227"/>
                  </a:lnTo>
                  <a:lnTo>
                    <a:pt x="1493" y="171"/>
                  </a:lnTo>
                  <a:lnTo>
                    <a:pt x="1418" y="152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615;p30">
              <a:extLst>
                <a:ext uri="{FF2B5EF4-FFF2-40B4-BE49-F238E27FC236}">
                  <a16:creationId xmlns:a16="http://schemas.microsoft.com/office/drawing/2014/main" id="{1CADDA15-B13F-1A41-11A4-91F5860BF171}"/>
                </a:ext>
              </a:extLst>
            </p:cNvPr>
            <p:cNvSpPr/>
            <p:nvPr/>
          </p:nvSpPr>
          <p:spPr>
            <a:xfrm>
              <a:off x="4595350" y="879450"/>
              <a:ext cx="289525" cy="309350"/>
            </a:xfrm>
            <a:custGeom>
              <a:avLst/>
              <a:gdLst/>
              <a:ahLst/>
              <a:cxnLst/>
              <a:rect l="l" t="t" r="r" b="b"/>
              <a:pathLst>
                <a:path w="11581" h="12374" extrusionOk="0">
                  <a:moveTo>
                    <a:pt x="3287" y="0"/>
                  </a:moveTo>
                  <a:lnTo>
                    <a:pt x="3193" y="19"/>
                  </a:lnTo>
                  <a:lnTo>
                    <a:pt x="3098" y="38"/>
                  </a:lnTo>
                  <a:lnTo>
                    <a:pt x="2928" y="151"/>
                  </a:lnTo>
                  <a:lnTo>
                    <a:pt x="2721" y="340"/>
                  </a:lnTo>
                  <a:lnTo>
                    <a:pt x="2494" y="586"/>
                  </a:lnTo>
                  <a:lnTo>
                    <a:pt x="2230" y="869"/>
                  </a:lnTo>
                  <a:lnTo>
                    <a:pt x="1965" y="1209"/>
                  </a:lnTo>
                  <a:lnTo>
                    <a:pt x="1682" y="1587"/>
                  </a:lnTo>
                  <a:lnTo>
                    <a:pt x="1398" y="1965"/>
                  </a:lnTo>
                  <a:lnTo>
                    <a:pt x="1134" y="2380"/>
                  </a:lnTo>
                  <a:lnTo>
                    <a:pt x="869" y="2777"/>
                  </a:lnTo>
                  <a:lnTo>
                    <a:pt x="624" y="3174"/>
                  </a:lnTo>
                  <a:lnTo>
                    <a:pt x="416" y="3533"/>
                  </a:lnTo>
                  <a:lnTo>
                    <a:pt x="246" y="3891"/>
                  </a:lnTo>
                  <a:lnTo>
                    <a:pt x="114" y="4194"/>
                  </a:lnTo>
                  <a:lnTo>
                    <a:pt x="19" y="4439"/>
                  </a:lnTo>
                  <a:lnTo>
                    <a:pt x="0" y="4534"/>
                  </a:lnTo>
                  <a:lnTo>
                    <a:pt x="0" y="4628"/>
                  </a:lnTo>
                  <a:lnTo>
                    <a:pt x="19" y="4704"/>
                  </a:lnTo>
                  <a:lnTo>
                    <a:pt x="38" y="4741"/>
                  </a:lnTo>
                  <a:lnTo>
                    <a:pt x="95" y="4779"/>
                  </a:lnTo>
                  <a:lnTo>
                    <a:pt x="227" y="4779"/>
                  </a:lnTo>
                  <a:lnTo>
                    <a:pt x="303" y="4741"/>
                  </a:lnTo>
                  <a:lnTo>
                    <a:pt x="511" y="4647"/>
                  </a:lnTo>
                  <a:lnTo>
                    <a:pt x="756" y="4477"/>
                  </a:lnTo>
                  <a:lnTo>
                    <a:pt x="1021" y="4269"/>
                  </a:lnTo>
                  <a:lnTo>
                    <a:pt x="1323" y="4024"/>
                  </a:lnTo>
                  <a:lnTo>
                    <a:pt x="1927" y="3476"/>
                  </a:lnTo>
                  <a:lnTo>
                    <a:pt x="2532" y="2909"/>
                  </a:lnTo>
                  <a:lnTo>
                    <a:pt x="3042" y="2399"/>
                  </a:lnTo>
                  <a:lnTo>
                    <a:pt x="3533" y="1889"/>
                  </a:lnTo>
                  <a:lnTo>
                    <a:pt x="3930" y="2002"/>
                  </a:lnTo>
                  <a:lnTo>
                    <a:pt x="4345" y="2154"/>
                  </a:lnTo>
                  <a:lnTo>
                    <a:pt x="4836" y="2342"/>
                  </a:lnTo>
                  <a:lnTo>
                    <a:pt x="5365" y="2588"/>
                  </a:lnTo>
                  <a:lnTo>
                    <a:pt x="5611" y="2720"/>
                  </a:lnTo>
                  <a:lnTo>
                    <a:pt x="5838" y="2852"/>
                  </a:lnTo>
                  <a:lnTo>
                    <a:pt x="6045" y="3004"/>
                  </a:lnTo>
                  <a:lnTo>
                    <a:pt x="6234" y="3155"/>
                  </a:lnTo>
                  <a:lnTo>
                    <a:pt x="6385" y="3325"/>
                  </a:lnTo>
                  <a:lnTo>
                    <a:pt x="6480" y="3476"/>
                  </a:lnTo>
                  <a:lnTo>
                    <a:pt x="6555" y="3646"/>
                  </a:lnTo>
                  <a:lnTo>
                    <a:pt x="6612" y="3835"/>
                  </a:lnTo>
                  <a:lnTo>
                    <a:pt x="6669" y="4005"/>
                  </a:lnTo>
                  <a:lnTo>
                    <a:pt x="6707" y="4194"/>
                  </a:lnTo>
                  <a:lnTo>
                    <a:pt x="6725" y="4383"/>
                  </a:lnTo>
                  <a:lnTo>
                    <a:pt x="6725" y="4571"/>
                  </a:lnTo>
                  <a:lnTo>
                    <a:pt x="6725" y="4760"/>
                  </a:lnTo>
                  <a:lnTo>
                    <a:pt x="6707" y="4930"/>
                  </a:lnTo>
                  <a:lnTo>
                    <a:pt x="6688" y="5100"/>
                  </a:lnTo>
                  <a:lnTo>
                    <a:pt x="6650" y="5270"/>
                  </a:lnTo>
                  <a:lnTo>
                    <a:pt x="6593" y="5403"/>
                  </a:lnTo>
                  <a:lnTo>
                    <a:pt x="6536" y="5535"/>
                  </a:lnTo>
                  <a:lnTo>
                    <a:pt x="6480" y="5648"/>
                  </a:lnTo>
                  <a:lnTo>
                    <a:pt x="6404" y="5724"/>
                  </a:lnTo>
                  <a:lnTo>
                    <a:pt x="6310" y="5780"/>
                  </a:lnTo>
                  <a:lnTo>
                    <a:pt x="6215" y="5818"/>
                  </a:lnTo>
                  <a:lnTo>
                    <a:pt x="5460" y="9067"/>
                  </a:lnTo>
                  <a:lnTo>
                    <a:pt x="5611" y="9407"/>
                  </a:lnTo>
                  <a:lnTo>
                    <a:pt x="5781" y="9747"/>
                  </a:lnTo>
                  <a:lnTo>
                    <a:pt x="5951" y="10069"/>
                  </a:lnTo>
                  <a:lnTo>
                    <a:pt x="6121" y="10390"/>
                  </a:lnTo>
                  <a:lnTo>
                    <a:pt x="6499" y="10956"/>
                  </a:lnTo>
                  <a:lnTo>
                    <a:pt x="6839" y="11429"/>
                  </a:lnTo>
                  <a:lnTo>
                    <a:pt x="7160" y="11825"/>
                  </a:lnTo>
                  <a:lnTo>
                    <a:pt x="7424" y="12128"/>
                  </a:lnTo>
                  <a:lnTo>
                    <a:pt x="7651" y="12373"/>
                  </a:lnTo>
                  <a:lnTo>
                    <a:pt x="11580" y="10616"/>
                  </a:lnTo>
                  <a:lnTo>
                    <a:pt x="11335" y="9559"/>
                  </a:lnTo>
                  <a:lnTo>
                    <a:pt x="11070" y="8463"/>
                  </a:lnTo>
                  <a:lnTo>
                    <a:pt x="10711" y="7178"/>
                  </a:lnTo>
                  <a:lnTo>
                    <a:pt x="10333" y="5837"/>
                  </a:lnTo>
                  <a:lnTo>
                    <a:pt x="10126" y="5214"/>
                  </a:lnTo>
                  <a:lnTo>
                    <a:pt x="9918" y="4609"/>
                  </a:lnTo>
                  <a:lnTo>
                    <a:pt x="9710" y="4080"/>
                  </a:lnTo>
                  <a:lnTo>
                    <a:pt x="9502" y="3627"/>
                  </a:lnTo>
                  <a:lnTo>
                    <a:pt x="9408" y="3438"/>
                  </a:lnTo>
                  <a:lnTo>
                    <a:pt x="9313" y="3287"/>
                  </a:lnTo>
                  <a:lnTo>
                    <a:pt x="9219" y="3155"/>
                  </a:lnTo>
                  <a:lnTo>
                    <a:pt x="9124" y="3041"/>
                  </a:lnTo>
                  <a:lnTo>
                    <a:pt x="8898" y="2852"/>
                  </a:lnTo>
                  <a:lnTo>
                    <a:pt x="8614" y="2645"/>
                  </a:lnTo>
                  <a:lnTo>
                    <a:pt x="8274" y="2399"/>
                  </a:lnTo>
                  <a:lnTo>
                    <a:pt x="7878" y="2135"/>
                  </a:lnTo>
                  <a:lnTo>
                    <a:pt x="6990" y="1606"/>
                  </a:lnTo>
                  <a:lnTo>
                    <a:pt x="6518" y="1322"/>
                  </a:lnTo>
                  <a:lnTo>
                    <a:pt x="6045" y="1058"/>
                  </a:lnTo>
                  <a:lnTo>
                    <a:pt x="5573" y="812"/>
                  </a:lnTo>
                  <a:lnTo>
                    <a:pt x="5101" y="586"/>
                  </a:lnTo>
                  <a:lnTo>
                    <a:pt x="4647" y="397"/>
                  </a:lnTo>
                  <a:lnTo>
                    <a:pt x="4251" y="227"/>
                  </a:lnTo>
                  <a:lnTo>
                    <a:pt x="3873" y="113"/>
                  </a:lnTo>
                  <a:lnTo>
                    <a:pt x="3552" y="38"/>
                  </a:lnTo>
                  <a:lnTo>
                    <a:pt x="3420" y="19"/>
                  </a:lnTo>
                  <a:lnTo>
                    <a:pt x="32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9" name="Google Shape;1616;p30">
              <a:extLst>
                <a:ext uri="{FF2B5EF4-FFF2-40B4-BE49-F238E27FC236}">
                  <a16:creationId xmlns:a16="http://schemas.microsoft.com/office/drawing/2014/main" id="{A993517E-80FA-BC10-56CE-022ACBB9DBA3}"/>
                </a:ext>
              </a:extLst>
            </p:cNvPr>
            <p:cNvSpPr/>
            <p:nvPr/>
          </p:nvSpPr>
          <p:spPr>
            <a:xfrm>
              <a:off x="4633600" y="941775"/>
              <a:ext cx="123275" cy="70875"/>
            </a:xfrm>
            <a:custGeom>
              <a:avLst/>
              <a:gdLst/>
              <a:ahLst/>
              <a:cxnLst/>
              <a:rect l="l" t="t" r="r" b="b"/>
              <a:pathLst>
                <a:path w="4931" h="2835" extrusionOk="0">
                  <a:moveTo>
                    <a:pt x="2456" y="1"/>
                  </a:moveTo>
                  <a:lnTo>
                    <a:pt x="303" y="832"/>
                  </a:lnTo>
                  <a:lnTo>
                    <a:pt x="19" y="2097"/>
                  </a:lnTo>
                  <a:lnTo>
                    <a:pt x="1" y="2192"/>
                  </a:lnTo>
                  <a:lnTo>
                    <a:pt x="19" y="2381"/>
                  </a:lnTo>
                  <a:lnTo>
                    <a:pt x="38" y="2513"/>
                  </a:lnTo>
                  <a:lnTo>
                    <a:pt x="76" y="2626"/>
                  </a:lnTo>
                  <a:lnTo>
                    <a:pt x="133" y="2740"/>
                  </a:lnTo>
                  <a:lnTo>
                    <a:pt x="227" y="2815"/>
                  </a:lnTo>
                  <a:lnTo>
                    <a:pt x="246" y="2834"/>
                  </a:lnTo>
                  <a:lnTo>
                    <a:pt x="284" y="2834"/>
                  </a:lnTo>
                  <a:lnTo>
                    <a:pt x="378" y="2815"/>
                  </a:lnTo>
                  <a:lnTo>
                    <a:pt x="511" y="2759"/>
                  </a:lnTo>
                  <a:lnTo>
                    <a:pt x="643" y="2683"/>
                  </a:lnTo>
                  <a:lnTo>
                    <a:pt x="964" y="2456"/>
                  </a:lnTo>
                  <a:lnTo>
                    <a:pt x="1323" y="2173"/>
                  </a:lnTo>
                  <a:lnTo>
                    <a:pt x="1946" y="1625"/>
                  </a:lnTo>
                  <a:lnTo>
                    <a:pt x="2230" y="1380"/>
                  </a:lnTo>
                  <a:lnTo>
                    <a:pt x="2456" y="1512"/>
                  </a:lnTo>
                  <a:lnTo>
                    <a:pt x="2702" y="1644"/>
                  </a:lnTo>
                  <a:lnTo>
                    <a:pt x="3023" y="1776"/>
                  </a:lnTo>
                  <a:lnTo>
                    <a:pt x="3382" y="1927"/>
                  </a:lnTo>
                  <a:lnTo>
                    <a:pt x="3760" y="2022"/>
                  </a:lnTo>
                  <a:lnTo>
                    <a:pt x="3949" y="2060"/>
                  </a:lnTo>
                  <a:lnTo>
                    <a:pt x="4156" y="2078"/>
                  </a:lnTo>
                  <a:lnTo>
                    <a:pt x="4326" y="2097"/>
                  </a:lnTo>
                  <a:lnTo>
                    <a:pt x="4515" y="2078"/>
                  </a:lnTo>
                  <a:lnTo>
                    <a:pt x="4666" y="2041"/>
                  </a:lnTo>
                  <a:lnTo>
                    <a:pt x="4780" y="1965"/>
                  </a:lnTo>
                  <a:lnTo>
                    <a:pt x="4855" y="1890"/>
                  </a:lnTo>
                  <a:lnTo>
                    <a:pt x="4912" y="1814"/>
                  </a:lnTo>
                  <a:lnTo>
                    <a:pt x="4931" y="1701"/>
                  </a:lnTo>
                  <a:lnTo>
                    <a:pt x="4931" y="1606"/>
                  </a:lnTo>
                  <a:lnTo>
                    <a:pt x="4931" y="1493"/>
                  </a:lnTo>
                  <a:lnTo>
                    <a:pt x="4893" y="1380"/>
                  </a:lnTo>
                  <a:lnTo>
                    <a:pt x="4799" y="1153"/>
                  </a:lnTo>
                  <a:lnTo>
                    <a:pt x="4704" y="964"/>
                  </a:lnTo>
                  <a:lnTo>
                    <a:pt x="4591" y="794"/>
                  </a:lnTo>
                  <a:lnTo>
                    <a:pt x="24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0" name="Google Shape;1617;p30">
              <a:extLst>
                <a:ext uri="{FF2B5EF4-FFF2-40B4-BE49-F238E27FC236}">
                  <a16:creationId xmlns:a16="http://schemas.microsoft.com/office/drawing/2014/main" id="{DC550DE8-97D8-1DB6-7778-8676A3FE07DC}"/>
                </a:ext>
              </a:extLst>
            </p:cNvPr>
            <p:cNvSpPr/>
            <p:nvPr/>
          </p:nvSpPr>
          <p:spPr>
            <a:xfrm>
              <a:off x="4629350" y="937525"/>
              <a:ext cx="132250" cy="79375"/>
            </a:xfrm>
            <a:custGeom>
              <a:avLst/>
              <a:gdLst/>
              <a:ahLst/>
              <a:cxnLst/>
              <a:rect l="l" t="t" r="r" b="b"/>
              <a:pathLst>
                <a:path w="5290" h="3175" extrusionOk="0">
                  <a:moveTo>
                    <a:pt x="2626" y="359"/>
                  </a:moveTo>
                  <a:lnTo>
                    <a:pt x="4648" y="1096"/>
                  </a:lnTo>
                  <a:lnTo>
                    <a:pt x="4761" y="1285"/>
                  </a:lnTo>
                  <a:lnTo>
                    <a:pt x="4855" y="1512"/>
                  </a:lnTo>
                  <a:lnTo>
                    <a:pt x="4912" y="1625"/>
                  </a:lnTo>
                  <a:lnTo>
                    <a:pt x="4931" y="1720"/>
                  </a:lnTo>
                  <a:lnTo>
                    <a:pt x="4931" y="1833"/>
                  </a:lnTo>
                  <a:lnTo>
                    <a:pt x="4912" y="1908"/>
                  </a:lnTo>
                  <a:lnTo>
                    <a:pt x="4893" y="1946"/>
                  </a:lnTo>
                  <a:lnTo>
                    <a:pt x="4855" y="1984"/>
                  </a:lnTo>
                  <a:lnTo>
                    <a:pt x="4780" y="2041"/>
                  </a:lnTo>
                  <a:lnTo>
                    <a:pt x="4648" y="2078"/>
                  </a:lnTo>
                  <a:lnTo>
                    <a:pt x="4308" y="2078"/>
                  </a:lnTo>
                  <a:lnTo>
                    <a:pt x="4138" y="2060"/>
                  </a:lnTo>
                  <a:lnTo>
                    <a:pt x="3949" y="2022"/>
                  </a:lnTo>
                  <a:lnTo>
                    <a:pt x="3590" y="1927"/>
                  </a:lnTo>
                  <a:lnTo>
                    <a:pt x="3250" y="1795"/>
                  </a:lnTo>
                  <a:lnTo>
                    <a:pt x="2947" y="1644"/>
                  </a:lnTo>
                  <a:lnTo>
                    <a:pt x="2721" y="1531"/>
                  </a:lnTo>
                  <a:lnTo>
                    <a:pt x="2494" y="1398"/>
                  </a:lnTo>
                  <a:lnTo>
                    <a:pt x="2437" y="1380"/>
                  </a:lnTo>
                  <a:lnTo>
                    <a:pt x="2324" y="1380"/>
                  </a:lnTo>
                  <a:lnTo>
                    <a:pt x="2267" y="1417"/>
                  </a:lnTo>
                  <a:lnTo>
                    <a:pt x="1738" y="1908"/>
                  </a:lnTo>
                  <a:lnTo>
                    <a:pt x="1210" y="2343"/>
                  </a:lnTo>
                  <a:lnTo>
                    <a:pt x="964" y="2532"/>
                  </a:lnTo>
                  <a:lnTo>
                    <a:pt x="756" y="2683"/>
                  </a:lnTo>
                  <a:lnTo>
                    <a:pt x="586" y="2777"/>
                  </a:lnTo>
                  <a:lnTo>
                    <a:pt x="473" y="2834"/>
                  </a:lnTo>
                  <a:lnTo>
                    <a:pt x="435" y="2777"/>
                  </a:lnTo>
                  <a:lnTo>
                    <a:pt x="397" y="2721"/>
                  </a:lnTo>
                  <a:lnTo>
                    <a:pt x="359" y="2570"/>
                  </a:lnTo>
                  <a:lnTo>
                    <a:pt x="359" y="2418"/>
                  </a:lnTo>
                  <a:lnTo>
                    <a:pt x="359" y="2286"/>
                  </a:lnTo>
                  <a:lnTo>
                    <a:pt x="624" y="1115"/>
                  </a:lnTo>
                  <a:lnTo>
                    <a:pt x="2626" y="359"/>
                  </a:lnTo>
                  <a:close/>
                  <a:moveTo>
                    <a:pt x="2626" y="1"/>
                  </a:moveTo>
                  <a:lnTo>
                    <a:pt x="2570" y="19"/>
                  </a:lnTo>
                  <a:lnTo>
                    <a:pt x="416" y="832"/>
                  </a:lnTo>
                  <a:lnTo>
                    <a:pt x="341" y="869"/>
                  </a:lnTo>
                  <a:lnTo>
                    <a:pt x="303" y="945"/>
                  </a:lnTo>
                  <a:lnTo>
                    <a:pt x="19" y="2230"/>
                  </a:lnTo>
                  <a:lnTo>
                    <a:pt x="19" y="2248"/>
                  </a:lnTo>
                  <a:lnTo>
                    <a:pt x="1" y="2381"/>
                  </a:lnTo>
                  <a:lnTo>
                    <a:pt x="1" y="2494"/>
                  </a:lnTo>
                  <a:lnTo>
                    <a:pt x="19" y="2626"/>
                  </a:lnTo>
                  <a:lnTo>
                    <a:pt x="57" y="2759"/>
                  </a:lnTo>
                  <a:lnTo>
                    <a:pt x="114" y="2910"/>
                  </a:lnTo>
                  <a:lnTo>
                    <a:pt x="189" y="3023"/>
                  </a:lnTo>
                  <a:lnTo>
                    <a:pt x="284" y="3136"/>
                  </a:lnTo>
                  <a:lnTo>
                    <a:pt x="341" y="3174"/>
                  </a:lnTo>
                  <a:lnTo>
                    <a:pt x="529" y="3174"/>
                  </a:lnTo>
                  <a:lnTo>
                    <a:pt x="643" y="3136"/>
                  </a:lnTo>
                  <a:lnTo>
                    <a:pt x="813" y="3042"/>
                  </a:lnTo>
                  <a:lnTo>
                    <a:pt x="1021" y="2929"/>
                  </a:lnTo>
                  <a:lnTo>
                    <a:pt x="1285" y="2740"/>
                  </a:lnTo>
                  <a:lnTo>
                    <a:pt x="1587" y="2494"/>
                  </a:lnTo>
                  <a:lnTo>
                    <a:pt x="1965" y="2173"/>
                  </a:lnTo>
                  <a:lnTo>
                    <a:pt x="2419" y="1757"/>
                  </a:lnTo>
                  <a:lnTo>
                    <a:pt x="2815" y="1965"/>
                  </a:lnTo>
                  <a:lnTo>
                    <a:pt x="3080" y="2097"/>
                  </a:lnTo>
                  <a:lnTo>
                    <a:pt x="3382" y="2211"/>
                  </a:lnTo>
                  <a:lnTo>
                    <a:pt x="3722" y="2324"/>
                  </a:lnTo>
                  <a:lnTo>
                    <a:pt x="4062" y="2400"/>
                  </a:lnTo>
                  <a:lnTo>
                    <a:pt x="4232" y="2418"/>
                  </a:lnTo>
                  <a:lnTo>
                    <a:pt x="4383" y="2437"/>
                  </a:lnTo>
                  <a:lnTo>
                    <a:pt x="4553" y="2437"/>
                  </a:lnTo>
                  <a:lnTo>
                    <a:pt x="4704" y="2418"/>
                  </a:lnTo>
                  <a:lnTo>
                    <a:pt x="4818" y="2381"/>
                  </a:lnTo>
                  <a:lnTo>
                    <a:pt x="4931" y="2343"/>
                  </a:lnTo>
                  <a:lnTo>
                    <a:pt x="5006" y="2305"/>
                  </a:lnTo>
                  <a:lnTo>
                    <a:pt x="5082" y="2267"/>
                  </a:lnTo>
                  <a:lnTo>
                    <a:pt x="5176" y="2154"/>
                  </a:lnTo>
                  <a:lnTo>
                    <a:pt x="5233" y="2041"/>
                  </a:lnTo>
                  <a:lnTo>
                    <a:pt x="5271" y="1946"/>
                  </a:lnTo>
                  <a:lnTo>
                    <a:pt x="5290" y="1871"/>
                  </a:lnTo>
                  <a:lnTo>
                    <a:pt x="5271" y="1682"/>
                  </a:lnTo>
                  <a:lnTo>
                    <a:pt x="5233" y="1493"/>
                  </a:lnTo>
                  <a:lnTo>
                    <a:pt x="5158" y="1304"/>
                  </a:lnTo>
                  <a:lnTo>
                    <a:pt x="5082" y="1134"/>
                  </a:lnTo>
                  <a:lnTo>
                    <a:pt x="5006" y="1002"/>
                  </a:lnTo>
                  <a:lnTo>
                    <a:pt x="4893" y="851"/>
                  </a:lnTo>
                  <a:lnTo>
                    <a:pt x="4855" y="813"/>
                  </a:lnTo>
                  <a:lnTo>
                    <a:pt x="4818" y="794"/>
                  </a:lnTo>
                  <a:lnTo>
                    <a:pt x="2683" y="19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1" name="Google Shape;1618;p30">
              <a:extLst>
                <a:ext uri="{FF2B5EF4-FFF2-40B4-BE49-F238E27FC236}">
                  <a16:creationId xmlns:a16="http://schemas.microsoft.com/office/drawing/2014/main" id="{C2F3E8A0-EF25-0E0B-9039-9D902731FFC9}"/>
                </a:ext>
              </a:extLst>
            </p:cNvPr>
            <p:cNvSpPr/>
            <p:nvPr/>
          </p:nvSpPr>
          <p:spPr>
            <a:xfrm>
              <a:off x="4608575" y="923350"/>
              <a:ext cx="154450" cy="85050"/>
            </a:xfrm>
            <a:custGeom>
              <a:avLst/>
              <a:gdLst/>
              <a:ahLst/>
              <a:cxnLst/>
              <a:rect l="l" t="t" r="r" b="b"/>
              <a:pathLst>
                <a:path w="6178" h="3402" extrusionOk="0">
                  <a:moveTo>
                    <a:pt x="2513" y="1"/>
                  </a:moveTo>
                  <a:lnTo>
                    <a:pt x="473" y="1266"/>
                  </a:lnTo>
                  <a:lnTo>
                    <a:pt x="0" y="2627"/>
                  </a:lnTo>
                  <a:lnTo>
                    <a:pt x="492" y="3004"/>
                  </a:lnTo>
                  <a:lnTo>
                    <a:pt x="492" y="3042"/>
                  </a:lnTo>
                  <a:lnTo>
                    <a:pt x="492" y="3155"/>
                  </a:lnTo>
                  <a:lnTo>
                    <a:pt x="529" y="3231"/>
                  </a:lnTo>
                  <a:lnTo>
                    <a:pt x="567" y="3307"/>
                  </a:lnTo>
                  <a:lnTo>
                    <a:pt x="624" y="3363"/>
                  </a:lnTo>
                  <a:lnTo>
                    <a:pt x="718" y="3401"/>
                  </a:lnTo>
                  <a:lnTo>
                    <a:pt x="794" y="3401"/>
                  </a:lnTo>
                  <a:lnTo>
                    <a:pt x="907" y="3344"/>
                  </a:lnTo>
                  <a:lnTo>
                    <a:pt x="1039" y="3269"/>
                  </a:lnTo>
                  <a:lnTo>
                    <a:pt x="1228" y="3137"/>
                  </a:lnTo>
                  <a:lnTo>
                    <a:pt x="1625" y="2834"/>
                  </a:lnTo>
                  <a:lnTo>
                    <a:pt x="2059" y="2475"/>
                  </a:lnTo>
                  <a:lnTo>
                    <a:pt x="2853" y="1795"/>
                  </a:lnTo>
                  <a:lnTo>
                    <a:pt x="3212" y="1474"/>
                  </a:lnTo>
                  <a:lnTo>
                    <a:pt x="4118" y="1833"/>
                  </a:lnTo>
                  <a:lnTo>
                    <a:pt x="4836" y="2098"/>
                  </a:lnTo>
                  <a:lnTo>
                    <a:pt x="5157" y="2192"/>
                  </a:lnTo>
                  <a:lnTo>
                    <a:pt x="5384" y="2249"/>
                  </a:lnTo>
                  <a:lnTo>
                    <a:pt x="5479" y="2249"/>
                  </a:lnTo>
                  <a:lnTo>
                    <a:pt x="5554" y="2211"/>
                  </a:lnTo>
                  <a:lnTo>
                    <a:pt x="5630" y="2154"/>
                  </a:lnTo>
                  <a:lnTo>
                    <a:pt x="5705" y="2079"/>
                  </a:lnTo>
                  <a:lnTo>
                    <a:pt x="5781" y="1965"/>
                  </a:lnTo>
                  <a:lnTo>
                    <a:pt x="5837" y="1852"/>
                  </a:lnTo>
                  <a:lnTo>
                    <a:pt x="5951" y="1606"/>
                  </a:lnTo>
                  <a:lnTo>
                    <a:pt x="6045" y="1361"/>
                  </a:lnTo>
                  <a:lnTo>
                    <a:pt x="6121" y="1134"/>
                  </a:lnTo>
                  <a:lnTo>
                    <a:pt x="6178" y="908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2" name="Google Shape;1619;p30">
              <a:extLst>
                <a:ext uri="{FF2B5EF4-FFF2-40B4-BE49-F238E27FC236}">
                  <a16:creationId xmlns:a16="http://schemas.microsoft.com/office/drawing/2014/main" id="{AE9AB59C-CBD2-0E7F-F156-0F7C685B6938}"/>
                </a:ext>
              </a:extLst>
            </p:cNvPr>
            <p:cNvSpPr/>
            <p:nvPr/>
          </p:nvSpPr>
          <p:spPr>
            <a:xfrm>
              <a:off x="4604325" y="915325"/>
              <a:ext cx="180900" cy="110075"/>
            </a:xfrm>
            <a:custGeom>
              <a:avLst/>
              <a:gdLst/>
              <a:ahLst/>
              <a:cxnLst/>
              <a:rect l="l" t="t" r="r" b="b"/>
              <a:pathLst>
                <a:path w="7236" h="4403" extrusionOk="0">
                  <a:moveTo>
                    <a:pt x="3401" y="1"/>
                  </a:moveTo>
                  <a:lnTo>
                    <a:pt x="2003" y="360"/>
                  </a:lnTo>
                  <a:lnTo>
                    <a:pt x="492" y="2079"/>
                  </a:lnTo>
                  <a:lnTo>
                    <a:pt x="170" y="2853"/>
                  </a:lnTo>
                  <a:lnTo>
                    <a:pt x="114" y="2948"/>
                  </a:lnTo>
                  <a:lnTo>
                    <a:pt x="57" y="3042"/>
                  </a:lnTo>
                  <a:lnTo>
                    <a:pt x="19" y="3174"/>
                  </a:lnTo>
                  <a:lnTo>
                    <a:pt x="0" y="3306"/>
                  </a:lnTo>
                  <a:lnTo>
                    <a:pt x="19" y="3439"/>
                  </a:lnTo>
                  <a:lnTo>
                    <a:pt x="57" y="3514"/>
                  </a:lnTo>
                  <a:lnTo>
                    <a:pt x="95" y="3571"/>
                  </a:lnTo>
                  <a:lnTo>
                    <a:pt x="152" y="3628"/>
                  </a:lnTo>
                  <a:lnTo>
                    <a:pt x="227" y="3665"/>
                  </a:lnTo>
                  <a:lnTo>
                    <a:pt x="265" y="3684"/>
                  </a:lnTo>
                  <a:lnTo>
                    <a:pt x="322" y="3684"/>
                  </a:lnTo>
                  <a:lnTo>
                    <a:pt x="473" y="3628"/>
                  </a:lnTo>
                  <a:lnTo>
                    <a:pt x="662" y="3514"/>
                  </a:lnTo>
                  <a:lnTo>
                    <a:pt x="888" y="3363"/>
                  </a:lnTo>
                  <a:lnTo>
                    <a:pt x="1134" y="3174"/>
                  </a:lnTo>
                  <a:lnTo>
                    <a:pt x="1398" y="2948"/>
                  </a:lnTo>
                  <a:lnTo>
                    <a:pt x="1946" y="2456"/>
                  </a:lnTo>
                  <a:lnTo>
                    <a:pt x="2475" y="1965"/>
                  </a:lnTo>
                  <a:lnTo>
                    <a:pt x="2928" y="1512"/>
                  </a:lnTo>
                  <a:lnTo>
                    <a:pt x="3344" y="1077"/>
                  </a:lnTo>
                  <a:lnTo>
                    <a:pt x="5384" y="1927"/>
                  </a:lnTo>
                  <a:lnTo>
                    <a:pt x="5403" y="2192"/>
                  </a:lnTo>
                  <a:lnTo>
                    <a:pt x="5441" y="2456"/>
                  </a:lnTo>
                  <a:lnTo>
                    <a:pt x="5497" y="2796"/>
                  </a:lnTo>
                  <a:lnTo>
                    <a:pt x="5573" y="3155"/>
                  </a:lnTo>
                  <a:lnTo>
                    <a:pt x="5705" y="3533"/>
                  </a:lnTo>
                  <a:lnTo>
                    <a:pt x="5800" y="3722"/>
                  </a:lnTo>
                  <a:lnTo>
                    <a:pt x="5875" y="3911"/>
                  </a:lnTo>
                  <a:lnTo>
                    <a:pt x="5989" y="4062"/>
                  </a:lnTo>
                  <a:lnTo>
                    <a:pt x="6102" y="4213"/>
                  </a:lnTo>
                  <a:lnTo>
                    <a:pt x="6234" y="4327"/>
                  </a:lnTo>
                  <a:lnTo>
                    <a:pt x="6348" y="4383"/>
                  </a:lnTo>
                  <a:lnTo>
                    <a:pt x="6461" y="4402"/>
                  </a:lnTo>
                  <a:lnTo>
                    <a:pt x="6574" y="4364"/>
                  </a:lnTo>
                  <a:lnTo>
                    <a:pt x="6669" y="4308"/>
                  </a:lnTo>
                  <a:lnTo>
                    <a:pt x="6763" y="4213"/>
                  </a:lnTo>
                  <a:lnTo>
                    <a:pt x="6839" y="4081"/>
                  </a:lnTo>
                  <a:lnTo>
                    <a:pt x="6933" y="3949"/>
                  </a:lnTo>
                  <a:lnTo>
                    <a:pt x="7065" y="3665"/>
                  </a:lnTo>
                  <a:lnTo>
                    <a:pt x="7160" y="3401"/>
                  </a:lnTo>
                  <a:lnTo>
                    <a:pt x="7235" y="3136"/>
                  </a:lnTo>
                  <a:lnTo>
                    <a:pt x="6102" y="719"/>
                  </a:lnTo>
                  <a:lnTo>
                    <a:pt x="34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3" name="Google Shape;1620;p30">
              <a:extLst>
                <a:ext uri="{FF2B5EF4-FFF2-40B4-BE49-F238E27FC236}">
                  <a16:creationId xmlns:a16="http://schemas.microsoft.com/office/drawing/2014/main" id="{EBA4B624-306F-4E85-2F31-7955C8063A86}"/>
                </a:ext>
              </a:extLst>
            </p:cNvPr>
            <p:cNvSpPr/>
            <p:nvPr/>
          </p:nvSpPr>
          <p:spPr>
            <a:xfrm>
              <a:off x="4620375" y="939425"/>
              <a:ext cx="138400" cy="83125"/>
            </a:xfrm>
            <a:custGeom>
              <a:avLst/>
              <a:gdLst/>
              <a:ahLst/>
              <a:cxnLst/>
              <a:rect l="l" t="t" r="r" b="b"/>
              <a:pathLst>
                <a:path w="5536" h="3325" extrusionOk="0">
                  <a:moveTo>
                    <a:pt x="2683" y="0"/>
                  </a:moveTo>
                  <a:lnTo>
                    <a:pt x="2626" y="38"/>
                  </a:lnTo>
                  <a:lnTo>
                    <a:pt x="2343" y="321"/>
                  </a:lnTo>
                  <a:lnTo>
                    <a:pt x="1663" y="1001"/>
                  </a:lnTo>
                  <a:lnTo>
                    <a:pt x="1247" y="1398"/>
                  </a:lnTo>
                  <a:lnTo>
                    <a:pt x="832" y="1776"/>
                  </a:lnTo>
                  <a:lnTo>
                    <a:pt x="416" y="2135"/>
                  </a:lnTo>
                  <a:lnTo>
                    <a:pt x="38" y="2399"/>
                  </a:lnTo>
                  <a:lnTo>
                    <a:pt x="20" y="2437"/>
                  </a:lnTo>
                  <a:lnTo>
                    <a:pt x="1" y="2475"/>
                  </a:lnTo>
                  <a:lnTo>
                    <a:pt x="1" y="2531"/>
                  </a:lnTo>
                  <a:lnTo>
                    <a:pt x="20" y="2569"/>
                  </a:lnTo>
                  <a:lnTo>
                    <a:pt x="38" y="2607"/>
                  </a:lnTo>
                  <a:lnTo>
                    <a:pt x="133" y="2607"/>
                  </a:lnTo>
                  <a:lnTo>
                    <a:pt x="171" y="2588"/>
                  </a:lnTo>
                  <a:lnTo>
                    <a:pt x="511" y="2342"/>
                  </a:lnTo>
                  <a:lnTo>
                    <a:pt x="888" y="2040"/>
                  </a:lnTo>
                  <a:lnTo>
                    <a:pt x="1266" y="1681"/>
                  </a:lnTo>
                  <a:lnTo>
                    <a:pt x="1663" y="1322"/>
                  </a:lnTo>
                  <a:lnTo>
                    <a:pt x="2324" y="661"/>
                  </a:lnTo>
                  <a:lnTo>
                    <a:pt x="2740" y="246"/>
                  </a:lnTo>
                  <a:lnTo>
                    <a:pt x="4629" y="1039"/>
                  </a:lnTo>
                  <a:lnTo>
                    <a:pt x="4685" y="1474"/>
                  </a:lnTo>
                  <a:lnTo>
                    <a:pt x="4742" y="1776"/>
                  </a:lnTo>
                  <a:lnTo>
                    <a:pt x="4818" y="2116"/>
                  </a:lnTo>
                  <a:lnTo>
                    <a:pt x="4912" y="2456"/>
                  </a:lnTo>
                  <a:lnTo>
                    <a:pt x="5025" y="2777"/>
                  </a:lnTo>
                  <a:lnTo>
                    <a:pt x="5101" y="2928"/>
                  </a:lnTo>
                  <a:lnTo>
                    <a:pt x="5177" y="3060"/>
                  </a:lnTo>
                  <a:lnTo>
                    <a:pt x="5252" y="3193"/>
                  </a:lnTo>
                  <a:lnTo>
                    <a:pt x="5347" y="3287"/>
                  </a:lnTo>
                  <a:lnTo>
                    <a:pt x="5384" y="3306"/>
                  </a:lnTo>
                  <a:lnTo>
                    <a:pt x="5422" y="3325"/>
                  </a:lnTo>
                  <a:lnTo>
                    <a:pt x="5460" y="3306"/>
                  </a:lnTo>
                  <a:lnTo>
                    <a:pt x="5498" y="3287"/>
                  </a:lnTo>
                  <a:lnTo>
                    <a:pt x="5535" y="3249"/>
                  </a:lnTo>
                  <a:lnTo>
                    <a:pt x="5535" y="3211"/>
                  </a:lnTo>
                  <a:lnTo>
                    <a:pt x="5535" y="3155"/>
                  </a:lnTo>
                  <a:lnTo>
                    <a:pt x="5498" y="3117"/>
                  </a:lnTo>
                  <a:lnTo>
                    <a:pt x="5422" y="3023"/>
                  </a:lnTo>
                  <a:lnTo>
                    <a:pt x="5347" y="2890"/>
                  </a:lnTo>
                  <a:lnTo>
                    <a:pt x="5271" y="2739"/>
                  </a:lnTo>
                  <a:lnTo>
                    <a:pt x="5195" y="2588"/>
                  </a:lnTo>
                  <a:lnTo>
                    <a:pt x="5082" y="2229"/>
                  </a:lnTo>
                  <a:lnTo>
                    <a:pt x="5007" y="1870"/>
                  </a:lnTo>
                  <a:lnTo>
                    <a:pt x="4931" y="1530"/>
                  </a:lnTo>
                  <a:lnTo>
                    <a:pt x="4893" y="1228"/>
                  </a:lnTo>
                  <a:lnTo>
                    <a:pt x="4855" y="963"/>
                  </a:lnTo>
                  <a:lnTo>
                    <a:pt x="4837" y="907"/>
                  </a:lnTo>
                  <a:lnTo>
                    <a:pt x="4780" y="869"/>
                  </a:lnTo>
                  <a:lnTo>
                    <a:pt x="275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4" name="Google Shape;1621;p30">
              <a:extLst>
                <a:ext uri="{FF2B5EF4-FFF2-40B4-BE49-F238E27FC236}">
                  <a16:creationId xmlns:a16="http://schemas.microsoft.com/office/drawing/2014/main" id="{467912D4-15D7-014F-2D8C-257FF1F603C5}"/>
                </a:ext>
              </a:extLst>
            </p:cNvPr>
            <p:cNvSpPr/>
            <p:nvPr/>
          </p:nvSpPr>
          <p:spPr>
            <a:xfrm>
              <a:off x="4633600" y="957350"/>
              <a:ext cx="110050" cy="49150"/>
            </a:xfrm>
            <a:custGeom>
              <a:avLst/>
              <a:gdLst/>
              <a:ahLst/>
              <a:cxnLst/>
              <a:rect l="l" t="t" r="r" b="b"/>
              <a:pathLst>
                <a:path w="4402" h="1966" extrusionOk="0">
                  <a:moveTo>
                    <a:pt x="2192" y="1"/>
                  </a:moveTo>
                  <a:lnTo>
                    <a:pt x="2135" y="20"/>
                  </a:lnTo>
                  <a:lnTo>
                    <a:pt x="1342" y="719"/>
                  </a:lnTo>
                  <a:lnTo>
                    <a:pt x="681" y="1285"/>
                  </a:lnTo>
                  <a:lnTo>
                    <a:pt x="341" y="1550"/>
                  </a:lnTo>
                  <a:lnTo>
                    <a:pt x="57" y="1758"/>
                  </a:lnTo>
                  <a:lnTo>
                    <a:pt x="19" y="1795"/>
                  </a:lnTo>
                  <a:lnTo>
                    <a:pt x="1" y="1833"/>
                  </a:lnTo>
                  <a:lnTo>
                    <a:pt x="1" y="1871"/>
                  </a:lnTo>
                  <a:lnTo>
                    <a:pt x="19" y="1928"/>
                  </a:lnTo>
                  <a:lnTo>
                    <a:pt x="57" y="1966"/>
                  </a:lnTo>
                  <a:lnTo>
                    <a:pt x="114" y="1966"/>
                  </a:lnTo>
                  <a:lnTo>
                    <a:pt x="189" y="1947"/>
                  </a:lnTo>
                  <a:lnTo>
                    <a:pt x="454" y="1758"/>
                  </a:lnTo>
                  <a:lnTo>
                    <a:pt x="737" y="1531"/>
                  </a:lnTo>
                  <a:lnTo>
                    <a:pt x="1342" y="1021"/>
                  </a:lnTo>
                  <a:lnTo>
                    <a:pt x="1890" y="549"/>
                  </a:lnTo>
                  <a:lnTo>
                    <a:pt x="2230" y="246"/>
                  </a:lnTo>
                  <a:lnTo>
                    <a:pt x="3155" y="624"/>
                  </a:lnTo>
                  <a:lnTo>
                    <a:pt x="3760" y="832"/>
                  </a:lnTo>
                  <a:lnTo>
                    <a:pt x="4024" y="927"/>
                  </a:lnTo>
                  <a:lnTo>
                    <a:pt x="4251" y="983"/>
                  </a:lnTo>
                  <a:lnTo>
                    <a:pt x="4308" y="983"/>
                  </a:lnTo>
                  <a:lnTo>
                    <a:pt x="4345" y="964"/>
                  </a:lnTo>
                  <a:lnTo>
                    <a:pt x="4364" y="945"/>
                  </a:lnTo>
                  <a:lnTo>
                    <a:pt x="4383" y="889"/>
                  </a:lnTo>
                  <a:lnTo>
                    <a:pt x="4402" y="851"/>
                  </a:lnTo>
                  <a:lnTo>
                    <a:pt x="4383" y="813"/>
                  </a:lnTo>
                  <a:lnTo>
                    <a:pt x="4345" y="775"/>
                  </a:lnTo>
                  <a:lnTo>
                    <a:pt x="4308" y="757"/>
                  </a:lnTo>
                  <a:lnTo>
                    <a:pt x="4062" y="681"/>
                  </a:lnTo>
                  <a:lnTo>
                    <a:pt x="3741" y="587"/>
                  </a:lnTo>
                  <a:lnTo>
                    <a:pt x="3080" y="341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5" name="Google Shape;1622;p30">
              <a:extLst>
                <a:ext uri="{FF2B5EF4-FFF2-40B4-BE49-F238E27FC236}">
                  <a16:creationId xmlns:a16="http://schemas.microsoft.com/office/drawing/2014/main" id="{F43CBF6C-F7FA-EECE-5C15-ADF3CFB6F949}"/>
                </a:ext>
              </a:extLst>
            </p:cNvPr>
            <p:cNvSpPr/>
            <p:nvPr/>
          </p:nvSpPr>
          <p:spPr>
            <a:xfrm>
              <a:off x="4605750" y="923825"/>
              <a:ext cx="160575" cy="97325"/>
            </a:xfrm>
            <a:custGeom>
              <a:avLst/>
              <a:gdLst/>
              <a:ahLst/>
              <a:cxnLst/>
              <a:rect l="l" t="t" r="r" b="b"/>
              <a:pathLst>
                <a:path w="6423" h="3893" extrusionOk="0">
                  <a:moveTo>
                    <a:pt x="3079" y="1"/>
                  </a:moveTo>
                  <a:lnTo>
                    <a:pt x="3022" y="20"/>
                  </a:lnTo>
                  <a:lnTo>
                    <a:pt x="2682" y="379"/>
                  </a:lnTo>
                  <a:lnTo>
                    <a:pt x="1889" y="1191"/>
                  </a:lnTo>
                  <a:lnTo>
                    <a:pt x="1417" y="1644"/>
                  </a:lnTo>
                  <a:lnTo>
                    <a:pt x="907" y="2098"/>
                  </a:lnTo>
                  <a:lnTo>
                    <a:pt x="453" y="2475"/>
                  </a:lnTo>
                  <a:lnTo>
                    <a:pt x="246" y="2626"/>
                  </a:lnTo>
                  <a:lnTo>
                    <a:pt x="57" y="2759"/>
                  </a:lnTo>
                  <a:lnTo>
                    <a:pt x="19" y="2796"/>
                  </a:lnTo>
                  <a:lnTo>
                    <a:pt x="0" y="2834"/>
                  </a:lnTo>
                  <a:lnTo>
                    <a:pt x="0" y="2872"/>
                  </a:lnTo>
                  <a:lnTo>
                    <a:pt x="0" y="2929"/>
                  </a:lnTo>
                  <a:lnTo>
                    <a:pt x="38" y="2948"/>
                  </a:lnTo>
                  <a:lnTo>
                    <a:pt x="76" y="2966"/>
                  </a:lnTo>
                  <a:lnTo>
                    <a:pt x="132" y="2985"/>
                  </a:lnTo>
                  <a:lnTo>
                    <a:pt x="170" y="2966"/>
                  </a:lnTo>
                  <a:lnTo>
                    <a:pt x="340" y="2834"/>
                  </a:lnTo>
                  <a:lnTo>
                    <a:pt x="548" y="2702"/>
                  </a:lnTo>
                  <a:lnTo>
                    <a:pt x="982" y="2343"/>
                  </a:lnTo>
                  <a:lnTo>
                    <a:pt x="1436" y="1946"/>
                  </a:lnTo>
                  <a:lnTo>
                    <a:pt x="1889" y="1512"/>
                  </a:lnTo>
                  <a:lnTo>
                    <a:pt x="2682" y="737"/>
                  </a:lnTo>
                  <a:lnTo>
                    <a:pt x="3155" y="246"/>
                  </a:lnTo>
                  <a:lnTo>
                    <a:pt x="3703" y="416"/>
                  </a:lnTo>
                  <a:lnTo>
                    <a:pt x="4118" y="567"/>
                  </a:lnTo>
                  <a:lnTo>
                    <a:pt x="4571" y="756"/>
                  </a:lnTo>
                  <a:lnTo>
                    <a:pt x="5025" y="983"/>
                  </a:lnTo>
                  <a:lnTo>
                    <a:pt x="5233" y="1096"/>
                  </a:lnTo>
                  <a:lnTo>
                    <a:pt x="5422" y="1229"/>
                  </a:lnTo>
                  <a:lnTo>
                    <a:pt x="5592" y="1342"/>
                  </a:lnTo>
                  <a:lnTo>
                    <a:pt x="5743" y="1474"/>
                  </a:lnTo>
                  <a:lnTo>
                    <a:pt x="5875" y="1625"/>
                  </a:lnTo>
                  <a:lnTo>
                    <a:pt x="5969" y="1758"/>
                  </a:lnTo>
                  <a:lnTo>
                    <a:pt x="6064" y="2003"/>
                  </a:lnTo>
                  <a:lnTo>
                    <a:pt x="6139" y="2286"/>
                  </a:lnTo>
                  <a:lnTo>
                    <a:pt x="6177" y="2551"/>
                  </a:lnTo>
                  <a:lnTo>
                    <a:pt x="6196" y="2815"/>
                  </a:lnTo>
                  <a:lnTo>
                    <a:pt x="6177" y="3080"/>
                  </a:lnTo>
                  <a:lnTo>
                    <a:pt x="6158" y="3325"/>
                  </a:lnTo>
                  <a:lnTo>
                    <a:pt x="6102" y="3533"/>
                  </a:lnTo>
                  <a:lnTo>
                    <a:pt x="6007" y="3722"/>
                  </a:lnTo>
                  <a:lnTo>
                    <a:pt x="6007" y="3760"/>
                  </a:lnTo>
                  <a:lnTo>
                    <a:pt x="6007" y="3817"/>
                  </a:lnTo>
                  <a:lnTo>
                    <a:pt x="6026" y="3854"/>
                  </a:lnTo>
                  <a:lnTo>
                    <a:pt x="6064" y="3873"/>
                  </a:lnTo>
                  <a:lnTo>
                    <a:pt x="6120" y="3892"/>
                  </a:lnTo>
                  <a:lnTo>
                    <a:pt x="6177" y="3873"/>
                  </a:lnTo>
                  <a:lnTo>
                    <a:pt x="6215" y="3835"/>
                  </a:lnTo>
                  <a:lnTo>
                    <a:pt x="6309" y="3628"/>
                  </a:lnTo>
                  <a:lnTo>
                    <a:pt x="6366" y="3401"/>
                  </a:lnTo>
                  <a:lnTo>
                    <a:pt x="6423" y="3136"/>
                  </a:lnTo>
                  <a:lnTo>
                    <a:pt x="6423" y="2853"/>
                  </a:lnTo>
                  <a:lnTo>
                    <a:pt x="6423" y="2551"/>
                  </a:lnTo>
                  <a:lnTo>
                    <a:pt x="6366" y="2249"/>
                  </a:lnTo>
                  <a:lnTo>
                    <a:pt x="6291" y="1946"/>
                  </a:lnTo>
                  <a:lnTo>
                    <a:pt x="6177" y="1644"/>
                  </a:lnTo>
                  <a:lnTo>
                    <a:pt x="6064" y="1474"/>
                  </a:lnTo>
                  <a:lnTo>
                    <a:pt x="5913" y="1323"/>
                  </a:lnTo>
                  <a:lnTo>
                    <a:pt x="5724" y="1153"/>
                  </a:lnTo>
                  <a:lnTo>
                    <a:pt x="5516" y="1021"/>
                  </a:lnTo>
                  <a:lnTo>
                    <a:pt x="5289" y="870"/>
                  </a:lnTo>
                  <a:lnTo>
                    <a:pt x="5044" y="737"/>
                  </a:lnTo>
                  <a:lnTo>
                    <a:pt x="4534" y="492"/>
                  </a:lnTo>
                  <a:lnTo>
                    <a:pt x="4024" y="284"/>
                  </a:lnTo>
                  <a:lnTo>
                    <a:pt x="3608" y="133"/>
                  </a:lnTo>
                  <a:lnTo>
                    <a:pt x="315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623;p30">
              <a:extLst>
                <a:ext uri="{FF2B5EF4-FFF2-40B4-BE49-F238E27FC236}">
                  <a16:creationId xmlns:a16="http://schemas.microsoft.com/office/drawing/2014/main" id="{267335E2-C529-C5D9-79FF-0DCCFBC6F02A}"/>
                </a:ext>
              </a:extLst>
            </p:cNvPr>
            <p:cNvSpPr/>
            <p:nvPr/>
          </p:nvSpPr>
          <p:spPr>
            <a:xfrm>
              <a:off x="4591100" y="875200"/>
              <a:ext cx="298025" cy="273925"/>
            </a:xfrm>
            <a:custGeom>
              <a:avLst/>
              <a:gdLst/>
              <a:ahLst/>
              <a:cxnLst/>
              <a:rect l="l" t="t" r="r" b="b"/>
              <a:pathLst>
                <a:path w="11921" h="10957" extrusionOk="0">
                  <a:moveTo>
                    <a:pt x="3420" y="0"/>
                  </a:moveTo>
                  <a:lnTo>
                    <a:pt x="3306" y="19"/>
                  </a:lnTo>
                  <a:lnTo>
                    <a:pt x="3193" y="57"/>
                  </a:lnTo>
                  <a:lnTo>
                    <a:pt x="3042" y="151"/>
                  </a:lnTo>
                  <a:lnTo>
                    <a:pt x="2853" y="321"/>
                  </a:lnTo>
                  <a:lnTo>
                    <a:pt x="2645" y="529"/>
                  </a:lnTo>
                  <a:lnTo>
                    <a:pt x="2418" y="775"/>
                  </a:lnTo>
                  <a:lnTo>
                    <a:pt x="2173" y="1058"/>
                  </a:lnTo>
                  <a:lnTo>
                    <a:pt x="1908" y="1379"/>
                  </a:lnTo>
                  <a:lnTo>
                    <a:pt x="1398" y="2078"/>
                  </a:lnTo>
                  <a:lnTo>
                    <a:pt x="907" y="2815"/>
                  </a:lnTo>
                  <a:lnTo>
                    <a:pt x="699" y="3174"/>
                  </a:lnTo>
                  <a:lnTo>
                    <a:pt x="492" y="3514"/>
                  </a:lnTo>
                  <a:lnTo>
                    <a:pt x="322" y="3835"/>
                  </a:lnTo>
                  <a:lnTo>
                    <a:pt x="189" y="4137"/>
                  </a:lnTo>
                  <a:lnTo>
                    <a:pt x="76" y="4401"/>
                  </a:lnTo>
                  <a:lnTo>
                    <a:pt x="19" y="4628"/>
                  </a:lnTo>
                  <a:lnTo>
                    <a:pt x="0" y="4760"/>
                  </a:lnTo>
                  <a:lnTo>
                    <a:pt x="0" y="4874"/>
                  </a:lnTo>
                  <a:lnTo>
                    <a:pt x="38" y="4968"/>
                  </a:lnTo>
                  <a:lnTo>
                    <a:pt x="76" y="5044"/>
                  </a:lnTo>
                  <a:lnTo>
                    <a:pt x="114" y="5063"/>
                  </a:lnTo>
                  <a:lnTo>
                    <a:pt x="170" y="5100"/>
                  </a:lnTo>
                  <a:lnTo>
                    <a:pt x="227" y="5119"/>
                  </a:lnTo>
                  <a:lnTo>
                    <a:pt x="303" y="5138"/>
                  </a:lnTo>
                  <a:lnTo>
                    <a:pt x="322" y="5138"/>
                  </a:lnTo>
                  <a:lnTo>
                    <a:pt x="454" y="5100"/>
                  </a:lnTo>
                  <a:lnTo>
                    <a:pt x="624" y="5044"/>
                  </a:lnTo>
                  <a:lnTo>
                    <a:pt x="832" y="4911"/>
                  </a:lnTo>
                  <a:lnTo>
                    <a:pt x="1058" y="4779"/>
                  </a:lnTo>
                  <a:lnTo>
                    <a:pt x="1285" y="4590"/>
                  </a:lnTo>
                  <a:lnTo>
                    <a:pt x="1531" y="4383"/>
                  </a:lnTo>
                  <a:lnTo>
                    <a:pt x="2059" y="3929"/>
                  </a:lnTo>
                  <a:lnTo>
                    <a:pt x="2588" y="3438"/>
                  </a:lnTo>
                  <a:lnTo>
                    <a:pt x="3061" y="2966"/>
                  </a:lnTo>
                  <a:lnTo>
                    <a:pt x="3760" y="2248"/>
                  </a:lnTo>
                  <a:lnTo>
                    <a:pt x="4081" y="2342"/>
                  </a:lnTo>
                  <a:lnTo>
                    <a:pt x="4459" y="2494"/>
                  </a:lnTo>
                  <a:lnTo>
                    <a:pt x="4874" y="2645"/>
                  </a:lnTo>
                  <a:lnTo>
                    <a:pt x="5290" y="2834"/>
                  </a:lnTo>
                  <a:lnTo>
                    <a:pt x="5686" y="3041"/>
                  </a:lnTo>
                  <a:lnTo>
                    <a:pt x="6045" y="3268"/>
                  </a:lnTo>
                  <a:lnTo>
                    <a:pt x="6196" y="3381"/>
                  </a:lnTo>
                  <a:lnTo>
                    <a:pt x="6310" y="3495"/>
                  </a:lnTo>
                  <a:lnTo>
                    <a:pt x="6423" y="3608"/>
                  </a:lnTo>
                  <a:lnTo>
                    <a:pt x="6499" y="3721"/>
                  </a:lnTo>
                  <a:lnTo>
                    <a:pt x="6593" y="3967"/>
                  </a:lnTo>
                  <a:lnTo>
                    <a:pt x="6669" y="4213"/>
                  </a:lnTo>
                  <a:lnTo>
                    <a:pt x="6706" y="4477"/>
                  </a:lnTo>
                  <a:lnTo>
                    <a:pt x="6725" y="4741"/>
                  </a:lnTo>
                  <a:lnTo>
                    <a:pt x="6725" y="4987"/>
                  </a:lnTo>
                  <a:lnTo>
                    <a:pt x="6688" y="5214"/>
                  </a:lnTo>
                  <a:lnTo>
                    <a:pt x="6650" y="5422"/>
                  </a:lnTo>
                  <a:lnTo>
                    <a:pt x="6574" y="5592"/>
                  </a:lnTo>
                  <a:lnTo>
                    <a:pt x="6518" y="5686"/>
                  </a:lnTo>
                  <a:lnTo>
                    <a:pt x="6480" y="5762"/>
                  </a:lnTo>
                  <a:lnTo>
                    <a:pt x="6423" y="5799"/>
                  </a:lnTo>
                  <a:lnTo>
                    <a:pt x="6348" y="5818"/>
                  </a:lnTo>
                  <a:lnTo>
                    <a:pt x="6291" y="5856"/>
                  </a:lnTo>
                  <a:lnTo>
                    <a:pt x="6253" y="5894"/>
                  </a:lnTo>
                  <a:lnTo>
                    <a:pt x="6215" y="5969"/>
                  </a:lnTo>
                  <a:lnTo>
                    <a:pt x="6215" y="6026"/>
                  </a:lnTo>
                  <a:lnTo>
                    <a:pt x="6253" y="6102"/>
                  </a:lnTo>
                  <a:lnTo>
                    <a:pt x="6310" y="6139"/>
                  </a:lnTo>
                  <a:lnTo>
                    <a:pt x="6366" y="6158"/>
                  </a:lnTo>
                  <a:lnTo>
                    <a:pt x="6442" y="6158"/>
                  </a:lnTo>
                  <a:lnTo>
                    <a:pt x="6536" y="6120"/>
                  </a:lnTo>
                  <a:lnTo>
                    <a:pt x="6650" y="6045"/>
                  </a:lnTo>
                  <a:lnTo>
                    <a:pt x="6782" y="5932"/>
                  </a:lnTo>
                  <a:lnTo>
                    <a:pt x="6839" y="5837"/>
                  </a:lnTo>
                  <a:lnTo>
                    <a:pt x="6895" y="5743"/>
                  </a:lnTo>
                  <a:lnTo>
                    <a:pt x="6971" y="5535"/>
                  </a:lnTo>
                  <a:lnTo>
                    <a:pt x="7028" y="5289"/>
                  </a:lnTo>
                  <a:lnTo>
                    <a:pt x="7065" y="5025"/>
                  </a:lnTo>
                  <a:lnTo>
                    <a:pt x="7065" y="4741"/>
                  </a:lnTo>
                  <a:lnTo>
                    <a:pt x="7047" y="4439"/>
                  </a:lnTo>
                  <a:lnTo>
                    <a:pt x="7009" y="4137"/>
                  </a:lnTo>
                  <a:lnTo>
                    <a:pt x="6914" y="3854"/>
                  </a:lnTo>
                  <a:lnTo>
                    <a:pt x="6801" y="3570"/>
                  </a:lnTo>
                  <a:lnTo>
                    <a:pt x="6706" y="3400"/>
                  </a:lnTo>
                  <a:lnTo>
                    <a:pt x="6555" y="3230"/>
                  </a:lnTo>
                  <a:lnTo>
                    <a:pt x="6385" y="3079"/>
                  </a:lnTo>
                  <a:lnTo>
                    <a:pt x="6178" y="2928"/>
                  </a:lnTo>
                  <a:lnTo>
                    <a:pt x="5951" y="2796"/>
                  </a:lnTo>
                  <a:lnTo>
                    <a:pt x="5705" y="2645"/>
                  </a:lnTo>
                  <a:lnTo>
                    <a:pt x="5214" y="2418"/>
                  </a:lnTo>
                  <a:lnTo>
                    <a:pt x="4723" y="2210"/>
                  </a:lnTo>
                  <a:lnTo>
                    <a:pt x="4270" y="2059"/>
                  </a:lnTo>
                  <a:lnTo>
                    <a:pt x="3760" y="1889"/>
                  </a:lnTo>
                  <a:lnTo>
                    <a:pt x="3703" y="1870"/>
                  </a:lnTo>
                  <a:lnTo>
                    <a:pt x="3665" y="1889"/>
                  </a:lnTo>
                  <a:lnTo>
                    <a:pt x="3608" y="1908"/>
                  </a:lnTo>
                  <a:lnTo>
                    <a:pt x="3571" y="1927"/>
                  </a:lnTo>
                  <a:lnTo>
                    <a:pt x="3080" y="2437"/>
                  </a:lnTo>
                  <a:lnTo>
                    <a:pt x="2588" y="2947"/>
                  </a:lnTo>
                  <a:lnTo>
                    <a:pt x="2097" y="3419"/>
                  </a:lnTo>
                  <a:lnTo>
                    <a:pt x="1625" y="3854"/>
                  </a:lnTo>
                  <a:lnTo>
                    <a:pt x="1209" y="4213"/>
                  </a:lnTo>
                  <a:lnTo>
                    <a:pt x="832" y="4515"/>
                  </a:lnTo>
                  <a:lnTo>
                    <a:pt x="548" y="4704"/>
                  </a:lnTo>
                  <a:lnTo>
                    <a:pt x="435" y="4760"/>
                  </a:lnTo>
                  <a:lnTo>
                    <a:pt x="340" y="4779"/>
                  </a:lnTo>
                  <a:lnTo>
                    <a:pt x="359" y="4647"/>
                  </a:lnTo>
                  <a:lnTo>
                    <a:pt x="435" y="4458"/>
                  </a:lnTo>
                  <a:lnTo>
                    <a:pt x="529" y="4213"/>
                  </a:lnTo>
                  <a:lnTo>
                    <a:pt x="681" y="3910"/>
                  </a:lnTo>
                  <a:lnTo>
                    <a:pt x="1058" y="3249"/>
                  </a:lnTo>
                  <a:lnTo>
                    <a:pt x="1531" y="2512"/>
                  </a:lnTo>
                  <a:lnTo>
                    <a:pt x="2041" y="1795"/>
                  </a:lnTo>
                  <a:lnTo>
                    <a:pt x="2286" y="1455"/>
                  </a:lnTo>
                  <a:lnTo>
                    <a:pt x="2532" y="1152"/>
                  </a:lnTo>
                  <a:lnTo>
                    <a:pt x="2758" y="869"/>
                  </a:lnTo>
                  <a:lnTo>
                    <a:pt x="2985" y="642"/>
                  </a:lnTo>
                  <a:lnTo>
                    <a:pt x="3174" y="472"/>
                  </a:lnTo>
                  <a:lnTo>
                    <a:pt x="3344" y="378"/>
                  </a:lnTo>
                  <a:lnTo>
                    <a:pt x="3420" y="359"/>
                  </a:lnTo>
                  <a:lnTo>
                    <a:pt x="3514" y="340"/>
                  </a:lnTo>
                  <a:lnTo>
                    <a:pt x="3741" y="378"/>
                  </a:lnTo>
                  <a:lnTo>
                    <a:pt x="4043" y="453"/>
                  </a:lnTo>
                  <a:lnTo>
                    <a:pt x="4383" y="567"/>
                  </a:lnTo>
                  <a:lnTo>
                    <a:pt x="4780" y="718"/>
                  </a:lnTo>
                  <a:lnTo>
                    <a:pt x="5195" y="926"/>
                  </a:lnTo>
                  <a:lnTo>
                    <a:pt x="5649" y="1133"/>
                  </a:lnTo>
                  <a:lnTo>
                    <a:pt x="6102" y="1379"/>
                  </a:lnTo>
                  <a:lnTo>
                    <a:pt x="7028" y="1889"/>
                  </a:lnTo>
                  <a:lnTo>
                    <a:pt x="7897" y="2418"/>
                  </a:lnTo>
                  <a:lnTo>
                    <a:pt x="8293" y="2682"/>
                  </a:lnTo>
                  <a:lnTo>
                    <a:pt x="8633" y="2928"/>
                  </a:lnTo>
                  <a:lnTo>
                    <a:pt x="8936" y="3136"/>
                  </a:lnTo>
                  <a:lnTo>
                    <a:pt x="9162" y="3344"/>
                  </a:lnTo>
                  <a:lnTo>
                    <a:pt x="9238" y="3419"/>
                  </a:lnTo>
                  <a:lnTo>
                    <a:pt x="9313" y="3532"/>
                  </a:lnTo>
                  <a:lnTo>
                    <a:pt x="9483" y="3797"/>
                  </a:lnTo>
                  <a:lnTo>
                    <a:pt x="9634" y="4137"/>
                  </a:lnTo>
                  <a:lnTo>
                    <a:pt x="9804" y="4553"/>
                  </a:lnTo>
                  <a:lnTo>
                    <a:pt x="9993" y="5025"/>
                  </a:lnTo>
                  <a:lnTo>
                    <a:pt x="10163" y="5535"/>
                  </a:lnTo>
                  <a:lnTo>
                    <a:pt x="10503" y="6668"/>
                  </a:lnTo>
                  <a:lnTo>
                    <a:pt x="10843" y="7839"/>
                  </a:lnTo>
                  <a:lnTo>
                    <a:pt x="11146" y="8992"/>
                  </a:lnTo>
                  <a:lnTo>
                    <a:pt x="11391" y="10012"/>
                  </a:lnTo>
                  <a:lnTo>
                    <a:pt x="11580" y="10824"/>
                  </a:lnTo>
                  <a:lnTo>
                    <a:pt x="11618" y="10881"/>
                  </a:lnTo>
                  <a:lnTo>
                    <a:pt x="11656" y="10919"/>
                  </a:lnTo>
                  <a:lnTo>
                    <a:pt x="11694" y="10956"/>
                  </a:lnTo>
                  <a:lnTo>
                    <a:pt x="11788" y="10956"/>
                  </a:lnTo>
                  <a:lnTo>
                    <a:pt x="11864" y="10937"/>
                  </a:lnTo>
                  <a:lnTo>
                    <a:pt x="11901" y="10881"/>
                  </a:lnTo>
                  <a:lnTo>
                    <a:pt x="11920" y="10824"/>
                  </a:lnTo>
                  <a:lnTo>
                    <a:pt x="11920" y="10749"/>
                  </a:lnTo>
                  <a:lnTo>
                    <a:pt x="11656" y="9577"/>
                  </a:lnTo>
                  <a:lnTo>
                    <a:pt x="11372" y="8463"/>
                  </a:lnTo>
                  <a:lnTo>
                    <a:pt x="11013" y="7178"/>
                  </a:lnTo>
                  <a:lnTo>
                    <a:pt x="10825" y="6498"/>
                  </a:lnTo>
                  <a:lnTo>
                    <a:pt x="10636" y="5856"/>
                  </a:lnTo>
                  <a:lnTo>
                    <a:pt x="10428" y="5233"/>
                  </a:lnTo>
                  <a:lnTo>
                    <a:pt x="10220" y="4647"/>
                  </a:lnTo>
                  <a:lnTo>
                    <a:pt x="10012" y="4118"/>
                  </a:lnTo>
                  <a:lnTo>
                    <a:pt x="9804" y="3684"/>
                  </a:lnTo>
                  <a:lnTo>
                    <a:pt x="9691" y="3495"/>
                  </a:lnTo>
                  <a:lnTo>
                    <a:pt x="9597" y="3325"/>
                  </a:lnTo>
                  <a:lnTo>
                    <a:pt x="9502" y="3192"/>
                  </a:lnTo>
                  <a:lnTo>
                    <a:pt x="9408" y="3098"/>
                  </a:lnTo>
                  <a:lnTo>
                    <a:pt x="9200" y="2909"/>
                  </a:lnTo>
                  <a:lnTo>
                    <a:pt x="8936" y="2701"/>
                  </a:lnTo>
                  <a:lnTo>
                    <a:pt x="8596" y="2475"/>
                  </a:lnTo>
                  <a:lnTo>
                    <a:pt x="8199" y="2210"/>
                  </a:lnTo>
                  <a:lnTo>
                    <a:pt x="7311" y="1662"/>
                  </a:lnTo>
                  <a:lnTo>
                    <a:pt x="6820" y="1379"/>
                  </a:lnTo>
                  <a:lnTo>
                    <a:pt x="6329" y="1096"/>
                  </a:lnTo>
                  <a:lnTo>
                    <a:pt x="5838" y="850"/>
                  </a:lnTo>
                  <a:lnTo>
                    <a:pt x="5346" y="604"/>
                  </a:lnTo>
                  <a:lnTo>
                    <a:pt x="4893" y="397"/>
                  </a:lnTo>
                  <a:lnTo>
                    <a:pt x="4440" y="227"/>
                  </a:lnTo>
                  <a:lnTo>
                    <a:pt x="4043" y="94"/>
                  </a:lnTo>
                  <a:lnTo>
                    <a:pt x="3703" y="19"/>
                  </a:lnTo>
                  <a:lnTo>
                    <a:pt x="3552" y="19"/>
                  </a:lnTo>
                  <a:lnTo>
                    <a:pt x="342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624;p30">
              <a:extLst>
                <a:ext uri="{FF2B5EF4-FFF2-40B4-BE49-F238E27FC236}">
                  <a16:creationId xmlns:a16="http://schemas.microsoft.com/office/drawing/2014/main" id="{659EA755-7C6C-E1BA-5E3D-4699FC955715}"/>
                </a:ext>
              </a:extLst>
            </p:cNvPr>
            <p:cNvSpPr/>
            <p:nvPr/>
          </p:nvSpPr>
          <p:spPr>
            <a:xfrm>
              <a:off x="4727575" y="1101400"/>
              <a:ext cx="63325" cy="91650"/>
            </a:xfrm>
            <a:custGeom>
              <a:avLst/>
              <a:gdLst/>
              <a:ahLst/>
              <a:cxnLst/>
              <a:rect l="l" t="t" r="r" b="b"/>
              <a:pathLst>
                <a:path w="2533" h="3666" extrusionOk="0">
                  <a:moveTo>
                    <a:pt x="190" y="0"/>
                  </a:moveTo>
                  <a:lnTo>
                    <a:pt x="114" y="19"/>
                  </a:lnTo>
                  <a:lnTo>
                    <a:pt x="57" y="57"/>
                  </a:lnTo>
                  <a:lnTo>
                    <a:pt x="20" y="114"/>
                  </a:lnTo>
                  <a:lnTo>
                    <a:pt x="1" y="170"/>
                  </a:lnTo>
                  <a:lnTo>
                    <a:pt x="20" y="246"/>
                  </a:lnTo>
                  <a:lnTo>
                    <a:pt x="171" y="605"/>
                  </a:lnTo>
                  <a:lnTo>
                    <a:pt x="322" y="945"/>
                  </a:lnTo>
                  <a:lnTo>
                    <a:pt x="492" y="1266"/>
                  </a:lnTo>
                  <a:lnTo>
                    <a:pt x="681" y="1587"/>
                  </a:lnTo>
                  <a:lnTo>
                    <a:pt x="1040" y="2154"/>
                  </a:lnTo>
                  <a:lnTo>
                    <a:pt x="1399" y="2626"/>
                  </a:lnTo>
                  <a:lnTo>
                    <a:pt x="1720" y="3042"/>
                  </a:lnTo>
                  <a:lnTo>
                    <a:pt x="1984" y="3344"/>
                  </a:lnTo>
                  <a:lnTo>
                    <a:pt x="2249" y="3627"/>
                  </a:lnTo>
                  <a:lnTo>
                    <a:pt x="2305" y="3665"/>
                  </a:lnTo>
                  <a:lnTo>
                    <a:pt x="2438" y="3665"/>
                  </a:lnTo>
                  <a:lnTo>
                    <a:pt x="2494" y="3627"/>
                  </a:lnTo>
                  <a:lnTo>
                    <a:pt x="2532" y="3571"/>
                  </a:lnTo>
                  <a:lnTo>
                    <a:pt x="2532" y="3495"/>
                  </a:lnTo>
                  <a:lnTo>
                    <a:pt x="2532" y="3438"/>
                  </a:lnTo>
                  <a:lnTo>
                    <a:pt x="2494" y="3382"/>
                  </a:lnTo>
                  <a:lnTo>
                    <a:pt x="2249" y="3117"/>
                  </a:lnTo>
                  <a:lnTo>
                    <a:pt x="2003" y="2834"/>
                  </a:lnTo>
                  <a:lnTo>
                    <a:pt x="1682" y="2437"/>
                  </a:lnTo>
                  <a:lnTo>
                    <a:pt x="1342" y="1965"/>
                  </a:lnTo>
                  <a:lnTo>
                    <a:pt x="983" y="1398"/>
                  </a:lnTo>
                  <a:lnTo>
                    <a:pt x="813" y="1115"/>
                  </a:lnTo>
                  <a:lnTo>
                    <a:pt x="643" y="794"/>
                  </a:lnTo>
                  <a:lnTo>
                    <a:pt x="492" y="454"/>
                  </a:lnTo>
                  <a:lnTo>
                    <a:pt x="341" y="114"/>
                  </a:lnTo>
                  <a:lnTo>
                    <a:pt x="303" y="57"/>
                  </a:lnTo>
                  <a:lnTo>
                    <a:pt x="246" y="19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625;p30">
              <a:extLst>
                <a:ext uri="{FF2B5EF4-FFF2-40B4-BE49-F238E27FC236}">
                  <a16:creationId xmlns:a16="http://schemas.microsoft.com/office/drawing/2014/main" id="{38F83459-C98F-B20A-BCB8-884F037D634C}"/>
                </a:ext>
              </a:extLst>
            </p:cNvPr>
            <p:cNvSpPr/>
            <p:nvPr/>
          </p:nvSpPr>
          <p:spPr>
            <a:xfrm>
              <a:off x="4820150" y="845425"/>
              <a:ext cx="43475" cy="50575"/>
            </a:xfrm>
            <a:custGeom>
              <a:avLst/>
              <a:gdLst/>
              <a:ahLst/>
              <a:cxnLst/>
              <a:rect l="l" t="t" r="r" b="b"/>
              <a:pathLst>
                <a:path w="1739" h="2023" extrusionOk="0">
                  <a:moveTo>
                    <a:pt x="548" y="1"/>
                  </a:moveTo>
                  <a:lnTo>
                    <a:pt x="472" y="20"/>
                  </a:lnTo>
                  <a:lnTo>
                    <a:pt x="397" y="58"/>
                  </a:lnTo>
                  <a:lnTo>
                    <a:pt x="208" y="190"/>
                  </a:lnTo>
                  <a:lnTo>
                    <a:pt x="0" y="360"/>
                  </a:lnTo>
                  <a:lnTo>
                    <a:pt x="1285" y="2022"/>
                  </a:lnTo>
                  <a:lnTo>
                    <a:pt x="1511" y="1814"/>
                  </a:lnTo>
                  <a:lnTo>
                    <a:pt x="1663" y="1644"/>
                  </a:lnTo>
                  <a:lnTo>
                    <a:pt x="1719" y="1569"/>
                  </a:lnTo>
                  <a:lnTo>
                    <a:pt x="1738" y="1512"/>
                  </a:lnTo>
                  <a:lnTo>
                    <a:pt x="1700" y="1418"/>
                  </a:lnTo>
                  <a:lnTo>
                    <a:pt x="1568" y="1229"/>
                  </a:lnTo>
                  <a:lnTo>
                    <a:pt x="1190" y="719"/>
                  </a:lnTo>
                  <a:lnTo>
                    <a:pt x="983" y="454"/>
                  </a:lnTo>
                  <a:lnTo>
                    <a:pt x="794" y="228"/>
                  </a:lnTo>
                  <a:lnTo>
                    <a:pt x="624" y="76"/>
                  </a:lnTo>
                  <a:lnTo>
                    <a:pt x="586" y="20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626;p30">
              <a:extLst>
                <a:ext uri="{FF2B5EF4-FFF2-40B4-BE49-F238E27FC236}">
                  <a16:creationId xmlns:a16="http://schemas.microsoft.com/office/drawing/2014/main" id="{0044BD53-7F3A-5F81-5248-A9AFDA32A120}"/>
                </a:ext>
              </a:extLst>
            </p:cNvPr>
            <p:cNvSpPr/>
            <p:nvPr/>
          </p:nvSpPr>
          <p:spPr>
            <a:xfrm>
              <a:off x="4572200" y="1039525"/>
              <a:ext cx="27900" cy="33575"/>
            </a:xfrm>
            <a:custGeom>
              <a:avLst/>
              <a:gdLst/>
              <a:ahLst/>
              <a:cxnLst/>
              <a:rect l="l" t="t" r="r" b="b"/>
              <a:pathLst>
                <a:path w="1116" h="1343" extrusionOk="0">
                  <a:moveTo>
                    <a:pt x="624" y="1"/>
                  </a:moveTo>
                  <a:lnTo>
                    <a:pt x="1" y="492"/>
                  </a:lnTo>
                  <a:lnTo>
                    <a:pt x="209" y="1342"/>
                  </a:lnTo>
                  <a:lnTo>
                    <a:pt x="1115" y="681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627;p30">
              <a:extLst>
                <a:ext uri="{FF2B5EF4-FFF2-40B4-BE49-F238E27FC236}">
                  <a16:creationId xmlns:a16="http://schemas.microsoft.com/office/drawing/2014/main" id="{6455331E-16A4-A060-1A3C-E560E1A4E346}"/>
                </a:ext>
              </a:extLst>
            </p:cNvPr>
            <p:cNvSpPr/>
            <p:nvPr/>
          </p:nvSpPr>
          <p:spPr>
            <a:xfrm>
              <a:off x="4593925" y="853475"/>
              <a:ext cx="259775" cy="206850"/>
            </a:xfrm>
            <a:custGeom>
              <a:avLst/>
              <a:gdLst/>
              <a:ahLst/>
              <a:cxnLst/>
              <a:rect l="l" t="t" r="r" b="b"/>
              <a:pathLst>
                <a:path w="10391" h="8274" extrusionOk="0">
                  <a:moveTo>
                    <a:pt x="9049" y="0"/>
                  </a:moveTo>
                  <a:lnTo>
                    <a:pt x="1" y="5875"/>
                  </a:lnTo>
                  <a:lnTo>
                    <a:pt x="1795" y="8274"/>
                  </a:lnTo>
                  <a:lnTo>
                    <a:pt x="10390" y="1700"/>
                  </a:lnTo>
                  <a:lnTo>
                    <a:pt x="9049" y="0"/>
                  </a:lnTo>
                  <a:close/>
                </a:path>
              </a:pathLst>
            </a:custGeom>
            <a:solidFill>
              <a:srgbClr val="F28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1" name="Google Shape;1628;p30">
              <a:extLst>
                <a:ext uri="{FF2B5EF4-FFF2-40B4-BE49-F238E27FC236}">
                  <a16:creationId xmlns:a16="http://schemas.microsoft.com/office/drawing/2014/main" id="{794768C8-429F-2002-197A-208AA34776F8}"/>
                </a:ext>
              </a:extLst>
            </p:cNvPr>
            <p:cNvSpPr/>
            <p:nvPr/>
          </p:nvSpPr>
          <p:spPr>
            <a:xfrm>
              <a:off x="4583075" y="1000325"/>
              <a:ext cx="55750" cy="61425"/>
            </a:xfrm>
            <a:custGeom>
              <a:avLst/>
              <a:gdLst/>
              <a:ahLst/>
              <a:cxnLst/>
              <a:rect l="l" t="t" r="r" b="b"/>
              <a:pathLst>
                <a:path w="2230" h="2457" extrusionOk="0">
                  <a:moveTo>
                    <a:pt x="435" y="1"/>
                  </a:moveTo>
                  <a:lnTo>
                    <a:pt x="0" y="1644"/>
                  </a:lnTo>
                  <a:lnTo>
                    <a:pt x="586" y="2457"/>
                  </a:lnTo>
                  <a:lnTo>
                    <a:pt x="2229" y="2400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FFCD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629;p30">
              <a:extLst>
                <a:ext uri="{FF2B5EF4-FFF2-40B4-BE49-F238E27FC236}">
                  <a16:creationId xmlns:a16="http://schemas.microsoft.com/office/drawing/2014/main" id="{9B03E826-C069-83A9-B5A0-8C3790D51065}"/>
                </a:ext>
              </a:extLst>
            </p:cNvPr>
            <p:cNvSpPr/>
            <p:nvPr/>
          </p:nvSpPr>
          <p:spPr>
            <a:xfrm>
              <a:off x="4640225" y="975300"/>
              <a:ext cx="110525" cy="135100"/>
            </a:xfrm>
            <a:custGeom>
              <a:avLst/>
              <a:gdLst/>
              <a:ahLst/>
              <a:cxnLst/>
              <a:rect l="l" t="t" r="r" b="b"/>
              <a:pathLst>
                <a:path w="4421" h="5404" extrusionOk="0">
                  <a:moveTo>
                    <a:pt x="359" y="1"/>
                  </a:moveTo>
                  <a:lnTo>
                    <a:pt x="265" y="20"/>
                  </a:lnTo>
                  <a:lnTo>
                    <a:pt x="170" y="39"/>
                  </a:lnTo>
                  <a:lnTo>
                    <a:pt x="94" y="76"/>
                  </a:lnTo>
                  <a:lnTo>
                    <a:pt x="38" y="133"/>
                  </a:lnTo>
                  <a:lnTo>
                    <a:pt x="19" y="227"/>
                  </a:lnTo>
                  <a:lnTo>
                    <a:pt x="0" y="303"/>
                  </a:lnTo>
                  <a:lnTo>
                    <a:pt x="0" y="416"/>
                  </a:lnTo>
                  <a:lnTo>
                    <a:pt x="19" y="530"/>
                  </a:lnTo>
                  <a:lnTo>
                    <a:pt x="76" y="662"/>
                  </a:lnTo>
                  <a:lnTo>
                    <a:pt x="208" y="964"/>
                  </a:lnTo>
                  <a:lnTo>
                    <a:pt x="378" y="1285"/>
                  </a:lnTo>
                  <a:lnTo>
                    <a:pt x="623" y="1644"/>
                  </a:lnTo>
                  <a:lnTo>
                    <a:pt x="907" y="2041"/>
                  </a:lnTo>
                  <a:lnTo>
                    <a:pt x="1209" y="2438"/>
                  </a:lnTo>
                  <a:lnTo>
                    <a:pt x="1889" y="3269"/>
                  </a:lnTo>
                  <a:lnTo>
                    <a:pt x="2569" y="4081"/>
                  </a:lnTo>
                  <a:lnTo>
                    <a:pt x="3740" y="5403"/>
                  </a:lnTo>
                  <a:lnTo>
                    <a:pt x="4420" y="1984"/>
                  </a:lnTo>
                  <a:lnTo>
                    <a:pt x="4383" y="2003"/>
                  </a:lnTo>
                  <a:lnTo>
                    <a:pt x="4307" y="1984"/>
                  </a:lnTo>
                  <a:lnTo>
                    <a:pt x="4118" y="1928"/>
                  </a:lnTo>
                  <a:lnTo>
                    <a:pt x="3891" y="1814"/>
                  </a:lnTo>
                  <a:lnTo>
                    <a:pt x="3627" y="1663"/>
                  </a:lnTo>
                  <a:lnTo>
                    <a:pt x="3022" y="1285"/>
                  </a:lnTo>
                  <a:lnTo>
                    <a:pt x="2342" y="870"/>
                  </a:lnTo>
                  <a:lnTo>
                    <a:pt x="1643" y="473"/>
                  </a:lnTo>
                  <a:lnTo>
                    <a:pt x="1322" y="303"/>
                  </a:lnTo>
                  <a:lnTo>
                    <a:pt x="1001" y="152"/>
                  </a:lnTo>
                  <a:lnTo>
                    <a:pt x="718" y="57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630;p30">
              <a:extLst>
                <a:ext uri="{FF2B5EF4-FFF2-40B4-BE49-F238E27FC236}">
                  <a16:creationId xmlns:a16="http://schemas.microsoft.com/office/drawing/2014/main" id="{A602F34F-4FE9-2D9B-533E-8D1E893FCA1C}"/>
                </a:ext>
              </a:extLst>
            </p:cNvPr>
            <p:cNvSpPr/>
            <p:nvPr/>
          </p:nvSpPr>
          <p:spPr>
            <a:xfrm>
              <a:off x="4635975" y="971050"/>
              <a:ext cx="119500" cy="139825"/>
            </a:xfrm>
            <a:custGeom>
              <a:avLst/>
              <a:gdLst/>
              <a:ahLst/>
              <a:cxnLst/>
              <a:rect l="l" t="t" r="r" b="b"/>
              <a:pathLst>
                <a:path w="4780" h="5593" extrusionOk="0">
                  <a:moveTo>
                    <a:pt x="510" y="1"/>
                  </a:moveTo>
                  <a:lnTo>
                    <a:pt x="378" y="20"/>
                  </a:lnTo>
                  <a:lnTo>
                    <a:pt x="264" y="57"/>
                  </a:lnTo>
                  <a:lnTo>
                    <a:pt x="170" y="114"/>
                  </a:lnTo>
                  <a:lnTo>
                    <a:pt x="94" y="171"/>
                  </a:lnTo>
                  <a:lnTo>
                    <a:pt x="38" y="246"/>
                  </a:lnTo>
                  <a:lnTo>
                    <a:pt x="19" y="341"/>
                  </a:lnTo>
                  <a:lnTo>
                    <a:pt x="0" y="435"/>
                  </a:lnTo>
                  <a:lnTo>
                    <a:pt x="0" y="605"/>
                  </a:lnTo>
                  <a:lnTo>
                    <a:pt x="38" y="775"/>
                  </a:lnTo>
                  <a:lnTo>
                    <a:pt x="94" y="964"/>
                  </a:lnTo>
                  <a:lnTo>
                    <a:pt x="208" y="1172"/>
                  </a:lnTo>
                  <a:lnTo>
                    <a:pt x="321" y="1399"/>
                  </a:lnTo>
                  <a:lnTo>
                    <a:pt x="472" y="1644"/>
                  </a:lnTo>
                  <a:lnTo>
                    <a:pt x="850" y="2173"/>
                  </a:lnTo>
                  <a:lnTo>
                    <a:pt x="1303" y="2759"/>
                  </a:lnTo>
                  <a:lnTo>
                    <a:pt x="1832" y="3382"/>
                  </a:lnTo>
                  <a:lnTo>
                    <a:pt x="2418" y="4062"/>
                  </a:lnTo>
                  <a:lnTo>
                    <a:pt x="3041" y="4761"/>
                  </a:lnTo>
                  <a:lnTo>
                    <a:pt x="3740" y="5536"/>
                  </a:lnTo>
                  <a:lnTo>
                    <a:pt x="3797" y="5573"/>
                  </a:lnTo>
                  <a:lnTo>
                    <a:pt x="3873" y="5592"/>
                  </a:lnTo>
                  <a:lnTo>
                    <a:pt x="3929" y="5592"/>
                  </a:lnTo>
                  <a:lnTo>
                    <a:pt x="3986" y="5554"/>
                  </a:lnTo>
                  <a:lnTo>
                    <a:pt x="4024" y="5498"/>
                  </a:lnTo>
                  <a:lnTo>
                    <a:pt x="4043" y="5441"/>
                  </a:lnTo>
                  <a:lnTo>
                    <a:pt x="4043" y="5366"/>
                  </a:lnTo>
                  <a:lnTo>
                    <a:pt x="4005" y="5309"/>
                  </a:lnTo>
                  <a:lnTo>
                    <a:pt x="3306" y="4516"/>
                  </a:lnTo>
                  <a:lnTo>
                    <a:pt x="2361" y="3458"/>
                  </a:lnTo>
                  <a:lnTo>
                    <a:pt x="1851" y="2872"/>
                  </a:lnTo>
                  <a:lnTo>
                    <a:pt x="1379" y="2286"/>
                  </a:lnTo>
                  <a:lnTo>
                    <a:pt x="945" y="1720"/>
                  </a:lnTo>
                  <a:lnTo>
                    <a:pt x="775" y="1455"/>
                  </a:lnTo>
                  <a:lnTo>
                    <a:pt x="623" y="1210"/>
                  </a:lnTo>
                  <a:lnTo>
                    <a:pt x="491" y="983"/>
                  </a:lnTo>
                  <a:lnTo>
                    <a:pt x="397" y="794"/>
                  </a:lnTo>
                  <a:lnTo>
                    <a:pt x="359" y="624"/>
                  </a:lnTo>
                  <a:lnTo>
                    <a:pt x="340" y="473"/>
                  </a:lnTo>
                  <a:lnTo>
                    <a:pt x="359" y="416"/>
                  </a:lnTo>
                  <a:lnTo>
                    <a:pt x="378" y="379"/>
                  </a:lnTo>
                  <a:lnTo>
                    <a:pt x="453" y="360"/>
                  </a:lnTo>
                  <a:lnTo>
                    <a:pt x="548" y="341"/>
                  </a:lnTo>
                  <a:lnTo>
                    <a:pt x="680" y="360"/>
                  </a:lnTo>
                  <a:lnTo>
                    <a:pt x="812" y="379"/>
                  </a:lnTo>
                  <a:lnTo>
                    <a:pt x="1133" y="492"/>
                  </a:lnTo>
                  <a:lnTo>
                    <a:pt x="1492" y="662"/>
                  </a:lnTo>
                  <a:lnTo>
                    <a:pt x="1870" y="870"/>
                  </a:lnTo>
                  <a:lnTo>
                    <a:pt x="2267" y="1096"/>
                  </a:lnTo>
                  <a:lnTo>
                    <a:pt x="2985" y="1531"/>
                  </a:lnTo>
                  <a:lnTo>
                    <a:pt x="3589" y="1909"/>
                  </a:lnTo>
                  <a:lnTo>
                    <a:pt x="4043" y="2173"/>
                  </a:lnTo>
                  <a:lnTo>
                    <a:pt x="4231" y="2249"/>
                  </a:lnTo>
                  <a:lnTo>
                    <a:pt x="4401" y="2305"/>
                  </a:lnTo>
                  <a:lnTo>
                    <a:pt x="4534" y="2343"/>
                  </a:lnTo>
                  <a:lnTo>
                    <a:pt x="4647" y="2324"/>
                  </a:lnTo>
                  <a:lnTo>
                    <a:pt x="4704" y="2305"/>
                  </a:lnTo>
                  <a:lnTo>
                    <a:pt x="4741" y="2249"/>
                  </a:lnTo>
                  <a:lnTo>
                    <a:pt x="4779" y="2192"/>
                  </a:lnTo>
                  <a:lnTo>
                    <a:pt x="4779" y="2116"/>
                  </a:lnTo>
                  <a:lnTo>
                    <a:pt x="4741" y="2060"/>
                  </a:lnTo>
                  <a:lnTo>
                    <a:pt x="4704" y="2022"/>
                  </a:lnTo>
                  <a:lnTo>
                    <a:pt x="4628" y="1984"/>
                  </a:lnTo>
                  <a:lnTo>
                    <a:pt x="4477" y="1984"/>
                  </a:lnTo>
                  <a:lnTo>
                    <a:pt x="4345" y="1928"/>
                  </a:lnTo>
                  <a:lnTo>
                    <a:pt x="4005" y="1739"/>
                  </a:lnTo>
                  <a:lnTo>
                    <a:pt x="3589" y="1493"/>
                  </a:lnTo>
                  <a:lnTo>
                    <a:pt x="3174" y="1247"/>
                  </a:lnTo>
                  <a:lnTo>
                    <a:pt x="2645" y="907"/>
                  </a:lnTo>
                  <a:lnTo>
                    <a:pt x="2154" y="624"/>
                  </a:lnTo>
                  <a:lnTo>
                    <a:pt x="1719" y="379"/>
                  </a:lnTo>
                  <a:lnTo>
                    <a:pt x="1303" y="190"/>
                  </a:lnTo>
                  <a:lnTo>
                    <a:pt x="1115" y="114"/>
                  </a:lnTo>
                  <a:lnTo>
                    <a:pt x="945" y="57"/>
                  </a:lnTo>
                  <a:lnTo>
                    <a:pt x="793" y="20"/>
                  </a:lnTo>
                  <a:lnTo>
                    <a:pt x="64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631;p30">
              <a:extLst>
                <a:ext uri="{FF2B5EF4-FFF2-40B4-BE49-F238E27FC236}">
                  <a16:creationId xmlns:a16="http://schemas.microsoft.com/office/drawing/2014/main" id="{2604094F-5605-7BFF-C292-B14724B5D58B}"/>
                </a:ext>
              </a:extLst>
            </p:cNvPr>
            <p:cNvSpPr/>
            <p:nvPr/>
          </p:nvSpPr>
          <p:spPr>
            <a:xfrm>
              <a:off x="4781900" y="1137775"/>
              <a:ext cx="132725" cy="89275"/>
            </a:xfrm>
            <a:custGeom>
              <a:avLst/>
              <a:gdLst/>
              <a:ahLst/>
              <a:cxnLst/>
              <a:rect l="l" t="t" r="r" b="b"/>
              <a:pathLst>
                <a:path w="5309" h="3571" extrusionOk="0">
                  <a:moveTo>
                    <a:pt x="4685" y="0"/>
                  </a:moveTo>
                  <a:lnTo>
                    <a:pt x="4553" y="19"/>
                  </a:lnTo>
                  <a:lnTo>
                    <a:pt x="4439" y="57"/>
                  </a:lnTo>
                  <a:lnTo>
                    <a:pt x="4326" y="113"/>
                  </a:lnTo>
                  <a:lnTo>
                    <a:pt x="4232" y="189"/>
                  </a:lnTo>
                  <a:lnTo>
                    <a:pt x="4156" y="283"/>
                  </a:lnTo>
                  <a:lnTo>
                    <a:pt x="4099" y="378"/>
                  </a:lnTo>
                  <a:lnTo>
                    <a:pt x="4062" y="510"/>
                  </a:lnTo>
                  <a:lnTo>
                    <a:pt x="4062" y="623"/>
                  </a:lnTo>
                  <a:lnTo>
                    <a:pt x="4062" y="718"/>
                  </a:lnTo>
                  <a:lnTo>
                    <a:pt x="4080" y="793"/>
                  </a:lnTo>
                  <a:lnTo>
                    <a:pt x="4005" y="718"/>
                  </a:lnTo>
                  <a:lnTo>
                    <a:pt x="3910" y="680"/>
                  </a:lnTo>
                  <a:lnTo>
                    <a:pt x="3797" y="642"/>
                  </a:lnTo>
                  <a:lnTo>
                    <a:pt x="3684" y="623"/>
                  </a:lnTo>
                  <a:lnTo>
                    <a:pt x="3551" y="642"/>
                  </a:lnTo>
                  <a:lnTo>
                    <a:pt x="3438" y="680"/>
                  </a:lnTo>
                  <a:lnTo>
                    <a:pt x="3325" y="737"/>
                  </a:lnTo>
                  <a:lnTo>
                    <a:pt x="3230" y="812"/>
                  </a:lnTo>
                  <a:lnTo>
                    <a:pt x="3155" y="907"/>
                  </a:lnTo>
                  <a:lnTo>
                    <a:pt x="3098" y="1020"/>
                  </a:lnTo>
                  <a:lnTo>
                    <a:pt x="3060" y="1133"/>
                  </a:lnTo>
                  <a:lnTo>
                    <a:pt x="3041" y="1266"/>
                  </a:lnTo>
                  <a:lnTo>
                    <a:pt x="3060" y="1341"/>
                  </a:lnTo>
                  <a:lnTo>
                    <a:pt x="2966" y="1266"/>
                  </a:lnTo>
                  <a:lnTo>
                    <a:pt x="2871" y="1209"/>
                  </a:lnTo>
                  <a:lnTo>
                    <a:pt x="2758" y="1171"/>
                  </a:lnTo>
                  <a:lnTo>
                    <a:pt x="2494" y="1171"/>
                  </a:lnTo>
                  <a:lnTo>
                    <a:pt x="2380" y="1209"/>
                  </a:lnTo>
                  <a:lnTo>
                    <a:pt x="2286" y="1266"/>
                  </a:lnTo>
                  <a:lnTo>
                    <a:pt x="2191" y="1341"/>
                  </a:lnTo>
                  <a:lnTo>
                    <a:pt x="2097" y="1436"/>
                  </a:lnTo>
                  <a:lnTo>
                    <a:pt x="2040" y="1549"/>
                  </a:lnTo>
                  <a:lnTo>
                    <a:pt x="2002" y="1662"/>
                  </a:lnTo>
                  <a:lnTo>
                    <a:pt x="2002" y="1795"/>
                  </a:lnTo>
                  <a:lnTo>
                    <a:pt x="2002" y="1870"/>
                  </a:lnTo>
                  <a:lnTo>
                    <a:pt x="2021" y="1927"/>
                  </a:lnTo>
                  <a:lnTo>
                    <a:pt x="1946" y="1870"/>
                  </a:lnTo>
                  <a:lnTo>
                    <a:pt x="1851" y="1832"/>
                  </a:lnTo>
                  <a:lnTo>
                    <a:pt x="1757" y="1813"/>
                  </a:lnTo>
                  <a:lnTo>
                    <a:pt x="1662" y="1795"/>
                  </a:lnTo>
                  <a:lnTo>
                    <a:pt x="1530" y="1813"/>
                  </a:lnTo>
                  <a:lnTo>
                    <a:pt x="1417" y="1851"/>
                  </a:lnTo>
                  <a:lnTo>
                    <a:pt x="1304" y="1908"/>
                  </a:lnTo>
                  <a:lnTo>
                    <a:pt x="1209" y="1983"/>
                  </a:lnTo>
                  <a:lnTo>
                    <a:pt x="1134" y="2078"/>
                  </a:lnTo>
                  <a:lnTo>
                    <a:pt x="1077" y="2172"/>
                  </a:lnTo>
                  <a:lnTo>
                    <a:pt x="1039" y="2305"/>
                  </a:lnTo>
                  <a:lnTo>
                    <a:pt x="1020" y="2418"/>
                  </a:lnTo>
                  <a:lnTo>
                    <a:pt x="1039" y="2475"/>
                  </a:lnTo>
                  <a:lnTo>
                    <a:pt x="945" y="2399"/>
                  </a:lnTo>
                  <a:lnTo>
                    <a:pt x="850" y="2361"/>
                  </a:lnTo>
                  <a:lnTo>
                    <a:pt x="737" y="2324"/>
                  </a:lnTo>
                  <a:lnTo>
                    <a:pt x="642" y="2305"/>
                  </a:lnTo>
                  <a:lnTo>
                    <a:pt x="510" y="2324"/>
                  </a:lnTo>
                  <a:lnTo>
                    <a:pt x="397" y="2361"/>
                  </a:lnTo>
                  <a:lnTo>
                    <a:pt x="283" y="2418"/>
                  </a:lnTo>
                  <a:lnTo>
                    <a:pt x="189" y="2494"/>
                  </a:lnTo>
                  <a:lnTo>
                    <a:pt x="113" y="2588"/>
                  </a:lnTo>
                  <a:lnTo>
                    <a:pt x="57" y="2701"/>
                  </a:lnTo>
                  <a:lnTo>
                    <a:pt x="19" y="2815"/>
                  </a:lnTo>
                  <a:lnTo>
                    <a:pt x="0" y="2947"/>
                  </a:lnTo>
                  <a:lnTo>
                    <a:pt x="19" y="3079"/>
                  </a:lnTo>
                  <a:lnTo>
                    <a:pt x="57" y="3192"/>
                  </a:lnTo>
                  <a:lnTo>
                    <a:pt x="113" y="3287"/>
                  </a:lnTo>
                  <a:lnTo>
                    <a:pt x="189" y="3381"/>
                  </a:lnTo>
                  <a:lnTo>
                    <a:pt x="283" y="3476"/>
                  </a:lnTo>
                  <a:lnTo>
                    <a:pt x="397" y="3532"/>
                  </a:lnTo>
                  <a:lnTo>
                    <a:pt x="510" y="3570"/>
                  </a:lnTo>
                  <a:lnTo>
                    <a:pt x="756" y="3570"/>
                  </a:lnTo>
                  <a:lnTo>
                    <a:pt x="888" y="3532"/>
                  </a:lnTo>
                  <a:lnTo>
                    <a:pt x="982" y="3476"/>
                  </a:lnTo>
                  <a:lnTo>
                    <a:pt x="1077" y="3381"/>
                  </a:lnTo>
                  <a:lnTo>
                    <a:pt x="1152" y="3287"/>
                  </a:lnTo>
                  <a:lnTo>
                    <a:pt x="1209" y="3192"/>
                  </a:lnTo>
                  <a:lnTo>
                    <a:pt x="1247" y="3079"/>
                  </a:lnTo>
                  <a:lnTo>
                    <a:pt x="1266" y="2947"/>
                  </a:lnTo>
                  <a:lnTo>
                    <a:pt x="1266" y="2909"/>
                  </a:lnTo>
                  <a:lnTo>
                    <a:pt x="1341" y="2966"/>
                  </a:lnTo>
                  <a:lnTo>
                    <a:pt x="1436" y="3022"/>
                  </a:lnTo>
                  <a:lnTo>
                    <a:pt x="1549" y="3041"/>
                  </a:lnTo>
                  <a:lnTo>
                    <a:pt x="1662" y="3060"/>
                  </a:lnTo>
                  <a:lnTo>
                    <a:pt x="1776" y="3041"/>
                  </a:lnTo>
                  <a:lnTo>
                    <a:pt x="1908" y="3004"/>
                  </a:lnTo>
                  <a:lnTo>
                    <a:pt x="2002" y="2947"/>
                  </a:lnTo>
                  <a:lnTo>
                    <a:pt x="2097" y="2871"/>
                  </a:lnTo>
                  <a:lnTo>
                    <a:pt x="2172" y="2777"/>
                  </a:lnTo>
                  <a:lnTo>
                    <a:pt x="2229" y="2664"/>
                  </a:lnTo>
                  <a:lnTo>
                    <a:pt x="2267" y="2550"/>
                  </a:lnTo>
                  <a:lnTo>
                    <a:pt x="2286" y="2418"/>
                  </a:lnTo>
                  <a:lnTo>
                    <a:pt x="2267" y="2361"/>
                  </a:lnTo>
                  <a:lnTo>
                    <a:pt x="2267" y="2286"/>
                  </a:lnTo>
                  <a:lnTo>
                    <a:pt x="2343" y="2342"/>
                  </a:lnTo>
                  <a:lnTo>
                    <a:pt x="2437" y="2380"/>
                  </a:lnTo>
                  <a:lnTo>
                    <a:pt x="2531" y="2418"/>
                  </a:lnTo>
                  <a:lnTo>
                    <a:pt x="2758" y="2418"/>
                  </a:lnTo>
                  <a:lnTo>
                    <a:pt x="2871" y="2380"/>
                  </a:lnTo>
                  <a:lnTo>
                    <a:pt x="2985" y="2324"/>
                  </a:lnTo>
                  <a:lnTo>
                    <a:pt x="3079" y="2248"/>
                  </a:lnTo>
                  <a:lnTo>
                    <a:pt x="3155" y="2153"/>
                  </a:lnTo>
                  <a:lnTo>
                    <a:pt x="3211" y="2040"/>
                  </a:lnTo>
                  <a:lnTo>
                    <a:pt x="3249" y="1927"/>
                  </a:lnTo>
                  <a:lnTo>
                    <a:pt x="3268" y="1795"/>
                  </a:lnTo>
                  <a:lnTo>
                    <a:pt x="3249" y="1719"/>
                  </a:lnTo>
                  <a:lnTo>
                    <a:pt x="3344" y="1795"/>
                  </a:lnTo>
                  <a:lnTo>
                    <a:pt x="3438" y="1851"/>
                  </a:lnTo>
                  <a:lnTo>
                    <a:pt x="3551" y="1870"/>
                  </a:lnTo>
                  <a:lnTo>
                    <a:pt x="3684" y="1889"/>
                  </a:lnTo>
                  <a:lnTo>
                    <a:pt x="3816" y="1870"/>
                  </a:lnTo>
                  <a:lnTo>
                    <a:pt x="3929" y="1851"/>
                  </a:lnTo>
                  <a:lnTo>
                    <a:pt x="4043" y="1776"/>
                  </a:lnTo>
                  <a:lnTo>
                    <a:pt x="4118" y="1700"/>
                  </a:lnTo>
                  <a:lnTo>
                    <a:pt x="4213" y="1606"/>
                  </a:lnTo>
                  <a:lnTo>
                    <a:pt x="4269" y="1511"/>
                  </a:lnTo>
                  <a:lnTo>
                    <a:pt x="4307" y="1379"/>
                  </a:lnTo>
                  <a:lnTo>
                    <a:pt x="4307" y="1266"/>
                  </a:lnTo>
                  <a:lnTo>
                    <a:pt x="4307" y="1171"/>
                  </a:lnTo>
                  <a:lnTo>
                    <a:pt x="4288" y="1096"/>
                  </a:lnTo>
                  <a:lnTo>
                    <a:pt x="4364" y="1171"/>
                  </a:lnTo>
                  <a:lnTo>
                    <a:pt x="4458" y="1209"/>
                  </a:lnTo>
                  <a:lnTo>
                    <a:pt x="4572" y="1247"/>
                  </a:lnTo>
                  <a:lnTo>
                    <a:pt x="4685" y="1266"/>
                  </a:lnTo>
                  <a:lnTo>
                    <a:pt x="4817" y="1247"/>
                  </a:lnTo>
                  <a:lnTo>
                    <a:pt x="4930" y="1209"/>
                  </a:lnTo>
                  <a:lnTo>
                    <a:pt x="5044" y="1152"/>
                  </a:lnTo>
                  <a:lnTo>
                    <a:pt x="5138" y="1077"/>
                  </a:lnTo>
                  <a:lnTo>
                    <a:pt x="5214" y="982"/>
                  </a:lnTo>
                  <a:lnTo>
                    <a:pt x="5270" y="869"/>
                  </a:lnTo>
                  <a:lnTo>
                    <a:pt x="5308" y="756"/>
                  </a:lnTo>
                  <a:lnTo>
                    <a:pt x="5308" y="623"/>
                  </a:lnTo>
                  <a:lnTo>
                    <a:pt x="5308" y="510"/>
                  </a:lnTo>
                  <a:lnTo>
                    <a:pt x="5270" y="378"/>
                  </a:lnTo>
                  <a:lnTo>
                    <a:pt x="5214" y="283"/>
                  </a:lnTo>
                  <a:lnTo>
                    <a:pt x="5138" y="189"/>
                  </a:lnTo>
                  <a:lnTo>
                    <a:pt x="5044" y="113"/>
                  </a:lnTo>
                  <a:lnTo>
                    <a:pt x="4930" y="57"/>
                  </a:lnTo>
                  <a:lnTo>
                    <a:pt x="4817" y="19"/>
                  </a:lnTo>
                  <a:lnTo>
                    <a:pt x="4685" y="0"/>
                  </a:lnTo>
                  <a:close/>
                </a:path>
              </a:pathLst>
            </a:custGeom>
            <a:solidFill>
              <a:srgbClr val="71BD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632;p30">
              <a:extLst>
                <a:ext uri="{FF2B5EF4-FFF2-40B4-BE49-F238E27FC236}">
                  <a16:creationId xmlns:a16="http://schemas.microsoft.com/office/drawing/2014/main" id="{B1A53001-4BCB-0A54-4603-CEB89373CD74}"/>
                </a:ext>
              </a:extLst>
            </p:cNvPr>
            <p:cNvSpPr/>
            <p:nvPr/>
          </p:nvSpPr>
          <p:spPr>
            <a:xfrm>
              <a:off x="4796050" y="1166575"/>
              <a:ext cx="138400" cy="101075"/>
            </a:xfrm>
            <a:custGeom>
              <a:avLst/>
              <a:gdLst/>
              <a:ahLst/>
              <a:cxnLst/>
              <a:rect l="l" t="t" r="r" b="b"/>
              <a:pathLst>
                <a:path w="5536" h="4043" extrusionOk="0">
                  <a:moveTo>
                    <a:pt x="5063" y="0"/>
                  </a:moveTo>
                  <a:lnTo>
                    <a:pt x="4988" y="38"/>
                  </a:lnTo>
                  <a:lnTo>
                    <a:pt x="4912" y="76"/>
                  </a:lnTo>
                  <a:lnTo>
                    <a:pt x="171" y="3306"/>
                  </a:lnTo>
                  <a:lnTo>
                    <a:pt x="114" y="3363"/>
                  </a:lnTo>
                  <a:lnTo>
                    <a:pt x="57" y="3419"/>
                  </a:lnTo>
                  <a:lnTo>
                    <a:pt x="20" y="3495"/>
                  </a:lnTo>
                  <a:lnTo>
                    <a:pt x="1" y="3552"/>
                  </a:lnTo>
                  <a:lnTo>
                    <a:pt x="1" y="3646"/>
                  </a:lnTo>
                  <a:lnTo>
                    <a:pt x="1" y="3722"/>
                  </a:lnTo>
                  <a:lnTo>
                    <a:pt x="20" y="3797"/>
                  </a:lnTo>
                  <a:lnTo>
                    <a:pt x="57" y="3854"/>
                  </a:lnTo>
                  <a:lnTo>
                    <a:pt x="133" y="3929"/>
                  </a:lnTo>
                  <a:lnTo>
                    <a:pt x="209" y="3986"/>
                  </a:lnTo>
                  <a:lnTo>
                    <a:pt x="303" y="4024"/>
                  </a:lnTo>
                  <a:lnTo>
                    <a:pt x="398" y="4043"/>
                  </a:lnTo>
                  <a:lnTo>
                    <a:pt x="511" y="4024"/>
                  </a:lnTo>
                  <a:lnTo>
                    <a:pt x="624" y="3967"/>
                  </a:lnTo>
                  <a:lnTo>
                    <a:pt x="5366" y="737"/>
                  </a:lnTo>
                  <a:lnTo>
                    <a:pt x="5422" y="680"/>
                  </a:lnTo>
                  <a:lnTo>
                    <a:pt x="5479" y="624"/>
                  </a:lnTo>
                  <a:lnTo>
                    <a:pt x="5517" y="548"/>
                  </a:lnTo>
                  <a:lnTo>
                    <a:pt x="5536" y="473"/>
                  </a:lnTo>
                  <a:lnTo>
                    <a:pt x="5536" y="397"/>
                  </a:lnTo>
                  <a:lnTo>
                    <a:pt x="5536" y="321"/>
                  </a:lnTo>
                  <a:lnTo>
                    <a:pt x="5517" y="246"/>
                  </a:lnTo>
                  <a:lnTo>
                    <a:pt x="5460" y="170"/>
                  </a:lnTo>
                  <a:lnTo>
                    <a:pt x="5422" y="114"/>
                  </a:lnTo>
                  <a:lnTo>
                    <a:pt x="5347" y="57"/>
                  </a:lnTo>
                  <a:lnTo>
                    <a:pt x="5290" y="19"/>
                  </a:lnTo>
                  <a:lnTo>
                    <a:pt x="5215" y="0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0A43D2F-BC49-DB6B-B876-8FC7687C90EC}"/>
              </a:ext>
            </a:extLst>
          </p:cNvPr>
          <p:cNvGrpSpPr/>
          <p:nvPr/>
        </p:nvGrpSpPr>
        <p:grpSpPr>
          <a:xfrm>
            <a:off x="-509100" y="3473513"/>
            <a:ext cx="1682250" cy="1669982"/>
            <a:chOff x="-509100" y="3473513"/>
            <a:chExt cx="1682250" cy="1669982"/>
          </a:xfrm>
        </p:grpSpPr>
        <p:sp>
          <p:nvSpPr>
            <p:cNvPr id="1113" name="Google Shape;1113;p39"/>
            <p:cNvSpPr/>
            <p:nvPr/>
          </p:nvSpPr>
          <p:spPr>
            <a:xfrm flipH="1">
              <a:off x="438756" y="4298880"/>
              <a:ext cx="734394" cy="844615"/>
            </a:xfrm>
            <a:custGeom>
              <a:avLst/>
              <a:gdLst/>
              <a:ahLst/>
              <a:cxnLst/>
              <a:rect l="l" t="t" r="r" b="b"/>
              <a:pathLst>
                <a:path w="9428" h="10843" extrusionOk="0">
                  <a:moveTo>
                    <a:pt x="2763" y="0"/>
                  </a:moveTo>
                  <a:lnTo>
                    <a:pt x="2763" y="0"/>
                  </a:lnTo>
                  <a:cubicBezTo>
                    <a:pt x="2763" y="0"/>
                    <a:pt x="2785" y="1758"/>
                    <a:pt x="3105" y="2191"/>
                  </a:cubicBezTo>
                  <a:cubicBezTo>
                    <a:pt x="3333" y="2511"/>
                    <a:pt x="4132" y="3333"/>
                    <a:pt x="4885" y="3949"/>
                  </a:cubicBezTo>
                  <a:cubicBezTo>
                    <a:pt x="3744" y="3287"/>
                    <a:pt x="2717" y="3127"/>
                    <a:pt x="2717" y="3127"/>
                  </a:cubicBezTo>
                  <a:cubicBezTo>
                    <a:pt x="982" y="3424"/>
                    <a:pt x="1" y="5478"/>
                    <a:pt x="1" y="5478"/>
                  </a:cubicBezTo>
                  <a:cubicBezTo>
                    <a:pt x="1" y="5478"/>
                    <a:pt x="2363" y="4882"/>
                    <a:pt x="3060" y="4882"/>
                  </a:cubicBezTo>
                  <a:cubicBezTo>
                    <a:pt x="3085" y="4882"/>
                    <a:pt x="3107" y="4883"/>
                    <a:pt x="3128" y="4885"/>
                  </a:cubicBezTo>
                  <a:lnTo>
                    <a:pt x="3630" y="4885"/>
                  </a:lnTo>
                  <a:cubicBezTo>
                    <a:pt x="3288" y="5022"/>
                    <a:pt x="2945" y="5204"/>
                    <a:pt x="2626" y="5478"/>
                  </a:cubicBezTo>
                  <a:cubicBezTo>
                    <a:pt x="1302" y="6574"/>
                    <a:pt x="1370" y="7829"/>
                    <a:pt x="1370" y="7829"/>
                  </a:cubicBezTo>
                  <a:lnTo>
                    <a:pt x="3835" y="6551"/>
                  </a:lnTo>
                  <a:cubicBezTo>
                    <a:pt x="3835" y="6551"/>
                    <a:pt x="4223" y="5821"/>
                    <a:pt x="5228" y="4839"/>
                  </a:cubicBezTo>
                  <a:lnTo>
                    <a:pt x="5319" y="4816"/>
                  </a:lnTo>
                  <a:lnTo>
                    <a:pt x="5319" y="4816"/>
                  </a:lnTo>
                  <a:cubicBezTo>
                    <a:pt x="4429" y="5729"/>
                    <a:pt x="4201" y="6597"/>
                    <a:pt x="4201" y="6597"/>
                  </a:cubicBezTo>
                  <a:lnTo>
                    <a:pt x="4246" y="8103"/>
                  </a:lnTo>
                  <a:cubicBezTo>
                    <a:pt x="4246" y="8103"/>
                    <a:pt x="5114" y="7578"/>
                    <a:pt x="5570" y="6619"/>
                  </a:cubicBezTo>
                  <a:cubicBezTo>
                    <a:pt x="5570" y="6619"/>
                    <a:pt x="5593" y="5935"/>
                    <a:pt x="5616" y="5364"/>
                  </a:cubicBezTo>
                  <a:lnTo>
                    <a:pt x="5616" y="5364"/>
                  </a:lnTo>
                  <a:cubicBezTo>
                    <a:pt x="6164" y="7053"/>
                    <a:pt x="5524" y="9381"/>
                    <a:pt x="4999" y="10842"/>
                  </a:cubicBezTo>
                  <a:lnTo>
                    <a:pt x="5319" y="10728"/>
                  </a:lnTo>
                  <a:cubicBezTo>
                    <a:pt x="5867" y="9176"/>
                    <a:pt x="6460" y="6825"/>
                    <a:pt x="5798" y="5090"/>
                  </a:cubicBezTo>
                  <a:lnTo>
                    <a:pt x="5798" y="5090"/>
                  </a:lnTo>
                  <a:cubicBezTo>
                    <a:pt x="6529" y="5798"/>
                    <a:pt x="7442" y="6117"/>
                    <a:pt x="7442" y="6117"/>
                  </a:cubicBezTo>
                  <a:lnTo>
                    <a:pt x="9428" y="5889"/>
                  </a:lnTo>
                  <a:cubicBezTo>
                    <a:pt x="9428" y="5889"/>
                    <a:pt x="8400" y="4291"/>
                    <a:pt x="7875" y="3926"/>
                  </a:cubicBezTo>
                  <a:cubicBezTo>
                    <a:pt x="7764" y="3845"/>
                    <a:pt x="7571" y="3813"/>
                    <a:pt x="7339" y="3813"/>
                  </a:cubicBezTo>
                  <a:cubicBezTo>
                    <a:pt x="7049" y="3813"/>
                    <a:pt x="6699" y="3863"/>
                    <a:pt x="6369" y="3926"/>
                  </a:cubicBezTo>
                  <a:cubicBezTo>
                    <a:pt x="6848" y="3470"/>
                    <a:pt x="7442" y="2853"/>
                    <a:pt x="7784" y="2442"/>
                  </a:cubicBezTo>
                  <a:cubicBezTo>
                    <a:pt x="8355" y="1735"/>
                    <a:pt x="9017" y="913"/>
                    <a:pt x="9017" y="913"/>
                  </a:cubicBezTo>
                  <a:cubicBezTo>
                    <a:pt x="9017" y="913"/>
                    <a:pt x="8991" y="913"/>
                    <a:pt x="8945" y="913"/>
                  </a:cubicBezTo>
                  <a:cubicBezTo>
                    <a:pt x="8600" y="913"/>
                    <a:pt x="7109" y="931"/>
                    <a:pt x="6666" y="1233"/>
                  </a:cubicBezTo>
                  <a:cubicBezTo>
                    <a:pt x="6255" y="1529"/>
                    <a:pt x="5844" y="2534"/>
                    <a:pt x="5684" y="3607"/>
                  </a:cubicBezTo>
                  <a:cubicBezTo>
                    <a:pt x="5456" y="2739"/>
                    <a:pt x="5068" y="1529"/>
                    <a:pt x="4657" y="1096"/>
                  </a:cubicBezTo>
                  <a:cubicBezTo>
                    <a:pt x="3995" y="388"/>
                    <a:pt x="2763" y="0"/>
                    <a:pt x="27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9"/>
            <p:cNvSpPr/>
            <p:nvPr/>
          </p:nvSpPr>
          <p:spPr>
            <a:xfrm flipH="1">
              <a:off x="-509100" y="3473513"/>
              <a:ext cx="1416133" cy="1628673"/>
            </a:xfrm>
            <a:custGeom>
              <a:avLst/>
              <a:gdLst/>
              <a:ahLst/>
              <a:cxnLst/>
              <a:rect l="l" t="t" r="r" b="b"/>
              <a:pathLst>
                <a:path w="9428" h="10843" extrusionOk="0">
                  <a:moveTo>
                    <a:pt x="2763" y="0"/>
                  </a:moveTo>
                  <a:lnTo>
                    <a:pt x="2763" y="0"/>
                  </a:lnTo>
                  <a:cubicBezTo>
                    <a:pt x="2763" y="0"/>
                    <a:pt x="2785" y="1758"/>
                    <a:pt x="3105" y="2191"/>
                  </a:cubicBezTo>
                  <a:cubicBezTo>
                    <a:pt x="3333" y="2511"/>
                    <a:pt x="4132" y="3333"/>
                    <a:pt x="4885" y="3949"/>
                  </a:cubicBezTo>
                  <a:cubicBezTo>
                    <a:pt x="3744" y="3287"/>
                    <a:pt x="2717" y="3127"/>
                    <a:pt x="2717" y="3127"/>
                  </a:cubicBezTo>
                  <a:cubicBezTo>
                    <a:pt x="982" y="3424"/>
                    <a:pt x="1" y="5478"/>
                    <a:pt x="1" y="5478"/>
                  </a:cubicBezTo>
                  <a:cubicBezTo>
                    <a:pt x="1" y="5478"/>
                    <a:pt x="2363" y="4882"/>
                    <a:pt x="3060" y="4882"/>
                  </a:cubicBezTo>
                  <a:cubicBezTo>
                    <a:pt x="3085" y="4882"/>
                    <a:pt x="3107" y="4883"/>
                    <a:pt x="3128" y="4885"/>
                  </a:cubicBezTo>
                  <a:lnTo>
                    <a:pt x="3630" y="4885"/>
                  </a:lnTo>
                  <a:cubicBezTo>
                    <a:pt x="3288" y="5022"/>
                    <a:pt x="2945" y="5204"/>
                    <a:pt x="2626" y="5478"/>
                  </a:cubicBezTo>
                  <a:cubicBezTo>
                    <a:pt x="1302" y="6574"/>
                    <a:pt x="1370" y="7829"/>
                    <a:pt x="1370" y="7829"/>
                  </a:cubicBezTo>
                  <a:lnTo>
                    <a:pt x="3835" y="6551"/>
                  </a:lnTo>
                  <a:cubicBezTo>
                    <a:pt x="3835" y="6551"/>
                    <a:pt x="4223" y="5821"/>
                    <a:pt x="5228" y="4839"/>
                  </a:cubicBezTo>
                  <a:lnTo>
                    <a:pt x="5319" y="4816"/>
                  </a:lnTo>
                  <a:lnTo>
                    <a:pt x="5319" y="4816"/>
                  </a:lnTo>
                  <a:cubicBezTo>
                    <a:pt x="4429" y="5729"/>
                    <a:pt x="4201" y="6597"/>
                    <a:pt x="4201" y="6597"/>
                  </a:cubicBezTo>
                  <a:lnTo>
                    <a:pt x="4246" y="8103"/>
                  </a:lnTo>
                  <a:cubicBezTo>
                    <a:pt x="4246" y="8103"/>
                    <a:pt x="5114" y="7578"/>
                    <a:pt x="5570" y="6619"/>
                  </a:cubicBezTo>
                  <a:cubicBezTo>
                    <a:pt x="5570" y="6619"/>
                    <a:pt x="5593" y="5935"/>
                    <a:pt x="5616" y="5364"/>
                  </a:cubicBezTo>
                  <a:lnTo>
                    <a:pt x="5616" y="5364"/>
                  </a:lnTo>
                  <a:cubicBezTo>
                    <a:pt x="6164" y="7053"/>
                    <a:pt x="5524" y="9381"/>
                    <a:pt x="4999" y="10842"/>
                  </a:cubicBezTo>
                  <a:lnTo>
                    <a:pt x="5319" y="10728"/>
                  </a:lnTo>
                  <a:cubicBezTo>
                    <a:pt x="5867" y="9176"/>
                    <a:pt x="6460" y="6825"/>
                    <a:pt x="5798" y="5090"/>
                  </a:cubicBezTo>
                  <a:lnTo>
                    <a:pt x="5798" y="5090"/>
                  </a:lnTo>
                  <a:cubicBezTo>
                    <a:pt x="6529" y="5798"/>
                    <a:pt x="7442" y="6117"/>
                    <a:pt x="7442" y="6117"/>
                  </a:cubicBezTo>
                  <a:lnTo>
                    <a:pt x="9428" y="5889"/>
                  </a:lnTo>
                  <a:cubicBezTo>
                    <a:pt x="9428" y="5889"/>
                    <a:pt x="8400" y="4291"/>
                    <a:pt x="7875" y="3926"/>
                  </a:cubicBezTo>
                  <a:cubicBezTo>
                    <a:pt x="7764" y="3845"/>
                    <a:pt x="7571" y="3813"/>
                    <a:pt x="7339" y="3813"/>
                  </a:cubicBezTo>
                  <a:cubicBezTo>
                    <a:pt x="7049" y="3813"/>
                    <a:pt x="6699" y="3863"/>
                    <a:pt x="6369" y="3926"/>
                  </a:cubicBezTo>
                  <a:cubicBezTo>
                    <a:pt x="6848" y="3470"/>
                    <a:pt x="7442" y="2853"/>
                    <a:pt x="7784" y="2442"/>
                  </a:cubicBezTo>
                  <a:cubicBezTo>
                    <a:pt x="8355" y="1735"/>
                    <a:pt x="9017" y="913"/>
                    <a:pt x="9017" y="913"/>
                  </a:cubicBezTo>
                  <a:cubicBezTo>
                    <a:pt x="9017" y="913"/>
                    <a:pt x="8991" y="913"/>
                    <a:pt x="8945" y="913"/>
                  </a:cubicBezTo>
                  <a:cubicBezTo>
                    <a:pt x="8600" y="913"/>
                    <a:pt x="7109" y="931"/>
                    <a:pt x="6666" y="1233"/>
                  </a:cubicBezTo>
                  <a:cubicBezTo>
                    <a:pt x="6255" y="1529"/>
                    <a:pt x="5844" y="2534"/>
                    <a:pt x="5684" y="3607"/>
                  </a:cubicBezTo>
                  <a:cubicBezTo>
                    <a:pt x="5456" y="2739"/>
                    <a:pt x="5068" y="1529"/>
                    <a:pt x="4657" y="1096"/>
                  </a:cubicBezTo>
                  <a:cubicBezTo>
                    <a:pt x="3995" y="388"/>
                    <a:pt x="2763" y="0"/>
                    <a:pt x="27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47" name="TextBox 1346">
            <a:extLst>
              <a:ext uri="{FF2B5EF4-FFF2-40B4-BE49-F238E27FC236}">
                <a16:creationId xmlns:a16="http://schemas.microsoft.com/office/drawing/2014/main" id="{AF2A3CC5-9EF0-AFA5-9DA6-128B0D7FC5B3}"/>
              </a:ext>
            </a:extLst>
          </p:cNvPr>
          <p:cNvSpPr txBox="1"/>
          <p:nvPr/>
        </p:nvSpPr>
        <p:spPr>
          <a:xfrm>
            <a:off x="2341194" y="1756016"/>
            <a:ext cx="27989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cs typeface="Arial"/>
                <a:sym typeface="Arial"/>
              </a:rPr>
              <a:t>Chuẩn</a:t>
            </a:r>
            <a:r>
              <a:rPr kumimoji="0" lang="en-US" sz="2400" b="1" i="0" u="none" strike="noStrike" kern="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cs typeface="Arial"/>
                <a:sym typeface="Arial"/>
              </a:rPr>
              <a:t>bị</a:t>
            </a:r>
            <a:r>
              <a:rPr kumimoji="0" lang="en-US" sz="2400" b="1" i="0" u="none" strike="noStrike" kern="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cs typeface="Arial"/>
                <a:sym typeface="Arial"/>
              </a:rPr>
              <a:t>bài</a:t>
            </a:r>
            <a:r>
              <a:rPr kumimoji="0" lang="en-US" sz="2400" b="1" i="0" u="none" strike="noStrike" kern="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cs typeface="Arial"/>
                <a:sym typeface="Arial"/>
              </a:rPr>
              <a:t>cho</a:t>
            </a:r>
            <a:r>
              <a:rPr kumimoji="0" lang="en-US" sz="2400" b="1" i="0" u="none" strike="noStrike" kern="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cs typeface="Arial"/>
                <a:sym typeface="Arial"/>
              </a:rPr>
              <a:t>tiết</a:t>
            </a:r>
            <a:r>
              <a:rPr kumimoji="0" lang="en-US" sz="2400" b="1" i="0" u="none" strike="noStrike" kern="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cs typeface="Arial"/>
                <a:sym typeface="Arial"/>
              </a:rPr>
              <a:t>sau</a:t>
            </a:r>
            <a:endParaRPr kumimoji="0" lang="en-US" sz="2400" b="1" i="0" u="none" strike="noStrike" kern="0" cap="none" spc="0" normalizeH="0" baseline="0" noProof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Bahnschrift Condensed" panose="020B0502040204020203" pitchFamily="34" charset="0"/>
              <a:cs typeface="Arial"/>
              <a:sym typeface="Arial"/>
            </a:endParaRPr>
          </a:p>
        </p:txBody>
      </p:sp>
      <p:sp>
        <p:nvSpPr>
          <p:cNvPr id="1351" name="TextBox 1350">
            <a:extLst>
              <a:ext uri="{FF2B5EF4-FFF2-40B4-BE49-F238E27FC236}">
                <a16:creationId xmlns:a16="http://schemas.microsoft.com/office/drawing/2014/main" id="{A1B402FE-0DBE-8639-4B3A-6619B34A3125}"/>
              </a:ext>
            </a:extLst>
          </p:cNvPr>
          <p:cNvSpPr txBox="1"/>
          <p:nvPr/>
        </p:nvSpPr>
        <p:spPr>
          <a:xfrm>
            <a:off x="1479719" y="2419025"/>
            <a:ext cx="43784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112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800" b="1" i="1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180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1" name="Google Shape;3271;p74"/>
          <p:cNvSpPr txBox="1"/>
          <p:nvPr/>
        </p:nvSpPr>
        <p:spPr>
          <a:xfrm>
            <a:off x="2342550" y="4324350"/>
            <a:ext cx="4458900" cy="2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0E6814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Please keep this slide for attribution</a:t>
            </a:r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E6814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290" name="Google Shape;3290;p74"/>
          <p:cNvGrpSpPr/>
          <p:nvPr/>
        </p:nvGrpSpPr>
        <p:grpSpPr>
          <a:xfrm>
            <a:off x="1349374" y="4182591"/>
            <a:ext cx="650435" cy="522814"/>
            <a:chOff x="2655775" y="1605700"/>
            <a:chExt cx="1474575" cy="1185250"/>
          </a:xfrm>
        </p:grpSpPr>
        <p:sp>
          <p:nvSpPr>
            <p:cNvPr id="3291" name="Google Shape;3291;p74"/>
            <p:cNvSpPr/>
            <p:nvPr/>
          </p:nvSpPr>
          <p:spPr>
            <a:xfrm>
              <a:off x="3393075" y="1662225"/>
              <a:ext cx="555200" cy="790800"/>
            </a:xfrm>
            <a:custGeom>
              <a:avLst/>
              <a:gdLst/>
              <a:ahLst/>
              <a:cxnLst/>
              <a:rect l="l" t="t" r="r" b="b"/>
              <a:pathLst>
                <a:path w="22208" h="31632" extrusionOk="0">
                  <a:moveTo>
                    <a:pt x="147" y="0"/>
                  </a:moveTo>
                  <a:cubicBezTo>
                    <a:pt x="98" y="0"/>
                    <a:pt x="49" y="1"/>
                    <a:pt x="0" y="2"/>
                  </a:cubicBezTo>
                  <a:cubicBezTo>
                    <a:pt x="4158" y="4457"/>
                    <a:pt x="9013" y="20320"/>
                    <a:pt x="1422" y="30692"/>
                  </a:cubicBezTo>
                  <a:cubicBezTo>
                    <a:pt x="5262" y="28572"/>
                    <a:pt x="9166" y="27680"/>
                    <a:pt x="12572" y="27680"/>
                  </a:cubicBezTo>
                  <a:cubicBezTo>
                    <a:pt x="17104" y="27680"/>
                    <a:pt x="20755" y="29260"/>
                    <a:pt x="22201" y="31632"/>
                  </a:cubicBezTo>
                  <a:lnTo>
                    <a:pt x="22201" y="31626"/>
                  </a:lnTo>
                  <a:cubicBezTo>
                    <a:pt x="22207" y="15708"/>
                    <a:pt x="9430" y="0"/>
                    <a:pt x="1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2" name="Google Shape;3292;p74"/>
            <p:cNvSpPr/>
            <p:nvPr/>
          </p:nvSpPr>
          <p:spPr>
            <a:xfrm>
              <a:off x="2928725" y="1716200"/>
              <a:ext cx="443675" cy="736700"/>
            </a:xfrm>
            <a:custGeom>
              <a:avLst/>
              <a:gdLst/>
              <a:ahLst/>
              <a:cxnLst/>
              <a:rect l="l" t="t" r="r" b="b"/>
              <a:pathLst>
                <a:path w="17747" h="29468" extrusionOk="0">
                  <a:moveTo>
                    <a:pt x="17746" y="1"/>
                  </a:moveTo>
                  <a:cubicBezTo>
                    <a:pt x="15650" y="6976"/>
                    <a:pt x="4091" y="23694"/>
                    <a:pt x="1" y="26933"/>
                  </a:cubicBezTo>
                  <a:cubicBezTo>
                    <a:pt x="2456" y="28718"/>
                    <a:pt x="8326" y="29467"/>
                    <a:pt x="12757" y="29467"/>
                  </a:cubicBezTo>
                  <a:cubicBezTo>
                    <a:pt x="14997" y="29467"/>
                    <a:pt x="16869" y="29276"/>
                    <a:pt x="17746" y="28930"/>
                  </a:cubicBezTo>
                  <a:lnTo>
                    <a:pt x="177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3" name="Google Shape;3293;p74"/>
            <p:cNvSpPr/>
            <p:nvPr/>
          </p:nvSpPr>
          <p:spPr>
            <a:xfrm>
              <a:off x="2989500" y="2299550"/>
              <a:ext cx="382900" cy="84925"/>
            </a:xfrm>
            <a:custGeom>
              <a:avLst/>
              <a:gdLst/>
              <a:ahLst/>
              <a:cxnLst/>
              <a:rect l="l" t="t" r="r" b="b"/>
              <a:pathLst>
                <a:path w="15316" h="3397" extrusionOk="0">
                  <a:moveTo>
                    <a:pt x="970" y="1"/>
                  </a:moveTo>
                  <a:cubicBezTo>
                    <a:pt x="636" y="404"/>
                    <a:pt x="312" y="786"/>
                    <a:pt x="1" y="1143"/>
                  </a:cubicBezTo>
                  <a:cubicBezTo>
                    <a:pt x="383" y="1188"/>
                    <a:pt x="785" y="1265"/>
                    <a:pt x="1205" y="1375"/>
                  </a:cubicBezTo>
                  <a:cubicBezTo>
                    <a:pt x="1927" y="1564"/>
                    <a:pt x="2624" y="1817"/>
                    <a:pt x="3361" y="2087"/>
                  </a:cubicBezTo>
                  <a:cubicBezTo>
                    <a:pt x="3927" y="2292"/>
                    <a:pt x="4509" y="2508"/>
                    <a:pt x="5102" y="2685"/>
                  </a:cubicBezTo>
                  <a:cubicBezTo>
                    <a:pt x="6673" y="3163"/>
                    <a:pt x="8306" y="3396"/>
                    <a:pt x="9938" y="3396"/>
                  </a:cubicBezTo>
                  <a:cubicBezTo>
                    <a:pt x="11762" y="3396"/>
                    <a:pt x="13582" y="3102"/>
                    <a:pt x="15315" y="2515"/>
                  </a:cubicBezTo>
                  <a:lnTo>
                    <a:pt x="15315" y="1153"/>
                  </a:lnTo>
                  <a:cubicBezTo>
                    <a:pt x="13591" y="1793"/>
                    <a:pt x="11763" y="2116"/>
                    <a:pt x="9935" y="2116"/>
                  </a:cubicBezTo>
                  <a:cubicBezTo>
                    <a:pt x="8429" y="2116"/>
                    <a:pt x="6923" y="1897"/>
                    <a:pt x="5475" y="1458"/>
                  </a:cubicBezTo>
                  <a:cubicBezTo>
                    <a:pt x="4915" y="1288"/>
                    <a:pt x="4351" y="1082"/>
                    <a:pt x="3801" y="880"/>
                  </a:cubicBezTo>
                  <a:cubicBezTo>
                    <a:pt x="3070" y="613"/>
                    <a:pt x="2312" y="337"/>
                    <a:pt x="1529" y="131"/>
                  </a:cubicBezTo>
                  <a:cubicBezTo>
                    <a:pt x="1340" y="84"/>
                    <a:pt x="1153" y="39"/>
                    <a:pt x="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74"/>
            <p:cNvSpPr/>
            <p:nvPr/>
          </p:nvSpPr>
          <p:spPr>
            <a:xfrm>
              <a:off x="3494375" y="2205200"/>
              <a:ext cx="430000" cy="99025"/>
            </a:xfrm>
            <a:custGeom>
              <a:avLst/>
              <a:gdLst/>
              <a:ahLst/>
              <a:cxnLst/>
              <a:rect l="l" t="t" r="r" b="b"/>
              <a:pathLst>
                <a:path w="17200" h="3961" extrusionOk="0">
                  <a:moveTo>
                    <a:pt x="9433" y="0"/>
                  </a:moveTo>
                  <a:cubicBezTo>
                    <a:pt x="7596" y="0"/>
                    <a:pt x="5691" y="193"/>
                    <a:pt x="3847" y="782"/>
                  </a:cubicBezTo>
                  <a:cubicBezTo>
                    <a:pt x="2691" y="1152"/>
                    <a:pt x="1596" y="1669"/>
                    <a:pt x="537" y="2224"/>
                  </a:cubicBezTo>
                  <a:cubicBezTo>
                    <a:pt x="382" y="2809"/>
                    <a:pt x="203" y="3390"/>
                    <a:pt x="0" y="3960"/>
                  </a:cubicBezTo>
                  <a:cubicBezTo>
                    <a:pt x="1413" y="3190"/>
                    <a:pt x="2767" y="2474"/>
                    <a:pt x="4238" y="2005"/>
                  </a:cubicBezTo>
                  <a:cubicBezTo>
                    <a:pt x="5933" y="1463"/>
                    <a:pt x="7708" y="1285"/>
                    <a:pt x="9431" y="1285"/>
                  </a:cubicBezTo>
                  <a:cubicBezTo>
                    <a:pt x="10727" y="1285"/>
                    <a:pt x="11993" y="1385"/>
                    <a:pt x="13174" y="1508"/>
                  </a:cubicBezTo>
                  <a:cubicBezTo>
                    <a:pt x="14505" y="1646"/>
                    <a:pt x="15879" y="1832"/>
                    <a:pt x="17200" y="2189"/>
                  </a:cubicBezTo>
                  <a:cubicBezTo>
                    <a:pt x="17083" y="1713"/>
                    <a:pt x="16959" y="1241"/>
                    <a:pt x="16827" y="773"/>
                  </a:cubicBezTo>
                  <a:cubicBezTo>
                    <a:pt x="15655" y="506"/>
                    <a:pt x="14463" y="351"/>
                    <a:pt x="13309" y="230"/>
                  </a:cubicBezTo>
                  <a:cubicBezTo>
                    <a:pt x="12088" y="104"/>
                    <a:pt x="10779" y="0"/>
                    <a:pt x="94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5" name="Google Shape;3295;p74"/>
            <p:cNvSpPr/>
            <p:nvPr/>
          </p:nvSpPr>
          <p:spPr>
            <a:xfrm>
              <a:off x="3046400" y="2231800"/>
              <a:ext cx="326000" cy="69275"/>
            </a:xfrm>
            <a:custGeom>
              <a:avLst/>
              <a:gdLst/>
              <a:ahLst/>
              <a:cxnLst/>
              <a:rect l="l" t="t" r="r" b="b"/>
              <a:pathLst>
                <a:path w="13040" h="2771" extrusionOk="0">
                  <a:moveTo>
                    <a:pt x="826" y="1"/>
                  </a:moveTo>
                  <a:cubicBezTo>
                    <a:pt x="544" y="367"/>
                    <a:pt x="271" y="726"/>
                    <a:pt x="1" y="1073"/>
                  </a:cubicBezTo>
                  <a:cubicBezTo>
                    <a:pt x="357" y="1195"/>
                    <a:pt x="717" y="1326"/>
                    <a:pt x="1085" y="1461"/>
                  </a:cubicBezTo>
                  <a:cubicBezTo>
                    <a:pt x="1651" y="1666"/>
                    <a:pt x="2233" y="1878"/>
                    <a:pt x="2826" y="2059"/>
                  </a:cubicBezTo>
                  <a:cubicBezTo>
                    <a:pt x="4397" y="2534"/>
                    <a:pt x="6030" y="2771"/>
                    <a:pt x="7662" y="2771"/>
                  </a:cubicBezTo>
                  <a:cubicBezTo>
                    <a:pt x="9486" y="2771"/>
                    <a:pt x="11306" y="2476"/>
                    <a:pt x="13039" y="1889"/>
                  </a:cubicBezTo>
                  <a:lnTo>
                    <a:pt x="13039" y="524"/>
                  </a:lnTo>
                  <a:cubicBezTo>
                    <a:pt x="11316" y="1164"/>
                    <a:pt x="9488" y="1487"/>
                    <a:pt x="7660" y="1487"/>
                  </a:cubicBezTo>
                  <a:cubicBezTo>
                    <a:pt x="6154" y="1487"/>
                    <a:pt x="4647" y="1268"/>
                    <a:pt x="3199" y="829"/>
                  </a:cubicBezTo>
                  <a:cubicBezTo>
                    <a:pt x="2641" y="659"/>
                    <a:pt x="2075" y="453"/>
                    <a:pt x="1525" y="254"/>
                  </a:cubicBezTo>
                  <a:cubicBezTo>
                    <a:pt x="1295" y="171"/>
                    <a:pt x="1061" y="83"/>
                    <a:pt x="8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6" name="Google Shape;3296;p74"/>
            <p:cNvSpPr/>
            <p:nvPr/>
          </p:nvSpPr>
          <p:spPr>
            <a:xfrm>
              <a:off x="3519175" y="2121750"/>
              <a:ext cx="378625" cy="85775"/>
            </a:xfrm>
            <a:custGeom>
              <a:avLst/>
              <a:gdLst/>
              <a:ahLst/>
              <a:cxnLst/>
              <a:rect l="l" t="t" r="r" b="b"/>
              <a:pathLst>
                <a:path w="15145" h="3431" extrusionOk="0">
                  <a:moveTo>
                    <a:pt x="8432" y="0"/>
                  </a:moveTo>
                  <a:cubicBezTo>
                    <a:pt x="6598" y="0"/>
                    <a:pt x="4696" y="193"/>
                    <a:pt x="2855" y="782"/>
                  </a:cubicBezTo>
                  <a:cubicBezTo>
                    <a:pt x="1936" y="1073"/>
                    <a:pt x="1061" y="1458"/>
                    <a:pt x="209" y="1883"/>
                  </a:cubicBezTo>
                  <a:cubicBezTo>
                    <a:pt x="157" y="2400"/>
                    <a:pt x="87" y="2916"/>
                    <a:pt x="1" y="3430"/>
                  </a:cubicBezTo>
                  <a:cubicBezTo>
                    <a:pt x="1067" y="2869"/>
                    <a:pt x="2122" y="2364"/>
                    <a:pt x="3246" y="2004"/>
                  </a:cubicBezTo>
                  <a:cubicBezTo>
                    <a:pt x="4942" y="1463"/>
                    <a:pt x="6720" y="1285"/>
                    <a:pt x="8446" y="1285"/>
                  </a:cubicBezTo>
                  <a:cubicBezTo>
                    <a:pt x="9739" y="1285"/>
                    <a:pt x="11003" y="1385"/>
                    <a:pt x="12182" y="1507"/>
                  </a:cubicBezTo>
                  <a:cubicBezTo>
                    <a:pt x="13157" y="1610"/>
                    <a:pt x="14159" y="1736"/>
                    <a:pt x="15145" y="1936"/>
                  </a:cubicBezTo>
                  <a:cubicBezTo>
                    <a:pt x="14978" y="1466"/>
                    <a:pt x="14804" y="999"/>
                    <a:pt x="14622" y="538"/>
                  </a:cubicBezTo>
                  <a:cubicBezTo>
                    <a:pt x="13847" y="406"/>
                    <a:pt x="13077" y="312"/>
                    <a:pt x="12317" y="232"/>
                  </a:cubicBezTo>
                  <a:cubicBezTo>
                    <a:pt x="11093" y="104"/>
                    <a:pt x="9781" y="0"/>
                    <a:pt x="8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7" name="Google Shape;3297;p74"/>
            <p:cNvSpPr/>
            <p:nvPr/>
          </p:nvSpPr>
          <p:spPr>
            <a:xfrm>
              <a:off x="3095875" y="2161475"/>
              <a:ext cx="276525" cy="56125"/>
            </a:xfrm>
            <a:custGeom>
              <a:avLst/>
              <a:gdLst/>
              <a:ahLst/>
              <a:cxnLst/>
              <a:rect l="l" t="t" r="r" b="b"/>
              <a:pathLst>
                <a:path w="11061" h="2245" extrusionOk="0">
                  <a:moveTo>
                    <a:pt x="11060" y="1"/>
                  </a:moveTo>
                  <a:cubicBezTo>
                    <a:pt x="9337" y="640"/>
                    <a:pt x="7509" y="962"/>
                    <a:pt x="5681" y="962"/>
                  </a:cubicBezTo>
                  <a:cubicBezTo>
                    <a:pt x="4175" y="962"/>
                    <a:pt x="2668" y="744"/>
                    <a:pt x="1220" y="303"/>
                  </a:cubicBezTo>
                  <a:cubicBezTo>
                    <a:pt x="1076" y="257"/>
                    <a:pt x="930" y="212"/>
                    <a:pt x="783" y="165"/>
                  </a:cubicBezTo>
                  <a:cubicBezTo>
                    <a:pt x="520" y="535"/>
                    <a:pt x="260" y="896"/>
                    <a:pt x="0" y="1254"/>
                  </a:cubicBezTo>
                  <a:cubicBezTo>
                    <a:pt x="280" y="1352"/>
                    <a:pt x="562" y="1446"/>
                    <a:pt x="847" y="1533"/>
                  </a:cubicBezTo>
                  <a:cubicBezTo>
                    <a:pt x="2418" y="2007"/>
                    <a:pt x="4051" y="2245"/>
                    <a:pt x="5683" y="2245"/>
                  </a:cubicBezTo>
                  <a:cubicBezTo>
                    <a:pt x="7507" y="2245"/>
                    <a:pt x="9327" y="1950"/>
                    <a:pt x="11060" y="1363"/>
                  </a:cubicBezTo>
                  <a:lnTo>
                    <a:pt x="110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8" name="Google Shape;3298;p74"/>
            <p:cNvSpPr/>
            <p:nvPr/>
          </p:nvSpPr>
          <p:spPr>
            <a:xfrm>
              <a:off x="3527775" y="2038275"/>
              <a:ext cx="333500" cy="81350"/>
            </a:xfrm>
            <a:custGeom>
              <a:avLst/>
              <a:gdLst/>
              <a:ahLst/>
              <a:cxnLst/>
              <a:rect l="l" t="t" r="r" b="b"/>
              <a:pathLst>
                <a:path w="13340" h="3254" extrusionOk="0">
                  <a:moveTo>
                    <a:pt x="8088" y="0"/>
                  </a:moveTo>
                  <a:cubicBezTo>
                    <a:pt x="6254" y="0"/>
                    <a:pt x="4351" y="193"/>
                    <a:pt x="2511" y="782"/>
                  </a:cubicBezTo>
                  <a:cubicBezTo>
                    <a:pt x="1648" y="1058"/>
                    <a:pt x="815" y="1417"/>
                    <a:pt x="10" y="1812"/>
                  </a:cubicBezTo>
                  <a:cubicBezTo>
                    <a:pt x="22" y="2291"/>
                    <a:pt x="19" y="2772"/>
                    <a:pt x="0" y="3254"/>
                  </a:cubicBezTo>
                  <a:cubicBezTo>
                    <a:pt x="950" y="2762"/>
                    <a:pt x="1898" y="2329"/>
                    <a:pt x="2902" y="2007"/>
                  </a:cubicBezTo>
                  <a:cubicBezTo>
                    <a:pt x="4595" y="1465"/>
                    <a:pt x="6370" y="1287"/>
                    <a:pt x="8094" y="1287"/>
                  </a:cubicBezTo>
                  <a:cubicBezTo>
                    <a:pt x="9390" y="1287"/>
                    <a:pt x="10657" y="1388"/>
                    <a:pt x="11838" y="1510"/>
                  </a:cubicBezTo>
                  <a:cubicBezTo>
                    <a:pt x="12331" y="1561"/>
                    <a:pt x="12836" y="1619"/>
                    <a:pt x="13339" y="1693"/>
                  </a:cubicBezTo>
                  <a:cubicBezTo>
                    <a:pt x="13124" y="1228"/>
                    <a:pt x="12899" y="765"/>
                    <a:pt x="12666" y="309"/>
                  </a:cubicBezTo>
                  <a:cubicBezTo>
                    <a:pt x="12434" y="280"/>
                    <a:pt x="12203" y="254"/>
                    <a:pt x="11971" y="233"/>
                  </a:cubicBezTo>
                  <a:cubicBezTo>
                    <a:pt x="10748" y="104"/>
                    <a:pt x="9437" y="0"/>
                    <a:pt x="80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9" name="Google Shape;3299;p74"/>
            <p:cNvSpPr/>
            <p:nvPr/>
          </p:nvSpPr>
          <p:spPr>
            <a:xfrm>
              <a:off x="3364350" y="1605700"/>
              <a:ext cx="16100" cy="953550"/>
            </a:xfrm>
            <a:custGeom>
              <a:avLst/>
              <a:gdLst/>
              <a:ahLst/>
              <a:cxnLst/>
              <a:rect l="l" t="t" r="r" b="b"/>
              <a:pathLst>
                <a:path w="644" h="38142" extrusionOk="0">
                  <a:moveTo>
                    <a:pt x="323" y="0"/>
                  </a:moveTo>
                  <a:cubicBezTo>
                    <a:pt x="145" y="0"/>
                    <a:pt x="1" y="145"/>
                    <a:pt x="1" y="323"/>
                  </a:cubicBezTo>
                  <a:lnTo>
                    <a:pt x="1" y="37821"/>
                  </a:lnTo>
                  <a:cubicBezTo>
                    <a:pt x="1" y="37999"/>
                    <a:pt x="145" y="38141"/>
                    <a:pt x="323" y="38141"/>
                  </a:cubicBezTo>
                  <a:cubicBezTo>
                    <a:pt x="499" y="38141"/>
                    <a:pt x="643" y="37999"/>
                    <a:pt x="643" y="37821"/>
                  </a:cubicBezTo>
                  <a:lnTo>
                    <a:pt x="643" y="323"/>
                  </a:lnTo>
                  <a:cubicBezTo>
                    <a:pt x="643" y="145"/>
                    <a:pt x="499" y="0"/>
                    <a:pt x="3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0" name="Google Shape;3300;p74"/>
            <p:cNvSpPr/>
            <p:nvPr/>
          </p:nvSpPr>
          <p:spPr>
            <a:xfrm>
              <a:off x="3363275" y="1635700"/>
              <a:ext cx="180425" cy="865575"/>
            </a:xfrm>
            <a:custGeom>
              <a:avLst/>
              <a:gdLst/>
              <a:ahLst/>
              <a:cxnLst/>
              <a:rect l="l" t="t" r="r" b="b"/>
              <a:pathLst>
                <a:path w="7217" h="34623" extrusionOk="0">
                  <a:moveTo>
                    <a:pt x="366" y="1"/>
                  </a:moveTo>
                  <a:cubicBezTo>
                    <a:pt x="265" y="1"/>
                    <a:pt x="166" y="48"/>
                    <a:pt x="103" y="136"/>
                  </a:cubicBezTo>
                  <a:cubicBezTo>
                    <a:pt x="1" y="280"/>
                    <a:pt x="34" y="481"/>
                    <a:pt x="180" y="584"/>
                  </a:cubicBezTo>
                  <a:cubicBezTo>
                    <a:pt x="2675" y="2349"/>
                    <a:pt x="5689" y="9067"/>
                    <a:pt x="6200" y="16254"/>
                  </a:cubicBezTo>
                  <a:cubicBezTo>
                    <a:pt x="6567" y="21423"/>
                    <a:pt x="5813" y="28708"/>
                    <a:pt x="145" y="34067"/>
                  </a:cubicBezTo>
                  <a:cubicBezTo>
                    <a:pt x="16" y="34190"/>
                    <a:pt x="10" y="34392"/>
                    <a:pt x="133" y="34521"/>
                  </a:cubicBezTo>
                  <a:cubicBezTo>
                    <a:pt x="195" y="34588"/>
                    <a:pt x="280" y="34622"/>
                    <a:pt x="366" y="34622"/>
                  </a:cubicBezTo>
                  <a:cubicBezTo>
                    <a:pt x="444" y="34622"/>
                    <a:pt x="524" y="34593"/>
                    <a:pt x="585" y="34535"/>
                  </a:cubicBezTo>
                  <a:cubicBezTo>
                    <a:pt x="6436" y="29003"/>
                    <a:pt x="7217" y="21515"/>
                    <a:pt x="6840" y="16208"/>
                  </a:cubicBezTo>
                  <a:cubicBezTo>
                    <a:pt x="6300" y="8601"/>
                    <a:pt x="3156" y="1903"/>
                    <a:pt x="550" y="60"/>
                  </a:cubicBezTo>
                  <a:cubicBezTo>
                    <a:pt x="494" y="20"/>
                    <a:pt x="429" y="1"/>
                    <a:pt x="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1" name="Google Shape;3301;p74"/>
            <p:cNvSpPr/>
            <p:nvPr/>
          </p:nvSpPr>
          <p:spPr>
            <a:xfrm>
              <a:off x="2914475" y="2377425"/>
              <a:ext cx="467050" cy="82925"/>
            </a:xfrm>
            <a:custGeom>
              <a:avLst/>
              <a:gdLst/>
              <a:ahLst/>
              <a:cxnLst/>
              <a:rect l="l" t="t" r="r" b="b"/>
              <a:pathLst>
                <a:path w="18682" h="3317" extrusionOk="0">
                  <a:moveTo>
                    <a:pt x="362" y="1"/>
                  </a:moveTo>
                  <a:cubicBezTo>
                    <a:pt x="269" y="1"/>
                    <a:pt x="177" y="41"/>
                    <a:pt x="114" y="119"/>
                  </a:cubicBezTo>
                  <a:cubicBezTo>
                    <a:pt x="0" y="255"/>
                    <a:pt x="20" y="458"/>
                    <a:pt x="158" y="570"/>
                  </a:cubicBezTo>
                  <a:cubicBezTo>
                    <a:pt x="2563" y="2547"/>
                    <a:pt x="8697" y="3317"/>
                    <a:pt x="13299" y="3317"/>
                  </a:cubicBezTo>
                  <a:cubicBezTo>
                    <a:pt x="15632" y="3317"/>
                    <a:pt x="17572" y="3119"/>
                    <a:pt x="18434" y="2780"/>
                  </a:cubicBezTo>
                  <a:cubicBezTo>
                    <a:pt x="18600" y="2714"/>
                    <a:pt x="18681" y="2528"/>
                    <a:pt x="18615" y="2363"/>
                  </a:cubicBezTo>
                  <a:cubicBezTo>
                    <a:pt x="18566" y="2237"/>
                    <a:pt x="18445" y="2160"/>
                    <a:pt x="18317" y="2160"/>
                  </a:cubicBezTo>
                  <a:cubicBezTo>
                    <a:pt x="18278" y="2160"/>
                    <a:pt x="18238" y="2167"/>
                    <a:pt x="18200" y="2182"/>
                  </a:cubicBezTo>
                  <a:cubicBezTo>
                    <a:pt x="17399" y="2497"/>
                    <a:pt x="15564" y="2678"/>
                    <a:pt x="13345" y="2678"/>
                  </a:cubicBezTo>
                  <a:cubicBezTo>
                    <a:pt x="8872" y="2678"/>
                    <a:pt x="2839" y="1941"/>
                    <a:pt x="565" y="74"/>
                  </a:cubicBezTo>
                  <a:cubicBezTo>
                    <a:pt x="505" y="25"/>
                    <a:pt x="433" y="1"/>
                    <a:pt x="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2" name="Google Shape;3302;p74"/>
            <p:cNvSpPr/>
            <p:nvPr/>
          </p:nvSpPr>
          <p:spPr>
            <a:xfrm>
              <a:off x="3419325" y="2346450"/>
              <a:ext cx="553550" cy="161800"/>
            </a:xfrm>
            <a:custGeom>
              <a:avLst/>
              <a:gdLst/>
              <a:ahLst/>
              <a:cxnLst/>
              <a:rect l="l" t="t" r="r" b="b"/>
              <a:pathLst>
                <a:path w="22142" h="6472" extrusionOk="0">
                  <a:moveTo>
                    <a:pt x="11505" y="1"/>
                  </a:moveTo>
                  <a:cubicBezTo>
                    <a:pt x="8089" y="1"/>
                    <a:pt x="4141" y="874"/>
                    <a:pt x="213" y="3045"/>
                  </a:cubicBezTo>
                  <a:cubicBezTo>
                    <a:pt x="56" y="3131"/>
                    <a:pt x="1" y="3326"/>
                    <a:pt x="87" y="3481"/>
                  </a:cubicBezTo>
                  <a:cubicBezTo>
                    <a:pt x="146" y="3586"/>
                    <a:pt x="255" y="3646"/>
                    <a:pt x="368" y="3646"/>
                  </a:cubicBezTo>
                  <a:cubicBezTo>
                    <a:pt x="420" y="3646"/>
                    <a:pt x="473" y="3633"/>
                    <a:pt x="522" y="3606"/>
                  </a:cubicBezTo>
                  <a:cubicBezTo>
                    <a:pt x="4355" y="1490"/>
                    <a:pt x="8195" y="638"/>
                    <a:pt x="11506" y="638"/>
                  </a:cubicBezTo>
                  <a:cubicBezTo>
                    <a:pt x="14174" y="638"/>
                    <a:pt x="16499" y="1191"/>
                    <a:pt x="18200" y="2080"/>
                  </a:cubicBezTo>
                  <a:cubicBezTo>
                    <a:pt x="20153" y="3102"/>
                    <a:pt x="21318" y="4559"/>
                    <a:pt x="21485" y="6183"/>
                  </a:cubicBezTo>
                  <a:cubicBezTo>
                    <a:pt x="21502" y="6349"/>
                    <a:pt x="21642" y="6471"/>
                    <a:pt x="21804" y="6471"/>
                  </a:cubicBezTo>
                  <a:cubicBezTo>
                    <a:pt x="21815" y="6471"/>
                    <a:pt x="21826" y="6471"/>
                    <a:pt x="21837" y="6470"/>
                  </a:cubicBezTo>
                  <a:cubicBezTo>
                    <a:pt x="22013" y="6451"/>
                    <a:pt x="22142" y="6295"/>
                    <a:pt x="22123" y="6119"/>
                  </a:cubicBezTo>
                  <a:cubicBezTo>
                    <a:pt x="21935" y="4272"/>
                    <a:pt x="20646" y="2635"/>
                    <a:pt x="18498" y="1511"/>
                  </a:cubicBezTo>
                  <a:cubicBezTo>
                    <a:pt x="16718" y="580"/>
                    <a:pt x="14288" y="1"/>
                    <a:pt x="11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3" name="Google Shape;3303;p74"/>
            <p:cNvSpPr/>
            <p:nvPr/>
          </p:nvSpPr>
          <p:spPr>
            <a:xfrm>
              <a:off x="2655775" y="2493200"/>
              <a:ext cx="1474575" cy="297750"/>
            </a:xfrm>
            <a:custGeom>
              <a:avLst/>
              <a:gdLst/>
              <a:ahLst/>
              <a:cxnLst/>
              <a:rect l="l" t="t" r="r" b="b"/>
              <a:pathLst>
                <a:path w="58983" h="11910" extrusionOk="0">
                  <a:moveTo>
                    <a:pt x="58983" y="0"/>
                  </a:moveTo>
                  <a:cubicBezTo>
                    <a:pt x="58983" y="1"/>
                    <a:pt x="58982" y="1"/>
                    <a:pt x="58982" y="2"/>
                  </a:cubicBezTo>
                  <a:lnTo>
                    <a:pt x="58982" y="2"/>
                  </a:lnTo>
                  <a:lnTo>
                    <a:pt x="58983" y="2"/>
                  </a:lnTo>
                  <a:lnTo>
                    <a:pt x="58983" y="0"/>
                  </a:lnTo>
                  <a:close/>
                  <a:moveTo>
                    <a:pt x="58982" y="2"/>
                  </a:moveTo>
                  <a:lnTo>
                    <a:pt x="12744" y="1951"/>
                  </a:lnTo>
                  <a:lnTo>
                    <a:pt x="12744" y="4597"/>
                  </a:lnTo>
                  <a:lnTo>
                    <a:pt x="0" y="4597"/>
                  </a:lnTo>
                  <a:cubicBezTo>
                    <a:pt x="1602" y="7940"/>
                    <a:pt x="4249" y="10725"/>
                    <a:pt x="5223" y="11909"/>
                  </a:cubicBezTo>
                  <a:lnTo>
                    <a:pt x="47075" y="11909"/>
                  </a:lnTo>
                  <a:cubicBezTo>
                    <a:pt x="49578" y="10810"/>
                    <a:pt x="57448" y="3554"/>
                    <a:pt x="58982" y="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4" name="Google Shape;3304;p74"/>
            <p:cNvSpPr/>
            <p:nvPr/>
          </p:nvSpPr>
          <p:spPr>
            <a:xfrm>
              <a:off x="3742000" y="2584975"/>
              <a:ext cx="67200" cy="67200"/>
            </a:xfrm>
            <a:custGeom>
              <a:avLst/>
              <a:gdLst/>
              <a:ahLst/>
              <a:cxnLst/>
              <a:rect l="l" t="t" r="r" b="b"/>
              <a:pathLst>
                <a:path w="2688" h="2688" extrusionOk="0">
                  <a:moveTo>
                    <a:pt x="1344" y="1"/>
                  </a:moveTo>
                  <a:cubicBezTo>
                    <a:pt x="601" y="1"/>
                    <a:pt x="0" y="604"/>
                    <a:pt x="0" y="1344"/>
                  </a:cubicBezTo>
                  <a:cubicBezTo>
                    <a:pt x="0" y="2087"/>
                    <a:pt x="601" y="2688"/>
                    <a:pt x="1344" y="2688"/>
                  </a:cubicBezTo>
                  <a:cubicBezTo>
                    <a:pt x="2086" y="2688"/>
                    <a:pt x="2687" y="2087"/>
                    <a:pt x="2687" y="1344"/>
                  </a:cubicBezTo>
                  <a:cubicBezTo>
                    <a:pt x="2687" y="604"/>
                    <a:pt x="2086" y="1"/>
                    <a:pt x="1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5" name="Google Shape;3305;p74"/>
            <p:cNvSpPr/>
            <p:nvPr/>
          </p:nvSpPr>
          <p:spPr>
            <a:xfrm>
              <a:off x="3570375" y="2585025"/>
              <a:ext cx="67150" cy="67150"/>
            </a:xfrm>
            <a:custGeom>
              <a:avLst/>
              <a:gdLst/>
              <a:ahLst/>
              <a:cxnLst/>
              <a:rect l="l" t="t" r="r" b="b"/>
              <a:pathLst>
                <a:path w="2686" h="2686" extrusionOk="0">
                  <a:moveTo>
                    <a:pt x="1342" y="0"/>
                  </a:moveTo>
                  <a:cubicBezTo>
                    <a:pt x="601" y="0"/>
                    <a:pt x="0" y="602"/>
                    <a:pt x="0" y="1342"/>
                  </a:cubicBezTo>
                  <a:cubicBezTo>
                    <a:pt x="0" y="2085"/>
                    <a:pt x="601" y="2686"/>
                    <a:pt x="1342" y="2686"/>
                  </a:cubicBezTo>
                  <a:cubicBezTo>
                    <a:pt x="2085" y="2686"/>
                    <a:pt x="2686" y="2085"/>
                    <a:pt x="2686" y="1342"/>
                  </a:cubicBezTo>
                  <a:cubicBezTo>
                    <a:pt x="2686" y="602"/>
                    <a:pt x="2085" y="0"/>
                    <a:pt x="1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6" name="Google Shape;3306;p74"/>
            <p:cNvSpPr/>
            <p:nvPr/>
          </p:nvSpPr>
          <p:spPr>
            <a:xfrm>
              <a:off x="3398700" y="2584975"/>
              <a:ext cx="67175" cy="67200"/>
            </a:xfrm>
            <a:custGeom>
              <a:avLst/>
              <a:gdLst/>
              <a:ahLst/>
              <a:cxnLst/>
              <a:rect l="l" t="t" r="r" b="b"/>
              <a:pathLst>
                <a:path w="2687" h="2688" extrusionOk="0">
                  <a:moveTo>
                    <a:pt x="1344" y="1"/>
                  </a:moveTo>
                  <a:cubicBezTo>
                    <a:pt x="602" y="1"/>
                    <a:pt x="1" y="604"/>
                    <a:pt x="1" y="1344"/>
                  </a:cubicBezTo>
                  <a:cubicBezTo>
                    <a:pt x="1" y="2087"/>
                    <a:pt x="602" y="2688"/>
                    <a:pt x="1344" y="2688"/>
                  </a:cubicBezTo>
                  <a:cubicBezTo>
                    <a:pt x="2085" y="2688"/>
                    <a:pt x="2686" y="2087"/>
                    <a:pt x="2686" y="1344"/>
                  </a:cubicBezTo>
                  <a:cubicBezTo>
                    <a:pt x="2686" y="604"/>
                    <a:pt x="2085" y="1"/>
                    <a:pt x="1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7" name="Google Shape;3307;p74"/>
            <p:cNvSpPr/>
            <p:nvPr/>
          </p:nvSpPr>
          <p:spPr>
            <a:xfrm>
              <a:off x="3227050" y="2585025"/>
              <a:ext cx="67200" cy="67150"/>
            </a:xfrm>
            <a:custGeom>
              <a:avLst/>
              <a:gdLst/>
              <a:ahLst/>
              <a:cxnLst/>
              <a:rect l="l" t="t" r="r" b="b"/>
              <a:pathLst>
                <a:path w="2688" h="2686" extrusionOk="0">
                  <a:moveTo>
                    <a:pt x="1344" y="0"/>
                  </a:moveTo>
                  <a:cubicBezTo>
                    <a:pt x="602" y="0"/>
                    <a:pt x="0" y="602"/>
                    <a:pt x="0" y="1342"/>
                  </a:cubicBezTo>
                  <a:cubicBezTo>
                    <a:pt x="0" y="2085"/>
                    <a:pt x="602" y="2686"/>
                    <a:pt x="1344" y="2686"/>
                  </a:cubicBezTo>
                  <a:cubicBezTo>
                    <a:pt x="2085" y="2686"/>
                    <a:pt x="2687" y="2085"/>
                    <a:pt x="2687" y="1342"/>
                  </a:cubicBezTo>
                  <a:cubicBezTo>
                    <a:pt x="2687" y="602"/>
                    <a:pt x="2085" y="0"/>
                    <a:pt x="1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8" name="Google Shape;3308;p74"/>
            <p:cNvSpPr/>
            <p:nvPr/>
          </p:nvSpPr>
          <p:spPr>
            <a:xfrm>
              <a:off x="3055375" y="2585025"/>
              <a:ext cx="67200" cy="67150"/>
            </a:xfrm>
            <a:custGeom>
              <a:avLst/>
              <a:gdLst/>
              <a:ahLst/>
              <a:cxnLst/>
              <a:rect l="l" t="t" r="r" b="b"/>
              <a:pathLst>
                <a:path w="2688" h="2686" extrusionOk="0">
                  <a:moveTo>
                    <a:pt x="1344" y="0"/>
                  </a:moveTo>
                  <a:cubicBezTo>
                    <a:pt x="602" y="0"/>
                    <a:pt x="1" y="602"/>
                    <a:pt x="1" y="1342"/>
                  </a:cubicBezTo>
                  <a:cubicBezTo>
                    <a:pt x="1" y="2085"/>
                    <a:pt x="602" y="2686"/>
                    <a:pt x="1344" y="2686"/>
                  </a:cubicBezTo>
                  <a:cubicBezTo>
                    <a:pt x="2087" y="2686"/>
                    <a:pt x="2688" y="2085"/>
                    <a:pt x="2688" y="1342"/>
                  </a:cubicBezTo>
                  <a:cubicBezTo>
                    <a:pt x="2688" y="602"/>
                    <a:pt x="2087" y="0"/>
                    <a:pt x="1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09" name="Google Shape;3309;p74"/>
          <p:cNvGrpSpPr/>
          <p:nvPr/>
        </p:nvGrpSpPr>
        <p:grpSpPr>
          <a:xfrm>
            <a:off x="6717588" y="515527"/>
            <a:ext cx="1036724" cy="1036724"/>
            <a:chOff x="4267275" y="505375"/>
            <a:chExt cx="610125" cy="610125"/>
          </a:xfrm>
        </p:grpSpPr>
        <p:sp>
          <p:nvSpPr>
            <p:cNvPr id="3310" name="Google Shape;3310;p74"/>
            <p:cNvSpPr/>
            <p:nvPr/>
          </p:nvSpPr>
          <p:spPr>
            <a:xfrm>
              <a:off x="4267275" y="505375"/>
              <a:ext cx="610125" cy="610125"/>
            </a:xfrm>
            <a:custGeom>
              <a:avLst/>
              <a:gdLst/>
              <a:ahLst/>
              <a:cxnLst/>
              <a:rect l="l" t="t" r="r" b="b"/>
              <a:pathLst>
                <a:path w="24405" h="24405" extrusionOk="0">
                  <a:moveTo>
                    <a:pt x="12203" y="0"/>
                  </a:moveTo>
                  <a:cubicBezTo>
                    <a:pt x="8966" y="0"/>
                    <a:pt x="5863" y="1286"/>
                    <a:pt x="3574" y="3574"/>
                  </a:cubicBezTo>
                  <a:cubicBezTo>
                    <a:pt x="1286" y="5863"/>
                    <a:pt x="0" y="8966"/>
                    <a:pt x="0" y="12202"/>
                  </a:cubicBezTo>
                  <a:cubicBezTo>
                    <a:pt x="0" y="15439"/>
                    <a:pt x="1286" y="18542"/>
                    <a:pt x="3574" y="20831"/>
                  </a:cubicBezTo>
                  <a:cubicBezTo>
                    <a:pt x="5863" y="23119"/>
                    <a:pt x="8966" y="24405"/>
                    <a:pt x="12203" y="24405"/>
                  </a:cubicBezTo>
                  <a:cubicBezTo>
                    <a:pt x="15439" y="24405"/>
                    <a:pt x="18542" y="23119"/>
                    <a:pt x="20831" y="20831"/>
                  </a:cubicBezTo>
                  <a:cubicBezTo>
                    <a:pt x="23119" y="18542"/>
                    <a:pt x="24405" y="15439"/>
                    <a:pt x="24405" y="12202"/>
                  </a:cubicBezTo>
                  <a:cubicBezTo>
                    <a:pt x="24405" y="8966"/>
                    <a:pt x="23119" y="5863"/>
                    <a:pt x="20831" y="3574"/>
                  </a:cubicBezTo>
                  <a:cubicBezTo>
                    <a:pt x="18542" y="1286"/>
                    <a:pt x="15439" y="0"/>
                    <a:pt x="12203" y="0"/>
                  </a:cubicBezTo>
                  <a:close/>
                </a:path>
              </a:pathLst>
            </a:custGeom>
            <a:solidFill>
              <a:srgbClr val="FFFFFF">
                <a:alpha val="73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1" name="Google Shape;3311;p74"/>
            <p:cNvSpPr/>
            <p:nvPr/>
          </p:nvSpPr>
          <p:spPr>
            <a:xfrm>
              <a:off x="4294000" y="532050"/>
              <a:ext cx="556725" cy="556725"/>
            </a:xfrm>
            <a:custGeom>
              <a:avLst/>
              <a:gdLst/>
              <a:ahLst/>
              <a:cxnLst/>
              <a:rect l="l" t="t" r="r" b="b"/>
              <a:pathLst>
                <a:path w="22269" h="22269" extrusionOk="0">
                  <a:moveTo>
                    <a:pt x="11134" y="1"/>
                  </a:moveTo>
                  <a:cubicBezTo>
                    <a:pt x="8181" y="1"/>
                    <a:pt x="5348" y="1175"/>
                    <a:pt x="3261" y="3262"/>
                  </a:cubicBezTo>
                  <a:cubicBezTo>
                    <a:pt x="1173" y="5351"/>
                    <a:pt x="0" y="8182"/>
                    <a:pt x="0" y="11135"/>
                  </a:cubicBezTo>
                  <a:cubicBezTo>
                    <a:pt x="0" y="14088"/>
                    <a:pt x="1173" y="16919"/>
                    <a:pt x="3261" y="19008"/>
                  </a:cubicBezTo>
                  <a:cubicBezTo>
                    <a:pt x="5348" y="21096"/>
                    <a:pt x="8181" y="22269"/>
                    <a:pt x="11134" y="22269"/>
                  </a:cubicBezTo>
                  <a:cubicBezTo>
                    <a:pt x="14087" y="22269"/>
                    <a:pt x="16918" y="21096"/>
                    <a:pt x="19007" y="19008"/>
                  </a:cubicBezTo>
                  <a:cubicBezTo>
                    <a:pt x="21094" y="16919"/>
                    <a:pt x="22268" y="14088"/>
                    <a:pt x="22268" y="11135"/>
                  </a:cubicBezTo>
                  <a:cubicBezTo>
                    <a:pt x="22268" y="8182"/>
                    <a:pt x="21094" y="5351"/>
                    <a:pt x="19007" y="3262"/>
                  </a:cubicBezTo>
                  <a:cubicBezTo>
                    <a:pt x="16918" y="1175"/>
                    <a:pt x="14087" y="1"/>
                    <a:pt x="11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2" name="Google Shape;3312;p74"/>
            <p:cNvSpPr/>
            <p:nvPr/>
          </p:nvSpPr>
          <p:spPr>
            <a:xfrm>
              <a:off x="4674050" y="698175"/>
              <a:ext cx="154325" cy="125575"/>
            </a:xfrm>
            <a:custGeom>
              <a:avLst/>
              <a:gdLst/>
              <a:ahLst/>
              <a:cxnLst/>
              <a:rect l="l" t="t" r="r" b="b"/>
              <a:pathLst>
                <a:path w="6173" h="5023" extrusionOk="0">
                  <a:moveTo>
                    <a:pt x="2143" y="0"/>
                  </a:moveTo>
                  <a:cubicBezTo>
                    <a:pt x="1973" y="0"/>
                    <a:pt x="1811" y="43"/>
                    <a:pt x="1662" y="137"/>
                  </a:cubicBezTo>
                  <a:cubicBezTo>
                    <a:pt x="0" y="1189"/>
                    <a:pt x="1854" y="5022"/>
                    <a:pt x="3724" y="5022"/>
                  </a:cubicBezTo>
                  <a:cubicBezTo>
                    <a:pt x="3928" y="5022"/>
                    <a:pt x="4133" y="4976"/>
                    <a:pt x="4333" y="4876"/>
                  </a:cubicBezTo>
                  <a:cubicBezTo>
                    <a:pt x="6172" y="3957"/>
                    <a:pt x="3779" y="0"/>
                    <a:pt x="2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3" name="Google Shape;3313;p74"/>
            <p:cNvSpPr/>
            <p:nvPr/>
          </p:nvSpPr>
          <p:spPr>
            <a:xfrm>
              <a:off x="4528775" y="745775"/>
              <a:ext cx="99575" cy="78000"/>
            </a:xfrm>
            <a:custGeom>
              <a:avLst/>
              <a:gdLst/>
              <a:ahLst/>
              <a:cxnLst/>
              <a:rect l="l" t="t" r="r" b="b"/>
              <a:pathLst>
                <a:path w="3983" h="3120" extrusionOk="0">
                  <a:moveTo>
                    <a:pt x="2302" y="0"/>
                  </a:moveTo>
                  <a:cubicBezTo>
                    <a:pt x="1265" y="0"/>
                    <a:pt x="118" y="725"/>
                    <a:pt x="56" y="1609"/>
                  </a:cubicBezTo>
                  <a:cubicBezTo>
                    <a:pt x="1" y="2402"/>
                    <a:pt x="1369" y="3119"/>
                    <a:pt x="2503" y="3119"/>
                  </a:cubicBezTo>
                  <a:cubicBezTo>
                    <a:pt x="3301" y="3119"/>
                    <a:pt x="3982" y="2764"/>
                    <a:pt x="3968" y="1830"/>
                  </a:cubicBezTo>
                  <a:cubicBezTo>
                    <a:pt x="3949" y="501"/>
                    <a:pt x="3164" y="0"/>
                    <a:pt x="23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4" name="Google Shape;3314;p74"/>
            <p:cNvSpPr/>
            <p:nvPr/>
          </p:nvSpPr>
          <p:spPr>
            <a:xfrm>
              <a:off x="4502175" y="854825"/>
              <a:ext cx="310550" cy="184825"/>
            </a:xfrm>
            <a:custGeom>
              <a:avLst/>
              <a:gdLst/>
              <a:ahLst/>
              <a:cxnLst/>
              <a:rect l="l" t="t" r="r" b="b"/>
              <a:pathLst>
                <a:path w="12422" h="7393" extrusionOk="0">
                  <a:moveTo>
                    <a:pt x="7294" y="1"/>
                  </a:moveTo>
                  <a:cubicBezTo>
                    <a:pt x="4508" y="1"/>
                    <a:pt x="0" y="5631"/>
                    <a:pt x="4314" y="7163"/>
                  </a:cubicBezTo>
                  <a:cubicBezTo>
                    <a:pt x="4758" y="7321"/>
                    <a:pt x="5197" y="7392"/>
                    <a:pt x="5624" y="7392"/>
                  </a:cubicBezTo>
                  <a:cubicBezTo>
                    <a:pt x="9570" y="7392"/>
                    <a:pt x="12421" y="1242"/>
                    <a:pt x="7737" y="54"/>
                  </a:cubicBezTo>
                  <a:cubicBezTo>
                    <a:pt x="7596" y="18"/>
                    <a:pt x="7448" y="1"/>
                    <a:pt x="7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5" name="Google Shape;3315;p74"/>
            <p:cNvSpPr/>
            <p:nvPr/>
          </p:nvSpPr>
          <p:spPr>
            <a:xfrm>
              <a:off x="4408975" y="602275"/>
              <a:ext cx="92075" cy="56975"/>
            </a:xfrm>
            <a:custGeom>
              <a:avLst/>
              <a:gdLst/>
              <a:ahLst/>
              <a:cxnLst/>
              <a:rect l="l" t="t" r="r" b="b"/>
              <a:pathLst>
                <a:path w="3683" h="2279" extrusionOk="0">
                  <a:moveTo>
                    <a:pt x="2345" y="1"/>
                  </a:moveTo>
                  <a:cubicBezTo>
                    <a:pt x="1301" y="1"/>
                    <a:pt x="0" y="644"/>
                    <a:pt x="213" y="1706"/>
                  </a:cubicBezTo>
                  <a:cubicBezTo>
                    <a:pt x="292" y="2104"/>
                    <a:pt x="737" y="2279"/>
                    <a:pt x="1277" y="2279"/>
                  </a:cubicBezTo>
                  <a:cubicBezTo>
                    <a:pt x="2306" y="2279"/>
                    <a:pt x="3683" y="1647"/>
                    <a:pt x="3560" y="728"/>
                  </a:cubicBezTo>
                  <a:cubicBezTo>
                    <a:pt x="3492" y="228"/>
                    <a:pt x="2964" y="1"/>
                    <a:pt x="23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6" name="Google Shape;3316;p74"/>
            <p:cNvSpPr/>
            <p:nvPr/>
          </p:nvSpPr>
          <p:spPr>
            <a:xfrm>
              <a:off x="4328625" y="804375"/>
              <a:ext cx="103800" cy="89300"/>
            </a:xfrm>
            <a:custGeom>
              <a:avLst/>
              <a:gdLst/>
              <a:ahLst/>
              <a:cxnLst/>
              <a:rect l="l" t="t" r="r" b="b"/>
              <a:pathLst>
                <a:path w="4152" h="3572" extrusionOk="0">
                  <a:moveTo>
                    <a:pt x="1701" y="0"/>
                  </a:moveTo>
                  <a:cubicBezTo>
                    <a:pt x="1584" y="0"/>
                    <a:pt x="1462" y="18"/>
                    <a:pt x="1337" y="54"/>
                  </a:cubicBezTo>
                  <a:cubicBezTo>
                    <a:pt x="0" y="443"/>
                    <a:pt x="671" y="3572"/>
                    <a:pt x="2283" y="3572"/>
                  </a:cubicBezTo>
                  <a:cubicBezTo>
                    <a:pt x="2354" y="3572"/>
                    <a:pt x="2427" y="3565"/>
                    <a:pt x="2502" y="3553"/>
                  </a:cubicBezTo>
                  <a:cubicBezTo>
                    <a:pt x="4151" y="3272"/>
                    <a:pt x="3331" y="0"/>
                    <a:pt x="17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7" name="Google Shape;3317;p74"/>
            <p:cNvSpPr/>
            <p:nvPr/>
          </p:nvSpPr>
          <p:spPr>
            <a:xfrm>
              <a:off x="4457475" y="947825"/>
              <a:ext cx="55925" cy="34625"/>
            </a:xfrm>
            <a:custGeom>
              <a:avLst/>
              <a:gdLst/>
              <a:ahLst/>
              <a:cxnLst/>
              <a:rect l="l" t="t" r="r" b="b"/>
              <a:pathLst>
                <a:path w="2237" h="1385" extrusionOk="0">
                  <a:moveTo>
                    <a:pt x="1112" y="0"/>
                  </a:moveTo>
                  <a:cubicBezTo>
                    <a:pt x="486" y="0"/>
                    <a:pt x="0" y="952"/>
                    <a:pt x="483" y="1274"/>
                  </a:cubicBezTo>
                  <a:cubicBezTo>
                    <a:pt x="597" y="1351"/>
                    <a:pt x="736" y="1384"/>
                    <a:pt x="881" y="1384"/>
                  </a:cubicBezTo>
                  <a:cubicBezTo>
                    <a:pt x="1503" y="1384"/>
                    <a:pt x="2236" y="766"/>
                    <a:pt x="1587" y="196"/>
                  </a:cubicBezTo>
                  <a:cubicBezTo>
                    <a:pt x="1428" y="58"/>
                    <a:pt x="1266" y="0"/>
                    <a:pt x="1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8" name="Google Shape;3318;p74"/>
            <p:cNvSpPr/>
            <p:nvPr/>
          </p:nvSpPr>
          <p:spPr>
            <a:xfrm>
              <a:off x="4519675" y="553200"/>
              <a:ext cx="53925" cy="28800"/>
            </a:xfrm>
            <a:custGeom>
              <a:avLst/>
              <a:gdLst/>
              <a:ahLst/>
              <a:cxnLst/>
              <a:rect l="l" t="t" r="r" b="b"/>
              <a:pathLst>
                <a:path w="2157" h="1152" extrusionOk="0">
                  <a:moveTo>
                    <a:pt x="1062" y="0"/>
                  </a:moveTo>
                  <a:cubicBezTo>
                    <a:pt x="532" y="0"/>
                    <a:pt x="1" y="241"/>
                    <a:pt x="1" y="660"/>
                  </a:cubicBezTo>
                  <a:cubicBezTo>
                    <a:pt x="1" y="999"/>
                    <a:pt x="508" y="1152"/>
                    <a:pt x="1026" y="1152"/>
                  </a:cubicBezTo>
                  <a:cubicBezTo>
                    <a:pt x="1585" y="1152"/>
                    <a:pt x="2156" y="973"/>
                    <a:pt x="2107" y="660"/>
                  </a:cubicBezTo>
                  <a:cubicBezTo>
                    <a:pt x="2035" y="204"/>
                    <a:pt x="1549" y="0"/>
                    <a:pt x="10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74"/>
            <p:cNvSpPr/>
            <p:nvPr/>
          </p:nvSpPr>
          <p:spPr>
            <a:xfrm>
              <a:off x="4696200" y="697450"/>
              <a:ext cx="77800" cy="107300"/>
            </a:xfrm>
            <a:custGeom>
              <a:avLst/>
              <a:gdLst/>
              <a:ahLst/>
              <a:cxnLst/>
              <a:rect l="l" t="t" r="r" b="b"/>
              <a:pathLst>
                <a:path w="3112" h="4292" extrusionOk="0">
                  <a:moveTo>
                    <a:pt x="1259" y="1"/>
                  </a:moveTo>
                  <a:cubicBezTo>
                    <a:pt x="1084" y="1"/>
                    <a:pt x="909" y="42"/>
                    <a:pt x="757" y="137"/>
                  </a:cubicBezTo>
                  <a:cubicBezTo>
                    <a:pt x="486" y="307"/>
                    <a:pt x="286" y="580"/>
                    <a:pt x="188" y="880"/>
                  </a:cubicBezTo>
                  <a:cubicBezTo>
                    <a:pt x="0" y="1492"/>
                    <a:pt x="125" y="2140"/>
                    <a:pt x="336" y="2719"/>
                  </a:cubicBezTo>
                  <a:cubicBezTo>
                    <a:pt x="555" y="3303"/>
                    <a:pt x="889" y="3841"/>
                    <a:pt x="1318" y="4292"/>
                  </a:cubicBezTo>
                  <a:lnTo>
                    <a:pt x="1346" y="4265"/>
                  </a:lnTo>
                  <a:cubicBezTo>
                    <a:pt x="1020" y="3727"/>
                    <a:pt x="791" y="3170"/>
                    <a:pt x="630" y="2611"/>
                  </a:cubicBezTo>
                  <a:cubicBezTo>
                    <a:pt x="483" y="2056"/>
                    <a:pt x="409" y="1468"/>
                    <a:pt x="566" y="1005"/>
                  </a:cubicBezTo>
                  <a:cubicBezTo>
                    <a:pt x="633" y="772"/>
                    <a:pt x="767" y="589"/>
                    <a:pt x="957" y="453"/>
                  </a:cubicBezTo>
                  <a:cubicBezTo>
                    <a:pt x="1057" y="379"/>
                    <a:pt x="1181" y="342"/>
                    <a:pt x="1326" y="342"/>
                  </a:cubicBezTo>
                  <a:cubicBezTo>
                    <a:pt x="1404" y="342"/>
                    <a:pt x="1488" y="353"/>
                    <a:pt x="1576" y="374"/>
                  </a:cubicBezTo>
                  <a:cubicBezTo>
                    <a:pt x="1827" y="435"/>
                    <a:pt x="2090" y="566"/>
                    <a:pt x="2338" y="725"/>
                  </a:cubicBezTo>
                  <a:cubicBezTo>
                    <a:pt x="2599" y="874"/>
                    <a:pt x="2832" y="1074"/>
                    <a:pt x="3081" y="1268"/>
                  </a:cubicBezTo>
                  <a:lnTo>
                    <a:pt x="3111" y="1244"/>
                  </a:lnTo>
                  <a:cubicBezTo>
                    <a:pt x="2728" y="763"/>
                    <a:pt x="2274" y="301"/>
                    <a:pt x="1678" y="79"/>
                  </a:cubicBezTo>
                  <a:cubicBezTo>
                    <a:pt x="1547" y="29"/>
                    <a:pt x="1403" y="1"/>
                    <a:pt x="12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0" name="Google Shape;3320;p74"/>
            <p:cNvSpPr/>
            <p:nvPr/>
          </p:nvSpPr>
          <p:spPr>
            <a:xfrm>
              <a:off x="4528825" y="745125"/>
              <a:ext cx="92975" cy="69450"/>
            </a:xfrm>
            <a:custGeom>
              <a:avLst/>
              <a:gdLst/>
              <a:ahLst/>
              <a:cxnLst/>
              <a:rect l="l" t="t" r="r" b="b"/>
              <a:pathLst>
                <a:path w="3719" h="2778" extrusionOk="0">
                  <a:moveTo>
                    <a:pt x="2302" y="1"/>
                  </a:moveTo>
                  <a:cubicBezTo>
                    <a:pt x="1818" y="1"/>
                    <a:pt x="1336" y="133"/>
                    <a:pt x="922" y="385"/>
                  </a:cubicBezTo>
                  <a:cubicBezTo>
                    <a:pt x="695" y="516"/>
                    <a:pt x="501" y="696"/>
                    <a:pt x="329" y="895"/>
                  </a:cubicBezTo>
                  <a:cubicBezTo>
                    <a:pt x="174" y="1105"/>
                    <a:pt x="53" y="1347"/>
                    <a:pt x="27" y="1615"/>
                  </a:cubicBezTo>
                  <a:cubicBezTo>
                    <a:pt x="0" y="1887"/>
                    <a:pt x="147" y="2140"/>
                    <a:pt x="325" y="2326"/>
                  </a:cubicBezTo>
                  <a:cubicBezTo>
                    <a:pt x="507" y="2514"/>
                    <a:pt x="726" y="2659"/>
                    <a:pt x="956" y="2777"/>
                  </a:cubicBezTo>
                  <a:lnTo>
                    <a:pt x="974" y="2743"/>
                  </a:lnTo>
                  <a:cubicBezTo>
                    <a:pt x="783" y="2558"/>
                    <a:pt x="595" y="2388"/>
                    <a:pt x="477" y="2182"/>
                  </a:cubicBezTo>
                  <a:cubicBezTo>
                    <a:pt x="349" y="1988"/>
                    <a:pt x="295" y="1788"/>
                    <a:pt x="338" y="1641"/>
                  </a:cubicBezTo>
                  <a:cubicBezTo>
                    <a:pt x="432" y="1271"/>
                    <a:pt x="740" y="947"/>
                    <a:pt x="1126" y="725"/>
                  </a:cubicBezTo>
                  <a:cubicBezTo>
                    <a:pt x="1215" y="657"/>
                    <a:pt x="1323" y="620"/>
                    <a:pt x="1421" y="564"/>
                  </a:cubicBezTo>
                  <a:cubicBezTo>
                    <a:pt x="1526" y="523"/>
                    <a:pt x="1630" y="478"/>
                    <a:pt x="1738" y="445"/>
                  </a:cubicBezTo>
                  <a:cubicBezTo>
                    <a:pt x="1952" y="372"/>
                    <a:pt x="2176" y="332"/>
                    <a:pt x="2398" y="316"/>
                  </a:cubicBezTo>
                  <a:cubicBezTo>
                    <a:pt x="2442" y="314"/>
                    <a:pt x="2486" y="313"/>
                    <a:pt x="2530" y="313"/>
                  </a:cubicBezTo>
                  <a:cubicBezTo>
                    <a:pt x="2710" y="313"/>
                    <a:pt x="2891" y="333"/>
                    <a:pt x="3061" y="396"/>
                  </a:cubicBezTo>
                  <a:cubicBezTo>
                    <a:pt x="3297" y="445"/>
                    <a:pt x="3475" y="606"/>
                    <a:pt x="3684" y="773"/>
                  </a:cubicBezTo>
                  <a:lnTo>
                    <a:pt x="3718" y="752"/>
                  </a:lnTo>
                  <a:cubicBezTo>
                    <a:pt x="3454" y="299"/>
                    <a:pt x="2938" y="15"/>
                    <a:pt x="2416" y="3"/>
                  </a:cubicBezTo>
                  <a:cubicBezTo>
                    <a:pt x="2378" y="2"/>
                    <a:pt x="2340" y="1"/>
                    <a:pt x="23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1" name="Google Shape;3321;p74"/>
            <p:cNvSpPr/>
            <p:nvPr/>
          </p:nvSpPr>
          <p:spPr>
            <a:xfrm>
              <a:off x="4563625" y="854225"/>
              <a:ext cx="176800" cy="170625"/>
            </a:xfrm>
            <a:custGeom>
              <a:avLst/>
              <a:gdLst/>
              <a:ahLst/>
              <a:cxnLst/>
              <a:rect l="l" t="t" r="r" b="b"/>
              <a:pathLst>
                <a:path w="7072" h="6825" extrusionOk="0">
                  <a:moveTo>
                    <a:pt x="4807" y="1"/>
                  </a:moveTo>
                  <a:cubicBezTo>
                    <a:pt x="4646" y="1"/>
                    <a:pt x="4486" y="17"/>
                    <a:pt x="4329" y="54"/>
                  </a:cubicBezTo>
                  <a:cubicBezTo>
                    <a:pt x="3828" y="153"/>
                    <a:pt x="3368" y="384"/>
                    <a:pt x="2938" y="649"/>
                  </a:cubicBezTo>
                  <a:cubicBezTo>
                    <a:pt x="2510" y="918"/>
                    <a:pt x="2116" y="1240"/>
                    <a:pt x="1757" y="1595"/>
                  </a:cubicBezTo>
                  <a:cubicBezTo>
                    <a:pt x="1048" y="2312"/>
                    <a:pt x="451" y="3168"/>
                    <a:pt x="167" y="4145"/>
                  </a:cubicBezTo>
                  <a:cubicBezTo>
                    <a:pt x="26" y="4631"/>
                    <a:pt x="0" y="5158"/>
                    <a:pt x="142" y="5648"/>
                  </a:cubicBezTo>
                  <a:cubicBezTo>
                    <a:pt x="297" y="6137"/>
                    <a:pt x="641" y="6549"/>
                    <a:pt x="1065" y="6824"/>
                  </a:cubicBezTo>
                  <a:lnTo>
                    <a:pt x="1086" y="6791"/>
                  </a:lnTo>
                  <a:cubicBezTo>
                    <a:pt x="712" y="6453"/>
                    <a:pt x="427" y="6042"/>
                    <a:pt x="342" y="5588"/>
                  </a:cubicBezTo>
                  <a:cubicBezTo>
                    <a:pt x="251" y="5137"/>
                    <a:pt x="303" y="4668"/>
                    <a:pt x="465" y="4229"/>
                  </a:cubicBezTo>
                  <a:cubicBezTo>
                    <a:pt x="787" y="3351"/>
                    <a:pt x="1358" y="2548"/>
                    <a:pt x="2036" y="1876"/>
                  </a:cubicBezTo>
                  <a:cubicBezTo>
                    <a:pt x="2371" y="1533"/>
                    <a:pt x="2744" y="1226"/>
                    <a:pt x="3138" y="963"/>
                  </a:cubicBezTo>
                  <a:cubicBezTo>
                    <a:pt x="3529" y="697"/>
                    <a:pt x="3955" y="481"/>
                    <a:pt x="4392" y="356"/>
                  </a:cubicBezTo>
                  <a:cubicBezTo>
                    <a:pt x="4586" y="294"/>
                    <a:pt x="4782" y="272"/>
                    <a:pt x="4977" y="272"/>
                  </a:cubicBezTo>
                  <a:cubicBezTo>
                    <a:pt x="5002" y="272"/>
                    <a:pt x="5028" y="273"/>
                    <a:pt x="5054" y="273"/>
                  </a:cubicBezTo>
                  <a:cubicBezTo>
                    <a:pt x="5263" y="282"/>
                    <a:pt x="5518" y="354"/>
                    <a:pt x="5744" y="418"/>
                  </a:cubicBezTo>
                  <a:cubicBezTo>
                    <a:pt x="6213" y="539"/>
                    <a:pt x="6652" y="763"/>
                    <a:pt x="7042" y="1084"/>
                  </a:cubicBezTo>
                  <a:lnTo>
                    <a:pt x="7072" y="1058"/>
                  </a:lnTo>
                  <a:cubicBezTo>
                    <a:pt x="6733" y="678"/>
                    <a:pt x="6290" y="406"/>
                    <a:pt x="5819" y="222"/>
                  </a:cubicBezTo>
                  <a:cubicBezTo>
                    <a:pt x="5582" y="135"/>
                    <a:pt x="5344" y="51"/>
                    <a:pt x="5088" y="16"/>
                  </a:cubicBezTo>
                  <a:cubicBezTo>
                    <a:pt x="4995" y="6"/>
                    <a:pt x="4901" y="1"/>
                    <a:pt x="48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2" name="Google Shape;3322;p74"/>
            <p:cNvSpPr/>
            <p:nvPr/>
          </p:nvSpPr>
          <p:spPr>
            <a:xfrm>
              <a:off x="4411800" y="601600"/>
              <a:ext cx="79775" cy="43450"/>
            </a:xfrm>
            <a:custGeom>
              <a:avLst/>
              <a:gdLst/>
              <a:ahLst/>
              <a:cxnLst/>
              <a:rect l="l" t="t" r="r" b="b"/>
              <a:pathLst>
                <a:path w="3191" h="1738" extrusionOk="0">
                  <a:moveTo>
                    <a:pt x="2208" y="1"/>
                  </a:moveTo>
                  <a:cubicBezTo>
                    <a:pt x="1862" y="1"/>
                    <a:pt x="1518" y="64"/>
                    <a:pt x="1193" y="182"/>
                  </a:cubicBezTo>
                  <a:cubicBezTo>
                    <a:pt x="871" y="309"/>
                    <a:pt x="564" y="494"/>
                    <a:pt x="339" y="760"/>
                  </a:cubicBezTo>
                  <a:cubicBezTo>
                    <a:pt x="107" y="1021"/>
                    <a:pt x="0" y="1394"/>
                    <a:pt x="80" y="1737"/>
                  </a:cubicBezTo>
                  <a:lnTo>
                    <a:pt x="119" y="1730"/>
                  </a:lnTo>
                  <a:cubicBezTo>
                    <a:pt x="190" y="1366"/>
                    <a:pt x="361" y="1137"/>
                    <a:pt x="576" y="963"/>
                  </a:cubicBezTo>
                  <a:cubicBezTo>
                    <a:pt x="794" y="793"/>
                    <a:pt x="1051" y="655"/>
                    <a:pt x="1333" y="552"/>
                  </a:cubicBezTo>
                  <a:cubicBezTo>
                    <a:pt x="1611" y="444"/>
                    <a:pt x="1908" y="370"/>
                    <a:pt x="2209" y="313"/>
                  </a:cubicBezTo>
                  <a:cubicBezTo>
                    <a:pt x="2389" y="287"/>
                    <a:pt x="2566" y="262"/>
                    <a:pt x="2753" y="262"/>
                  </a:cubicBezTo>
                  <a:cubicBezTo>
                    <a:pt x="2885" y="262"/>
                    <a:pt x="3021" y="274"/>
                    <a:pt x="3167" y="307"/>
                  </a:cubicBezTo>
                  <a:lnTo>
                    <a:pt x="3167" y="306"/>
                  </a:lnTo>
                  <a:lnTo>
                    <a:pt x="3191" y="276"/>
                  </a:lnTo>
                  <a:cubicBezTo>
                    <a:pt x="2910" y="64"/>
                    <a:pt x="2549" y="4"/>
                    <a:pt x="2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3" name="Google Shape;3323;p74"/>
            <p:cNvSpPr/>
            <p:nvPr/>
          </p:nvSpPr>
          <p:spPr>
            <a:xfrm>
              <a:off x="4342700" y="803575"/>
              <a:ext cx="62850" cy="73950"/>
            </a:xfrm>
            <a:custGeom>
              <a:avLst/>
              <a:gdLst/>
              <a:ahLst/>
              <a:cxnLst/>
              <a:rect l="l" t="t" r="r" b="b"/>
              <a:pathLst>
                <a:path w="2514" h="2958" extrusionOk="0">
                  <a:moveTo>
                    <a:pt x="1122" y="0"/>
                  </a:moveTo>
                  <a:cubicBezTo>
                    <a:pt x="1035" y="0"/>
                    <a:pt x="948" y="10"/>
                    <a:pt x="864" y="29"/>
                  </a:cubicBezTo>
                  <a:cubicBezTo>
                    <a:pt x="638" y="74"/>
                    <a:pt x="420" y="199"/>
                    <a:pt x="285" y="390"/>
                  </a:cubicBezTo>
                  <a:cubicBezTo>
                    <a:pt x="13" y="778"/>
                    <a:pt x="1" y="1268"/>
                    <a:pt x="58" y="1710"/>
                  </a:cubicBezTo>
                  <a:cubicBezTo>
                    <a:pt x="127" y="2156"/>
                    <a:pt x="291" y="2589"/>
                    <a:pt x="557" y="2958"/>
                  </a:cubicBezTo>
                  <a:lnTo>
                    <a:pt x="589" y="2934"/>
                  </a:lnTo>
                  <a:cubicBezTo>
                    <a:pt x="438" y="2496"/>
                    <a:pt x="384" y="2072"/>
                    <a:pt x="368" y="1666"/>
                  </a:cubicBezTo>
                  <a:cubicBezTo>
                    <a:pt x="368" y="1268"/>
                    <a:pt x="422" y="854"/>
                    <a:pt x="605" y="624"/>
                  </a:cubicBezTo>
                  <a:cubicBezTo>
                    <a:pt x="689" y="501"/>
                    <a:pt x="781" y="444"/>
                    <a:pt x="942" y="394"/>
                  </a:cubicBezTo>
                  <a:cubicBezTo>
                    <a:pt x="1034" y="362"/>
                    <a:pt x="1126" y="350"/>
                    <a:pt x="1221" y="350"/>
                  </a:cubicBezTo>
                  <a:cubicBezTo>
                    <a:pt x="1293" y="350"/>
                    <a:pt x="1366" y="357"/>
                    <a:pt x="1441" y="367"/>
                  </a:cubicBezTo>
                  <a:cubicBezTo>
                    <a:pt x="1787" y="436"/>
                    <a:pt x="2152" y="678"/>
                    <a:pt x="2479" y="1005"/>
                  </a:cubicBezTo>
                  <a:lnTo>
                    <a:pt x="2513" y="985"/>
                  </a:lnTo>
                  <a:cubicBezTo>
                    <a:pt x="2300" y="593"/>
                    <a:pt x="1981" y="229"/>
                    <a:pt x="1544" y="72"/>
                  </a:cubicBezTo>
                  <a:cubicBezTo>
                    <a:pt x="1409" y="26"/>
                    <a:pt x="1265" y="0"/>
                    <a:pt x="1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4" name="Google Shape;3324;p74"/>
            <p:cNvSpPr/>
            <p:nvPr/>
          </p:nvSpPr>
          <p:spPr>
            <a:xfrm>
              <a:off x="4463325" y="947075"/>
              <a:ext cx="36525" cy="29775"/>
            </a:xfrm>
            <a:custGeom>
              <a:avLst/>
              <a:gdLst/>
              <a:ahLst/>
              <a:cxnLst/>
              <a:rect l="l" t="t" r="r" b="b"/>
              <a:pathLst>
                <a:path w="1461" h="1191" extrusionOk="0">
                  <a:moveTo>
                    <a:pt x="866" y="1"/>
                  </a:moveTo>
                  <a:cubicBezTo>
                    <a:pt x="705" y="1"/>
                    <a:pt x="545" y="61"/>
                    <a:pt x="417" y="157"/>
                  </a:cubicBezTo>
                  <a:cubicBezTo>
                    <a:pt x="264" y="279"/>
                    <a:pt x="148" y="443"/>
                    <a:pt x="82" y="625"/>
                  </a:cubicBezTo>
                  <a:cubicBezTo>
                    <a:pt x="16" y="804"/>
                    <a:pt x="1" y="1020"/>
                    <a:pt x="108" y="1190"/>
                  </a:cubicBezTo>
                  <a:lnTo>
                    <a:pt x="142" y="1169"/>
                  </a:lnTo>
                  <a:cubicBezTo>
                    <a:pt x="178" y="944"/>
                    <a:pt x="286" y="849"/>
                    <a:pt x="374" y="736"/>
                  </a:cubicBezTo>
                  <a:cubicBezTo>
                    <a:pt x="468" y="634"/>
                    <a:pt x="562" y="538"/>
                    <a:pt x="658" y="473"/>
                  </a:cubicBezTo>
                  <a:cubicBezTo>
                    <a:pt x="750" y="398"/>
                    <a:pt x="823" y="359"/>
                    <a:pt x="927" y="320"/>
                  </a:cubicBezTo>
                  <a:cubicBezTo>
                    <a:pt x="975" y="304"/>
                    <a:pt x="1035" y="296"/>
                    <a:pt x="1108" y="296"/>
                  </a:cubicBezTo>
                  <a:cubicBezTo>
                    <a:pt x="1197" y="296"/>
                    <a:pt x="1305" y="308"/>
                    <a:pt x="1431" y="333"/>
                  </a:cubicBezTo>
                  <a:lnTo>
                    <a:pt x="1461" y="306"/>
                  </a:lnTo>
                  <a:cubicBezTo>
                    <a:pt x="1336" y="163"/>
                    <a:pt x="1169" y="43"/>
                    <a:pt x="974" y="10"/>
                  </a:cubicBezTo>
                  <a:cubicBezTo>
                    <a:pt x="938" y="4"/>
                    <a:pt x="902" y="1"/>
                    <a:pt x="8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5" name="Google Shape;3325;p74"/>
            <p:cNvSpPr/>
            <p:nvPr/>
          </p:nvSpPr>
          <p:spPr>
            <a:xfrm>
              <a:off x="4518550" y="552425"/>
              <a:ext cx="47200" cy="26600"/>
            </a:xfrm>
            <a:custGeom>
              <a:avLst/>
              <a:gdLst/>
              <a:ahLst/>
              <a:cxnLst/>
              <a:rect l="l" t="t" r="r" b="b"/>
              <a:pathLst>
                <a:path w="1888" h="1064" extrusionOk="0">
                  <a:moveTo>
                    <a:pt x="1072" y="1"/>
                  </a:moveTo>
                  <a:cubicBezTo>
                    <a:pt x="907" y="1"/>
                    <a:pt x="742" y="24"/>
                    <a:pt x="582" y="73"/>
                  </a:cubicBezTo>
                  <a:cubicBezTo>
                    <a:pt x="373" y="150"/>
                    <a:pt x="151" y="272"/>
                    <a:pt x="59" y="496"/>
                  </a:cubicBezTo>
                  <a:cubicBezTo>
                    <a:pt x="14" y="602"/>
                    <a:pt x="1" y="732"/>
                    <a:pt x="55" y="840"/>
                  </a:cubicBezTo>
                  <a:cubicBezTo>
                    <a:pt x="110" y="948"/>
                    <a:pt x="213" y="1016"/>
                    <a:pt x="313" y="1064"/>
                  </a:cubicBezTo>
                  <a:lnTo>
                    <a:pt x="331" y="1028"/>
                  </a:lnTo>
                  <a:cubicBezTo>
                    <a:pt x="265" y="917"/>
                    <a:pt x="220" y="813"/>
                    <a:pt x="243" y="748"/>
                  </a:cubicBezTo>
                  <a:cubicBezTo>
                    <a:pt x="252" y="717"/>
                    <a:pt x="265" y="705"/>
                    <a:pt x="288" y="680"/>
                  </a:cubicBezTo>
                  <a:cubicBezTo>
                    <a:pt x="310" y="655"/>
                    <a:pt x="321" y="632"/>
                    <a:pt x="346" y="619"/>
                  </a:cubicBezTo>
                  <a:cubicBezTo>
                    <a:pt x="420" y="563"/>
                    <a:pt x="548" y="499"/>
                    <a:pt x="706" y="450"/>
                  </a:cubicBezTo>
                  <a:cubicBezTo>
                    <a:pt x="862" y="393"/>
                    <a:pt x="1043" y="360"/>
                    <a:pt x="1227" y="321"/>
                  </a:cubicBezTo>
                  <a:cubicBezTo>
                    <a:pt x="1403" y="293"/>
                    <a:pt x="1576" y="263"/>
                    <a:pt x="1803" y="263"/>
                  </a:cubicBezTo>
                  <a:cubicBezTo>
                    <a:pt x="1823" y="263"/>
                    <a:pt x="1843" y="264"/>
                    <a:pt x="1863" y="264"/>
                  </a:cubicBezTo>
                  <a:lnTo>
                    <a:pt x="1888" y="232"/>
                  </a:lnTo>
                  <a:cubicBezTo>
                    <a:pt x="1703" y="99"/>
                    <a:pt x="1479" y="32"/>
                    <a:pt x="1255" y="10"/>
                  </a:cubicBezTo>
                  <a:cubicBezTo>
                    <a:pt x="1194" y="4"/>
                    <a:pt x="1133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326" name="Google Shape;3326;p74"/>
          <p:cNvSpPr/>
          <p:nvPr/>
        </p:nvSpPr>
        <p:spPr>
          <a:xfrm>
            <a:off x="6429150" y="2478425"/>
            <a:ext cx="1259237" cy="186625"/>
          </a:xfrm>
          <a:custGeom>
            <a:avLst/>
            <a:gdLst/>
            <a:ahLst/>
            <a:cxnLst/>
            <a:rect l="l" t="t" r="r" b="b"/>
            <a:pathLst>
              <a:path w="56348" h="7465" extrusionOk="0">
                <a:moveTo>
                  <a:pt x="32541" y="0"/>
                </a:moveTo>
                <a:cubicBezTo>
                  <a:pt x="31430" y="0"/>
                  <a:pt x="30321" y="135"/>
                  <a:pt x="29244" y="413"/>
                </a:cubicBezTo>
                <a:cubicBezTo>
                  <a:pt x="25756" y="1314"/>
                  <a:pt x="22625" y="3601"/>
                  <a:pt x="19029" y="3787"/>
                </a:cubicBezTo>
                <a:cubicBezTo>
                  <a:pt x="18862" y="3796"/>
                  <a:pt x="18695" y="3800"/>
                  <a:pt x="18529" y="3800"/>
                </a:cubicBezTo>
                <a:cubicBezTo>
                  <a:pt x="16605" y="3800"/>
                  <a:pt x="14704" y="3266"/>
                  <a:pt x="12778" y="3172"/>
                </a:cubicBezTo>
                <a:cubicBezTo>
                  <a:pt x="12683" y="3168"/>
                  <a:pt x="12587" y="3165"/>
                  <a:pt x="12491" y="3165"/>
                </a:cubicBezTo>
                <a:cubicBezTo>
                  <a:pt x="8341" y="3165"/>
                  <a:pt x="4154" y="7465"/>
                  <a:pt x="1" y="7465"/>
                </a:cubicBezTo>
                <a:lnTo>
                  <a:pt x="56347" y="7465"/>
                </a:lnTo>
                <a:cubicBezTo>
                  <a:pt x="55943" y="6067"/>
                  <a:pt x="53869" y="5241"/>
                  <a:pt x="52418" y="5116"/>
                </a:cubicBezTo>
                <a:cubicBezTo>
                  <a:pt x="51421" y="5029"/>
                  <a:pt x="50421" y="4986"/>
                  <a:pt x="49421" y="4986"/>
                </a:cubicBezTo>
                <a:cubicBezTo>
                  <a:pt x="48692" y="4986"/>
                  <a:pt x="47963" y="5009"/>
                  <a:pt x="47236" y="5055"/>
                </a:cubicBezTo>
                <a:cubicBezTo>
                  <a:pt x="46705" y="5089"/>
                  <a:pt x="46164" y="5133"/>
                  <a:pt x="45629" y="5133"/>
                </a:cubicBezTo>
                <a:cubicBezTo>
                  <a:pt x="44977" y="5133"/>
                  <a:pt x="44333" y="5067"/>
                  <a:pt x="43726" y="4834"/>
                </a:cubicBezTo>
                <a:cubicBezTo>
                  <a:pt x="42740" y="4453"/>
                  <a:pt x="41972" y="3674"/>
                  <a:pt x="41151" y="3008"/>
                </a:cubicBezTo>
                <a:cubicBezTo>
                  <a:pt x="38742" y="1054"/>
                  <a:pt x="35639" y="0"/>
                  <a:pt x="3254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27" name="Google Shape;3327;p74"/>
          <p:cNvSpPr/>
          <p:nvPr/>
        </p:nvSpPr>
        <p:spPr>
          <a:xfrm flipH="1">
            <a:off x="1690325" y="1580863"/>
            <a:ext cx="884374" cy="151850"/>
          </a:xfrm>
          <a:custGeom>
            <a:avLst/>
            <a:gdLst/>
            <a:ahLst/>
            <a:cxnLst/>
            <a:rect l="l" t="t" r="r" b="b"/>
            <a:pathLst>
              <a:path w="49670" h="6074" extrusionOk="0">
                <a:moveTo>
                  <a:pt x="27224" y="1"/>
                </a:moveTo>
                <a:cubicBezTo>
                  <a:pt x="26106" y="1"/>
                  <a:pt x="24988" y="157"/>
                  <a:pt x="23915" y="474"/>
                </a:cubicBezTo>
                <a:cubicBezTo>
                  <a:pt x="21770" y="1108"/>
                  <a:pt x="19826" y="2349"/>
                  <a:pt x="17641" y="2833"/>
                </a:cubicBezTo>
                <a:cubicBezTo>
                  <a:pt x="16625" y="3058"/>
                  <a:pt x="15589" y="3111"/>
                  <a:pt x="14547" y="3111"/>
                </a:cubicBezTo>
                <a:cubicBezTo>
                  <a:pt x="13586" y="3111"/>
                  <a:pt x="12619" y="3066"/>
                  <a:pt x="11658" y="3066"/>
                </a:cubicBezTo>
                <a:cubicBezTo>
                  <a:pt x="11511" y="3066"/>
                  <a:pt x="11364" y="3067"/>
                  <a:pt x="11218" y="3069"/>
                </a:cubicBezTo>
                <a:cubicBezTo>
                  <a:pt x="7408" y="3131"/>
                  <a:pt x="3811" y="6073"/>
                  <a:pt x="1" y="6073"/>
                </a:cubicBezTo>
                <a:lnTo>
                  <a:pt x="49670" y="6073"/>
                </a:lnTo>
                <a:cubicBezTo>
                  <a:pt x="47898" y="4220"/>
                  <a:pt x="45430" y="3075"/>
                  <a:pt x="42886" y="3075"/>
                </a:cubicBezTo>
                <a:cubicBezTo>
                  <a:pt x="42628" y="3075"/>
                  <a:pt x="42368" y="3087"/>
                  <a:pt x="42108" y="3111"/>
                </a:cubicBezTo>
                <a:cubicBezTo>
                  <a:pt x="40885" y="3225"/>
                  <a:pt x="39675" y="3579"/>
                  <a:pt x="38454" y="3579"/>
                </a:cubicBezTo>
                <a:cubicBezTo>
                  <a:pt x="38290" y="3579"/>
                  <a:pt x="38125" y="3572"/>
                  <a:pt x="37960" y="3558"/>
                </a:cubicBezTo>
                <a:cubicBezTo>
                  <a:pt x="35828" y="3374"/>
                  <a:pt x="34049" y="1934"/>
                  <a:pt x="32101" y="1047"/>
                </a:cubicBezTo>
                <a:cubicBezTo>
                  <a:pt x="30576" y="353"/>
                  <a:pt x="28900" y="1"/>
                  <a:pt x="272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28" name="Google Shape;3328;p74"/>
          <p:cNvSpPr/>
          <p:nvPr/>
        </p:nvSpPr>
        <p:spPr>
          <a:xfrm>
            <a:off x="1589250" y="3338563"/>
            <a:ext cx="650475" cy="100775"/>
          </a:xfrm>
          <a:custGeom>
            <a:avLst/>
            <a:gdLst/>
            <a:ahLst/>
            <a:cxnLst/>
            <a:rect l="l" t="t" r="r" b="b"/>
            <a:pathLst>
              <a:path w="26019" h="4031" extrusionOk="0">
                <a:moveTo>
                  <a:pt x="12866" y="1"/>
                </a:moveTo>
                <a:cubicBezTo>
                  <a:pt x="12142" y="1"/>
                  <a:pt x="11403" y="147"/>
                  <a:pt x="10711" y="363"/>
                </a:cubicBezTo>
                <a:cubicBezTo>
                  <a:pt x="9388" y="777"/>
                  <a:pt x="8143" y="1428"/>
                  <a:pt x="6797" y="1763"/>
                </a:cubicBezTo>
                <a:cubicBezTo>
                  <a:pt x="4415" y="2360"/>
                  <a:pt x="1631" y="2193"/>
                  <a:pt x="1" y="4030"/>
                </a:cubicBezTo>
                <a:lnTo>
                  <a:pt x="26019" y="4030"/>
                </a:lnTo>
                <a:cubicBezTo>
                  <a:pt x="25190" y="2969"/>
                  <a:pt x="24069" y="1978"/>
                  <a:pt x="22726" y="1906"/>
                </a:cubicBezTo>
                <a:cubicBezTo>
                  <a:pt x="22632" y="1901"/>
                  <a:pt x="22538" y="1898"/>
                  <a:pt x="22444" y="1898"/>
                </a:cubicBezTo>
                <a:cubicBezTo>
                  <a:pt x="21183" y="1898"/>
                  <a:pt x="19889" y="2328"/>
                  <a:pt x="18661" y="2328"/>
                </a:cubicBezTo>
                <a:cubicBezTo>
                  <a:pt x="18163" y="2328"/>
                  <a:pt x="17675" y="2257"/>
                  <a:pt x="17205" y="2058"/>
                </a:cubicBezTo>
                <a:cubicBezTo>
                  <a:pt x="16301" y="1674"/>
                  <a:pt x="15637" y="870"/>
                  <a:pt x="14763" y="423"/>
                </a:cubicBezTo>
                <a:cubicBezTo>
                  <a:pt x="14174" y="122"/>
                  <a:pt x="13526" y="1"/>
                  <a:pt x="128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85AC1F-4CCD-680A-7B39-D2277B5E9F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38" t="49999" r="32390" b="26688"/>
          <a:stretch/>
        </p:blipFill>
        <p:spPr>
          <a:xfrm>
            <a:off x="2293323" y="3357154"/>
            <a:ext cx="4757393" cy="1199138"/>
          </a:xfrm>
          <a:prstGeom prst="rect">
            <a:avLst/>
          </a:prstGeom>
        </p:spPr>
      </p:pic>
      <p:sp>
        <p:nvSpPr>
          <p:cNvPr id="8" name="Google Shape;400;p38">
            <a:extLst>
              <a:ext uri="{FF2B5EF4-FFF2-40B4-BE49-F238E27FC236}">
                <a16:creationId xmlns:a16="http://schemas.microsoft.com/office/drawing/2014/main" id="{5D7A45D6-D47F-DBD0-9149-3576A0218D48}"/>
              </a:ext>
            </a:extLst>
          </p:cNvPr>
          <p:cNvSpPr txBox="1">
            <a:spLocks/>
          </p:cNvSpPr>
          <p:nvPr/>
        </p:nvSpPr>
        <p:spPr>
          <a:xfrm rot="21599640">
            <a:off x="2700592" y="1561334"/>
            <a:ext cx="3868657" cy="102926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ts val="1100"/>
              <a:buNone/>
              <a:defRPr sz="4000" b="1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Sue Ellen Francisco"/>
                <a:cs typeface="Sue Ellen Francisco"/>
              </a:defRPr>
            </a:lvl1pPr>
            <a:lvl2pPr>
              <a:buClr>
                <a:schemeClr val="accent1"/>
              </a:buClr>
              <a:buSzPts val="5000"/>
              <a:buFont typeface="Sue Ellen Francisco"/>
              <a:buNone/>
              <a:defRPr sz="50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</a:defRPr>
            </a:lvl2pPr>
            <a:lvl3pPr>
              <a:buClr>
                <a:schemeClr val="accent1"/>
              </a:buClr>
              <a:buSzPts val="5000"/>
              <a:buFont typeface="Sue Ellen Francisco"/>
              <a:buNone/>
              <a:defRPr sz="50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</a:defRPr>
            </a:lvl3pPr>
            <a:lvl4pPr>
              <a:buClr>
                <a:schemeClr val="accent1"/>
              </a:buClr>
              <a:buSzPts val="5000"/>
              <a:buFont typeface="Sue Ellen Francisco"/>
              <a:buNone/>
              <a:defRPr sz="50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</a:defRPr>
            </a:lvl4pPr>
            <a:lvl5pPr>
              <a:buClr>
                <a:schemeClr val="accent1"/>
              </a:buClr>
              <a:buSzPts val="5000"/>
              <a:buFont typeface="Sue Ellen Francisco"/>
              <a:buNone/>
              <a:defRPr sz="50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</a:defRPr>
            </a:lvl5pPr>
            <a:lvl6pPr>
              <a:buClr>
                <a:schemeClr val="accent1"/>
              </a:buClr>
              <a:buSzPts val="5000"/>
              <a:buFont typeface="Sue Ellen Francisco"/>
              <a:buNone/>
              <a:defRPr sz="50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</a:defRPr>
            </a:lvl6pPr>
            <a:lvl7pPr>
              <a:buClr>
                <a:schemeClr val="accent1"/>
              </a:buClr>
              <a:buSzPts val="5000"/>
              <a:buFont typeface="Sue Ellen Francisco"/>
              <a:buNone/>
              <a:defRPr sz="50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</a:defRPr>
            </a:lvl7pPr>
            <a:lvl8pPr>
              <a:buClr>
                <a:schemeClr val="accent1"/>
              </a:buClr>
              <a:buSzPts val="5000"/>
              <a:buFont typeface="Sue Ellen Francisco"/>
              <a:buNone/>
              <a:defRPr sz="50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</a:defRPr>
            </a:lvl8pPr>
            <a:lvl9pPr>
              <a:buClr>
                <a:schemeClr val="accent1"/>
              </a:buClr>
              <a:buSzPts val="5000"/>
              <a:buFont typeface="Sue Ellen Francisco"/>
              <a:buNone/>
              <a:defRPr sz="50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0">
                  <a:solidFill>
                    <a:srgbClr val="FFFBEE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cs typeface="Sue Ellen Francisco"/>
              </a:rPr>
              <a:t>TẠM BIỆT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0">
                  <a:solidFill>
                    <a:srgbClr val="FFFBEE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cs typeface="Sue Ellen Francisco"/>
              </a:rPr>
              <a:t>HẸN GẶP LẠI CÁC EM</a:t>
            </a:r>
          </a:p>
        </p:txBody>
      </p:sp>
    </p:spTree>
    <p:extLst>
      <p:ext uri="{BB962C8B-B14F-4D97-AF65-F5344CB8AC3E}">
        <p14:creationId xmlns:p14="http://schemas.microsoft.com/office/powerpoint/2010/main" val="21846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arth Science Subject for Elementary: Tide Cycle by Slidesgo">
  <a:themeElements>
    <a:clrScheme name="Custom 140">
      <a:dk1>
        <a:srgbClr val="0E6814"/>
      </a:dk1>
      <a:lt1>
        <a:srgbClr val="B9D5E3"/>
      </a:lt1>
      <a:dk2>
        <a:srgbClr val="D7EBF3"/>
      </a:dk2>
      <a:lt2>
        <a:srgbClr val="7AB5D3"/>
      </a:lt2>
      <a:accent1>
        <a:srgbClr val="4F92B2"/>
      </a:accent1>
      <a:accent2>
        <a:srgbClr val="22738D"/>
      </a:accent2>
      <a:accent3>
        <a:srgbClr val="92D050"/>
      </a:accent3>
      <a:accent4>
        <a:srgbClr val="FFFFFF"/>
      </a:accent4>
      <a:accent5>
        <a:srgbClr val="FFFFFF"/>
      </a:accent5>
      <a:accent6>
        <a:srgbClr val="FFFFFF"/>
      </a:accent6>
      <a:hlink>
        <a:srgbClr val="0E681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lands and Archipelagos by Slidesgo">
  <a:themeElements>
    <a:clrScheme name="Simple Light">
      <a:dk1>
        <a:srgbClr val="FFFFFF"/>
      </a:dk1>
      <a:lt1>
        <a:srgbClr val="5F5531"/>
      </a:lt1>
      <a:dk2>
        <a:srgbClr val="A18572"/>
      </a:dk2>
      <a:lt2>
        <a:srgbClr val="F2CAA2"/>
      </a:lt2>
      <a:accent1>
        <a:srgbClr val="F9C04E"/>
      </a:accent1>
      <a:accent2>
        <a:srgbClr val="515C16"/>
      </a:accent2>
      <a:accent3>
        <a:srgbClr val="A59A1B"/>
      </a:accent3>
      <a:accent4>
        <a:srgbClr val="D8C72B"/>
      </a:accent4>
      <a:accent5>
        <a:srgbClr val="C3E9F3"/>
      </a:accent5>
      <a:accent6>
        <a:srgbClr val="40BBCD"/>
      </a:accent6>
      <a:hlink>
        <a:srgbClr val="6E643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2784</TotalTime>
  <Words>170</Words>
  <PresentationFormat>On-screen Show (16:9)</PresentationFormat>
  <Paragraphs>23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22" baseType="lpstr">
      <vt:lpstr>Fredoka One</vt:lpstr>
      <vt:lpstr>Bebas Neue</vt:lpstr>
      <vt:lpstr>Nunito Light</vt:lpstr>
      <vt:lpstr>PT Sans</vt:lpstr>
      <vt:lpstr>Open Sans</vt:lpstr>
      <vt:lpstr>Arial</vt:lpstr>
      <vt:lpstr>DM Sans Medium</vt:lpstr>
      <vt:lpstr>Bahnschrift Condensed</vt:lpstr>
      <vt:lpstr>Times New Roman</vt:lpstr>
      <vt:lpstr>Sue Ellen Francisco</vt:lpstr>
      <vt:lpstr>Raleway ExtraBold</vt:lpstr>
      <vt:lpstr>Montserrat Medium</vt:lpstr>
      <vt:lpstr>Montserrat</vt:lpstr>
      <vt:lpstr>Raleway</vt:lpstr>
      <vt:lpstr>Earth Science Subject for Elementary: Tide Cycle by Slidesgo</vt:lpstr>
      <vt:lpstr>1_Islands and Archipelagos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2023-12-07T01:58:13Z</dcterms:modified>
</cp:coreProperties>
</file>