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3" r:id="rId2"/>
    <p:sldId id="267" r:id="rId3"/>
    <p:sldId id="274" r:id="rId4"/>
    <p:sldId id="271" r:id="rId5"/>
    <p:sldId id="272" r:id="rId6"/>
    <p:sldId id="276" r:id="rId7"/>
    <p:sldId id="277" r:id="rId8"/>
    <p:sldId id="278" r:id="rId9"/>
    <p:sldId id="279" r:id="rId10"/>
    <p:sldId id="280" r:id="rId11"/>
    <p:sldId id="282" r:id="rId12"/>
    <p:sldId id="281" r:id="rId13"/>
    <p:sldId id="275" r:id="rId14"/>
    <p:sldId id="270" r:id="rId15"/>
    <p:sldId id="269" r:id="rId16"/>
    <p:sldId id="268" r:id="rId17"/>
    <p:sldId id="284" r:id="rId18"/>
    <p:sldId id="294" r:id="rId19"/>
    <p:sldId id="295" r:id="rId20"/>
    <p:sldId id="286" r:id="rId21"/>
    <p:sldId id="287" r:id="rId22"/>
    <p:sldId id="289" r:id="rId23"/>
    <p:sldId id="285" r:id="rId24"/>
    <p:sldId id="266" r:id="rId25"/>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99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8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4BC9B2B-8DE2-47F8-95D5-1A8F8B9A2D73}" type="datetimeFigureOut">
              <a:rPr lang="vi-VN"/>
              <a:pPr>
                <a:defRPr/>
              </a:pPr>
              <a:t>30/06/2021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vi-V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77849BF-F6E8-4FAE-9850-742F55788A57}" type="slidenum">
              <a:rPr lang="vi-VN"/>
              <a:pPr>
                <a:defRPr/>
              </a:pPr>
              <a:t>‹#›</a:t>
            </a:fld>
            <a:endParaRPr lang="vi-V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bwMode="auto">
          <a:noFill/>
          <a:ln>
            <a:solidFill>
              <a:srgbClr val="000000"/>
            </a:solidFill>
            <a:miter lim="800000"/>
            <a:headEnd/>
            <a:tailEnd/>
          </a:ln>
        </p:spPr>
      </p:sp>
      <p:sp>
        <p:nvSpPr>
          <p:cNvPr id="1843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843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BBFB5E-9805-4E85-B084-908DB288F002}" type="slidenum">
              <a:rPr lang="zh-CN" altLang="en-US">
                <a:cs typeface="Arial" charset="0"/>
              </a:rPr>
              <a:pPr fontAlgn="base">
                <a:spcBef>
                  <a:spcPct val="0"/>
                </a:spcBef>
                <a:spcAft>
                  <a:spcPct val="0"/>
                </a:spcAft>
              </a:pPr>
              <a:t>2</a:t>
            </a:fld>
            <a:endParaRPr lang="en-US" altLang="zh-CN">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p:cNvSpPr>
          <p:nvPr>
            <p:ph type="sldImg"/>
          </p:nvPr>
        </p:nvSpPr>
        <p:spPr bwMode="auto">
          <a:noFill/>
          <a:ln>
            <a:solidFill>
              <a:srgbClr val="000000"/>
            </a:solidFill>
            <a:miter lim="800000"/>
            <a:headEnd/>
            <a:tailEnd/>
          </a:ln>
        </p:spPr>
      </p:sp>
      <p:sp>
        <p:nvSpPr>
          <p:cNvPr id="4403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403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7A280F-07A3-4C7C-BC59-10E52E2A211B}" type="slidenum">
              <a:rPr lang="zh-CN" altLang="en-US">
                <a:cs typeface="Arial" charset="0"/>
              </a:rPr>
              <a:pPr fontAlgn="base">
                <a:spcBef>
                  <a:spcPct val="0"/>
                </a:spcBef>
                <a:spcAft>
                  <a:spcPct val="0"/>
                </a:spcAft>
              </a:pPr>
              <a:t>18</a:t>
            </a:fld>
            <a:endParaRPr lang="en-US" altLang="zh-CN">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p:cNvSpPr>
          <p:nvPr>
            <p:ph type="sldImg"/>
          </p:nvPr>
        </p:nvSpPr>
        <p:spPr bwMode="auto">
          <a:noFill/>
          <a:ln>
            <a:solidFill>
              <a:srgbClr val="000000"/>
            </a:solidFill>
            <a:miter lim="800000"/>
            <a:headEnd/>
            <a:tailEnd/>
          </a:ln>
        </p:spPr>
      </p:sp>
      <p:sp>
        <p:nvSpPr>
          <p:cNvPr id="4608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608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0E9580-5B43-48CF-BF14-E7F75DB1555A}" type="slidenum">
              <a:rPr lang="zh-CN" altLang="en-US">
                <a:cs typeface="Arial" charset="0"/>
              </a:rPr>
              <a:pPr fontAlgn="base">
                <a:spcBef>
                  <a:spcPct val="0"/>
                </a:spcBef>
                <a:spcAft>
                  <a:spcPct val="0"/>
                </a:spcAft>
              </a:pPr>
              <a:t>19</a:t>
            </a:fld>
            <a:endParaRPr lang="en-US" altLang="zh-CN">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p:cNvSpPr>
          <p:nvPr>
            <p:ph type="sldImg"/>
          </p:nvPr>
        </p:nvSpPr>
        <p:spPr bwMode="auto">
          <a:noFill/>
          <a:ln>
            <a:solidFill>
              <a:srgbClr val="000000"/>
            </a:solidFill>
            <a:miter lim="800000"/>
            <a:headEnd/>
            <a:tailEnd/>
          </a:ln>
        </p:spPr>
      </p:sp>
      <p:sp>
        <p:nvSpPr>
          <p:cNvPr id="4915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91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11CF83-DC1C-4551-9D8B-C52EB8181773}" type="slidenum">
              <a:rPr lang="zh-CN" altLang="en-US">
                <a:cs typeface="Arial" charset="0"/>
              </a:rPr>
              <a:pPr fontAlgn="base">
                <a:spcBef>
                  <a:spcPct val="0"/>
                </a:spcBef>
                <a:spcAft>
                  <a:spcPct val="0"/>
                </a:spcAft>
              </a:pPr>
              <a:t>21</a:t>
            </a:fld>
            <a:endParaRPr lang="en-US" altLang="zh-CN">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p:cNvSpPr>
          <p:nvPr>
            <p:ph type="sldImg"/>
          </p:nvPr>
        </p:nvSpPr>
        <p:spPr bwMode="auto">
          <a:noFill/>
          <a:ln>
            <a:solidFill>
              <a:srgbClr val="000000"/>
            </a:solidFill>
            <a:miter lim="800000"/>
            <a:headEnd/>
            <a:tailEnd/>
          </a:ln>
        </p:spPr>
      </p:sp>
      <p:sp>
        <p:nvSpPr>
          <p:cNvPr id="5222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222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69AE9D-B050-4CB3-8094-E2705382BF8F}" type="slidenum">
              <a:rPr lang="zh-CN" altLang="en-US">
                <a:cs typeface="Arial" charset="0"/>
              </a:rPr>
              <a:pPr fontAlgn="base">
                <a:spcBef>
                  <a:spcPct val="0"/>
                </a:spcBef>
                <a:spcAft>
                  <a:spcPct val="0"/>
                </a:spcAft>
              </a:pPr>
              <a:t>23</a:t>
            </a:fld>
            <a:endParaRPr lang="en-US" altLang="zh-CN">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048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7085E8-C46D-4161-862D-0F4F3070F9AF}" type="slidenum">
              <a:rPr lang="zh-CN" altLang="en-US">
                <a:cs typeface="Arial" charset="0"/>
              </a:rPr>
              <a:pPr fontAlgn="base">
                <a:spcBef>
                  <a:spcPct val="0"/>
                </a:spcBef>
                <a:spcAft>
                  <a:spcPct val="0"/>
                </a:spcAft>
              </a:pPr>
              <a:t>3</a:t>
            </a:fld>
            <a:endParaRPr lang="en-US" altLang="zh-CN">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bwMode="auto">
          <a:noFill/>
          <a:ln>
            <a:solidFill>
              <a:srgbClr val="000000"/>
            </a:solidFill>
            <a:miter lim="800000"/>
            <a:headEnd/>
            <a:tailEnd/>
          </a:ln>
        </p:spPr>
      </p:sp>
      <p:sp>
        <p:nvSpPr>
          <p:cNvPr id="2355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35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F7B0BA-CADF-4730-9EA7-39498E5AE304}" type="slidenum">
              <a:rPr lang="zh-CN" altLang="en-US">
                <a:cs typeface="Arial" charset="0"/>
              </a:rPr>
              <a:pPr fontAlgn="base">
                <a:spcBef>
                  <a:spcPct val="0"/>
                </a:spcBef>
                <a:spcAft>
                  <a:spcPct val="0"/>
                </a:spcAft>
              </a:pPr>
              <a:t>5</a:t>
            </a:fld>
            <a:endParaRPr lang="en-US" altLang="zh-CN">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p:cNvSpPr>
          <p:nvPr>
            <p:ph type="sldImg"/>
          </p:nvPr>
        </p:nvSpPr>
        <p:spPr bwMode="auto">
          <a:noFill/>
          <a:ln>
            <a:solidFill>
              <a:srgbClr val="000000"/>
            </a:solidFill>
            <a:miter lim="800000"/>
            <a:headEnd/>
            <a:tailEnd/>
          </a:ln>
        </p:spPr>
      </p:sp>
      <p:sp>
        <p:nvSpPr>
          <p:cNvPr id="2560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560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553207-C0DA-4100-9533-B163A0B8836D}" type="slidenum">
              <a:rPr lang="zh-CN" altLang="en-US">
                <a:cs typeface="Arial" charset="0"/>
              </a:rPr>
              <a:pPr fontAlgn="base">
                <a:spcBef>
                  <a:spcPct val="0"/>
                </a:spcBef>
                <a:spcAft>
                  <a:spcPct val="0"/>
                </a:spcAft>
              </a:pPr>
              <a:t>6</a:t>
            </a:fld>
            <a:endParaRPr lang="en-US" altLang="zh-CN">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bwMode="auto">
          <a:noFill/>
          <a:ln>
            <a:solidFill>
              <a:srgbClr val="000000"/>
            </a:solidFill>
            <a:miter lim="800000"/>
            <a:headEnd/>
            <a:tailEnd/>
          </a:ln>
        </p:spPr>
      </p:sp>
      <p:sp>
        <p:nvSpPr>
          <p:cNvPr id="3277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277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9779F7-27BA-4D44-97D2-9A1106B7FC44}" type="slidenum">
              <a:rPr lang="zh-CN" altLang="en-US">
                <a:cs typeface="Arial" charset="0"/>
              </a:rPr>
              <a:pPr fontAlgn="base">
                <a:spcBef>
                  <a:spcPct val="0"/>
                </a:spcBef>
                <a:spcAft>
                  <a:spcPct val="0"/>
                </a:spcAft>
              </a:pPr>
              <a:t>12</a:t>
            </a:fld>
            <a:endParaRPr lang="en-US" altLang="zh-CN">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p:cNvSpPr>
          <p:nvPr>
            <p:ph type="sldImg"/>
          </p:nvPr>
        </p:nvSpPr>
        <p:spPr bwMode="auto">
          <a:noFill/>
          <a:ln>
            <a:solidFill>
              <a:srgbClr val="000000"/>
            </a:solidFill>
            <a:miter lim="800000"/>
            <a:headEnd/>
            <a:tailEnd/>
          </a:ln>
        </p:spPr>
      </p:sp>
      <p:sp>
        <p:nvSpPr>
          <p:cNvPr id="3481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481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DD7D29-DE95-4B18-B869-7C65A113D674}" type="slidenum">
              <a:rPr lang="zh-CN" altLang="en-US">
                <a:cs typeface="Arial" charset="0"/>
              </a:rPr>
              <a:pPr fontAlgn="base">
                <a:spcBef>
                  <a:spcPct val="0"/>
                </a:spcBef>
                <a:spcAft>
                  <a:spcPct val="0"/>
                </a:spcAft>
              </a:pPr>
              <a:t>13</a:t>
            </a:fld>
            <a:endParaRPr lang="en-US" altLang="zh-CN">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p:cNvSpPr>
          <p:nvPr>
            <p:ph type="sldImg"/>
          </p:nvPr>
        </p:nvSpPr>
        <p:spPr bwMode="auto">
          <a:noFill/>
          <a:ln>
            <a:solidFill>
              <a:srgbClr val="000000"/>
            </a:solidFill>
            <a:miter lim="800000"/>
            <a:headEnd/>
            <a:tailEnd/>
          </a:ln>
        </p:spPr>
      </p:sp>
      <p:sp>
        <p:nvSpPr>
          <p:cNvPr id="3686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686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AFFA33-7393-4578-AD78-A94DBF1ECE73}" type="slidenum">
              <a:rPr lang="zh-CN" altLang="en-US">
                <a:cs typeface="Arial" charset="0"/>
              </a:rPr>
              <a:pPr fontAlgn="base">
                <a:spcBef>
                  <a:spcPct val="0"/>
                </a:spcBef>
                <a:spcAft>
                  <a:spcPct val="0"/>
                </a:spcAft>
              </a:pPr>
              <a:t>14</a:t>
            </a:fld>
            <a:endParaRPr lang="en-US" altLang="zh-CN">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p:cNvSpPr>
          <p:nvPr>
            <p:ph type="sldImg"/>
          </p:nvPr>
        </p:nvSpPr>
        <p:spPr bwMode="auto">
          <a:noFill/>
          <a:ln>
            <a:solidFill>
              <a:srgbClr val="000000"/>
            </a:solidFill>
            <a:miter lim="800000"/>
            <a:headEnd/>
            <a:tailEnd/>
          </a:ln>
        </p:spPr>
      </p:sp>
      <p:sp>
        <p:nvSpPr>
          <p:cNvPr id="3891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891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859C8B-338E-42FE-BFEC-3F4C5773805C}" type="slidenum">
              <a:rPr lang="zh-CN" altLang="en-US">
                <a:cs typeface="Arial" charset="0"/>
              </a:rPr>
              <a:pPr fontAlgn="base">
                <a:spcBef>
                  <a:spcPct val="0"/>
                </a:spcBef>
                <a:spcAft>
                  <a:spcPct val="0"/>
                </a:spcAft>
              </a:pPr>
              <a:t>15</a:t>
            </a:fld>
            <a:endParaRPr lang="en-US" altLang="zh-CN">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headEnd/>
            <a:tailEnd/>
          </a:ln>
        </p:spPr>
      </p:sp>
      <p:sp>
        <p:nvSpPr>
          <p:cNvPr id="4198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198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C18540-F1E9-4845-9B2D-1EF58B782C6F}" type="slidenum">
              <a:rPr lang="zh-CN" altLang="en-US">
                <a:cs typeface="Arial" charset="0"/>
              </a:rPr>
              <a:pPr fontAlgn="base">
                <a:spcBef>
                  <a:spcPct val="0"/>
                </a:spcBef>
                <a:spcAft>
                  <a:spcPct val="0"/>
                </a:spcAft>
              </a:pPr>
              <a:t>17</a:t>
            </a:fld>
            <a:endParaRPr lang="en-US" altLang="zh-CN">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35363FA4-A68D-4F2E-92CB-FCDC67115232}" type="datetimeFigureOut">
              <a:rPr lang="vi-VN"/>
              <a:pPr>
                <a:defRPr/>
              </a:pPr>
              <a:t>30/06/2021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989349DE-86DE-4368-A166-1A48B85CEE0E}" type="slidenum">
              <a:rPr lang="vi-VN"/>
              <a:pPr>
                <a:defRPr/>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A0B8C354-7F36-4A59-A8B2-47BEBCC4BFA7}" type="datetimeFigureOut">
              <a:rPr lang="vi-VN"/>
              <a:pPr>
                <a:defRPr/>
              </a:pPr>
              <a:t>30/06/2021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60A1D1CD-8F57-4DA6-9C5D-B705568BDDF7}" type="slidenum">
              <a:rPr lang="vi-VN"/>
              <a:pPr>
                <a:defRPr/>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5D772445-FFC1-4CE0-9308-1D61DE19DF3D}" type="datetimeFigureOut">
              <a:rPr lang="vi-VN"/>
              <a:pPr>
                <a:defRPr/>
              </a:pPr>
              <a:t>30/06/2021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1C3F7C28-A115-4387-B08A-2B3801849228}" type="slidenum">
              <a:rPr lang="vi-VN"/>
              <a:pPr>
                <a:defRPr/>
              </a:pPr>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transition spd="slow" advClick="0" advTm="4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46A0D045-B8A1-45D6-9A6D-67A3683EF4B4}" type="datetimeFigureOut">
              <a:rPr lang="vi-VN"/>
              <a:pPr>
                <a:defRPr/>
              </a:pPr>
              <a:t>30/06/2021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FD8A94D6-3228-4DD6-9F01-A235A868CB5F}" type="slidenum">
              <a:rPr lang="vi-VN"/>
              <a:pPr>
                <a:defRPr/>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7E192DB-C997-40C8-898A-A6D4F37E8DF5}" type="datetimeFigureOut">
              <a:rPr lang="vi-VN"/>
              <a:pPr>
                <a:defRPr/>
              </a:pPr>
              <a:t>30/06/2021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C975A9C0-C5A6-433F-A1E6-8BC312F463C1}" type="slidenum">
              <a:rPr lang="vi-VN"/>
              <a:pPr>
                <a:defRPr/>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fld id="{B6B68D99-5021-49C6-999F-FD36C42484F4}" type="datetimeFigureOut">
              <a:rPr lang="vi-VN"/>
              <a:pPr>
                <a:defRPr/>
              </a:pPr>
              <a:t>30/06/2021</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7D8E8360-9AFB-479D-B58E-BCD988F768D0}" type="slidenum">
              <a:rPr lang="vi-VN"/>
              <a:pPr>
                <a:defRPr/>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fld id="{6D5B9166-6E9F-4448-8DDB-2EED4653B615}" type="datetimeFigureOut">
              <a:rPr lang="vi-VN"/>
              <a:pPr>
                <a:defRPr/>
              </a:pPr>
              <a:t>30/06/2021</a:t>
            </a:fld>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pPr>
              <a:defRPr/>
            </a:pPr>
            <a:fld id="{6737D82D-882D-43B8-B2B9-1B8AC61A0760}" type="slidenum">
              <a:rPr lang="vi-VN"/>
              <a:pPr>
                <a:defRPr/>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A1507F2B-8B60-4F59-9336-19060ECFF45E}" type="datetimeFigureOut">
              <a:rPr lang="vi-VN"/>
              <a:pPr>
                <a:defRPr/>
              </a:pPr>
              <a:t>30/06/2021</a:t>
            </a:fld>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pPr>
              <a:defRPr/>
            </a:pPr>
            <a:fld id="{6715A555-1424-4495-9359-BAFE21180501}" type="slidenum">
              <a:rPr lang="vi-VN"/>
              <a:pPr>
                <a:defRPr/>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A08413-A561-425B-A9DA-F631039E3E61}" type="datetimeFigureOut">
              <a:rPr lang="vi-VN"/>
              <a:pPr>
                <a:defRPr/>
              </a:pPr>
              <a:t>30/06/2021</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1892807A-9179-4C65-8178-5BEE38AC3E20}" type="slidenum">
              <a:rPr lang="vi-VN"/>
              <a:pPr>
                <a:defRPr/>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CCE389-E5E9-4642-A1E3-740383F48452}" type="datetimeFigureOut">
              <a:rPr lang="vi-VN"/>
              <a:pPr>
                <a:defRPr/>
              </a:pPr>
              <a:t>30/06/2021</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127278F6-D1C9-4CCD-A86A-271DE7A45052}" type="slidenum">
              <a:rPr lang="vi-VN"/>
              <a:pPr>
                <a:defRPr/>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536FE5-C3FF-4D74-94F4-9AECA03D0731}" type="datetimeFigureOut">
              <a:rPr lang="vi-VN"/>
              <a:pPr>
                <a:defRPr/>
              </a:pPr>
              <a:t>30/06/2021</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92A0CD57-448D-49AD-8412-57FBB768241C}" type="slidenum">
              <a:rPr lang="vi-VN"/>
              <a:pPr>
                <a:defRPr/>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vi-VN"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C78431C-62A9-4510-83B6-20B21EC6FF6D}" type="datetimeFigureOut">
              <a:rPr lang="vi-VN"/>
              <a:pPr>
                <a:defRPr/>
              </a:pPr>
              <a:t>30/06/2021</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386CE4E-BCCB-4017-A5D8-9843E66354F5}"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 id="2147483663"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Times New Roman" pitchFamily="18" charset="0"/>
        </a:defRPr>
      </a:lvl2pPr>
      <a:lvl3pPr algn="ctr" rtl="0" fontAlgn="base">
        <a:spcBef>
          <a:spcPct val="0"/>
        </a:spcBef>
        <a:spcAft>
          <a:spcPct val="0"/>
        </a:spcAft>
        <a:defRPr sz="4400">
          <a:solidFill>
            <a:schemeClr val="tx1"/>
          </a:solidFill>
          <a:latin typeface="Times New Roman" pitchFamily="18" charset="0"/>
        </a:defRPr>
      </a:lvl3pPr>
      <a:lvl4pPr algn="ctr" rtl="0" fontAlgn="base">
        <a:spcBef>
          <a:spcPct val="0"/>
        </a:spcBef>
        <a:spcAft>
          <a:spcPct val="0"/>
        </a:spcAft>
        <a:defRPr sz="4400">
          <a:solidFill>
            <a:schemeClr val="tx1"/>
          </a:solidFill>
          <a:latin typeface="Times New Roman" pitchFamily="18" charset="0"/>
        </a:defRPr>
      </a:lvl4pPr>
      <a:lvl5pPr algn="ctr" rtl="0" fontAlgn="base">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audio" Target="NULL"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598" y="1328989"/>
            <a:ext cx="8868365" cy="615553"/>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300" b="1" dirty="0">
                <a:ln w="11430"/>
                <a:solidFill>
                  <a:srgbClr val="0000CC"/>
                </a:solidFill>
                <a:latin typeface="Georgia Ref" pitchFamily="18" charset="0"/>
                <a:cs typeface="Times New Roman" pitchFamily="18" charset="0"/>
              </a:rPr>
              <a:t>BÀI 5: TRÒ CHUYỆN CÙNG THIÊN NHIÊN</a:t>
            </a:r>
            <a:endParaRPr lang="en-US" sz="3300" b="1" dirty="0">
              <a:ln w="11430"/>
              <a:solidFill>
                <a:srgbClr val="0000CC"/>
              </a:solidFill>
              <a:latin typeface="Georgia Ref" pitchFamily="18" charset="0"/>
              <a:cs typeface="Times New Roman" pitchFamily="18" charset="0"/>
            </a:endParaRPr>
          </a:p>
        </p:txBody>
      </p:sp>
      <p:pic>
        <p:nvPicPr>
          <p:cNvPr id="16386" name="Picture 34" descr="blue_lin"/>
          <p:cNvPicPr>
            <a:picLocks noChangeAspect="1" noChangeArrowheads="1" noCrop="1"/>
          </p:cNvPicPr>
          <p:nvPr/>
        </p:nvPicPr>
        <p:blipFill>
          <a:blip r:embed="rId2"/>
          <a:srcRect/>
          <a:stretch>
            <a:fillRect/>
          </a:stretch>
        </p:blipFill>
        <p:spPr bwMode="auto">
          <a:xfrm>
            <a:off x="304800" y="-3175"/>
            <a:ext cx="8534400" cy="304800"/>
          </a:xfrm>
          <a:prstGeom prst="rect">
            <a:avLst/>
          </a:prstGeom>
          <a:noFill/>
          <a:ln w="9525">
            <a:noFill/>
            <a:miter lim="800000"/>
            <a:headEnd/>
            <a:tailEnd/>
          </a:ln>
        </p:spPr>
      </p:pic>
      <p:pic>
        <p:nvPicPr>
          <p:cNvPr id="16387" name="Picture 36" descr="blue_lin"/>
          <p:cNvPicPr>
            <a:picLocks noChangeAspect="1" noChangeArrowheads="1" noCrop="1"/>
          </p:cNvPicPr>
          <p:nvPr/>
        </p:nvPicPr>
        <p:blipFill>
          <a:blip r:embed="rId2"/>
          <a:srcRect/>
          <a:stretch>
            <a:fillRect/>
          </a:stretch>
        </p:blipFill>
        <p:spPr bwMode="auto">
          <a:xfrm rot="16200000" flipH="1">
            <a:off x="5541963" y="3252787"/>
            <a:ext cx="6858000" cy="346075"/>
          </a:xfrm>
          <a:prstGeom prst="rect">
            <a:avLst/>
          </a:prstGeom>
          <a:noFill/>
          <a:ln w="9525">
            <a:noFill/>
            <a:miter lim="800000"/>
            <a:headEnd/>
            <a:tailEnd/>
          </a:ln>
        </p:spPr>
      </p:pic>
      <p:pic>
        <p:nvPicPr>
          <p:cNvPr id="16388" name="Picture 37" descr="blue_lin"/>
          <p:cNvPicPr>
            <a:picLocks noChangeAspect="1" noChangeArrowheads="1" noCrop="1"/>
          </p:cNvPicPr>
          <p:nvPr/>
        </p:nvPicPr>
        <p:blipFill>
          <a:blip r:embed="rId2"/>
          <a:srcRect/>
          <a:stretch>
            <a:fillRect/>
          </a:stretch>
        </p:blipFill>
        <p:spPr bwMode="auto">
          <a:xfrm rot="-5400000" flipH="1" flipV="1">
            <a:off x="-3276600" y="3273425"/>
            <a:ext cx="6858000" cy="304800"/>
          </a:xfrm>
          <a:prstGeom prst="rect">
            <a:avLst/>
          </a:prstGeom>
          <a:noFill/>
          <a:ln w="9525">
            <a:noFill/>
            <a:miter lim="800000"/>
            <a:headEnd/>
            <a:tailEnd/>
          </a:ln>
        </p:spPr>
      </p:pic>
      <p:pic>
        <p:nvPicPr>
          <p:cNvPr id="16389" name="Picture 39" descr="hoa8"/>
          <p:cNvPicPr>
            <a:picLocks noChangeAspect="1" noChangeArrowheads="1" noCrop="1"/>
          </p:cNvPicPr>
          <p:nvPr/>
        </p:nvPicPr>
        <p:blipFill>
          <a:blip r:embed="rId3"/>
          <a:srcRect/>
          <a:stretch>
            <a:fillRect/>
          </a:stretch>
        </p:blipFill>
        <p:spPr bwMode="auto">
          <a:xfrm>
            <a:off x="-228600" y="-152400"/>
            <a:ext cx="1524000" cy="1277938"/>
          </a:xfrm>
          <a:prstGeom prst="rect">
            <a:avLst/>
          </a:prstGeom>
          <a:noFill/>
          <a:ln w="9525">
            <a:noFill/>
            <a:miter lim="800000"/>
            <a:headEnd/>
            <a:tailEnd/>
          </a:ln>
        </p:spPr>
      </p:pic>
      <p:pic>
        <p:nvPicPr>
          <p:cNvPr id="16390" name="Picture 41" descr="hoa8"/>
          <p:cNvPicPr>
            <a:picLocks noChangeAspect="1" noChangeArrowheads="1" noCrop="1"/>
          </p:cNvPicPr>
          <p:nvPr/>
        </p:nvPicPr>
        <p:blipFill>
          <a:blip r:embed="rId3"/>
          <a:srcRect/>
          <a:stretch>
            <a:fillRect/>
          </a:stretch>
        </p:blipFill>
        <p:spPr bwMode="auto">
          <a:xfrm>
            <a:off x="7537450" y="-152400"/>
            <a:ext cx="1758950" cy="1238250"/>
          </a:xfrm>
          <a:prstGeom prst="rect">
            <a:avLst/>
          </a:prstGeom>
          <a:noFill/>
          <a:ln w="9525">
            <a:noFill/>
            <a:miter lim="800000"/>
            <a:headEnd/>
            <a:tailEnd/>
          </a:ln>
        </p:spPr>
      </p:pic>
      <p:sp>
        <p:nvSpPr>
          <p:cNvPr id="12" name="WordArt 46"/>
          <p:cNvSpPr>
            <a:spLocks noChangeArrowheads="1" noChangeShapeType="1" noTextEdit="1"/>
          </p:cNvSpPr>
          <p:nvPr/>
        </p:nvSpPr>
        <p:spPr bwMode="auto">
          <a:xfrm>
            <a:off x="1219200" y="228600"/>
            <a:ext cx="6753225" cy="911225"/>
          </a:xfrm>
          <a:prstGeom prst="rect">
            <a:avLst/>
          </a:prstGeom>
        </p:spPr>
        <p:txBody>
          <a:bodyPr wrap="none" fromWordArt="1">
            <a:prstTxWarp prst="textDoubleWave1">
              <a:avLst>
                <a:gd name="adj1" fmla="val 12500"/>
                <a:gd name="adj2" fmla="val 0"/>
              </a:avLst>
            </a:prstTxWarp>
          </a:bodyPr>
          <a:lstStyle/>
          <a:p>
            <a:r>
              <a:rPr lang="vi-VN" sz="3200" b="1" kern="10">
                <a:ln w="9525">
                  <a:noFill/>
                  <a:round/>
                  <a:headEnd/>
                  <a:tailEnd/>
                </a:ln>
                <a:solidFill>
                  <a:srgbClr val="FF0000"/>
                </a:solidFill>
                <a:latin typeface="Times New Roman"/>
                <a:cs typeface="Times New Roman"/>
              </a:rPr>
              <a:t>NHIỆT LIỆT CHÀO MỪNG CÁC THẦY CÔ VÀ CÁC EM HỌC SINH</a:t>
            </a:r>
          </a:p>
        </p:txBody>
      </p:sp>
      <p:pic>
        <p:nvPicPr>
          <p:cNvPr id="13" name="Picture 12"/>
          <p:cNvPicPr>
            <a:picLocks noChangeAspect="1"/>
          </p:cNvPicPr>
          <p:nvPr/>
        </p:nvPicPr>
        <p:blipFill>
          <a:blip r:embed="rId4" cstate="print">
            <a:extLst>
              <a:ext uri="{28A0092B-C50C-407E-A947-70E740481C1C}"/>
            </a:extLst>
          </a:blip>
          <a:stretch>
            <a:fillRect/>
          </a:stretch>
        </p:blipFill>
        <p:spPr>
          <a:xfrm>
            <a:off x="4533900" y="2069559"/>
            <a:ext cx="4117975" cy="288032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4" name="矩形: 圆角 6">
            <a:extLst>
              <a:ext uri="{FF2B5EF4-FFF2-40B4-BE49-F238E27FC236}"/>
            </a:extLst>
          </p:cNvPr>
          <p:cNvSpPr/>
          <p:nvPr/>
        </p:nvSpPr>
        <p:spPr>
          <a:xfrm>
            <a:off x="711200" y="2652713"/>
            <a:ext cx="2708275" cy="860425"/>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dirty="0">
                <a:solidFill>
                  <a:srgbClr val="0000CC"/>
                </a:solidFill>
                <a:latin typeface="Georgia Ref" pitchFamily="18" charset="0"/>
                <a:ea typeface="inpin heiti" charset="-122"/>
              </a:rPr>
              <a:t>PHẦN VIẾT:</a:t>
            </a:r>
            <a:endParaRPr lang="zh-CN" altLang="en-US" sz="2800" dirty="0">
              <a:solidFill>
                <a:srgbClr val="0000CC"/>
              </a:solidFill>
              <a:latin typeface="Georgia Ref" pitchFamily="18" charset="0"/>
              <a:ea typeface="inpin heiti" charset="-122"/>
            </a:endParaRPr>
          </a:p>
        </p:txBody>
      </p:sp>
      <p:pic>
        <p:nvPicPr>
          <p:cNvPr id="16394" name="Picture 35" descr="blue_lin"/>
          <p:cNvPicPr>
            <a:picLocks noChangeAspect="1" noChangeArrowheads="1" noCrop="1"/>
          </p:cNvPicPr>
          <p:nvPr/>
        </p:nvPicPr>
        <p:blipFill>
          <a:blip r:embed="rId2"/>
          <a:srcRect/>
          <a:stretch>
            <a:fillRect/>
          </a:stretch>
        </p:blipFill>
        <p:spPr bwMode="auto">
          <a:xfrm>
            <a:off x="228600" y="6545263"/>
            <a:ext cx="8610600" cy="312737"/>
          </a:xfrm>
          <a:prstGeom prst="rect">
            <a:avLst/>
          </a:prstGeom>
          <a:noFill/>
          <a:ln w="9525">
            <a:noFill/>
            <a:miter lim="800000"/>
            <a:headEnd/>
            <a:tailEnd/>
          </a:ln>
        </p:spPr>
      </p:pic>
      <p:pic>
        <p:nvPicPr>
          <p:cNvPr id="16395" name="Picture 38" descr="hoa8"/>
          <p:cNvPicPr>
            <a:picLocks noChangeAspect="1" noChangeArrowheads="1" noCrop="1"/>
          </p:cNvPicPr>
          <p:nvPr/>
        </p:nvPicPr>
        <p:blipFill>
          <a:blip r:embed="rId3"/>
          <a:srcRect/>
          <a:stretch>
            <a:fillRect/>
          </a:stretch>
        </p:blipFill>
        <p:spPr bwMode="auto">
          <a:xfrm>
            <a:off x="-744538" y="5754688"/>
            <a:ext cx="1793876" cy="1371600"/>
          </a:xfrm>
          <a:prstGeom prst="rect">
            <a:avLst/>
          </a:prstGeom>
          <a:noFill/>
          <a:ln w="9525">
            <a:noFill/>
            <a:miter lim="800000"/>
            <a:headEnd/>
            <a:tailEnd/>
          </a:ln>
        </p:spPr>
      </p:pic>
      <p:pic>
        <p:nvPicPr>
          <p:cNvPr id="16396" name="Picture 40" descr="hoa8"/>
          <p:cNvPicPr>
            <a:picLocks noChangeAspect="1" noChangeArrowheads="1" noCrop="1"/>
          </p:cNvPicPr>
          <p:nvPr/>
        </p:nvPicPr>
        <p:blipFill>
          <a:blip r:embed="rId3"/>
          <a:srcRect/>
          <a:stretch>
            <a:fillRect/>
          </a:stretch>
        </p:blipFill>
        <p:spPr bwMode="auto">
          <a:xfrm>
            <a:off x="7854950" y="5830888"/>
            <a:ext cx="1593850" cy="1219200"/>
          </a:xfrm>
          <a:prstGeom prst="rect">
            <a:avLst/>
          </a:prstGeom>
          <a:noFill/>
          <a:ln w="9525">
            <a:noFill/>
            <a:miter lim="800000"/>
            <a:headEnd/>
            <a:tailEnd/>
          </a:ln>
        </p:spPr>
      </p:pic>
      <p:sp>
        <p:nvSpPr>
          <p:cNvPr id="20" name="矩形: 圆角 6">
            <a:extLst>
              <a:ext uri="{FF2B5EF4-FFF2-40B4-BE49-F238E27FC236}"/>
            </a:extLst>
          </p:cNvPr>
          <p:cNvSpPr/>
          <p:nvPr/>
        </p:nvSpPr>
        <p:spPr>
          <a:xfrm>
            <a:off x="900113" y="5229225"/>
            <a:ext cx="7632700" cy="860425"/>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b="1" dirty="0">
                <a:solidFill>
                  <a:srgbClr val="0000CC"/>
                </a:solidFill>
                <a:latin typeface="Georgia Ref" pitchFamily="18" charset="0"/>
                <a:ea typeface="inpin heiti" charset="-122"/>
              </a:rPr>
              <a:t>VIẾT BÀI VĂN TẢ CẢNH SINH HOẠT</a:t>
            </a:r>
            <a:endParaRPr lang="zh-CN" altLang="en-US" sz="3200" b="1" dirty="0">
              <a:solidFill>
                <a:srgbClr val="0000CC"/>
              </a:solidFill>
              <a:latin typeface="Georgia Ref" pitchFamily="18" charset="0"/>
              <a:ea typeface="inpin heiti"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withEffect">
                                  <p:stCondLst>
                                    <p:cond delay="0"/>
                                  </p:stCondLst>
                                  <p:childTnLst>
                                    <p:animClr clrSpc="hsl" dir="cw">
                                      <p:cBhvr override="childStyle">
                                        <p:cTn id="6" dur="3000" fill="hold"/>
                                        <p:tgtEl>
                                          <p:spTgt spid="12"/>
                                        </p:tgtEl>
                                        <p:attrNameLst>
                                          <p:attrName>style.color</p:attrName>
                                        </p:attrNameLst>
                                      </p:cBhvr>
                                      <p:by>
                                        <p:hsl h="-7200000" s="0" l="0"/>
                                      </p:by>
                                    </p:animClr>
                                    <p:animClr clrSpc="hsl" dir="cw">
                                      <p:cBhvr>
                                        <p:cTn id="7" dur="3000" fill="hold"/>
                                        <p:tgtEl>
                                          <p:spTgt spid="12"/>
                                        </p:tgtEl>
                                        <p:attrNameLst>
                                          <p:attrName>fillcolor</p:attrName>
                                        </p:attrNameLst>
                                      </p:cBhvr>
                                      <p:by>
                                        <p:hsl h="-7200000" s="0" l="0"/>
                                      </p:by>
                                    </p:animClr>
                                    <p:animClr clrSpc="hsl" dir="cw">
                                      <p:cBhvr>
                                        <p:cTn id="8" dur="3000" fill="hold"/>
                                        <p:tgtEl>
                                          <p:spTgt spid="12"/>
                                        </p:tgtEl>
                                        <p:attrNameLst>
                                          <p:attrName>stroke.color</p:attrName>
                                        </p:attrNameLst>
                                      </p:cBhvr>
                                      <p:by>
                                        <p:hsl h="-7200000" s="0" l="0"/>
                                      </p:by>
                                    </p:animClr>
                                    <p:set>
                                      <p:cBhvr>
                                        <p:cTn id="9" dur="3000" fill="hold"/>
                                        <p:tgtEl>
                                          <p:spTgt spid="12"/>
                                        </p:tgtEl>
                                        <p:attrNameLst>
                                          <p:attrName>fill.type</p:attrName>
                                        </p:attrNameLst>
                                      </p:cBhvr>
                                      <p:to>
                                        <p:strVal val="solid"/>
                                      </p:to>
                                    </p:set>
                                  </p:childTnLst>
                                </p:cTn>
                              </p:par>
                            </p:childTnLst>
                          </p:cTn>
                        </p:par>
                        <p:par>
                          <p:cTn id="10" fill="hold">
                            <p:stCondLst>
                              <p:cond delay="3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3000"/>
                                        <p:tgtEl>
                                          <p:spTgt spid="4"/>
                                        </p:tgtEl>
                                      </p:cBhvr>
                                    </p:animEffect>
                                  </p:childTnLst>
                                </p:cTn>
                              </p:par>
                            </p:childTnLst>
                          </p:cTn>
                        </p:par>
                        <p:par>
                          <p:cTn id="14" fill="hold">
                            <p:stCondLst>
                              <p:cond delay="6000"/>
                            </p:stCondLst>
                            <p:childTnLst>
                              <p:par>
                                <p:cTn id="15" presetID="10"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3000"/>
                                        <p:tgtEl>
                                          <p:spTgt spid="14"/>
                                        </p:tgtEl>
                                      </p:cBhvr>
                                    </p:animEffect>
                                  </p:childTnLst>
                                </p:cTn>
                              </p:par>
                            </p:childTnLst>
                          </p:cTn>
                        </p:par>
                        <p:par>
                          <p:cTn id="18" fill="hold">
                            <p:stCondLst>
                              <p:cond delay="9000"/>
                            </p:stCondLst>
                            <p:childTnLst>
                              <p:par>
                                <p:cTn id="19" presetID="10"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3000"/>
                                        <p:tgtEl>
                                          <p:spTgt spid="13"/>
                                        </p:tgtEl>
                                      </p:cBhvr>
                                    </p:animEffect>
                                  </p:childTnLst>
                                </p:cTn>
                              </p:par>
                            </p:childTnLst>
                          </p:cTn>
                        </p:par>
                        <p:par>
                          <p:cTn id="22" fill="hold">
                            <p:stCondLst>
                              <p:cond delay="120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extLst>
          </a:blip>
          <a:stretch>
            <a:fillRect/>
          </a:stretch>
        </p:blipFill>
        <p:spPr>
          <a:xfrm>
            <a:off x="899592" y="764704"/>
            <a:ext cx="6264696" cy="3845160"/>
          </a:xfrm>
          <a:prstGeom prst="rect">
            <a:avLst/>
          </a:prstGeom>
          <a:ln>
            <a:noFill/>
          </a:ln>
          <a:effectLst>
            <a:softEdge rad="112500"/>
          </a:effectLst>
        </p:spPr>
      </p:pic>
      <p:sp>
        <p:nvSpPr>
          <p:cNvPr id="5" name="TextBox 4"/>
          <p:cNvSpPr txBox="1"/>
          <p:nvPr/>
        </p:nvSpPr>
        <p:spPr>
          <a:xfrm>
            <a:off x="1763713" y="4652963"/>
            <a:ext cx="4046537" cy="461962"/>
          </a:xfrm>
          <a:prstGeom prst="rect">
            <a:avLst/>
          </a:prstGeom>
          <a:solidFill>
            <a:schemeClr val="accent6">
              <a:lumMod val="50000"/>
            </a:schemeClr>
          </a:solidFill>
        </p:spPr>
        <p:txBody>
          <a:bodyPr>
            <a:spAutoFit/>
          </a:bodyPr>
          <a:lstStyle/>
          <a:p>
            <a:pPr fontAlgn="auto">
              <a:spcBef>
                <a:spcPts val="0"/>
              </a:spcBef>
              <a:spcAft>
                <a:spcPts val="0"/>
              </a:spcAft>
              <a:defRPr/>
            </a:pPr>
            <a:r>
              <a:rPr lang="vi-VN" sz="2400" b="1" dirty="0">
                <a:solidFill>
                  <a:srgbClr val="FFFF00"/>
                </a:solidFill>
                <a:latin typeface="+mj-lt"/>
                <a:cs typeface="+mn-cs"/>
              </a:rPr>
              <a:t>C</a:t>
            </a:r>
            <a:r>
              <a:rPr lang="vi-VN" sz="2400" b="1" dirty="0">
                <a:solidFill>
                  <a:srgbClr val="FFFF00"/>
                </a:solidFill>
                <a:latin typeface="+mj-lt"/>
                <a:cs typeface="+mn-cs"/>
              </a:rPr>
              <a:t>ảnh </a:t>
            </a:r>
            <a:r>
              <a:rPr lang="vi-VN" sz="2400" b="1" dirty="0">
                <a:solidFill>
                  <a:srgbClr val="FFFF00"/>
                </a:solidFill>
                <a:latin typeface="+mj-lt"/>
                <a:cs typeface="+mn-cs"/>
              </a:rPr>
              <a:t>mua bán trong siêu thị</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strVal val="#ppt_w*0.70"/>
                                          </p:val>
                                        </p:tav>
                                        <p:tav tm="100000">
                                          <p:val>
                                            <p:strVal val="#ppt_w"/>
                                          </p:val>
                                        </p:tav>
                                      </p:tavLst>
                                    </p:anim>
                                    <p:anim calcmode="lin" valueType="num">
                                      <p:cBhvr>
                                        <p:cTn id="11" dur="1000" fill="hold"/>
                                        <p:tgtEl>
                                          <p:spTgt spid="5"/>
                                        </p:tgtEl>
                                        <p:attrNameLst>
                                          <p:attrName>ppt_h</p:attrName>
                                        </p:attrNameLst>
                                      </p:cBhvr>
                                      <p:tavLst>
                                        <p:tav tm="0">
                                          <p:val>
                                            <p:strVal val="#ppt_h"/>
                                          </p:val>
                                        </p:tav>
                                        <p:tav tm="100000">
                                          <p:val>
                                            <p:strVal val="#ppt_h"/>
                                          </p:val>
                                        </p:tav>
                                      </p:tavLst>
                                    </p:anim>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763713" y="4652963"/>
            <a:ext cx="3384550" cy="461962"/>
          </a:xfrm>
          <a:prstGeom prst="rect">
            <a:avLst/>
          </a:prstGeom>
          <a:solidFill>
            <a:schemeClr val="accent6">
              <a:lumMod val="50000"/>
            </a:schemeClr>
          </a:solidFill>
        </p:spPr>
        <p:txBody>
          <a:bodyPr>
            <a:spAutoFit/>
          </a:bodyPr>
          <a:lstStyle/>
          <a:p>
            <a:pPr fontAlgn="auto">
              <a:spcBef>
                <a:spcPts val="0"/>
              </a:spcBef>
              <a:spcAft>
                <a:spcPts val="0"/>
              </a:spcAft>
              <a:defRPr/>
            </a:pPr>
            <a:r>
              <a:rPr lang="vi-VN" sz="2400" b="1" dirty="0">
                <a:solidFill>
                  <a:srgbClr val="FFFF00"/>
                </a:solidFill>
                <a:latin typeface="+mj-lt"/>
                <a:cs typeface="+mn-cs"/>
              </a:rPr>
              <a:t>C</a:t>
            </a:r>
            <a:r>
              <a:rPr lang="vi-VN" sz="2400" b="1" dirty="0">
                <a:solidFill>
                  <a:srgbClr val="FFFF00"/>
                </a:solidFill>
                <a:latin typeface="+mj-lt"/>
                <a:cs typeface="+mn-cs"/>
              </a:rPr>
              <a:t>ảnh một phiên chợ Tết</a:t>
            </a:r>
            <a:endParaRPr lang="vi-VN" sz="2400" b="1" dirty="0">
              <a:solidFill>
                <a:srgbClr val="FFFF00"/>
              </a:solidFill>
              <a:latin typeface="+mj-lt"/>
              <a:cs typeface="+mn-cs"/>
            </a:endParaRPr>
          </a:p>
        </p:txBody>
      </p:sp>
      <p:pic>
        <p:nvPicPr>
          <p:cNvPr id="2" name="Picture 1"/>
          <p:cNvPicPr>
            <a:picLocks noChangeAspect="1"/>
          </p:cNvPicPr>
          <p:nvPr/>
        </p:nvPicPr>
        <p:blipFill>
          <a:blip r:embed="rId3">
            <a:extLst>
              <a:ext uri="{28A0092B-C50C-407E-A947-70E740481C1C}"/>
            </a:extLst>
          </a:blip>
          <a:stretch>
            <a:fillRect/>
          </a:stretch>
        </p:blipFill>
        <p:spPr>
          <a:xfrm>
            <a:off x="611560" y="692696"/>
            <a:ext cx="6480720" cy="3960440"/>
          </a:xfrm>
          <a:prstGeom prst="rect">
            <a:avLst/>
          </a:prstGeom>
          <a:ln>
            <a:noFill/>
          </a:ln>
          <a:effectLst>
            <a:softEdge rad="112500"/>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16013" y="2606675"/>
          <a:ext cx="6769100" cy="3702050"/>
        </p:xfrm>
        <a:graphic>
          <a:graphicData uri="http://schemas.openxmlformats.org/drawingml/2006/table">
            <a:tbl>
              <a:tblPr firstRow="1" firstCol="1" bandRow="1">
                <a:tableStyleId>{5C22544A-7EE6-4342-B048-85BDC9FD1C3A}</a:tableStyleId>
              </a:tblPr>
              <a:tblGrid>
                <a:gridCol w="2088232"/>
                <a:gridCol w="4680520"/>
              </a:tblGrid>
              <a:tr h="908912">
                <a:tc gridSpan="2">
                  <a:txBody>
                    <a:bodyPr/>
                    <a:lstStyle/>
                    <a:p>
                      <a:pPr algn="ctr">
                        <a:spcAft>
                          <a:spcPts val="0"/>
                        </a:spcAft>
                      </a:pPr>
                      <a:r>
                        <a:rPr lang="en-US" sz="2000" b="1" dirty="0">
                          <a:effectLst/>
                          <a:latin typeface="Times New Roman" pitchFamily="18" charset="0"/>
                          <a:cs typeface="Times New Roman" pitchFamily="18" charset="0"/>
                        </a:rPr>
                        <a:t> </a:t>
                      </a:r>
                      <a:endParaRPr lang="vi-VN" sz="2000" b="1" dirty="0">
                        <a:effectLst/>
                        <a:latin typeface="Times New Roman" pitchFamily="18" charset="0"/>
                        <a:cs typeface="Times New Roman" pitchFamily="18" charset="0"/>
                      </a:endParaRPr>
                    </a:p>
                    <a:p>
                      <a:pPr algn="ctr">
                        <a:spcAft>
                          <a:spcPts val="0"/>
                        </a:spcAft>
                      </a:pPr>
                      <a:r>
                        <a:rPr lang="en-US" sz="2000" b="1" dirty="0">
                          <a:effectLst/>
                          <a:latin typeface="Times New Roman" pitchFamily="18" charset="0"/>
                          <a:cs typeface="Times New Roman" pitchFamily="18" charset="0"/>
                        </a:rPr>
                        <a:t>YÊU CẦU ĐỐI VỚI KIỂU BÀI</a:t>
                      </a:r>
                      <a:endParaRPr lang="vi-VN" sz="2000" b="1" dirty="0">
                        <a:effectLst/>
                        <a:latin typeface="Times New Roman" pitchFamily="18" charset="0"/>
                        <a:cs typeface="Times New Roman" pitchFamily="18" charset="0"/>
                      </a:endParaRPr>
                    </a:p>
                    <a:p>
                      <a:pPr algn="ctr">
                        <a:spcAft>
                          <a:spcPts val="0"/>
                        </a:spcAft>
                      </a:pPr>
                      <a:r>
                        <a:rPr lang="en-US" sz="2000" b="1" dirty="0">
                          <a:effectLst/>
                          <a:latin typeface="Times New Roman" pitchFamily="18" charset="0"/>
                          <a:cs typeface="Times New Roman" pitchFamily="18" charset="0"/>
                        </a:rPr>
                        <a:t> </a:t>
                      </a:r>
                      <a:endParaRPr lang="vi-VN" sz="2000" b="1" dirty="0">
                        <a:solidFill>
                          <a:srgbClr val="000000"/>
                        </a:solidFill>
                        <a:effectLst/>
                        <a:latin typeface="Times New Roman" pitchFamily="18" charset="0"/>
                        <a:ea typeface="Times New Roman"/>
                        <a:cs typeface="Times New Roman" pitchFamily="18" charset="0"/>
                      </a:endParaRPr>
                    </a:p>
                  </a:txBody>
                  <a:tcPr marL="68580" marR="68580" marT="0" marB="0"/>
                </a:tc>
                <a:tc hMerge="1">
                  <a:txBody>
                    <a:bodyPr/>
                    <a:lstStyle/>
                    <a:p>
                      <a:endParaRPr lang="vi-VN"/>
                    </a:p>
                  </a:txBody>
                  <a:tcPr/>
                </a:tc>
              </a:tr>
              <a:tr h="605941">
                <a:tc>
                  <a:txBody>
                    <a:bodyPr/>
                    <a:lstStyle/>
                    <a:p>
                      <a:pPr>
                        <a:lnSpc>
                          <a:spcPct val="115000"/>
                        </a:lnSpc>
                        <a:spcAft>
                          <a:spcPts val="0"/>
                        </a:spcAft>
                      </a:pPr>
                      <a:r>
                        <a:rPr lang="en-US" sz="2000" b="1" dirty="0" err="1">
                          <a:effectLst/>
                          <a:latin typeface="Times New Roman" pitchFamily="18" charset="0"/>
                          <a:cs typeface="Times New Roman" pitchFamily="18" charset="0"/>
                        </a:rPr>
                        <a:t>Nội</a:t>
                      </a:r>
                      <a:r>
                        <a:rPr lang="en-US" sz="2000" b="1" dirty="0">
                          <a:effectLst/>
                          <a:latin typeface="Times New Roman" pitchFamily="18" charset="0"/>
                          <a:cs typeface="Times New Roman" pitchFamily="18" charset="0"/>
                        </a:rPr>
                        <a:t> dung:</a:t>
                      </a:r>
                      <a:endParaRPr lang="vi-VN" sz="2000" b="1"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n-US" sz="2000" b="1">
                          <a:effectLst/>
                          <a:latin typeface="Times New Roman" pitchFamily="18" charset="0"/>
                          <a:cs typeface="Times New Roman" pitchFamily="18" charset="0"/>
                        </a:rPr>
                        <a:t> </a:t>
                      </a:r>
                      <a:endParaRPr lang="vi-VN" sz="2000" b="1">
                        <a:effectLst/>
                        <a:latin typeface="Times New Roman" pitchFamily="18" charset="0"/>
                        <a:cs typeface="Times New Roman" pitchFamily="18" charset="0"/>
                      </a:endParaRPr>
                    </a:p>
                    <a:p>
                      <a:pPr>
                        <a:spcAft>
                          <a:spcPts val="0"/>
                        </a:spcAft>
                      </a:pPr>
                      <a:r>
                        <a:rPr lang="en-US" sz="2000" b="1">
                          <a:effectLst/>
                          <a:latin typeface="Times New Roman" pitchFamily="18" charset="0"/>
                          <a:cs typeface="Times New Roman" pitchFamily="18" charset="0"/>
                        </a:rPr>
                        <a:t> </a:t>
                      </a:r>
                      <a:endParaRPr lang="vi-VN" sz="2000" b="1">
                        <a:solidFill>
                          <a:srgbClr val="000000"/>
                        </a:solidFill>
                        <a:effectLst/>
                        <a:latin typeface="Times New Roman" pitchFamily="18" charset="0"/>
                        <a:ea typeface="Times New Roman"/>
                        <a:cs typeface="Times New Roman" pitchFamily="18" charset="0"/>
                      </a:endParaRPr>
                    </a:p>
                  </a:txBody>
                  <a:tcPr marL="68580" marR="68580" marT="0" marB="0"/>
                </a:tc>
              </a:tr>
              <a:tr h="605941">
                <a:tc>
                  <a:txBody>
                    <a:bodyPr/>
                    <a:lstStyle/>
                    <a:p>
                      <a:pPr>
                        <a:lnSpc>
                          <a:spcPct val="115000"/>
                        </a:lnSpc>
                        <a:spcAft>
                          <a:spcPts val="0"/>
                        </a:spcAft>
                      </a:pPr>
                      <a:r>
                        <a:rPr lang="en-US" sz="2000" b="1">
                          <a:effectLst/>
                          <a:latin typeface="Times New Roman" pitchFamily="18" charset="0"/>
                          <a:cs typeface="Times New Roman" pitchFamily="18" charset="0"/>
                        </a:rPr>
                        <a:t>Trình tự:</a:t>
                      </a:r>
                      <a:endParaRPr lang="vi-VN" sz="2000" b="1">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n-US" sz="2000" b="1">
                          <a:effectLst/>
                          <a:latin typeface="Times New Roman" pitchFamily="18" charset="0"/>
                          <a:cs typeface="Times New Roman" pitchFamily="18" charset="0"/>
                        </a:rPr>
                        <a:t> </a:t>
                      </a:r>
                      <a:endParaRPr lang="vi-VN" sz="2000" b="1">
                        <a:effectLst/>
                        <a:latin typeface="Times New Roman" pitchFamily="18" charset="0"/>
                        <a:cs typeface="Times New Roman" pitchFamily="18" charset="0"/>
                      </a:endParaRPr>
                    </a:p>
                    <a:p>
                      <a:pPr>
                        <a:spcAft>
                          <a:spcPts val="0"/>
                        </a:spcAft>
                      </a:pPr>
                      <a:r>
                        <a:rPr lang="en-US" sz="2000" b="1">
                          <a:effectLst/>
                          <a:latin typeface="Times New Roman" pitchFamily="18" charset="0"/>
                          <a:cs typeface="Times New Roman" pitchFamily="18" charset="0"/>
                        </a:rPr>
                        <a:t> </a:t>
                      </a:r>
                      <a:endParaRPr lang="vi-VN" sz="2000" b="1">
                        <a:solidFill>
                          <a:srgbClr val="000000"/>
                        </a:solidFill>
                        <a:effectLst/>
                        <a:latin typeface="Times New Roman" pitchFamily="18" charset="0"/>
                        <a:ea typeface="Times New Roman"/>
                        <a:cs typeface="Times New Roman" pitchFamily="18" charset="0"/>
                      </a:endParaRPr>
                    </a:p>
                  </a:txBody>
                  <a:tcPr marL="68580" marR="68580" marT="0" marB="0"/>
                </a:tc>
              </a:tr>
              <a:tr h="605941">
                <a:tc>
                  <a:txBody>
                    <a:bodyPr/>
                    <a:lstStyle/>
                    <a:p>
                      <a:pPr>
                        <a:lnSpc>
                          <a:spcPct val="115000"/>
                        </a:lnSpc>
                        <a:spcAft>
                          <a:spcPts val="0"/>
                        </a:spcAft>
                      </a:pPr>
                      <a:r>
                        <a:rPr lang="en-US" sz="2000" b="1">
                          <a:effectLst/>
                          <a:latin typeface="Times New Roman" pitchFamily="18" charset="0"/>
                          <a:cs typeface="Times New Roman" pitchFamily="18" charset="0"/>
                        </a:rPr>
                        <a:t>Ngôn ngữ:</a:t>
                      </a:r>
                      <a:endParaRPr lang="vi-VN" sz="2000" b="1">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n-US" sz="2000" b="1" dirty="0">
                          <a:effectLst/>
                          <a:latin typeface="Times New Roman" pitchFamily="18" charset="0"/>
                          <a:cs typeface="Times New Roman" pitchFamily="18" charset="0"/>
                        </a:rPr>
                        <a:t> </a:t>
                      </a:r>
                      <a:endParaRPr lang="vi-VN" sz="2000" b="1" dirty="0">
                        <a:effectLst/>
                        <a:latin typeface="Times New Roman" pitchFamily="18" charset="0"/>
                        <a:cs typeface="Times New Roman" pitchFamily="18" charset="0"/>
                      </a:endParaRPr>
                    </a:p>
                    <a:p>
                      <a:pPr>
                        <a:spcAft>
                          <a:spcPts val="0"/>
                        </a:spcAft>
                      </a:pPr>
                      <a:r>
                        <a:rPr lang="en-US" sz="2000" b="1" dirty="0">
                          <a:effectLst/>
                          <a:latin typeface="Times New Roman" pitchFamily="18" charset="0"/>
                          <a:cs typeface="Times New Roman" pitchFamily="18" charset="0"/>
                        </a:rPr>
                        <a:t> </a:t>
                      </a:r>
                      <a:endParaRPr lang="vi-VN" sz="2000" b="1" dirty="0">
                        <a:solidFill>
                          <a:srgbClr val="000000"/>
                        </a:solidFill>
                        <a:effectLst/>
                        <a:latin typeface="Times New Roman" pitchFamily="18" charset="0"/>
                        <a:ea typeface="Times New Roman"/>
                        <a:cs typeface="Times New Roman" pitchFamily="18" charset="0"/>
                      </a:endParaRPr>
                    </a:p>
                  </a:txBody>
                  <a:tcPr marL="68580" marR="68580" marT="0" marB="0"/>
                </a:tc>
              </a:tr>
              <a:tr h="605941">
                <a:tc>
                  <a:txBody>
                    <a:bodyPr/>
                    <a:lstStyle/>
                    <a:p>
                      <a:pPr>
                        <a:lnSpc>
                          <a:spcPct val="115000"/>
                        </a:lnSpc>
                        <a:spcAft>
                          <a:spcPts val="0"/>
                        </a:spcAft>
                      </a:pPr>
                      <a:r>
                        <a:rPr lang="en-US" sz="2000" b="1">
                          <a:effectLst/>
                          <a:latin typeface="Times New Roman" pitchFamily="18" charset="0"/>
                          <a:cs typeface="Times New Roman" pitchFamily="18" charset="0"/>
                        </a:rPr>
                        <a:t>Cảm xúc:</a:t>
                      </a:r>
                      <a:endParaRPr lang="vi-VN" sz="2000" b="1">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n-US" sz="2000" b="1" dirty="0">
                          <a:effectLst/>
                          <a:latin typeface="Times New Roman" pitchFamily="18" charset="0"/>
                          <a:cs typeface="Times New Roman" pitchFamily="18" charset="0"/>
                        </a:rPr>
                        <a:t> </a:t>
                      </a:r>
                      <a:endParaRPr lang="vi-VN" sz="2000" b="1" dirty="0">
                        <a:effectLst/>
                        <a:latin typeface="Times New Roman" pitchFamily="18" charset="0"/>
                        <a:cs typeface="Times New Roman" pitchFamily="18" charset="0"/>
                      </a:endParaRPr>
                    </a:p>
                    <a:p>
                      <a:pPr>
                        <a:spcAft>
                          <a:spcPts val="0"/>
                        </a:spcAft>
                      </a:pPr>
                      <a:r>
                        <a:rPr lang="en-US" sz="2000" b="1" dirty="0">
                          <a:effectLst/>
                          <a:latin typeface="Times New Roman" pitchFamily="18" charset="0"/>
                          <a:cs typeface="Times New Roman" pitchFamily="18" charset="0"/>
                        </a:rPr>
                        <a:t> </a:t>
                      </a:r>
                      <a:endParaRPr lang="vi-VN" sz="2000" b="1" dirty="0">
                        <a:solidFill>
                          <a:srgbClr val="000000"/>
                        </a:solidFill>
                        <a:effectLst/>
                        <a:latin typeface="Times New Roman" pitchFamily="18" charset="0"/>
                        <a:ea typeface="Times New Roman"/>
                        <a:cs typeface="Times New Roman" pitchFamily="18" charset="0"/>
                      </a:endParaRPr>
                    </a:p>
                  </a:txBody>
                  <a:tcPr marL="68580" marR="68580" marT="0" marB="0"/>
                </a:tc>
              </a:tr>
              <a:tr h="326325">
                <a:tc>
                  <a:txBody>
                    <a:bodyPr/>
                    <a:lstStyle/>
                    <a:p>
                      <a:pPr>
                        <a:lnSpc>
                          <a:spcPct val="115000"/>
                        </a:lnSpc>
                        <a:spcAft>
                          <a:spcPts val="0"/>
                        </a:spcAft>
                      </a:pPr>
                      <a:r>
                        <a:rPr lang="en-US" sz="2000" b="1" dirty="0" err="1">
                          <a:effectLst/>
                          <a:latin typeface="Times New Roman" pitchFamily="18" charset="0"/>
                          <a:cs typeface="Times New Roman" pitchFamily="18" charset="0"/>
                        </a:rPr>
                        <a:t>Cấu</a:t>
                      </a:r>
                      <a:r>
                        <a:rPr lang="en-US" sz="2000" b="1" dirty="0">
                          <a:effectLst/>
                          <a:latin typeface="Times New Roman" pitchFamily="18" charset="0"/>
                          <a:cs typeface="Times New Roman" pitchFamily="18" charset="0"/>
                        </a:rPr>
                        <a:t> </a:t>
                      </a:r>
                      <a:r>
                        <a:rPr lang="en-US" sz="2000" b="1" dirty="0" err="1">
                          <a:effectLst/>
                          <a:latin typeface="Times New Roman" pitchFamily="18" charset="0"/>
                          <a:cs typeface="Times New Roman" pitchFamily="18" charset="0"/>
                        </a:rPr>
                        <a:t>trúc</a:t>
                      </a:r>
                      <a:r>
                        <a:rPr lang="en-US" sz="2000" b="1" dirty="0">
                          <a:effectLst/>
                          <a:latin typeface="Times New Roman" pitchFamily="18" charset="0"/>
                          <a:cs typeface="Times New Roman" pitchFamily="18" charset="0"/>
                        </a:rPr>
                        <a:t> </a:t>
                      </a:r>
                      <a:r>
                        <a:rPr lang="en-US" sz="2000" b="1" dirty="0" err="1">
                          <a:effectLst/>
                          <a:latin typeface="Times New Roman" pitchFamily="18" charset="0"/>
                          <a:cs typeface="Times New Roman" pitchFamily="18" charset="0"/>
                        </a:rPr>
                        <a:t>bài</a:t>
                      </a:r>
                      <a:r>
                        <a:rPr lang="en-US" sz="2000" b="1" dirty="0">
                          <a:effectLst/>
                          <a:latin typeface="Times New Roman" pitchFamily="18" charset="0"/>
                          <a:cs typeface="Times New Roman" pitchFamily="18" charset="0"/>
                        </a:rPr>
                        <a:t> </a:t>
                      </a:r>
                      <a:r>
                        <a:rPr lang="en-US" sz="2000" b="1" dirty="0" err="1">
                          <a:effectLst/>
                          <a:latin typeface="Times New Roman" pitchFamily="18" charset="0"/>
                          <a:cs typeface="Times New Roman" pitchFamily="18" charset="0"/>
                        </a:rPr>
                        <a:t>văn</a:t>
                      </a:r>
                      <a:r>
                        <a:rPr lang="en-US" sz="2000" b="1" dirty="0">
                          <a:effectLst/>
                          <a:latin typeface="Times New Roman" pitchFamily="18" charset="0"/>
                          <a:cs typeface="Times New Roman" pitchFamily="18" charset="0"/>
                        </a:rPr>
                        <a:t>:</a:t>
                      </a:r>
                      <a:endParaRPr lang="vi-VN" sz="2000" b="1"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n-US" sz="2000" b="1" dirty="0">
                          <a:effectLst/>
                          <a:latin typeface="Times New Roman" pitchFamily="18" charset="0"/>
                          <a:cs typeface="Times New Roman" pitchFamily="18" charset="0"/>
                        </a:rPr>
                        <a:t> </a:t>
                      </a:r>
                      <a:endParaRPr lang="vi-VN" sz="2000" b="1" dirty="0">
                        <a:solidFill>
                          <a:srgbClr val="000000"/>
                        </a:solidFill>
                        <a:effectLst/>
                        <a:latin typeface="Times New Roman" pitchFamily="18" charset="0"/>
                        <a:ea typeface="Times New Roman"/>
                        <a:cs typeface="Times New Roman" pitchFamily="18" charset="0"/>
                      </a:endParaRPr>
                    </a:p>
                  </a:txBody>
                  <a:tcPr marL="68580" marR="68580" marT="0" marB="0"/>
                </a:tc>
              </a:tr>
            </a:tbl>
          </a:graphicData>
        </a:graphic>
      </p:graphicFrame>
      <p:sp>
        <p:nvSpPr>
          <p:cNvPr id="8" name="椭圆 52"/>
          <p:cNvSpPr>
            <a:spLocks noChangeArrowheads="1"/>
          </p:cNvSpPr>
          <p:nvPr/>
        </p:nvSpPr>
        <p:spPr bwMode="auto">
          <a:xfrm>
            <a:off x="1131888" y="1727200"/>
            <a:ext cx="447675" cy="447675"/>
          </a:xfrm>
          <a:prstGeom prst="ellipse">
            <a:avLst/>
          </a:prstGeom>
          <a:solidFill>
            <a:srgbClr val="FAC090"/>
          </a:solidFill>
          <a:ln w="9525">
            <a:noFill/>
            <a:round/>
            <a:headEnd/>
            <a:tailEnd/>
          </a:ln>
        </p:spPr>
        <p:txBody>
          <a:bodyPr anchor="ctr"/>
          <a:lstStyle/>
          <a:p>
            <a:pPr algn="ctr">
              <a:buFont typeface="Arial" charset="0"/>
              <a:buNone/>
            </a:pPr>
            <a:endParaRPr lang="zh-CN" altLang="en-US">
              <a:solidFill>
                <a:srgbClr val="FFFFFF"/>
              </a:solidFill>
              <a:latin typeface="inpin heiti"/>
              <a:ea typeface="inpin heiti"/>
              <a:cs typeface="inpin heiti"/>
              <a:sym typeface="SimSun" pitchFamily="2" charset="-122"/>
            </a:endParaRPr>
          </a:p>
        </p:txBody>
      </p:sp>
      <p:sp>
        <p:nvSpPr>
          <p:cNvPr id="9" name="矩形: 圆角 16">
            <a:extLst>
              <a:ext uri="{FF2B5EF4-FFF2-40B4-BE49-F238E27FC236}"/>
            </a:extLst>
          </p:cNvPr>
          <p:cNvSpPr/>
          <p:nvPr/>
        </p:nvSpPr>
        <p:spPr>
          <a:xfrm>
            <a:off x="1116013" y="1624013"/>
            <a:ext cx="7127875" cy="796925"/>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npin heiti" charset="-122"/>
              <a:ea typeface="inpin heiti" charset="-122"/>
            </a:endParaRPr>
          </a:p>
        </p:txBody>
      </p:sp>
      <p:sp>
        <p:nvSpPr>
          <p:cNvPr id="3" name="Rectangle 2"/>
          <p:cNvSpPr/>
          <p:nvPr/>
        </p:nvSpPr>
        <p:spPr>
          <a:xfrm>
            <a:off x="1042988" y="1700213"/>
            <a:ext cx="7200900" cy="523875"/>
          </a:xfrm>
          <a:prstGeom prst="rect">
            <a:avLst/>
          </a:prstGeom>
        </p:spPr>
        <p:txBody>
          <a:bodyPr>
            <a:spAutoFit/>
          </a:bodyPr>
          <a:lstStyle/>
          <a:p>
            <a:pPr algn="ctr" fontAlgn="auto">
              <a:spcBef>
                <a:spcPts val="0"/>
              </a:spcBef>
              <a:spcAft>
                <a:spcPts val="0"/>
              </a:spcAft>
              <a:defRPr/>
            </a:pPr>
            <a:r>
              <a:rPr lang="vi-VN" sz="2800" b="1" dirty="0">
                <a:solidFill>
                  <a:srgbClr val="FF0000"/>
                </a:solidFill>
                <a:latin typeface="+mj-lt"/>
                <a:cs typeface="+mn-cs"/>
              </a:rPr>
              <a:t>2. Các yêu cầu với bài văn tả cảnh sinh hoạt</a:t>
            </a:r>
            <a:endParaRPr lang="zh-CN" altLang="en-US" sz="2800" b="1" dirty="0">
              <a:solidFill>
                <a:srgbClr val="FF0000"/>
              </a:solidFill>
              <a:latin typeface="+mj-lt"/>
              <a:ea typeface="inpin heiti" charset="-122"/>
              <a:cs typeface="+mn-cs"/>
            </a:endParaRPr>
          </a:p>
        </p:txBody>
      </p:sp>
      <p:pic>
        <p:nvPicPr>
          <p:cNvPr id="11" name="图片 8"/>
          <p:cNvPicPr>
            <a:picLocks noChangeAspect="1"/>
          </p:cNvPicPr>
          <p:nvPr/>
        </p:nvPicPr>
        <p:blipFill>
          <a:blip r:embed="rId4"/>
          <a:srcRect/>
          <a:stretch>
            <a:fillRect/>
          </a:stretch>
        </p:blipFill>
        <p:spPr bwMode="auto">
          <a:xfrm>
            <a:off x="0" y="1474788"/>
            <a:ext cx="900113" cy="995362"/>
          </a:xfrm>
          <a:prstGeom prst="rect">
            <a:avLst/>
          </a:prstGeom>
          <a:noFill/>
          <a:ln w="9525">
            <a:noFill/>
            <a:miter lim="800000"/>
            <a:headEnd/>
            <a:tailEnd/>
          </a:ln>
        </p:spPr>
      </p:pic>
      <p:grpSp>
        <p:nvGrpSpPr>
          <p:cNvPr id="31772" name="组合 13"/>
          <p:cNvGrpSpPr>
            <a:grpSpLocks/>
          </p:cNvGrpSpPr>
          <p:nvPr/>
        </p:nvGrpSpPr>
        <p:grpSpPr bwMode="auto">
          <a:xfrm>
            <a:off x="1219200" y="9525"/>
            <a:ext cx="7138988" cy="1979613"/>
            <a:chOff x="3989878" y="372140"/>
            <a:chExt cx="5955984" cy="1786269"/>
          </a:xfrm>
        </p:grpSpPr>
        <p:pic>
          <p:nvPicPr>
            <p:cNvPr id="31776" name="Picture 15"/>
            <p:cNvPicPr>
              <a:picLocks noChangeAspect="1" noChangeArrowheads="1"/>
            </p:cNvPicPr>
            <p:nvPr/>
          </p:nvPicPr>
          <p:blipFill>
            <a:blip r:embed="rId5"/>
            <a:srcRect/>
            <a:stretch>
              <a:fillRect/>
            </a:stretch>
          </p:blipFill>
          <p:spPr bwMode="auto">
            <a:xfrm rot="-5400000">
              <a:off x="6414775" y="-1372678"/>
              <a:ext cx="1106190" cy="5955983"/>
            </a:xfrm>
            <a:prstGeom prst="rect">
              <a:avLst/>
            </a:prstGeom>
            <a:noFill/>
            <a:ln w="9525">
              <a:noFill/>
              <a:miter lim="800000"/>
              <a:headEnd/>
              <a:tailEnd/>
            </a:ln>
          </p:spPr>
        </p:pic>
        <p:sp>
          <p:nvSpPr>
            <p:cNvPr id="17" name="矩形 17"/>
            <p:cNvSpPr/>
            <p:nvPr/>
          </p:nvSpPr>
          <p:spPr>
            <a:xfrm>
              <a:off x="3989878" y="372140"/>
              <a:ext cx="5955984" cy="678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pic>
        <p:nvPicPr>
          <p:cNvPr id="31773" name="图片 18"/>
          <p:cNvPicPr>
            <a:picLocks noChangeAspect="1" noChangeArrowheads="1"/>
          </p:cNvPicPr>
          <p:nvPr/>
        </p:nvPicPr>
        <p:blipFill>
          <a:blip r:embed="rId6"/>
          <a:srcRect/>
          <a:stretch>
            <a:fillRect/>
          </a:stretch>
        </p:blipFill>
        <p:spPr bwMode="auto">
          <a:xfrm>
            <a:off x="-201613" y="-236538"/>
            <a:ext cx="1612901" cy="1614488"/>
          </a:xfrm>
          <a:prstGeom prst="rect">
            <a:avLst/>
          </a:prstGeom>
          <a:noFill/>
          <a:ln w="9525">
            <a:noFill/>
            <a:miter lim="800000"/>
            <a:headEnd/>
            <a:tailEnd/>
          </a:ln>
        </p:spPr>
      </p:pic>
      <p:pic>
        <p:nvPicPr>
          <p:cNvPr id="31774" name="图片 18"/>
          <p:cNvPicPr>
            <a:picLocks noChangeAspect="1" noChangeArrowheads="1"/>
          </p:cNvPicPr>
          <p:nvPr/>
        </p:nvPicPr>
        <p:blipFill>
          <a:blip r:embed="rId6"/>
          <a:srcRect/>
          <a:stretch>
            <a:fillRect/>
          </a:stretch>
        </p:blipFill>
        <p:spPr bwMode="auto">
          <a:xfrm>
            <a:off x="7529513" y="-200025"/>
            <a:ext cx="1614487" cy="1612900"/>
          </a:xfrm>
          <a:prstGeom prst="rect">
            <a:avLst/>
          </a:prstGeom>
          <a:noFill/>
          <a:ln w="9525">
            <a:noFill/>
            <a:miter lim="800000"/>
            <a:headEnd/>
            <a:tailEnd/>
          </a:ln>
        </p:spPr>
      </p:pic>
      <p:sp>
        <p:nvSpPr>
          <p:cNvPr id="31775" name="Rectangle 19"/>
          <p:cNvSpPr>
            <a:spLocks noChangeArrowheads="1"/>
          </p:cNvSpPr>
          <p:nvPr/>
        </p:nvSpPr>
        <p:spPr bwMode="auto">
          <a:xfrm>
            <a:off x="1219200" y="-12700"/>
            <a:ext cx="6521450" cy="830263"/>
          </a:xfrm>
          <a:prstGeom prst="rect">
            <a:avLst/>
          </a:prstGeom>
          <a:noFill/>
          <a:ln w="9525">
            <a:noFill/>
            <a:miter lim="800000"/>
            <a:headEnd/>
            <a:tailEnd/>
          </a:ln>
        </p:spPr>
        <p:txBody>
          <a:bodyPr>
            <a:spAutoFit/>
          </a:bodyPr>
          <a:lstStyle/>
          <a:p>
            <a:pPr algn="ctr"/>
            <a:r>
              <a:rPr lang="vi-VN" sz="2400" b="1">
                <a:solidFill>
                  <a:srgbClr val="FF0000"/>
                </a:solidFill>
              </a:rPr>
              <a:t>I. TÌM HIỂU CÁC YÊU CẦU</a:t>
            </a:r>
          </a:p>
          <a:p>
            <a:pPr algn="ctr"/>
            <a:r>
              <a:rPr lang="vi-VN" sz="2400" b="1">
                <a:solidFill>
                  <a:srgbClr val="FF0000"/>
                </a:solidFill>
              </a:rPr>
              <a:t>ĐỐI VỚI BÀI VĂN TẢ CẢNH SINH HOẠT </a:t>
            </a: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3794" name="图片 4"/>
          <p:cNvPicPr>
            <a:picLocks noChangeAspect="1"/>
          </p:cNvPicPr>
          <p:nvPr/>
        </p:nvPicPr>
        <p:blipFill>
          <a:blip r:embed="rId4"/>
          <a:srcRect/>
          <a:stretch>
            <a:fillRect/>
          </a:stretch>
        </p:blipFill>
        <p:spPr bwMode="auto">
          <a:xfrm>
            <a:off x="989013" y="-100013"/>
            <a:ext cx="342900" cy="746126"/>
          </a:xfrm>
          <a:prstGeom prst="rect">
            <a:avLst/>
          </a:prstGeom>
          <a:noFill/>
          <a:ln w="9525">
            <a:noFill/>
            <a:miter lim="800000"/>
            <a:headEnd/>
            <a:tailEnd/>
          </a:ln>
        </p:spPr>
      </p:pic>
      <p:pic>
        <p:nvPicPr>
          <p:cNvPr id="33795" name="图片 5"/>
          <p:cNvPicPr>
            <a:picLocks noChangeAspect="1"/>
          </p:cNvPicPr>
          <p:nvPr/>
        </p:nvPicPr>
        <p:blipFill>
          <a:blip r:embed="rId5"/>
          <a:srcRect/>
          <a:stretch>
            <a:fillRect/>
          </a:stretch>
        </p:blipFill>
        <p:spPr bwMode="auto">
          <a:xfrm>
            <a:off x="628650" y="438150"/>
            <a:ext cx="863600" cy="215900"/>
          </a:xfrm>
          <a:prstGeom prst="rect">
            <a:avLst/>
          </a:prstGeom>
          <a:noFill/>
          <a:ln w="9525">
            <a:noFill/>
            <a:miter lim="800000"/>
            <a:headEnd/>
            <a:tailEnd/>
          </a:ln>
        </p:spPr>
      </p:pic>
      <p:sp>
        <p:nvSpPr>
          <p:cNvPr id="7" name="Rectangle 6"/>
          <p:cNvSpPr/>
          <p:nvPr/>
        </p:nvSpPr>
        <p:spPr>
          <a:xfrm>
            <a:off x="1331913" y="-26988"/>
            <a:ext cx="6840537" cy="708026"/>
          </a:xfrm>
          <a:prstGeom prst="rect">
            <a:avLst/>
          </a:prstGeom>
        </p:spPr>
        <p:txBody>
          <a:bodyPr>
            <a:spAutoFit/>
          </a:bodyPr>
          <a:lstStyle/>
          <a:p>
            <a:pPr algn="ctr" fontAlgn="auto">
              <a:spcBef>
                <a:spcPts val="0"/>
              </a:spcBef>
              <a:spcAft>
                <a:spcPts val="0"/>
              </a:spcAft>
              <a:defRPr/>
            </a:pPr>
            <a:r>
              <a:rPr lang="vi-VN" sz="2000" b="1" dirty="0">
                <a:solidFill>
                  <a:srgbClr val="FF0000"/>
                </a:solidFill>
                <a:latin typeface="+mj-lt"/>
                <a:cs typeface="+mn-cs"/>
              </a:rPr>
              <a:t>CÁC YÊU CẦU</a:t>
            </a:r>
            <a:endParaRPr lang="vi-VN" sz="2000" dirty="0">
              <a:solidFill>
                <a:srgbClr val="FF0000"/>
              </a:solidFill>
              <a:latin typeface="+mj-lt"/>
              <a:cs typeface="+mn-cs"/>
            </a:endParaRPr>
          </a:p>
          <a:p>
            <a:pPr algn="ctr" fontAlgn="auto">
              <a:spcBef>
                <a:spcPts val="0"/>
              </a:spcBef>
              <a:spcAft>
                <a:spcPts val="0"/>
              </a:spcAft>
              <a:defRPr/>
            </a:pPr>
            <a:r>
              <a:rPr lang="vi-VN" sz="2000" b="1" dirty="0">
                <a:solidFill>
                  <a:srgbClr val="FF0000"/>
                </a:solidFill>
                <a:latin typeface="+mj-lt"/>
                <a:cs typeface="+mn-cs"/>
              </a:rPr>
              <a:t>ĐỐI VỚI BÀI VĂN TẢ CẢNH SINH HOẠT </a:t>
            </a:r>
            <a:endParaRPr lang="zh-CN" altLang="en-US" sz="2000" dirty="0">
              <a:solidFill>
                <a:srgbClr val="FF0000"/>
              </a:solidFill>
              <a:latin typeface="+mj-lt"/>
              <a:ea typeface="inpin heiti" charset="-122"/>
              <a:cs typeface="+mn-cs"/>
            </a:endParaRPr>
          </a:p>
        </p:txBody>
      </p:sp>
      <p:graphicFrame>
        <p:nvGraphicFramePr>
          <p:cNvPr id="8" name="Table 7"/>
          <p:cNvGraphicFramePr>
            <a:graphicFrameLocks noGrp="1"/>
          </p:cNvGraphicFramePr>
          <p:nvPr/>
        </p:nvGraphicFramePr>
        <p:xfrm>
          <a:off x="250825" y="687388"/>
          <a:ext cx="8642350" cy="5822950"/>
        </p:xfrm>
        <a:graphic>
          <a:graphicData uri="http://schemas.openxmlformats.org/drawingml/2006/table">
            <a:tbl>
              <a:tblPr firstRow="1" firstCol="1" bandRow="1">
                <a:tableStyleId>{5C22544A-7EE6-4342-B048-85BDC9FD1C3A}</a:tableStyleId>
              </a:tblPr>
              <a:tblGrid>
                <a:gridCol w="2221480"/>
                <a:gridCol w="6419480"/>
              </a:tblGrid>
              <a:tr h="842830">
                <a:tc gridSpan="2">
                  <a:txBody>
                    <a:bodyPr/>
                    <a:lstStyle/>
                    <a:p>
                      <a:pPr algn="ctr">
                        <a:spcAft>
                          <a:spcPts val="0"/>
                        </a:spcAft>
                      </a:pPr>
                      <a:r>
                        <a:rPr lang="en-US" sz="2000" dirty="0">
                          <a:effectLst/>
                          <a:latin typeface="Times New Roman" pitchFamily="18" charset="0"/>
                          <a:cs typeface="Times New Roman" pitchFamily="18" charset="0"/>
                        </a:rPr>
                        <a:t> </a:t>
                      </a:r>
                      <a:endParaRPr lang="vi-VN" sz="2000" dirty="0">
                        <a:effectLst/>
                        <a:latin typeface="Times New Roman" pitchFamily="18" charset="0"/>
                        <a:cs typeface="Times New Roman" pitchFamily="18" charset="0"/>
                      </a:endParaRPr>
                    </a:p>
                    <a:p>
                      <a:pPr algn="ctr">
                        <a:spcAft>
                          <a:spcPts val="0"/>
                        </a:spcAft>
                      </a:pPr>
                      <a:r>
                        <a:rPr lang="vi-VN" sz="2000" dirty="0">
                          <a:effectLst/>
                          <a:latin typeface="Times New Roman" pitchFamily="18" charset="0"/>
                          <a:cs typeface="Times New Roman" pitchFamily="18" charset="0"/>
                        </a:rPr>
                        <a:t>YÊU CẦU ĐỐI VỚI KIỂU </a:t>
                      </a:r>
                      <a:r>
                        <a:rPr lang="vi-VN" sz="2000" dirty="0" smtClean="0">
                          <a:effectLst/>
                          <a:latin typeface="Times New Roman" pitchFamily="18" charset="0"/>
                          <a:cs typeface="Times New Roman" pitchFamily="18" charset="0"/>
                        </a:rPr>
                        <a:t>BÀI</a:t>
                      </a:r>
                      <a:r>
                        <a:rPr lang="vi-VN" sz="2000" dirty="0">
                          <a:effectLst/>
                          <a:latin typeface="Times New Roman" pitchFamily="18" charset="0"/>
                          <a:cs typeface="Times New Roman" pitchFamily="18" charset="0"/>
                        </a:rPr>
                        <a:t> </a:t>
                      </a:r>
                      <a:endParaRPr lang="vi-VN" sz="2000" dirty="0">
                        <a:solidFill>
                          <a:srgbClr val="000000"/>
                        </a:solidFill>
                        <a:effectLst/>
                        <a:latin typeface="Times New Roman" pitchFamily="18" charset="0"/>
                        <a:ea typeface="Times New Roman"/>
                        <a:cs typeface="Times New Roman" pitchFamily="18" charset="0"/>
                      </a:endParaRPr>
                    </a:p>
                  </a:txBody>
                  <a:tcPr marL="68580" marR="68580" marT="0" marB="0"/>
                </a:tc>
                <a:tc hMerge="1">
                  <a:txBody>
                    <a:bodyPr/>
                    <a:lstStyle/>
                    <a:p>
                      <a:endParaRPr lang="vi-VN"/>
                    </a:p>
                  </a:txBody>
                  <a:tcPr/>
                </a:tc>
              </a:tr>
              <a:tr h="1404716">
                <a:tc>
                  <a:txBody>
                    <a:bodyPr/>
                    <a:lstStyle/>
                    <a:p>
                      <a:pPr algn="just">
                        <a:lnSpc>
                          <a:spcPct val="115000"/>
                        </a:lnSpc>
                        <a:spcAft>
                          <a:spcPts val="0"/>
                        </a:spcAft>
                      </a:pPr>
                      <a:r>
                        <a:rPr lang="vi-VN" sz="2000" dirty="0">
                          <a:solidFill>
                            <a:schemeClr val="tx1"/>
                          </a:solidFill>
                          <a:effectLst/>
                          <a:latin typeface="Times New Roman" pitchFamily="18" charset="0"/>
                          <a:cs typeface="Times New Roman" pitchFamily="18" charset="0"/>
                        </a:rPr>
                        <a:t> </a:t>
                      </a:r>
                    </a:p>
                    <a:p>
                      <a:pPr algn="just">
                        <a:lnSpc>
                          <a:spcPct val="115000"/>
                        </a:lnSpc>
                        <a:spcAft>
                          <a:spcPts val="0"/>
                        </a:spcAft>
                      </a:pPr>
                      <a:r>
                        <a:rPr lang="en-US" sz="2000" dirty="0" err="1">
                          <a:solidFill>
                            <a:schemeClr val="tx1"/>
                          </a:solidFill>
                          <a:effectLst/>
                          <a:latin typeface="Times New Roman" pitchFamily="18" charset="0"/>
                          <a:cs typeface="Times New Roman" pitchFamily="18" charset="0"/>
                        </a:rPr>
                        <a:t>Nội</a:t>
                      </a:r>
                      <a:r>
                        <a:rPr lang="en-US" sz="2000" dirty="0">
                          <a:solidFill>
                            <a:schemeClr val="tx1"/>
                          </a:solidFill>
                          <a:effectLst/>
                          <a:latin typeface="Times New Roman" pitchFamily="18" charset="0"/>
                          <a:cs typeface="Times New Roman" pitchFamily="18" charset="0"/>
                        </a:rPr>
                        <a:t> dung:</a:t>
                      </a:r>
                      <a:endParaRPr lang="vi-VN" sz="2000" dirty="0">
                        <a:solidFill>
                          <a:schemeClr val="tx1"/>
                        </a:solidFill>
                        <a:effectLst/>
                        <a:latin typeface="Times New Roman" pitchFamily="18" charset="0"/>
                        <a:ea typeface="Times New Roman"/>
                        <a:cs typeface="Times New Roman" pitchFamily="18" charset="0"/>
                      </a:endParaRPr>
                    </a:p>
                  </a:txBody>
                  <a:tcPr marL="68580" marR="68580" marT="0" marB="0">
                    <a:solidFill>
                      <a:schemeClr val="accent6">
                        <a:lumMod val="20000"/>
                        <a:lumOff val="80000"/>
                      </a:schemeClr>
                    </a:solidFill>
                  </a:tcPr>
                </a:tc>
                <a:tc>
                  <a:txBody>
                    <a:bodyPr/>
                    <a:lstStyle/>
                    <a:p>
                      <a:pPr algn="just">
                        <a:spcAft>
                          <a:spcPts val="0"/>
                        </a:spcAft>
                      </a:pP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Thời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gian</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địa</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điểm</a:t>
                      </a:r>
                      <a:r>
                        <a:rPr lang="en-US" sz="2200" dirty="0">
                          <a:effectLst/>
                          <a:latin typeface="Times New Roman" pitchFamily="18" charset="0"/>
                          <a:cs typeface="Times New Roman" pitchFamily="18" charset="0"/>
                        </a:rPr>
                        <a:t>;</a:t>
                      </a:r>
                      <a:endParaRPr lang="vi-VN" sz="2200" dirty="0">
                        <a:effectLst/>
                        <a:latin typeface="Times New Roman" pitchFamily="18" charset="0"/>
                        <a:cs typeface="Times New Roman" pitchFamily="18" charset="0"/>
                      </a:endParaRPr>
                    </a:p>
                    <a:p>
                      <a:pPr algn="just">
                        <a:spcAft>
                          <a:spcPts val="0"/>
                        </a:spcAft>
                      </a:pP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Quang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cảnh</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không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khí</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chung</a:t>
                      </a:r>
                      <a:r>
                        <a:rPr lang="en-US" sz="2200" dirty="0">
                          <a:effectLst/>
                          <a:latin typeface="Times New Roman" pitchFamily="18" charset="0"/>
                          <a:cs typeface="Times New Roman" pitchFamily="18" charset="0"/>
                        </a:rPr>
                        <a:t>;</a:t>
                      </a:r>
                      <a:endParaRPr lang="vi-VN" sz="2200" dirty="0">
                        <a:effectLst/>
                        <a:latin typeface="Times New Roman" pitchFamily="18" charset="0"/>
                        <a:cs typeface="Times New Roman" pitchFamily="18" charset="0"/>
                      </a:endParaRPr>
                    </a:p>
                    <a:p>
                      <a:pPr algn="just">
                        <a:spcAft>
                          <a:spcPts val="0"/>
                        </a:spcAft>
                      </a:pP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Hoạt</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động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của</a:t>
                      </a:r>
                      <a:r>
                        <a:rPr lang="en-US" sz="2200" dirty="0">
                          <a:effectLst/>
                          <a:latin typeface="Times New Roman" pitchFamily="18" charset="0"/>
                          <a:cs typeface="Times New Roman" pitchFamily="18" charset="0"/>
                        </a:rPr>
                        <a:t> con </a:t>
                      </a:r>
                      <a:r>
                        <a:rPr lang="en-US" sz="2200" dirty="0" err="1">
                          <a:effectLst/>
                          <a:latin typeface="Times New Roman" pitchFamily="18" charset="0"/>
                          <a:cs typeface="Times New Roman" pitchFamily="18" charset="0"/>
                        </a:rPr>
                        <a:t>người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trong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không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gian</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thời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gian</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cụ</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thể</a:t>
                      </a:r>
                      <a:r>
                        <a:rPr lang="en-US" sz="2200" dirty="0">
                          <a:effectLst/>
                          <a:latin typeface="Times New Roman" pitchFamily="18" charset="0"/>
                          <a:cs typeface="Times New Roman" pitchFamily="18" charset="0"/>
                        </a:rPr>
                        <a:t>; </a:t>
                      </a:r>
                      <a:endParaRPr lang="vi-VN" sz="2200" dirty="0">
                        <a:effectLst/>
                        <a:latin typeface="Times New Roman" pitchFamily="18" charset="0"/>
                        <a:cs typeface="Times New Roman" pitchFamily="18" charset="0"/>
                      </a:endParaRPr>
                    </a:p>
                    <a:p>
                      <a:pPr algn="just">
                        <a:spcAft>
                          <a:spcPts val="0"/>
                        </a:spcAft>
                      </a:pP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Những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hình</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ảnh</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tiêu</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biểu</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nổi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bật</a:t>
                      </a:r>
                      <a:r>
                        <a:rPr lang="en-US" sz="2200" dirty="0">
                          <a:effectLst/>
                          <a:latin typeface="Times New Roman" pitchFamily="18" charset="0"/>
                          <a:cs typeface="Times New Roman" pitchFamily="18" charset="0"/>
                        </a:rPr>
                        <a:t>;</a:t>
                      </a:r>
                      <a:endParaRPr lang="vi-VN" sz="2200" dirty="0">
                        <a:solidFill>
                          <a:srgbClr val="000000"/>
                        </a:solidFill>
                        <a:effectLst/>
                        <a:latin typeface="Times New Roman" pitchFamily="18" charset="0"/>
                        <a:ea typeface="Times New Roman"/>
                        <a:cs typeface="Times New Roman" pitchFamily="18" charset="0"/>
                      </a:endParaRPr>
                    </a:p>
                  </a:txBody>
                  <a:tcPr marL="68580" marR="68580" marT="0" marB="0">
                    <a:solidFill>
                      <a:schemeClr val="accent6">
                        <a:lumMod val="20000"/>
                        <a:lumOff val="80000"/>
                      </a:schemeClr>
                    </a:solidFill>
                  </a:tcPr>
                </a:tc>
              </a:tr>
              <a:tr h="561886">
                <a:tc>
                  <a:txBody>
                    <a:bodyPr/>
                    <a:lstStyle/>
                    <a:p>
                      <a:pPr algn="just">
                        <a:lnSpc>
                          <a:spcPct val="115000"/>
                        </a:lnSpc>
                        <a:spcAft>
                          <a:spcPts val="0"/>
                        </a:spcAft>
                      </a:pPr>
                      <a:r>
                        <a:rPr lang="en-US" sz="2000" dirty="0" err="1">
                          <a:solidFill>
                            <a:schemeClr val="tx1"/>
                          </a:solidFill>
                          <a:effectLst/>
                          <a:latin typeface="Times New Roman" pitchFamily="18" charset="0"/>
                          <a:cs typeface="Times New Roman" pitchFamily="18" charset="0"/>
                        </a:rPr>
                        <a:t>Trình</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tự</a:t>
                      </a:r>
                      <a:r>
                        <a:rPr lang="en-US" sz="2000" dirty="0">
                          <a:solidFill>
                            <a:schemeClr val="tx1"/>
                          </a:solidFill>
                          <a:effectLst/>
                          <a:latin typeface="Times New Roman" pitchFamily="18" charset="0"/>
                          <a:cs typeface="Times New Roman" pitchFamily="18" charset="0"/>
                        </a:rPr>
                        <a:t>:</a:t>
                      </a:r>
                      <a:endParaRPr lang="vi-VN" sz="2000" dirty="0">
                        <a:solidFill>
                          <a:schemeClr val="tx1"/>
                        </a:solidFill>
                        <a:effectLst/>
                        <a:latin typeface="Times New Roman" pitchFamily="18" charset="0"/>
                        <a:ea typeface="Times New Roman"/>
                        <a:cs typeface="Times New Roman" pitchFamily="18" charset="0"/>
                      </a:endParaRPr>
                    </a:p>
                  </a:txBody>
                  <a:tcPr marL="68580" marR="68580" marT="0" marB="0">
                    <a:solidFill>
                      <a:schemeClr val="accent5">
                        <a:lumMod val="20000"/>
                        <a:lumOff val="80000"/>
                      </a:schemeClr>
                    </a:solidFill>
                  </a:tcPr>
                </a:tc>
                <a:tc>
                  <a:txBody>
                    <a:bodyPr/>
                    <a:lstStyle/>
                    <a:p>
                      <a:pPr algn="just">
                        <a:spcAft>
                          <a:spcPts val="0"/>
                        </a:spcAft>
                      </a:pPr>
                      <a:r>
                        <a:rPr lang="en-US" sz="2200" dirty="0" err="1">
                          <a:effectLst/>
                          <a:latin typeface="Times New Roman" pitchFamily="18" charset="0"/>
                          <a:cs typeface="Times New Roman" pitchFamily="18" charset="0"/>
                        </a:rPr>
                        <a:t>Hợp</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lí</a:t>
                      </a:r>
                      <a:r>
                        <a:rPr lang="en-US" sz="2200" dirty="0">
                          <a:effectLst/>
                          <a:latin typeface="Times New Roman" pitchFamily="18" charset="0"/>
                          <a:cs typeface="Times New Roman" pitchFamily="18" charset="0"/>
                        </a:rPr>
                        <a:t> ( </a:t>
                      </a:r>
                      <a:r>
                        <a:rPr lang="en-US" sz="2200" dirty="0" err="1">
                          <a:effectLst/>
                          <a:latin typeface="Times New Roman" pitchFamily="18" charset="0"/>
                          <a:cs typeface="Times New Roman" pitchFamily="18" charset="0"/>
                        </a:rPr>
                        <a:t>từ</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xa</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đến</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gần</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từ</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bao</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quát</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đến</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cụ</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thể</a:t>
                      </a:r>
                      <a:r>
                        <a:rPr lang="en-US" sz="2200" dirty="0" smtClean="0">
                          <a:effectLst/>
                          <a:latin typeface="Times New Roman" pitchFamily="18" charset="0"/>
                          <a:cs typeface="Times New Roman" pitchFamily="18" charset="0"/>
                        </a:rPr>
                        <a:t>,...)</a:t>
                      </a:r>
                      <a:endParaRPr lang="vi-VN" sz="2200" dirty="0">
                        <a:effectLst/>
                        <a:latin typeface="Times New Roman" pitchFamily="18" charset="0"/>
                        <a:cs typeface="Times New Roman" pitchFamily="18" charset="0"/>
                      </a:endParaRPr>
                    </a:p>
                  </a:txBody>
                  <a:tcPr marL="68580" marR="68580" marT="0" marB="0">
                    <a:solidFill>
                      <a:schemeClr val="accent5">
                        <a:lumMod val="20000"/>
                        <a:lumOff val="80000"/>
                      </a:schemeClr>
                    </a:solidFill>
                  </a:tcPr>
                </a:tc>
              </a:tr>
              <a:tr h="625685">
                <a:tc>
                  <a:txBody>
                    <a:bodyPr/>
                    <a:lstStyle/>
                    <a:p>
                      <a:pPr algn="just">
                        <a:lnSpc>
                          <a:spcPct val="115000"/>
                        </a:lnSpc>
                        <a:spcAft>
                          <a:spcPts val="0"/>
                        </a:spcAft>
                      </a:pPr>
                      <a:r>
                        <a:rPr lang="en-US" sz="2000" dirty="0" err="1">
                          <a:solidFill>
                            <a:schemeClr val="tx1"/>
                          </a:solidFill>
                          <a:effectLst/>
                          <a:latin typeface="Times New Roman" pitchFamily="18" charset="0"/>
                          <a:cs typeface="Times New Roman" pitchFamily="18" charset="0"/>
                        </a:rPr>
                        <a:t>Ngôn</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ngữ</a:t>
                      </a:r>
                      <a:r>
                        <a:rPr lang="en-US" sz="2000" dirty="0">
                          <a:solidFill>
                            <a:schemeClr val="tx1"/>
                          </a:solidFill>
                          <a:effectLst/>
                          <a:latin typeface="Times New Roman" pitchFamily="18" charset="0"/>
                          <a:cs typeface="Times New Roman" pitchFamily="18" charset="0"/>
                        </a:rPr>
                        <a:t>:</a:t>
                      </a:r>
                      <a:endParaRPr lang="vi-VN" sz="2000" dirty="0">
                        <a:solidFill>
                          <a:schemeClr val="tx1"/>
                        </a:solidFill>
                        <a:effectLst/>
                        <a:latin typeface="Times New Roman" pitchFamily="18" charset="0"/>
                        <a:cs typeface="Times New Roman" pitchFamily="18" charset="0"/>
                      </a:endParaRPr>
                    </a:p>
                    <a:p>
                      <a:pPr algn="just">
                        <a:lnSpc>
                          <a:spcPct val="115000"/>
                        </a:lnSpc>
                        <a:spcAft>
                          <a:spcPts val="0"/>
                        </a:spcAft>
                      </a:pPr>
                      <a:r>
                        <a:rPr lang="en-US" sz="2000" dirty="0">
                          <a:solidFill>
                            <a:schemeClr val="tx1"/>
                          </a:solidFill>
                          <a:effectLst/>
                          <a:latin typeface="Times New Roman" pitchFamily="18" charset="0"/>
                          <a:cs typeface="Times New Roman" pitchFamily="18" charset="0"/>
                        </a:rPr>
                        <a:t> </a:t>
                      </a:r>
                      <a:endParaRPr lang="vi-VN" sz="2000" dirty="0">
                        <a:solidFill>
                          <a:schemeClr val="tx1"/>
                        </a:solidFill>
                        <a:effectLst/>
                        <a:latin typeface="Times New Roman" pitchFamily="18" charset="0"/>
                        <a:ea typeface="Times New Roman"/>
                        <a:cs typeface="Times New Roman" pitchFamily="18" charset="0"/>
                      </a:endParaRPr>
                    </a:p>
                  </a:txBody>
                  <a:tcPr marL="68580" marR="68580" marT="0" marB="0">
                    <a:solidFill>
                      <a:schemeClr val="accent6">
                        <a:lumMod val="20000"/>
                        <a:lumOff val="80000"/>
                      </a:schemeClr>
                    </a:solidFill>
                  </a:tcPr>
                </a:tc>
                <a:tc>
                  <a:txBody>
                    <a:bodyPr/>
                    <a:lstStyle/>
                    <a:p>
                      <a:pPr algn="just">
                        <a:spcAft>
                          <a:spcPts val="0"/>
                        </a:spcAft>
                      </a:pPr>
                      <a:r>
                        <a:rPr lang="en-US" sz="2200" dirty="0" err="1">
                          <a:effectLst/>
                          <a:latin typeface="Times New Roman" pitchFamily="18" charset="0"/>
                          <a:cs typeface="Times New Roman" pitchFamily="18" charset="0"/>
                        </a:rPr>
                        <a:t>Sử</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dụng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phù</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hợp</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các</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từ</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ngữ</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chỉ</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đặc</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điểm</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tính</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chất</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hoạt</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động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trạng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thái</a:t>
                      </a:r>
                      <a:r>
                        <a:rPr lang="en-US" sz="2200" dirty="0">
                          <a:effectLst/>
                          <a:latin typeface="Times New Roman" pitchFamily="18" charset="0"/>
                          <a:cs typeface="Times New Roman" pitchFamily="18" charset="0"/>
                        </a:rPr>
                        <a:t>….</a:t>
                      </a:r>
                      <a:endParaRPr lang="vi-VN" sz="2200" dirty="0">
                        <a:solidFill>
                          <a:srgbClr val="000000"/>
                        </a:solidFill>
                        <a:effectLst/>
                        <a:latin typeface="Times New Roman" pitchFamily="18" charset="0"/>
                        <a:ea typeface="Times New Roman"/>
                        <a:cs typeface="Times New Roman" pitchFamily="18" charset="0"/>
                      </a:endParaRPr>
                    </a:p>
                  </a:txBody>
                  <a:tcPr marL="68580" marR="68580" marT="0" marB="0">
                    <a:solidFill>
                      <a:schemeClr val="accent6">
                        <a:lumMod val="20000"/>
                        <a:lumOff val="80000"/>
                      </a:schemeClr>
                    </a:solidFill>
                  </a:tcPr>
                </a:tc>
              </a:tr>
              <a:tr h="625685">
                <a:tc>
                  <a:txBody>
                    <a:bodyPr/>
                    <a:lstStyle/>
                    <a:p>
                      <a:pPr algn="just">
                        <a:lnSpc>
                          <a:spcPct val="115000"/>
                        </a:lnSpc>
                        <a:spcAft>
                          <a:spcPts val="0"/>
                        </a:spcAft>
                      </a:pPr>
                      <a:r>
                        <a:rPr lang="en-US" sz="2000" dirty="0">
                          <a:solidFill>
                            <a:schemeClr val="tx1"/>
                          </a:solidFill>
                          <a:effectLst/>
                          <a:latin typeface="Times New Roman" pitchFamily="18" charset="0"/>
                          <a:cs typeface="Times New Roman" pitchFamily="18" charset="0"/>
                        </a:rPr>
                        <a:t> </a:t>
                      </a:r>
                      <a:endParaRPr lang="vi-VN" sz="2000" dirty="0">
                        <a:solidFill>
                          <a:schemeClr val="tx1"/>
                        </a:solidFill>
                        <a:effectLst/>
                        <a:latin typeface="Times New Roman" pitchFamily="18" charset="0"/>
                        <a:cs typeface="Times New Roman" pitchFamily="18" charset="0"/>
                      </a:endParaRPr>
                    </a:p>
                    <a:p>
                      <a:pPr algn="just">
                        <a:lnSpc>
                          <a:spcPct val="115000"/>
                        </a:lnSpc>
                        <a:spcAft>
                          <a:spcPts val="0"/>
                        </a:spcAft>
                      </a:pPr>
                      <a:r>
                        <a:rPr lang="en-US" sz="2000" dirty="0" err="1">
                          <a:solidFill>
                            <a:schemeClr val="tx1"/>
                          </a:solidFill>
                          <a:effectLst/>
                          <a:latin typeface="Times New Roman" pitchFamily="18" charset="0"/>
                          <a:cs typeface="Times New Roman" pitchFamily="18" charset="0"/>
                        </a:rPr>
                        <a:t>Cảm</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xúc</a:t>
                      </a:r>
                      <a:r>
                        <a:rPr lang="en-US" sz="2000" dirty="0">
                          <a:solidFill>
                            <a:schemeClr val="tx1"/>
                          </a:solidFill>
                          <a:effectLst/>
                          <a:latin typeface="Times New Roman" pitchFamily="18" charset="0"/>
                          <a:cs typeface="Times New Roman" pitchFamily="18" charset="0"/>
                        </a:rPr>
                        <a:t>:</a:t>
                      </a:r>
                      <a:endParaRPr lang="vi-VN" sz="2000" dirty="0">
                        <a:solidFill>
                          <a:schemeClr val="tx1"/>
                        </a:solidFill>
                        <a:effectLst/>
                        <a:latin typeface="Times New Roman" pitchFamily="18" charset="0"/>
                        <a:ea typeface="Times New Roman"/>
                        <a:cs typeface="Times New Roman" pitchFamily="18" charset="0"/>
                      </a:endParaRPr>
                    </a:p>
                  </a:txBody>
                  <a:tcPr marL="68580" marR="68580" marT="0" marB="0">
                    <a:solidFill>
                      <a:schemeClr val="accent5">
                        <a:lumMod val="20000"/>
                        <a:lumOff val="80000"/>
                      </a:schemeClr>
                    </a:solidFill>
                  </a:tcPr>
                </a:tc>
                <a:tc>
                  <a:txBody>
                    <a:bodyPr/>
                    <a:lstStyle/>
                    <a:p>
                      <a:pPr algn="just">
                        <a:spcAft>
                          <a:spcPts val="0"/>
                        </a:spcAft>
                      </a:pPr>
                      <a:r>
                        <a:rPr lang="en-US" sz="2200" dirty="0" err="1">
                          <a:effectLst/>
                          <a:latin typeface="Times New Roman" pitchFamily="18" charset="0"/>
                          <a:cs typeface="Times New Roman" pitchFamily="18" charset="0"/>
                        </a:rPr>
                        <a:t>Nêu</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được</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suy</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nghĩ</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cảm</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nhận</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của</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người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viết</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về</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cảnh</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được</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miêu</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tả</a:t>
                      </a:r>
                      <a:r>
                        <a:rPr lang="en-US" sz="2200" dirty="0">
                          <a:effectLst/>
                          <a:latin typeface="Times New Roman" pitchFamily="18" charset="0"/>
                          <a:cs typeface="Times New Roman" pitchFamily="18" charset="0"/>
                        </a:rPr>
                        <a:t>.</a:t>
                      </a:r>
                      <a:endParaRPr lang="vi-VN" sz="2200" dirty="0">
                        <a:solidFill>
                          <a:srgbClr val="000000"/>
                        </a:solidFill>
                        <a:effectLst/>
                        <a:latin typeface="Times New Roman" pitchFamily="18" charset="0"/>
                        <a:ea typeface="Times New Roman"/>
                        <a:cs typeface="Times New Roman" pitchFamily="18" charset="0"/>
                      </a:endParaRPr>
                    </a:p>
                  </a:txBody>
                  <a:tcPr marL="68580" marR="68580" marT="0" marB="0">
                    <a:solidFill>
                      <a:schemeClr val="accent5">
                        <a:lumMod val="20000"/>
                        <a:lumOff val="80000"/>
                      </a:schemeClr>
                    </a:solidFill>
                  </a:tcPr>
                </a:tc>
              </a:tr>
              <a:tr h="1123773">
                <a:tc>
                  <a:txBody>
                    <a:bodyPr/>
                    <a:lstStyle/>
                    <a:p>
                      <a:pPr algn="just">
                        <a:lnSpc>
                          <a:spcPct val="115000"/>
                        </a:lnSpc>
                        <a:spcAft>
                          <a:spcPts val="0"/>
                        </a:spcAft>
                      </a:pPr>
                      <a:r>
                        <a:rPr lang="en-US" sz="2000" dirty="0">
                          <a:solidFill>
                            <a:schemeClr val="tx1"/>
                          </a:solidFill>
                          <a:effectLst/>
                          <a:latin typeface="Times New Roman" pitchFamily="18" charset="0"/>
                          <a:cs typeface="Times New Roman" pitchFamily="18" charset="0"/>
                        </a:rPr>
                        <a:t> </a:t>
                      </a:r>
                      <a:endParaRPr lang="vi-VN" sz="2000" dirty="0">
                        <a:solidFill>
                          <a:schemeClr val="tx1"/>
                        </a:solidFill>
                        <a:effectLst/>
                        <a:latin typeface="Times New Roman" pitchFamily="18" charset="0"/>
                        <a:cs typeface="Times New Roman" pitchFamily="18" charset="0"/>
                      </a:endParaRPr>
                    </a:p>
                    <a:p>
                      <a:pPr algn="just">
                        <a:lnSpc>
                          <a:spcPct val="115000"/>
                        </a:lnSpc>
                        <a:spcAft>
                          <a:spcPts val="0"/>
                        </a:spcAft>
                      </a:pPr>
                      <a:r>
                        <a:rPr lang="en-US" sz="2000" dirty="0" err="1">
                          <a:solidFill>
                            <a:schemeClr val="tx1"/>
                          </a:solidFill>
                          <a:effectLst/>
                          <a:latin typeface="Times New Roman" pitchFamily="18" charset="0"/>
                          <a:cs typeface="Times New Roman" pitchFamily="18" charset="0"/>
                        </a:rPr>
                        <a:t>Cấu</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trúc</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bài</a:t>
                      </a:r>
                      <a:r>
                        <a:rPr lang="en-US" sz="2000" dirty="0">
                          <a:solidFill>
                            <a:schemeClr val="tx1"/>
                          </a:solidFill>
                          <a:effectLst/>
                          <a:latin typeface="Times New Roman" pitchFamily="18" charset="0"/>
                          <a:cs typeface="Times New Roman" pitchFamily="18" charset="0"/>
                        </a:rPr>
                        <a:t> </a:t>
                      </a:r>
                      <a:r>
                        <a:rPr lang="en-US" sz="2000" dirty="0" err="1">
                          <a:solidFill>
                            <a:schemeClr val="tx1"/>
                          </a:solidFill>
                          <a:effectLst/>
                          <a:latin typeface="Times New Roman" pitchFamily="18" charset="0"/>
                          <a:cs typeface="Times New Roman" pitchFamily="18" charset="0"/>
                        </a:rPr>
                        <a:t>văn</a:t>
                      </a:r>
                      <a:r>
                        <a:rPr lang="en-US" sz="2000" dirty="0">
                          <a:solidFill>
                            <a:schemeClr val="tx1"/>
                          </a:solidFill>
                          <a:effectLst/>
                          <a:latin typeface="Times New Roman" pitchFamily="18" charset="0"/>
                          <a:cs typeface="Times New Roman" pitchFamily="18" charset="0"/>
                        </a:rPr>
                        <a:t>:</a:t>
                      </a:r>
                      <a:endParaRPr lang="vi-VN" sz="2000" dirty="0">
                        <a:solidFill>
                          <a:schemeClr val="tx1"/>
                        </a:solidFill>
                        <a:effectLst/>
                        <a:latin typeface="Times New Roman" pitchFamily="18" charset="0"/>
                        <a:ea typeface="Times New Roman"/>
                        <a:cs typeface="Times New Roman" pitchFamily="18" charset="0"/>
                      </a:endParaRPr>
                    </a:p>
                  </a:txBody>
                  <a:tcPr marL="68580" marR="68580" marT="0" marB="0">
                    <a:solidFill>
                      <a:schemeClr val="accent6">
                        <a:lumMod val="20000"/>
                        <a:lumOff val="80000"/>
                      </a:schemeClr>
                    </a:solidFill>
                  </a:tcPr>
                </a:tc>
                <a:tc>
                  <a:txBody>
                    <a:bodyPr/>
                    <a:lstStyle/>
                    <a:p>
                      <a:pPr algn="just">
                        <a:spcAft>
                          <a:spcPts val="0"/>
                        </a:spcAft>
                      </a:pPr>
                      <a:r>
                        <a:rPr lang="en-US" sz="2200" dirty="0">
                          <a:effectLst/>
                          <a:latin typeface="Times New Roman" pitchFamily="18" charset="0"/>
                          <a:cs typeface="Times New Roman" pitchFamily="18" charset="0"/>
                        </a:rPr>
                        <a:t>3 </a:t>
                      </a:r>
                      <a:r>
                        <a:rPr lang="en-US" sz="2200" dirty="0" err="1">
                          <a:effectLst/>
                          <a:latin typeface="Times New Roman" pitchFamily="18" charset="0"/>
                          <a:cs typeface="Times New Roman" pitchFamily="18" charset="0"/>
                        </a:rPr>
                        <a:t>phần</a:t>
                      </a:r>
                      <a:r>
                        <a:rPr lang="en-US" sz="2200" dirty="0">
                          <a:effectLst/>
                          <a:latin typeface="Times New Roman" pitchFamily="18" charset="0"/>
                          <a:cs typeface="Times New Roman" pitchFamily="18" charset="0"/>
                        </a:rPr>
                        <a:t>:</a:t>
                      </a:r>
                      <a:endParaRPr lang="vi-VN" sz="2200" dirty="0">
                        <a:effectLst/>
                        <a:latin typeface="Times New Roman" pitchFamily="18" charset="0"/>
                        <a:cs typeface="Times New Roman" pitchFamily="18" charset="0"/>
                      </a:endParaRPr>
                    </a:p>
                    <a:p>
                      <a:pPr algn="just">
                        <a:spcAft>
                          <a:spcPts val="0"/>
                        </a:spcAft>
                      </a:pP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Mở</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bài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Giới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thiệu</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cảnh</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sinh</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hoạt</a:t>
                      </a:r>
                      <a:r>
                        <a:rPr lang="en-US" sz="2200" dirty="0">
                          <a:effectLst/>
                          <a:latin typeface="Times New Roman" pitchFamily="18" charset="0"/>
                          <a:cs typeface="Times New Roman" pitchFamily="18" charset="0"/>
                        </a:rPr>
                        <a:t>.</a:t>
                      </a:r>
                      <a:endParaRPr lang="vi-VN" sz="2200" dirty="0">
                        <a:effectLst/>
                        <a:latin typeface="Times New Roman" pitchFamily="18" charset="0"/>
                        <a:cs typeface="Times New Roman" pitchFamily="18" charset="0"/>
                      </a:endParaRPr>
                    </a:p>
                    <a:p>
                      <a:pPr algn="just">
                        <a:spcAft>
                          <a:spcPts val="0"/>
                        </a:spcAft>
                      </a:pP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Thân</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bài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Miêu</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tả</a:t>
                      </a:r>
                      <a:r>
                        <a:rPr lang="en-US" sz="2200" dirty="0">
                          <a:effectLst/>
                          <a:latin typeface="Times New Roman" pitchFamily="18" charset="0"/>
                          <a:cs typeface="Times New Roman" pitchFamily="18" charset="0"/>
                        </a:rPr>
                        <a:t> chi </a:t>
                      </a:r>
                      <a:r>
                        <a:rPr lang="en-US" sz="2200" dirty="0" err="1">
                          <a:effectLst/>
                          <a:latin typeface="Times New Roman" pitchFamily="18" charset="0"/>
                          <a:cs typeface="Times New Roman" pitchFamily="18" charset="0"/>
                        </a:rPr>
                        <a:t>tiết</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theo</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một</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trình</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tự</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hợp</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lí</a:t>
                      </a:r>
                      <a:r>
                        <a:rPr lang="en-US" sz="2200" dirty="0">
                          <a:effectLst/>
                          <a:latin typeface="Times New Roman" pitchFamily="18" charset="0"/>
                          <a:cs typeface="Times New Roman" pitchFamily="18" charset="0"/>
                        </a:rPr>
                        <a:t>.</a:t>
                      </a:r>
                      <a:endParaRPr lang="vi-VN" sz="2200" dirty="0">
                        <a:effectLst/>
                        <a:latin typeface="Times New Roman" pitchFamily="18" charset="0"/>
                        <a:cs typeface="Times New Roman" pitchFamily="18" charset="0"/>
                      </a:endParaRPr>
                    </a:p>
                    <a:p>
                      <a:pPr algn="just">
                        <a:spcAft>
                          <a:spcPts val="0"/>
                        </a:spcAft>
                      </a:pP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Kết</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bài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Phát</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biểu</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suy</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nghĩ</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hoặc</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nêu</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ấn</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tượng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chung</a:t>
                      </a:r>
                      <a:r>
                        <a:rPr lang="en-US" sz="2200" dirty="0">
                          <a:effectLst/>
                          <a:latin typeface="Times New Roman" pitchFamily="18" charset="0"/>
                          <a:cs typeface="Times New Roman" pitchFamily="18" charset="0"/>
                        </a:rPr>
                        <a:t>.</a:t>
                      </a:r>
                      <a:endParaRPr lang="vi-VN" sz="2200" dirty="0">
                        <a:solidFill>
                          <a:srgbClr val="000000"/>
                        </a:solidFill>
                        <a:effectLst/>
                        <a:latin typeface="Times New Roman" pitchFamily="18" charset="0"/>
                        <a:ea typeface="Times New Roman"/>
                        <a:cs typeface="Times New Roman" pitchFamily="18" charset="0"/>
                      </a:endParaRPr>
                    </a:p>
                  </a:txBody>
                  <a:tcPr marL="68580" marR="68580" marT="0" marB="0">
                    <a:solidFill>
                      <a:schemeClr val="accent6">
                        <a:lumMod val="20000"/>
                        <a:lumOff val="80000"/>
                      </a:schemeClr>
                    </a:solidFill>
                  </a:tcPr>
                </a:tc>
              </a:tr>
            </a:tbl>
          </a:graphicData>
        </a:graphic>
      </p:graphicFrame>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组合 1"/>
          <p:cNvGrpSpPr>
            <a:grpSpLocks/>
          </p:cNvGrpSpPr>
          <p:nvPr/>
        </p:nvGrpSpPr>
        <p:grpSpPr bwMode="auto">
          <a:xfrm>
            <a:off x="77788" y="7938"/>
            <a:ext cx="9144000" cy="6858000"/>
            <a:chOff x="0" y="0"/>
            <a:chExt cx="12191999" cy="6858000"/>
          </a:xfrm>
        </p:grpSpPr>
        <p:pic>
          <p:nvPicPr>
            <p:cNvPr id="35850" name="图片 2"/>
            <p:cNvPicPr>
              <a:picLocks noChangeAspect="1"/>
            </p:cNvPicPr>
            <p:nvPr/>
          </p:nvPicPr>
          <p:blipFill>
            <a:blip r:embed="rId3"/>
            <a:srcRect/>
            <a:stretch>
              <a:fillRect/>
            </a:stretch>
          </p:blipFill>
          <p:spPr bwMode="auto">
            <a:xfrm>
              <a:off x="2394857" y="0"/>
              <a:ext cx="9797142" cy="6858000"/>
            </a:xfrm>
            <a:prstGeom prst="rect">
              <a:avLst/>
            </a:prstGeom>
            <a:noFill/>
            <a:ln w="9525">
              <a:noFill/>
              <a:miter lim="800000"/>
              <a:headEnd/>
              <a:tailEnd/>
            </a:ln>
          </p:spPr>
        </p:pic>
        <p:sp>
          <p:nvSpPr>
            <p:cNvPr id="4" name="矩形 3">
              <a:extLst>
                <a:ext uri="{FF2B5EF4-FFF2-40B4-BE49-F238E27FC236}"/>
              </a:extLst>
            </p:cNvPr>
            <p:cNvSpPr/>
            <p:nvPr/>
          </p:nvSpPr>
          <p:spPr>
            <a:xfrm>
              <a:off x="0" y="0"/>
              <a:ext cx="2393949"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npin heiti" charset="-122"/>
                <a:ea typeface="inpin heiti" charset="-122"/>
              </a:endParaRPr>
            </a:p>
          </p:txBody>
        </p:sp>
      </p:grpSp>
      <p:pic>
        <p:nvPicPr>
          <p:cNvPr id="35842" name="图片 10"/>
          <p:cNvPicPr>
            <a:picLocks noChangeAspect="1"/>
          </p:cNvPicPr>
          <p:nvPr/>
        </p:nvPicPr>
        <p:blipFill>
          <a:blip r:embed="rId4"/>
          <a:srcRect/>
          <a:stretch>
            <a:fillRect/>
          </a:stretch>
        </p:blipFill>
        <p:spPr bwMode="auto">
          <a:xfrm>
            <a:off x="-444500" y="1828800"/>
            <a:ext cx="3797300" cy="4217988"/>
          </a:xfrm>
          <a:prstGeom prst="rect">
            <a:avLst/>
          </a:prstGeom>
          <a:noFill/>
          <a:ln w="9525">
            <a:noFill/>
            <a:miter lim="800000"/>
            <a:headEnd/>
            <a:tailEnd/>
          </a:ln>
        </p:spPr>
      </p:pic>
      <p:sp>
        <p:nvSpPr>
          <p:cNvPr id="7" name="Rectangle 6"/>
          <p:cNvSpPr/>
          <p:nvPr/>
        </p:nvSpPr>
        <p:spPr>
          <a:xfrm>
            <a:off x="1998663" y="1762125"/>
            <a:ext cx="7270750" cy="1568450"/>
          </a:xfrm>
          <a:prstGeom prst="rect">
            <a:avLst/>
          </a:prstGeom>
        </p:spPr>
        <p:txBody>
          <a:bodyPr>
            <a:spAutoFit/>
          </a:bodyPr>
          <a:lstStyle/>
          <a:p>
            <a:pPr algn="ctr" fontAlgn="auto">
              <a:lnSpc>
                <a:spcPct val="150000"/>
              </a:lnSpc>
              <a:spcBef>
                <a:spcPts val="0"/>
              </a:spcBef>
              <a:spcAft>
                <a:spcPts val="0"/>
              </a:spcAft>
              <a:defRPr/>
            </a:pPr>
            <a:r>
              <a:rPr lang="vi-VN" sz="3200" b="1" dirty="0">
                <a:solidFill>
                  <a:srgbClr val="0000CC"/>
                </a:solidFill>
                <a:latin typeface="+mj-lt"/>
                <a:cs typeface="+mn-cs"/>
              </a:rPr>
              <a:t>Văn bản mẫu: </a:t>
            </a:r>
            <a:endParaRPr lang="vi-VN" sz="3200" b="1" dirty="0">
              <a:solidFill>
                <a:srgbClr val="0000CC"/>
              </a:solidFill>
              <a:latin typeface="+mj-lt"/>
              <a:cs typeface="+mn-cs"/>
            </a:endParaRPr>
          </a:p>
          <a:p>
            <a:pPr algn="ctr" fontAlgn="auto">
              <a:lnSpc>
                <a:spcPct val="150000"/>
              </a:lnSpc>
              <a:spcBef>
                <a:spcPts val="0"/>
              </a:spcBef>
              <a:spcAft>
                <a:spcPts val="0"/>
              </a:spcAft>
              <a:defRPr/>
            </a:pPr>
            <a:r>
              <a:rPr lang="vi-VN" sz="3200" b="1" i="1" dirty="0">
                <a:latin typeface="+mj-lt"/>
                <a:cs typeface="+mn-cs"/>
              </a:rPr>
              <a:t>Tả </a:t>
            </a:r>
            <a:r>
              <a:rPr lang="vi-VN" sz="3200" b="1" i="1" dirty="0">
                <a:latin typeface="+mj-lt"/>
                <a:cs typeface="+mn-cs"/>
              </a:rPr>
              <a:t>một phiên chợ nổi ở miền Tây Nam </a:t>
            </a:r>
            <a:r>
              <a:rPr lang="vi-VN" sz="3200" b="1" i="1" dirty="0">
                <a:latin typeface="+mj-lt"/>
                <a:cs typeface="+mn-cs"/>
              </a:rPr>
              <a:t>Bộ</a:t>
            </a:r>
            <a:endParaRPr lang="vi-VN" sz="3200" b="1" dirty="0">
              <a:latin typeface="+mj-lt"/>
              <a:cs typeface="+mn-cs"/>
            </a:endParaRPr>
          </a:p>
        </p:txBody>
      </p:sp>
      <p:grpSp>
        <p:nvGrpSpPr>
          <p:cNvPr id="35844" name="组合 13"/>
          <p:cNvGrpSpPr>
            <a:grpSpLocks/>
          </p:cNvGrpSpPr>
          <p:nvPr/>
        </p:nvGrpSpPr>
        <p:grpSpPr bwMode="auto">
          <a:xfrm>
            <a:off x="1219200" y="22225"/>
            <a:ext cx="7138988" cy="1981200"/>
            <a:chOff x="3989878" y="372140"/>
            <a:chExt cx="5955984" cy="1786269"/>
          </a:xfrm>
        </p:grpSpPr>
        <p:pic>
          <p:nvPicPr>
            <p:cNvPr id="35848" name="Picture 15"/>
            <p:cNvPicPr>
              <a:picLocks noChangeAspect="1" noChangeArrowheads="1"/>
            </p:cNvPicPr>
            <p:nvPr/>
          </p:nvPicPr>
          <p:blipFill>
            <a:blip r:embed="rId5"/>
            <a:srcRect/>
            <a:stretch>
              <a:fillRect/>
            </a:stretch>
          </p:blipFill>
          <p:spPr bwMode="auto">
            <a:xfrm rot="-5400000">
              <a:off x="6414775" y="-1372678"/>
              <a:ext cx="1106190" cy="5955983"/>
            </a:xfrm>
            <a:prstGeom prst="rect">
              <a:avLst/>
            </a:prstGeom>
            <a:noFill/>
            <a:ln w="9525">
              <a:noFill/>
              <a:miter lim="800000"/>
              <a:headEnd/>
              <a:tailEnd/>
            </a:ln>
          </p:spPr>
        </p:pic>
        <p:sp>
          <p:nvSpPr>
            <p:cNvPr id="13" name="矩形 17"/>
            <p:cNvSpPr/>
            <p:nvPr/>
          </p:nvSpPr>
          <p:spPr>
            <a:xfrm>
              <a:off x="3989878" y="372140"/>
              <a:ext cx="5955984" cy="679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pic>
        <p:nvPicPr>
          <p:cNvPr id="35845" name="图片 18"/>
          <p:cNvPicPr>
            <a:picLocks noChangeAspect="1" noChangeArrowheads="1"/>
          </p:cNvPicPr>
          <p:nvPr/>
        </p:nvPicPr>
        <p:blipFill>
          <a:blip r:embed="rId6"/>
          <a:srcRect/>
          <a:stretch>
            <a:fillRect/>
          </a:stretch>
        </p:blipFill>
        <p:spPr bwMode="auto">
          <a:xfrm>
            <a:off x="-201613" y="-236538"/>
            <a:ext cx="1612901" cy="1614488"/>
          </a:xfrm>
          <a:prstGeom prst="rect">
            <a:avLst/>
          </a:prstGeom>
          <a:noFill/>
          <a:ln w="9525">
            <a:noFill/>
            <a:miter lim="800000"/>
            <a:headEnd/>
            <a:tailEnd/>
          </a:ln>
        </p:spPr>
      </p:pic>
      <p:pic>
        <p:nvPicPr>
          <p:cNvPr id="35846" name="图片 18"/>
          <p:cNvPicPr>
            <a:picLocks noChangeAspect="1" noChangeArrowheads="1"/>
          </p:cNvPicPr>
          <p:nvPr/>
        </p:nvPicPr>
        <p:blipFill>
          <a:blip r:embed="rId6"/>
          <a:srcRect/>
          <a:stretch>
            <a:fillRect/>
          </a:stretch>
        </p:blipFill>
        <p:spPr bwMode="auto">
          <a:xfrm>
            <a:off x="7529513" y="-200025"/>
            <a:ext cx="1614487" cy="1612900"/>
          </a:xfrm>
          <a:prstGeom prst="rect">
            <a:avLst/>
          </a:prstGeom>
          <a:noFill/>
          <a:ln w="9525">
            <a:noFill/>
            <a:miter lim="800000"/>
            <a:headEnd/>
            <a:tailEnd/>
          </a:ln>
        </p:spPr>
      </p:pic>
      <p:sp>
        <p:nvSpPr>
          <p:cNvPr id="35847" name="Rectangle 16"/>
          <p:cNvSpPr>
            <a:spLocks noChangeArrowheads="1"/>
          </p:cNvSpPr>
          <p:nvPr/>
        </p:nvSpPr>
        <p:spPr bwMode="auto">
          <a:xfrm>
            <a:off x="1219200" y="87313"/>
            <a:ext cx="6521450" cy="461962"/>
          </a:xfrm>
          <a:prstGeom prst="rect">
            <a:avLst/>
          </a:prstGeom>
          <a:noFill/>
          <a:ln w="9525">
            <a:noFill/>
            <a:miter lim="800000"/>
            <a:headEnd/>
            <a:tailEnd/>
          </a:ln>
        </p:spPr>
        <p:txBody>
          <a:bodyPr>
            <a:spAutoFit/>
          </a:bodyPr>
          <a:lstStyle/>
          <a:p>
            <a:pPr algn="ctr"/>
            <a:r>
              <a:rPr lang="vi-VN" sz="2400" b="1">
                <a:solidFill>
                  <a:srgbClr val="FF0000"/>
                </a:solidFill>
              </a:rPr>
              <a:t>II. ĐỌC VÀ PHÂN TÍCH BÀI THAM KHẢO</a:t>
            </a: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7788" y="660400"/>
            <a:ext cx="7704137" cy="6186488"/>
          </a:xfrm>
          <a:prstGeom prst="rect">
            <a:avLst/>
          </a:prstGeom>
          <a:ln w="28575">
            <a:solidFill>
              <a:srgbClr val="FF0000"/>
            </a:solidFill>
            <a:prstDash val="lgDash"/>
          </a:ln>
        </p:spPr>
        <p:txBody>
          <a:bodyPr>
            <a:spAutoFit/>
          </a:bodyPr>
          <a:lstStyle/>
          <a:p>
            <a:pPr algn="just" fontAlgn="auto">
              <a:spcBef>
                <a:spcPts val="0"/>
              </a:spcBef>
              <a:spcAft>
                <a:spcPts val="0"/>
              </a:spcAft>
              <a:defRPr/>
            </a:pPr>
            <a:r>
              <a:rPr lang="vi-VN" sz="2200" b="1" dirty="0">
                <a:solidFill>
                  <a:srgbClr val="FF0000"/>
                </a:solidFill>
                <a:latin typeface="+mj-lt"/>
                <a:cs typeface="+mn-cs"/>
              </a:rPr>
              <a:t>1</a:t>
            </a:r>
            <a:r>
              <a:rPr lang="vi-VN" sz="2200" dirty="0">
                <a:solidFill>
                  <a:srgbClr val="FF0000"/>
                </a:solidFill>
                <a:latin typeface="+mj-lt"/>
                <a:cs typeface="+mn-cs"/>
              </a:rPr>
              <a:t>. </a:t>
            </a:r>
            <a:r>
              <a:rPr lang="vi-VN" sz="2200" dirty="0">
                <a:solidFill>
                  <a:srgbClr val="0000CC"/>
                </a:solidFill>
                <a:latin typeface="+mj-lt"/>
                <a:cs typeface="+mn-cs"/>
              </a:rPr>
              <a:t>Đoạn </a:t>
            </a:r>
            <a:r>
              <a:rPr lang="vi-VN" sz="2200" dirty="0">
                <a:solidFill>
                  <a:srgbClr val="0000CC"/>
                </a:solidFill>
                <a:latin typeface="+mj-lt"/>
                <a:cs typeface="+mn-cs"/>
              </a:rPr>
              <a:t>mở bài và kết bài đã đáp ứng được yêu cầu về bài văn tả cảnh sinh hoạt chưa</a:t>
            </a:r>
            <a:r>
              <a:rPr lang="vi-VN" sz="2200" dirty="0">
                <a:solidFill>
                  <a:srgbClr val="0000CC"/>
                </a:solidFill>
                <a:latin typeface="+mj-lt"/>
                <a:cs typeface="+mn-cs"/>
              </a:rPr>
              <a:t>?</a:t>
            </a:r>
          </a:p>
          <a:p>
            <a:pPr algn="just" fontAlgn="auto">
              <a:spcBef>
                <a:spcPts val="0"/>
              </a:spcBef>
              <a:spcAft>
                <a:spcPts val="0"/>
              </a:spcAft>
              <a:defRPr/>
            </a:pPr>
            <a:endParaRPr lang="vi-VN" sz="2200" dirty="0">
              <a:solidFill>
                <a:srgbClr val="0000CC"/>
              </a:solidFill>
              <a:latin typeface="+mj-lt"/>
              <a:cs typeface="+mn-cs"/>
            </a:endParaRPr>
          </a:p>
          <a:p>
            <a:pPr algn="just" fontAlgn="auto">
              <a:spcBef>
                <a:spcPts val="0"/>
              </a:spcBef>
              <a:spcAft>
                <a:spcPts val="0"/>
              </a:spcAft>
              <a:defRPr/>
            </a:pPr>
            <a:r>
              <a:rPr lang="vi-VN" sz="2200" b="1" dirty="0">
                <a:solidFill>
                  <a:srgbClr val="FF0000"/>
                </a:solidFill>
                <a:latin typeface="+mj-lt"/>
                <a:cs typeface="+mn-cs"/>
              </a:rPr>
              <a:t>2. </a:t>
            </a:r>
            <a:r>
              <a:rPr lang="vi-VN" sz="2200" dirty="0">
                <a:solidFill>
                  <a:srgbClr val="0000CC"/>
                </a:solidFill>
                <a:latin typeface="+mj-lt"/>
                <a:cs typeface="+mn-cs"/>
              </a:rPr>
              <a:t>Tác </a:t>
            </a:r>
            <a:r>
              <a:rPr lang="vi-VN" sz="2200" dirty="0">
                <a:solidFill>
                  <a:srgbClr val="0000CC"/>
                </a:solidFill>
                <a:latin typeface="+mj-lt"/>
                <a:cs typeface="+mn-cs"/>
              </a:rPr>
              <a:t>giả miêu tả cảnh chợ nổi trên sông theo trình tự nào</a:t>
            </a:r>
            <a:r>
              <a:rPr lang="vi-VN" sz="2200" dirty="0">
                <a:solidFill>
                  <a:srgbClr val="0000CC"/>
                </a:solidFill>
                <a:latin typeface="+mj-lt"/>
                <a:cs typeface="+mn-cs"/>
              </a:rPr>
              <a:t>?</a:t>
            </a:r>
          </a:p>
          <a:p>
            <a:pPr marL="457200" indent="-457200" algn="just" fontAlgn="auto">
              <a:spcBef>
                <a:spcPts val="0"/>
              </a:spcBef>
              <a:spcAft>
                <a:spcPts val="0"/>
              </a:spcAft>
              <a:buFontTx/>
              <a:buAutoNum type="arabicPeriod" startAt="2"/>
              <a:defRPr/>
            </a:pPr>
            <a:endParaRPr lang="vi-VN" sz="2200" dirty="0">
              <a:solidFill>
                <a:srgbClr val="0000CC"/>
              </a:solidFill>
              <a:latin typeface="+mj-lt"/>
              <a:cs typeface="+mn-cs"/>
            </a:endParaRPr>
          </a:p>
          <a:p>
            <a:pPr algn="just" fontAlgn="auto">
              <a:spcBef>
                <a:spcPts val="0"/>
              </a:spcBef>
              <a:spcAft>
                <a:spcPts val="0"/>
              </a:spcAft>
              <a:defRPr/>
            </a:pPr>
            <a:r>
              <a:rPr lang="vi-VN" sz="2200" b="1" dirty="0">
                <a:solidFill>
                  <a:srgbClr val="FF0000"/>
                </a:solidFill>
                <a:latin typeface="+mj-lt"/>
                <a:cs typeface="+mn-cs"/>
              </a:rPr>
              <a:t>3. </a:t>
            </a:r>
            <a:r>
              <a:rPr lang="vi-VN" sz="2200" dirty="0">
                <a:solidFill>
                  <a:srgbClr val="0000CC"/>
                </a:solidFill>
                <a:latin typeface="+mj-lt"/>
                <a:cs typeface="+mn-cs"/>
              </a:rPr>
              <a:t>Bài văn có gợi tả được cử chỉ, hành động của con người gắn với không gian, thời gian cụ thể không?  Có sử dụng các biện pháp tu từ khi diễn đạt không</a:t>
            </a:r>
            <a:r>
              <a:rPr lang="vi-VN" sz="2200" dirty="0">
                <a:solidFill>
                  <a:srgbClr val="0000CC"/>
                </a:solidFill>
                <a:latin typeface="+mj-lt"/>
                <a:cs typeface="+mn-cs"/>
              </a:rPr>
              <a:t>?</a:t>
            </a:r>
          </a:p>
          <a:p>
            <a:pPr algn="just" fontAlgn="auto">
              <a:spcBef>
                <a:spcPts val="0"/>
              </a:spcBef>
              <a:spcAft>
                <a:spcPts val="0"/>
              </a:spcAft>
              <a:defRPr/>
            </a:pPr>
            <a:endParaRPr lang="vi-VN" sz="2200" dirty="0">
              <a:solidFill>
                <a:srgbClr val="0000CC"/>
              </a:solidFill>
              <a:latin typeface="+mj-lt"/>
              <a:cs typeface="+mn-cs"/>
            </a:endParaRPr>
          </a:p>
          <a:p>
            <a:pPr algn="just" fontAlgn="auto">
              <a:spcBef>
                <a:spcPts val="0"/>
              </a:spcBef>
              <a:spcAft>
                <a:spcPts val="0"/>
              </a:spcAft>
              <a:defRPr/>
            </a:pPr>
            <a:r>
              <a:rPr lang="vi-VN" sz="2200" b="1" dirty="0">
                <a:solidFill>
                  <a:srgbClr val="FF0000"/>
                </a:solidFill>
                <a:latin typeface="+mj-lt"/>
                <a:cs typeface="+mn-cs"/>
              </a:rPr>
              <a:t>4</a:t>
            </a:r>
            <a:r>
              <a:rPr lang="vi-VN" sz="2200" dirty="0">
                <a:solidFill>
                  <a:srgbClr val="FF0000"/>
                </a:solidFill>
                <a:latin typeface="+mj-lt"/>
                <a:cs typeface="+mn-cs"/>
              </a:rPr>
              <a:t>. </a:t>
            </a:r>
            <a:r>
              <a:rPr lang="vi-VN" sz="2200" dirty="0">
                <a:solidFill>
                  <a:srgbClr val="0000CC"/>
                </a:solidFill>
                <a:latin typeface="+mj-lt"/>
                <a:cs typeface="+mn-cs"/>
              </a:rPr>
              <a:t>Người viết có phối hợp các giác quan trong khi quan sát cảnh chợ nổi trên sông</a:t>
            </a:r>
            <a:r>
              <a:rPr lang="vi-VN" sz="2200" dirty="0">
                <a:solidFill>
                  <a:srgbClr val="0000CC"/>
                </a:solidFill>
                <a:latin typeface="+mj-lt"/>
                <a:cs typeface="+mn-cs"/>
              </a:rPr>
              <a:t>?</a:t>
            </a:r>
          </a:p>
          <a:p>
            <a:pPr algn="just" fontAlgn="auto">
              <a:spcBef>
                <a:spcPts val="0"/>
              </a:spcBef>
              <a:spcAft>
                <a:spcPts val="0"/>
              </a:spcAft>
              <a:defRPr/>
            </a:pPr>
            <a:endParaRPr lang="vi-VN" sz="2200" dirty="0">
              <a:solidFill>
                <a:srgbClr val="0000CC"/>
              </a:solidFill>
              <a:latin typeface="+mj-lt"/>
              <a:cs typeface="+mn-cs"/>
            </a:endParaRPr>
          </a:p>
          <a:p>
            <a:pPr algn="just" fontAlgn="auto">
              <a:spcBef>
                <a:spcPts val="0"/>
              </a:spcBef>
              <a:spcAft>
                <a:spcPts val="0"/>
              </a:spcAft>
              <a:defRPr/>
            </a:pPr>
            <a:r>
              <a:rPr lang="vi-VN" sz="2200" b="1" dirty="0">
                <a:solidFill>
                  <a:srgbClr val="FF0000"/>
                </a:solidFill>
                <a:latin typeface="+mj-lt"/>
                <a:cs typeface="+mn-cs"/>
              </a:rPr>
              <a:t> 5. </a:t>
            </a:r>
            <a:r>
              <a:rPr lang="vi-VN" sz="2200" dirty="0">
                <a:solidFill>
                  <a:srgbClr val="0000CC"/>
                </a:solidFill>
                <a:latin typeface="+mj-lt"/>
                <a:cs typeface="+mn-cs"/>
              </a:rPr>
              <a:t>Người viết đã đứng ở đâu để quan sát? Vị trí ấy là cố định hay có dịch chuyển, thay đổi và có giúp việc quan sát thuận lợi hơn không</a:t>
            </a:r>
            <a:r>
              <a:rPr lang="vi-VN" sz="2200" dirty="0">
                <a:solidFill>
                  <a:srgbClr val="0000CC"/>
                </a:solidFill>
                <a:latin typeface="+mj-lt"/>
                <a:cs typeface="+mn-cs"/>
              </a:rPr>
              <a:t>?</a:t>
            </a:r>
          </a:p>
          <a:p>
            <a:pPr algn="just" fontAlgn="auto">
              <a:spcBef>
                <a:spcPts val="0"/>
              </a:spcBef>
              <a:spcAft>
                <a:spcPts val="0"/>
              </a:spcAft>
              <a:defRPr/>
            </a:pPr>
            <a:endParaRPr lang="vi-VN" sz="2200" dirty="0">
              <a:solidFill>
                <a:srgbClr val="0000CC"/>
              </a:solidFill>
              <a:latin typeface="+mj-lt"/>
              <a:cs typeface="+mn-cs"/>
            </a:endParaRPr>
          </a:p>
          <a:p>
            <a:pPr algn="just" fontAlgn="auto">
              <a:spcBef>
                <a:spcPts val="0"/>
              </a:spcBef>
              <a:spcAft>
                <a:spcPts val="0"/>
              </a:spcAft>
              <a:defRPr/>
            </a:pPr>
            <a:r>
              <a:rPr lang="vi-VN" sz="2200" b="1" dirty="0">
                <a:solidFill>
                  <a:srgbClr val="0000CC"/>
                </a:solidFill>
                <a:latin typeface="+mj-lt"/>
                <a:cs typeface="+mn-cs"/>
              </a:rPr>
              <a:t> </a:t>
            </a:r>
            <a:r>
              <a:rPr lang="vi-VN" sz="2200" b="1" dirty="0">
                <a:solidFill>
                  <a:srgbClr val="FF0000"/>
                </a:solidFill>
                <a:latin typeface="+mj-lt"/>
                <a:cs typeface="+mn-cs"/>
              </a:rPr>
              <a:t>6. </a:t>
            </a:r>
            <a:r>
              <a:rPr lang="vi-VN" sz="2200" dirty="0">
                <a:solidFill>
                  <a:srgbClr val="0000CC"/>
                </a:solidFill>
                <a:latin typeface="+mj-lt"/>
                <a:cs typeface="+mn-cs"/>
              </a:rPr>
              <a:t>Từ bài văn trên em học được những gì về cách miêu tả một cảnh sinh hoạt?</a:t>
            </a:r>
          </a:p>
        </p:txBody>
      </p:sp>
      <p:pic>
        <p:nvPicPr>
          <p:cNvPr id="4" name="图片 17"/>
          <p:cNvPicPr>
            <a:picLocks noChangeAspect="1"/>
          </p:cNvPicPr>
          <p:nvPr/>
        </p:nvPicPr>
        <p:blipFill>
          <a:blip r:embed="rId3"/>
          <a:srcRect/>
          <a:stretch>
            <a:fillRect/>
          </a:stretch>
        </p:blipFill>
        <p:spPr bwMode="auto">
          <a:xfrm>
            <a:off x="6588125" y="57150"/>
            <a:ext cx="2305050" cy="635000"/>
          </a:xfrm>
          <a:prstGeom prst="rect">
            <a:avLst/>
          </a:prstGeom>
          <a:noFill/>
          <a:ln w="9525">
            <a:noFill/>
            <a:miter lim="800000"/>
            <a:headEnd/>
            <a:tailEnd/>
          </a:ln>
        </p:spPr>
      </p:pic>
      <p:pic>
        <p:nvPicPr>
          <p:cNvPr id="6" name="图片 30"/>
          <p:cNvPicPr>
            <a:picLocks noChangeAspect="1"/>
          </p:cNvPicPr>
          <p:nvPr/>
        </p:nvPicPr>
        <p:blipFill>
          <a:blip r:embed="rId4"/>
          <a:srcRect/>
          <a:stretch>
            <a:fillRect/>
          </a:stretch>
        </p:blipFill>
        <p:spPr bwMode="auto">
          <a:xfrm>
            <a:off x="-50800" y="115888"/>
            <a:ext cx="1398588" cy="6659562"/>
          </a:xfrm>
          <a:prstGeom prst="rect">
            <a:avLst/>
          </a:prstGeom>
          <a:noFill/>
          <a:ln w="9525">
            <a:noFill/>
            <a:miter lim="800000"/>
            <a:headEnd/>
            <a:tailEnd/>
          </a:ln>
        </p:spPr>
      </p:pic>
      <p:sp>
        <p:nvSpPr>
          <p:cNvPr id="7" name="矩形: 圆角 28">
            <a:extLst>
              <a:ext uri="{FF2B5EF4-FFF2-40B4-BE49-F238E27FC236}"/>
            </a:extLst>
          </p:cNvPr>
          <p:cNvSpPr/>
          <p:nvPr/>
        </p:nvSpPr>
        <p:spPr>
          <a:xfrm>
            <a:off x="3276600" y="57150"/>
            <a:ext cx="2828925" cy="519113"/>
          </a:xfrm>
          <a:prstGeom prst="roundRect">
            <a:avLst>
              <a:gd name="adj" fmla="val 50000"/>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2400" b="1" dirty="0">
                <a:solidFill>
                  <a:srgbClr val="FF0000"/>
                </a:solidFill>
                <a:latin typeface="+mj-lt"/>
              </a:rPr>
              <a:t>PHIẾU HỌC TẬP </a:t>
            </a: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12750" y="1033463"/>
            <a:ext cx="8262938" cy="5632450"/>
          </a:xfrm>
          <a:prstGeom prst="rect">
            <a:avLst/>
          </a:prstGeom>
          <a:ln>
            <a:solidFill>
              <a:srgbClr val="FF0000"/>
            </a:solidFill>
          </a:ln>
        </p:spPr>
        <p:txBody>
          <a:bodyPr>
            <a:spAutoFit/>
          </a:bodyPr>
          <a:lstStyle/>
          <a:p>
            <a:pPr fontAlgn="auto">
              <a:lnSpc>
                <a:spcPct val="150000"/>
              </a:lnSpc>
              <a:spcBef>
                <a:spcPts val="0"/>
              </a:spcBef>
              <a:spcAft>
                <a:spcPts val="0"/>
              </a:spcAft>
              <a:defRPr/>
            </a:pPr>
            <a:r>
              <a:rPr lang="vi-VN" sz="2400" dirty="0">
                <a:solidFill>
                  <a:srgbClr val="0000CC"/>
                </a:solidFill>
                <a:latin typeface="+mj-lt"/>
                <a:cs typeface="+mn-cs"/>
              </a:rPr>
              <a:t>- </a:t>
            </a:r>
            <a:r>
              <a:rPr lang="vi-VN" sz="2400" dirty="0">
                <a:solidFill>
                  <a:srgbClr val="0000CC"/>
                </a:solidFill>
                <a:latin typeface="+mj-lt"/>
                <a:cs typeface="+mn-cs"/>
              </a:rPr>
              <a:t>Để tả cảnh sinh hoạt cần quan sát và dùng lời văn gợi tả, làm sống lại bức tranh sinh hoạt, giúp người đọc hình dung được rõ nét về không khí, đặc điểm nổi bật của cảnh.</a:t>
            </a:r>
          </a:p>
          <a:p>
            <a:pPr fontAlgn="auto">
              <a:lnSpc>
                <a:spcPct val="150000"/>
              </a:lnSpc>
              <a:spcBef>
                <a:spcPts val="0"/>
              </a:spcBef>
              <a:spcAft>
                <a:spcPts val="0"/>
              </a:spcAft>
              <a:defRPr/>
            </a:pPr>
            <a:r>
              <a:rPr lang="vi-VN" sz="2400" dirty="0">
                <a:solidFill>
                  <a:srgbClr val="0000CC"/>
                </a:solidFill>
                <a:latin typeface="+mj-lt"/>
                <a:cs typeface="+mn-cs"/>
              </a:rPr>
              <a:t> - Cần giới thiệu được cảnh sinh hoạt, thời gian, địa điểm diễn ra cảnh sinh hoạt.</a:t>
            </a:r>
          </a:p>
          <a:p>
            <a:pPr fontAlgn="auto">
              <a:lnSpc>
                <a:spcPct val="150000"/>
              </a:lnSpc>
              <a:spcBef>
                <a:spcPts val="0"/>
              </a:spcBef>
              <a:spcAft>
                <a:spcPts val="0"/>
              </a:spcAft>
              <a:defRPr/>
            </a:pPr>
            <a:r>
              <a:rPr lang="vi-VN" sz="2400" dirty="0">
                <a:solidFill>
                  <a:srgbClr val="0000CC"/>
                </a:solidFill>
                <a:latin typeface="+mj-lt"/>
                <a:cs typeface="+mn-cs"/>
              </a:rPr>
              <a:t>- Tả lại cảnh sinh hoạt theo trình tự hợp lí.</a:t>
            </a:r>
          </a:p>
          <a:p>
            <a:pPr fontAlgn="auto">
              <a:lnSpc>
                <a:spcPct val="150000"/>
              </a:lnSpc>
              <a:spcBef>
                <a:spcPts val="0"/>
              </a:spcBef>
              <a:spcAft>
                <a:spcPts val="0"/>
              </a:spcAft>
              <a:defRPr/>
            </a:pPr>
            <a:r>
              <a:rPr lang="vi-VN" sz="2400" dirty="0">
                <a:solidFill>
                  <a:srgbClr val="0000CC"/>
                </a:solidFill>
                <a:latin typeface="+mj-lt"/>
                <a:cs typeface="+mn-cs"/>
              </a:rPr>
              <a:t>- Thể hiện được hoạt động của con người trong thời gian, không gian cụ thể.</a:t>
            </a:r>
          </a:p>
          <a:p>
            <a:pPr fontAlgn="auto">
              <a:lnSpc>
                <a:spcPct val="150000"/>
              </a:lnSpc>
              <a:spcBef>
                <a:spcPts val="0"/>
              </a:spcBef>
              <a:spcAft>
                <a:spcPts val="0"/>
              </a:spcAft>
              <a:defRPr/>
            </a:pPr>
            <a:r>
              <a:rPr lang="vi-VN" sz="2400" dirty="0">
                <a:solidFill>
                  <a:srgbClr val="0000CC"/>
                </a:solidFill>
                <a:latin typeface="+mj-lt"/>
                <a:cs typeface="+mn-cs"/>
              </a:rPr>
              <a:t>- Gợi được quang cảnh, không khí chung, những hình ảnh tiêu biểu của bức tranh sinh hoạt.</a:t>
            </a:r>
          </a:p>
        </p:txBody>
      </p:sp>
      <p:grpSp>
        <p:nvGrpSpPr>
          <p:cNvPr id="3" name="组合 13"/>
          <p:cNvGrpSpPr>
            <a:grpSpLocks/>
          </p:cNvGrpSpPr>
          <p:nvPr/>
        </p:nvGrpSpPr>
        <p:grpSpPr bwMode="auto">
          <a:xfrm>
            <a:off x="1219200" y="203200"/>
            <a:ext cx="7138988" cy="1785938"/>
            <a:chOff x="3989878" y="372140"/>
            <a:chExt cx="5955984" cy="1786269"/>
          </a:xfrm>
        </p:grpSpPr>
        <p:pic>
          <p:nvPicPr>
            <p:cNvPr id="39943" name="Picture 15"/>
            <p:cNvPicPr>
              <a:picLocks noChangeAspect="1" noChangeArrowheads="1"/>
            </p:cNvPicPr>
            <p:nvPr/>
          </p:nvPicPr>
          <p:blipFill>
            <a:blip r:embed="rId3"/>
            <a:srcRect/>
            <a:stretch>
              <a:fillRect/>
            </a:stretch>
          </p:blipFill>
          <p:spPr bwMode="auto">
            <a:xfrm rot="-5400000">
              <a:off x="6414775" y="-1372678"/>
              <a:ext cx="1106190" cy="5955983"/>
            </a:xfrm>
            <a:prstGeom prst="rect">
              <a:avLst/>
            </a:prstGeom>
            <a:noFill/>
            <a:ln w="9525">
              <a:noFill/>
              <a:miter lim="800000"/>
              <a:headEnd/>
              <a:tailEnd/>
            </a:ln>
          </p:spPr>
        </p:pic>
        <p:sp>
          <p:nvSpPr>
            <p:cNvPr id="5" name="矩形 17"/>
            <p:cNvSpPr/>
            <p:nvPr/>
          </p:nvSpPr>
          <p:spPr>
            <a:xfrm>
              <a:off x="3989878" y="372140"/>
              <a:ext cx="5955984" cy="679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pic>
        <p:nvPicPr>
          <p:cNvPr id="6" name="图片 18"/>
          <p:cNvPicPr>
            <a:picLocks noChangeAspect="1" noChangeArrowheads="1"/>
          </p:cNvPicPr>
          <p:nvPr/>
        </p:nvPicPr>
        <p:blipFill>
          <a:blip r:embed="rId4"/>
          <a:srcRect/>
          <a:stretch>
            <a:fillRect/>
          </a:stretch>
        </p:blipFill>
        <p:spPr bwMode="auto">
          <a:xfrm>
            <a:off x="107950" y="-236538"/>
            <a:ext cx="1612900" cy="1614488"/>
          </a:xfrm>
          <a:prstGeom prst="rect">
            <a:avLst/>
          </a:prstGeom>
          <a:noFill/>
          <a:ln w="9525">
            <a:noFill/>
            <a:miter lim="800000"/>
            <a:headEnd/>
            <a:tailEnd/>
          </a:ln>
        </p:spPr>
      </p:pic>
      <p:pic>
        <p:nvPicPr>
          <p:cNvPr id="7" name="图片 18"/>
          <p:cNvPicPr>
            <a:picLocks noChangeAspect="1" noChangeArrowheads="1"/>
          </p:cNvPicPr>
          <p:nvPr/>
        </p:nvPicPr>
        <p:blipFill>
          <a:blip r:embed="rId4"/>
          <a:srcRect/>
          <a:stretch>
            <a:fillRect/>
          </a:stretch>
        </p:blipFill>
        <p:spPr bwMode="auto">
          <a:xfrm>
            <a:off x="7391400" y="-200025"/>
            <a:ext cx="1614488" cy="1612900"/>
          </a:xfrm>
          <a:prstGeom prst="rect">
            <a:avLst/>
          </a:prstGeom>
          <a:noFill/>
          <a:ln w="9525">
            <a:noFill/>
            <a:miter lim="800000"/>
            <a:headEnd/>
            <a:tailEnd/>
          </a:ln>
        </p:spPr>
      </p:pic>
      <p:sp>
        <p:nvSpPr>
          <p:cNvPr id="39942" name="Rectangle 7"/>
          <p:cNvSpPr>
            <a:spLocks noChangeArrowheads="1"/>
          </p:cNvSpPr>
          <p:nvPr/>
        </p:nvSpPr>
        <p:spPr bwMode="auto">
          <a:xfrm>
            <a:off x="2898775" y="115888"/>
            <a:ext cx="3292475" cy="577850"/>
          </a:xfrm>
          <a:prstGeom prst="rect">
            <a:avLst/>
          </a:prstGeom>
          <a:noFill/>
          <a:ln w="9525">
            <a:noFill/>
            <a:miter lim="800000"/>
            <a:headEnd/>
            <a:tailEnd/>
          </a:ln>
        </p:spPr>
        <p:txBody>
          <a:bodyPr wrap="none">
            <a:spAutoFit/>
          </a:bodyPr>
          <a:lstStyle/>
          <a:p>
            <a:pPr>
              <a:lnSpc>
                <a:spcPct val="150000"/>
              </a:lnSpc>
            </a:pPr>
            <a:r>
              <a:rPr lang="vi-VN" sz="2400" b="1">
                <a:solidFill>
                  <a:srgbClr val="FF0000"/>
                </a:solidFill>
              </a:rPr>
              <a:t>Kinh nghiệm làm bài:</a:t>
            </a:r>
            <a:endParaRPr lang="vi-VN" sz="2400">
              <a:solidFill>
                <a:srgbClr val="FF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par>
                                <p:cTn id="8" presetID="55"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strVal val="#ppt_w*0.70"/>
                                          </p:val>
                                        </p:tav>
                                        <p:tav tm="100000">
                                          <p:val>
                                            <p:strVal val="#ppt_w"/>
                                          </p:val>
                                        </p:tav>
                                      </p:tavLst>
                                    </p:anim>
                                    <p:anim calcmode="lin" valueType="num">
                                      <p:cBhvr>
                                        <p:cTn id="11" dur="1000" fill="hold"/>
                                        <p:tgtEl>
                                          <p:spTgt spid="6"/>
                                        </p:tgtEl>
                                        <p:attrNameLst>
                                          <p:attrName>ppt_h</p:attrName>
                                        </p:attrNameLst>
                                      </p:cBhvr>
                                      <p:tavLst>
                                        <p:tav tm="0">
                                          <p:val>
                                            <p:strVal val="#ppt_h"/>
                                          </p:val>
                                        </p:tav>
                                        <p:tav tm="100000">
                                          <p:val>
                                            <p:strVal val="#ppt_h"/>
                                          </p:val>
                                        </p:tav>
                                      </p:tavLst>
                                    </p:anim>
                                    <p:animEffect transition="in" filter="fade">
                                      <p:cBhvr>
                                        <p:cTn id="12" dur="1000"/>
                                        <p:tgtEl>
                                          <p:spTgt spid="6"/>
                                        </p:tgtEl>
                                      </p:cBhvr>
                                    </p:animEffect>
                                  </p:childTnLst>
                                </p:cTn>
                              </p:par>
                              <p:par>
                                <p:cTn id="13" presetID="55"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strVal val="#ppt_w*0.70"/>
                                          </p:val>
                                        </p:tav>
                                        <p:tav tm="100000">
                                          <p:val>
                                            <p:strVal val="#ppt_w"/>
                                          </p:val>
                                        </p:tav>
                                      </p:tavLst>
                                    </p:anim>
                                    <p:anim calcmode="lin" valueType="num">
                                      <p:cBhvr>
                                        <p:cTn id="16" dur="1000" fill="hold"/>
                                        <p:tgtEl>
                                          <p:spTgt spid="7"/>
                                        </p:tgtEl>
                                        <p:attrNameLst>
                                          <p:attrName>ppt_h</p:attrName>
                                        </p:attrNameLst>
                                      </p:cBhvr>
                                      <p:tavLst>
                                        <p:tav tm="0">
                                          <p:val>
                                            <p:strVal val="#ppt_h"/>
                                          </p:val>
                                        </p:tav>
                                        <p:tav tm="100000">
                                          <p:val>
                                            <p:strVal val="#ppt_h"/>
                                          </p:val>
                                        </p:tav>
                                      </p:tavLst>
                                    </p:anim>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1000"/>
                                        <p:tgtEl>
                                          <p:spTgt spid="2">
                                            <p:txEl>
                                              <p:pRg st="0" end="0"/>
                                            </p:txEl>
                                          </p:spTgt>
                                        </p:tgtEl>
                                      </p:cBhvr>
                                    </p:animEffect>
                                    <p:anim calcmode="lin" valueType="num">
                                      <p:cBhvr>
                                        <p:cTn id="2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1000"/>
                                        <p:tgtEl>
                                          <p:spTgt spid="2">
                                            <p:txEl>
                                              <p:pRg st="1" end="1"/>
                                            </p:txEl>
                                          </p:spTgt>
                                        </p:tgtEl>
                                      </p:cBhvr>
                                    </p:animEffect>
                                    <p:anim calcmode="lin" valueType="num">
                                      <p:cBhvr>
                                        <p:cTn id="2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nodeType="after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fade">
                                      <p:cBhvr>
                                        <p:cTn id="34" dur="1000"/>
                                        <p:tgtEl>
                                          <p:spTgt spid="2">
                                            <p:txEl>
                                              <p:pRg st="2" end="2"/>
                                            </p:txEl>
                                          </p:spTgt>
                                        </p:tgtEl>
                                      </p:cBhvr>
                                    </p:animEffect>
                                    <p:anim calcmode="lin" valueType="num">
                                      <p:cBhvr>
                                        <p:cTn id="3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nodeType="after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fade">
                                      <p:cBhvr>
                                        <p:cTn id="40" dur="1000"/>
                                        <p:tgtEl>
                                          <p:spTgt spid="2">
                                            <p:txEl>
                                              <p:pRg st="3" end="3"/>
                                            </p:txEl>
                                          </p:spTgt>
                                        </p:tgtEl>
                                      </p:cBhvr>
                                    </p:animEffect>
                                    <p:anim calcmode="lin" valueType="num">
                                      <p:cBhvr>
                                        <p:cTn id="4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
                                            <p:txEl>
                                              <p:pRg st="4" end="4"/>
                                            </p:txEl>
                                          </p:spTgt>
                                        </p:tgtEl>
                                        <p:attrNameLst>
                                          <p:attrName>style.visibility</p:attrName>
                                        </p:attrNameLst>
                                      </p:cBhvr>
                                      <p:to>
                                        <p:strVal val="visible"/>
                                      </p:to>
                                    </p:set>
                                    <p:animEffect transition="in" filter="fade">
                                      <p:cBhvr>
                                        <p:cTn id="46" dur="1000"/>
                                        <p:tgtEl>
                                          <p:spTgt spid="2">
                                            <p:txEl>
                                              <p:pRg st="4" end="4"/>
                                            </p:txEl>
                                          </p:spTgt>
                                        </p:tgtEl>
                                      </p:cBhvr>
                                    </p:animEffect>
                                    <p:anim calcmode="lin" valueType="num">
                                      <p:cBhvr>
                                        <p:cTn id="4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组合 1"/>
          <p:cNvGrpSpPr>
            <a:grpSpLocks/>
          </p:cNvGrpSpPr>
          <p:nvPr/>
        </p:nvGrpSpPr>
        <p:grpSpPr bwMode="auto">
          <a:xfrm>
            <a:off x="0" y="0"/>
            <a:ext cx="9144000" cy="6858000"/>
            <a:chOff x="0" y="0"/>
            <a:chExt cx="12191999" cy="6858000"/>
          </a:xfrm>
        </p:grpSpPr>
        <p:pic>
          <p:nvPicPr>
            <p:cNvPr id="40998" name="图片 2"/>
            <p:cNvPicPr>
              <a:picLocks noChangeAspect="1"/>
            </p:cNvPicPr>
            <p:nvPr/>
          </p:nvPicPr>
          <p:blipFill>
            <a:blip r:embed="rId3"/>
            <a:srcRect/>
            <a:stretch>
              <a:fillRect/>
            </a:stretch>
          </p:blipFill>
          <p:spPr bwMode="auto">
            <a:xfrm>
              <a:off x="2394857" y="0"/>
              <a:ext cx="9797142" cy="6858000"/>
            </a:xfrm>
            <a:prstGeom prst="rect">
              <a:avLst/>
            </a:prstGeom>
            <a:noFill/>
            <a:ln w="9525">
              <a:noFill/>
              <a:miter lim="800000"/>
              <a:headEnd/>
              <a:tailEnd/>
            </a:ln>
          </p:spPr>
        </p:pic>
        <p:sp>
          <p:nvSpPr>
            <p:cNvPr id="4" name="矩形 3">
              <a:extLst>
                <a:ext uri="{FF2B5EF4-FFF2-40B4-BE49-F238E27FC236}"/>
              </a:extLst>
            </p:cNvPr>
            <p:cNvSpPr/>
            <p:nvPr/>
          </p:nvSpPr>
          <p:spPr>
            <a:xfrm>
              <a:off x="0" y="0"/>
              <a:ext cx="2393950"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npin heiti" charset="-122"/>
                <a:ea typeface="inpin heiti" charset="-122"/>
              </a:endParaRPr>
            </a:p>
          </p:txBody>
        </p:sp>
      </p:grpSp>
      <p:grpSp>
        <p:nvGrpSpPr>
          <p:cNvPr id="40962" name="组合 13"/>
          <p:cNvGrpSpPr>
            <a:grpSpLocks/>
          </p:cNvGrpSpPr>
          <p:nvPr/>
        </p:nvGrpSpPr>
        <p:grpSpPr bwMode="auto">
          <a:xfrm>
            <a:off x="1219200" y="203200"/>
            <a:ext cx="7138988" cy="1785938"/>
            <a:chOff x="3989878" y="372140"/>
            <a:chExt cx="5955984" cy="1786269"/>
          </a:xfrm>
        </p:grpSpPr>
        <p:pic>
          <p:nvPicPr>
            <p:cNvPr id="40996" name="Picture 15"/>
            <p:cNvPicPr>
              <a:picLocks noChangeAspect="1" noChangeArrowheads="1"/>
            </p:cNvPicPr>
            <p:nvPr/>
          </p:nvPicPr>
          <p:blipFill>
            <a:blip r:embed="rId4"/>
            <a:srcRect/>
            <a:stretch>
              <a:fillRect/>
            </a:stretch>
          </p:blipFill>
          <p:spPr bwMode="auto">
            <a:xfrm rot="-5400000">
              <a:off x="6414775" y="-1372678"/>
              <a:ext cx="1106190" cy="5955983"/>
            </a:xfrm>
            <a:prstGeom prst="rect">
              <a:avLst/>
            </a:prstGeom>
            <a:noFill/>
            <a:ln w="9525">
              <a:noFill/>
              <a:miter lim="800000"/>
              <a:headEnd/>
              <a:tailEnd/>
            </a:ln>
          </p:spPr>
        </p:pic>
        <p:sp>
          <p:nvSpPr>
            <p:cNvPr id="20" name="矩形 17"/>
            <p:cNvSpPr/>
            <p:nvPr/>
          </p:nvSpPr>
          <p:spPr>
            <a:xfrm>
              <a:off x="3989878" y="372140"/>
              <a:ext cx="5955984" cy="679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pic>
        <p:nvPicPr>
          <p:cNvPr id="40963" name="图片 18"/>
          <p:cNvPicPr>
            <a:picLocks noChangeAspect="1" noChangeArrowheads="1"/>
          </p:cNvPicPr>
          <p:nvPr/>
        </p:nvPicPr>
        <p:blipFill>
          <a:blip r:embed="rId5"/>
          <a:srcRect/>
          <a:stretch>
            <a:fillRect/>
          </a:stretch>
        </p:blipFill>
        <p:spPr bwMode="auto">
          <a:xfrm>
            <a:off x="-681038" y="-179388"/>
            <a:ext cx="1612901" cy="1614488"/>
          </a:xfrm>
          <a:prstGeom prst="rect">
            <a:avLst/>
          </a:prstGeom>
          <a:noFill/>
          <a:ln w="9525">
            <a:noFill/>
            <a:miter lim="800000"/>
            <a:headEnd/>
            <a:tailEnd/>
          </a:ln>
        </p:spPr>
      </p:pic>
      <p:pic>
        <p:nvPicPr>
          <p:cNvPr id="40964" name="图片 18"/>
          <p:cNvPicPr>
            <a:picLocks noChangeAspect="1" noChangeArrowheads="1"/>
          </p:cNvPicPr>
          <p:nvPr/>
        </p:nvPicPr>
        <p:blipFill>
          <a:blip r:embed="rId5"/>
          <a:srcRect/>
          <a:stretch>
            <a:fillRect/>
          </a:stretch>
        </p:blipFill>
        <p:spPr bwMode="auto">
          <a:xfrm>
            <a:off x="8358188" y="-373063"/>
            <a:ext cx="1614487" cy="1612901"/>
          </a:xfrm>
          <a:prstGeom prst="rect">
            <a:avLst/>
          </a:prstGeom>
          <a:noFill/>
          <a:ln w="9525">
            <a:noFill/>
            <a:miter lim="800000"/>
            <a:headEnd/>
            <a:tailEnd/>
          </a:ln>
        </p:spPr>
      </p:pic>
      <p:sp>
        <p:nvSpPr>
          <p:cNvPr id="12" name="Rectangle 11"/>
          <p:cNvSpPr/>
          <p:nvPr/>
        </p:nvSpPr>
        <p:spPr>
          <a:xfrm>
            <a:off x="395288" y="260350"/>
            <a:ext cx="8572500" cy="492125"/>
          </a:xfrm>
          <a:prstGeom prst="rect">
            <a:avLst/>
          </a:prstGeom>
        </p:spPr>
        <p:txBody>
          <a:bodyPr wrap="none">
            <a:spAutoFit/>
          </a:bodyPr>
          <a:lstStyle/>
          <a:p>
            <a:pPr fontAlgn="auto">
              <a:spcBef>
                <a:spcPts val="0"/>
              </a:spcBef>
              <a:spcAft>
                <a:spcPts val="0"/>
              </a:spcAft>
              <a:defRPr/>
            </a:pPr>
            <a:r>
              <a:rPr lang="vi-VN" sz="2600" b="1" dirty="0">
                <a:solidFill>
                  <a:srgbClr val="FF0000"/>
                </a:solidFill>
                <a:latin typeface="+mj-lt"/>
                <a:cs typeface="+mn-cs"/>
              </a:rPr>
              <a:t>III. QUY TRÌNH VIẾT BÀI VĂN TẢ CẢNH SINH HOẠT</a:t>
            </a:r>
            <a:endParaRPr lang="vi-VN" sz="2600" dirty="0">
              <a:solidFill>
                <a:srgbClr val="FF0000"/>
              </a:solidFill>
              <a:latin typeface="+mj-lt"/>
              <a:cs typeface="+mn-cs"/>
            </a:endParaRPr>
          </a:p>
        </p:txBody>
      </p:sp>
      <p:grpSp>
        <p:nvGrpSpPr>
          <p:cNvPr id="13" name="Group 3"/>
          <p:cNvGrpSpPr>
            <a:grpSpLocks/>
          </p:cNvGrpSpPr>
          <p:nvPr/>
        </p:nvGrpSpPr>
        <p:grpSpPr bwMode="auto">
          <a:xfrm>
            <a:off x="1619250" y="1225550"/>
            <a:ext cx="5256213" cy="1050925"/>
            <a:chOff x="912" y="1008"/>
            <a:chExt cx="3984" cy="912"/>
          </a:xfrm>
        </p:grpSpPr>
        <p:sp>
          <p:nvSpPr>
            <p:cNvPr id="14" name="AutoShape 4"/>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latin typeface="+mn-lt"/>
                <a:cs typeface="+mn-cs"/>
              </a:endParaRPr>
            </a:p>
          </p:txBody>
        </p:sp>
        <p:grpSp>
          <p:nvGrpSpPr>
            <p:cNvPr id="40991" name="Group 5"/>
            <p:cNvGrpSpPr>
              <a:grpSpLocks/>
            </p:cNvGrpSpPr>
            <p:nvPr/>
          </p:nvGrpSpPr>
          <p:grpSpPr bwMode="auto">
            <a:xfrm>
              <a:off x="999" y="1092"/>
              <a:ext cx="768" cy="746"/>
              <a:chOff x="999" y="1092"/>
              <a:chExt cx="768" cy="746"/>
            </a:xfrm>
          </p:grpSpPr>
          <p:sp>
            <p:nvSpPr>
              <p:cNvPr id="17" name="AutoShape 6"/>
              <p:cNvSpPr>
                <a:spLocks noChangeArrowheads="1"/>
              </p:cNvSpPr>
              <p:nvPr/>
            </p:nvSpPr>
            <p:spPr bwMode="gray">
              <a:xfrm>
                <a:off x="999" y="1092"/>
                <a:ext cx="769" cy="745"/>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a:ext uri="{AF507438-7753-43E0-B8FC-AC1667EBCBE1}"/>
              </a:extLst>
            </p:spPr>
            <p:txBody>
              <a:bodyPr wrap="none" anchor="ctr"/>
              <a:lstStyle/>
              <a:p>
                <a:pPr fontAlgn="auto">
                  <a:spcBef>
                    <a:spcPts val="0"/>
                  </a:spcBef>
                  <a:spcAft>
                    <a:spcPts val="0"/>
                  </a:spcAft>
                  <a:defRPr/>
                </a:pPr>
                <a:endParaRPr lang="en-US">
                  <a:latin typeface="+mn-lt"/>
                  <a:cs typeface="+mn-cs"/>
                </a:endParaRPr>
              </a:p>
            </p:txBody>
          </p:sp>
          <p:sp>
            <p:nvSpPr>
              <p:cNvPr id="24" name="Freeform 7"/>
              <p:cNvSpPr>
                <a:spLocks/>
              </p:cNvSpPr>
              <p:nvPr/>
            </p:nvSpPr>
            <p:spPr bwMode="gray">
              <a:xfrm>
                <a:off x="1047" y="1140"/>
                <a:ext cx="384" cy="37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extLst>
            </p:spPr>
            <p:txBody>
              <a:bodyPr/>
              <a:lstStyle/>
              <a:p>
                <a:pPr fontAlgn="auto">
                  <a:spcBef>
                    <a:spcPts val="0"/>
                  </a:spcBef>
                  <a:spcAft>
                    <a:spcPts val="0"/>
                  </a:spcAft>
                  <a:defRPr/>
                </a:pPr>
                <a:endParaRPr lang="en-US">
                  <a:latin typeface="+mn-lt"/>
                  <a:cs typeface="+mn-cs"/>
                </a:endParaRPr>
              </a:p>
            </p:txBody>
          </p:sp>
          <p:sp>
            <p:nvSpPr>
              <p:cNvPr id="25" name="Text Box 8"/>
              <p:cNvSpPr txBox="1">
                <a:spLocks noChangeArrowheads="1"/>
              </p:cNvSpPr>
              <p:nvPr/>
            </p:nvSpPr>
            <p:spPr bwMode="gray">
              <a:xfrm>
                <a:off x="1238" y="1295"/>
                <a:ext cx="273" cy="38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eaLnBrk="0" fontAlgn="auto" hangingPunct="0">
                  <a:spcBef>
                    <a:spcPts val="0"/>
                  </a:spcBef>
                  <a:spcAft>
                    <a:spcPts val="0"/>
                  </a:spcAft>
                  <a:defRPr/>
                </a:pPr>
                <a:r>
                  <a:rPr lang="en-US" sz="2800">
                    <a:solidFill>
                      <a:srgbClr val="FFFFFF"/>
                    </a:solidFill>
                    <a:effectLst>
                      <a:outerShdw blurRad="38100" dist="38100" dir="2700000" algn="tl">
                        <a:srgbClr val="C0C0C0"/>
                      </a:outerShdw>
                    </a:effectLst>
                    <a:latin typeface="+mn-lt"/>
                    <a:cs typeface="+mn-cs"/>
                  </a:rPr>
                  <a:t>1</a:t>
                </a:r>
                <a:endParaRPr lang="en-US" sz="2800">
                  <a:solidFill>
                    <a:srgbClr val="FFFFFF"/>
                  </a:solidFill>
                  <a:effectLst>
                    <a:outerShdw blurRad="38100" dist="38100" dir="2700000" algn="tl">
                      <a:srgbClr val="C0C0C0"/>
                    </a:outerShdw>
                  </a:effectLst>
                  <a:latin typeface="+mn-lt"/>
                  <a:cs typeface="+mn-cs"/>
                </a:endParaRPr>
              </a:p>
            </p:txBody>
          </p:sp>
        </p:grpSp>
        <p:sp>
          <p:nvSpPr>
            <p:cNvPr id="40992" name="Text Box 9"/>
            <p:cNvSpPr txBox="1">
              <a:spLocks noChangeArrowheads="1"/>
            </p:cNvSpPr>
            <p:nvPr/>
          </p:nvSpPr>
          <p:spPr bwMode="gray">
            <a:xfrm>
              <a:off x="1872" y="1233"/>
              <a:ext cx="2928" cy="501"/>
            </a:xfrm>
            <a:prstGeom prst="rect">
              <a:avLst/>
            </a:prstGeom>
            <a:noFill/>
            <a:ln w="9525">
              <a:noFill/>
              <a:miter lim="800000"/>
              <a:headEnd/>
              <a:tailEnd/>
            </a:ln>
          </p:spPr>
          <p:txBody>
            <a:bodyPr>
              <a:spAutoFit/>
            </a:bodyPr>
            <a:lstStyle/>
            <a:p>
              <a:pPr>
                <a:lnSpc>
                  <a:spcPct val="150000"/>
                </a:lnSpc>
              </a:pPr>
              <a:r>
                <a:rPr lang="vi-VN" sz="2400" b="1">
                  <a:solidFill>
                    <a:srgbClr val="0000CC"/>
                  </a:solidFill>
                </a:rPr>
                <a:t>Chuẩn bị trước khi viết</a:t>
              </a:r>
              <a:endParaRPr lang="vi-VN" sz="2400">
                <a:solidFill>
                  <a:srgbClr val="0000CC"/>
                </a:solidFill>
              </a:endParaRPr>
            </a:p>
          </p:txBody>
        </p:sp>
      </p:grpSp>
      <p:grpSp>
        <p:nvGrpSpPr>
          <p:cNvPr id="26" name="Group 10"/>
          <p:cNvGrpSpPr>
            <a:grpSpLocks/>
          </p:cNvGrpSpPr>
          <p:nvPr/>
        </p:nvGrpSpPr>
        <p:grpSpPr bwMode="auto">
          <a:xfrm>
            <a:off x="1619250" y="2565400"/>
            <a:ext cx="5348288" cy="1104900"/>
            <a:chOff x="912" y="2016"/>
            <a:chExt cx="3984" cy="912"/>
          </a:xfrm>
        </p:grpSpPr>
        <p:sp>
          <p:nvSpPr>
            <p:cNvPr id="27"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latin typeface="+mn-lt"/>
                <a:cs typeface="+mn-cs"/>
              </a:endParaRPr>
            </a:p>
          </p:txBody>
        </p:sp>
        <p:grpSp>
          <p:nvGrpSpPr>
            <p:cNvPr id="40985" name="Group 12"/>
            <p:cNvGrpSpPr>
              <a:grpSpLocks/>
            </p:cNvGrpSpPr>
            <p:nvPr/>
          </p:nvGrpSpPr>
          <p:grpSpPr bwMode="auto">
            <a:xfrm>
              <a:off x="999" y="2100"/>
              <a:ext cx="768" cy="746"/>
              <a:chOff x="999" y="2100"/>
              <a:chExt cx="768" cy="746"/>
            </a:xfrm>
          </p:grpSpPr>
          <p:sp>
            <p:nvSpPr>
              <p:cNvPr id="30" name="AutoShape 13"/>
              <p:cNvSpPr>
                <a:spLocks noChangeArrowheads="1"/>
              </p:cNvSpPr>
              <p:nvPr/>
            </p:nvSpPr>
            <p:spPr bwMode="gray">
              <a:xfrm>
                <a:off x="1000" y="2100"/>
                <a:ext cx="767" cy="746"/>
              </a:xfrm>
              <a:prstGeom prst="roundRect">
                <a:avLst>
                  <a:gd name="adj" fmla="val 11921"/>
                </a:avLst>
              </a:prstGeom>
              <a:solidFill>
                <a:schemeClr val="accent3">
                  <a:lumMod val="75000"/>
                </a:schemeClr>
              </a:solidFill>
              <a:ln w="38100">
                <a:solidFill>
                  <a:schemeClr val="bg1"/>
                </a:solidFill>
                <a:round/>
                <a:headEnd/>
                <a:tailEnd/>
              </a:ln>
              <a:effectLst/>
              <a:extLst>
                <a:ext uri="{AF507438-7753-43E0-B8FC-AC1667EBCBE1}"/>
              </a:extLst>
            </p:spPr>
            <p:txBody>
              <a:bodyPr wrap="none" anchor="ctr"/>
              <a:lstStyle/>
              <a:p>
                <a:pPr fontAlgn="auto">
                  <a:spcBef>
                    <a:spcPts val="0"/>
                  </a:spcBef>
                  <a:spcAft>
                    <a:spcPts val="0"/>
                  </a:spcAft>
                  <a:defRPr/>
                </a:pPr>
                <a:endParaRPr lang="en-US">
                  <a:latin typeface="+mn-lt"/>
                  <a:cs typeface="+mn-cs"/>
                </a:endParaRPr>
              </a:p>
            </p:txBody>
          </p:sp>
          <p:sp>
            <p:nvSpPr>
              <p:cNvPr id="31" name="Freeform 14"/>
              <p:cNvSpPr>
                <a:spLocks/>
              </p:cNvSpPr>
              <p:nvPr/>
            </p:nvSpPr>
            <p:spPr bwMode="gray">
              <a:xfrm>
                <a:off x="1048" y="2148"/>
                <a:ext cx="382" cy="37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extLst>
            </p:spPr>
            <p:txBody>
              <a:bodyPr/>
              <a:lstStyle/>
              <a:p>
                <a:pPr fontAlgn="auto">
                  <a:spcBef>
                    <a:spcPts val="0"/>
                  </a:spcBef>
                  <a:spcAft>
                    <a:spcPts val="0"/>
                  </a:spcAft>
                  <a:defRPr/>
                </a:pPr>
                <a:endParaRPr lang="en-US">
                  <a:latin typeface="+mn-lt"/>
                  <a:cs typeface="+mn-cs"/>
                </a:endParaRPr>
              </a:p>
            </p:txBody>
          </p:sp>
          <p:sp>
            <p:nvSpPr>
              <p:cNvPr id="32" name="Text Box 15"/>
              <p:cNvSpPr txBox="1">
                <a:spLocks noChangeArrowheads="1"/>
              </p:cNvSpPr>
              <p:nvPr/>
            </p:nvSpPr>
            <p:spPr bwMode="gray">
              <a:xfrm>
                <a:off x="1238" y="2304"/>
                <a:ext cx="273" cy="38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eaLnBrk="0" fontAlgn="auto" hangingPunct="0">
                  <a:spcBef>
                    <a:spcPts val="0"/>
                  </a:spcBef>
                  <a:spcAft>
                    <a:spcPts val="0"/>
                  </a:spcAft>
                  <a:defRPr/>
                </a:pPr>
                <a:r>
                  <a:rPr lang="en-US" sz="2800" dirty="0">
                    <a:solidFill>
                      <a:srgbClr val="FFFFFF"/>
                    </a:solidFill>
                    <a:effectLst>
                      <a:outerShdw blurRad="38100" dist="38100" dir="2700000" algn="tl">
                        <a:srgbClr val="C0C0C0"/>
                      </a:outerShdw>
                    </a:effectLst>
                    <a:latin typeface="+mn-lt"/>
                    <a:cs typeface="+mn-cs"/>
                  </a:rPr>
                  <a:t>2</a:t>
                </a:r>
                <a:endParaRPr lang="en-US" sz="2800" dirty="0">
                  <a:solidFill>
                    <a:srgbClr val="FFFFFF"/>
                  </a:solidFill>
                  <a:effectLst>
                    <a:outerShdw blurRad="38100" dist="38100" dir="2700000" algn="tl">
                      <a:srgbClr val="C0C0C0"/>
                    </a:outerShdw>
                  </a:effectLst>
                  <a:latin typeface="+mn-lt"/>
                  <a:cs typeface="+mn-cs"/>
                </a:endParaRPr>
              </a:p>
            </p:txBody>
          </p:sp>
        </p:grpSp>
        <p:sp>
          <p:nvSpPr>
            <p:cNvPr id="40986" name="Text Box 16"/>
            <p:cNvSpPr txBox="1">
              <a:spLocks noChangeArrowheads="1"/>
            </p:cNvSpPr>
            <p:nvPr/>
          </p:nvSpPr>
          <p:spPr bwMode="gray">
            <a:xfrm>
              <a:off x="1918" y="2184"/>
              <a:ext cx="2928" cy="423"/>
            </a:xfrm>
            <a:prstGeom prst="rect">
              <a:avLst/>
            </a:prstGeom>
            <a:noFill/>
            <a:ln w="9525">
              <a:noFill/>
              <a:miter lim="800000"/>
              <a:headEnd/>
              <a:tailEnd/>
            </a:ln>
          </p:spPr>
          <p:txBody>
            <a:bodyPr>
              <a:spAutoFit/>
            </a:bodyPr>
            <a:lstStyle/>
            <a:p>
              <a:pPr>
                <a:lnSpc>
                  <a:spcPct val="150000"/>
                </a:lnSpc>
              </a:pPr>
              <a:r>
                <a:rPr lang="vi-VN" sz="2400" b="1">
                  <a:solidFill>
                    <a:srgbClr val="0000CC"/>
                  </a:solidFill>
                </a:rPr>
                <a:t>Tìm ý và lập dàn ý</a:t>
              </a:r>
            </a:p>
          </p:txBody>
        </p:sp>
      </p:grpSp>
      <p:grpSp>
        <p:nvGrpSpPr>
          <p:cNvPr id="33" name="Group 17"/>
          <p:cNvGrpSpPr>
            <a:grpSpLocks/>
          </p:cNvGrpSpPr>
          <p:nvPr/>
        </p:nvGrpSpPr>
        <p:grpSpPr bwMode="auto">
          <a:xfrm>
            <a:off x="1619250" y="4005263"/>
            <a:ext cx="5480050" cy="1111250"/>
            <a:chOff x="912" y="3036"/>
            <a:chExt cx="3984" cy="912"/>
          </a:xfrm>
        </p:grpSpPr>
        <p:sp>
          <p:nvSpPr>
            <p:cNvPr id="34"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latin typeface="+mn-lt"/>
                <a:cs typeface="+mn-cs"/>
              </a:endParaRPr>
            </a:p>
          </p:txBody>
        </p:sp>
        <p:grpSp>
          <p:nvGrpSpPr>
            <p:cNvPr id="40979" name="Group 19"/>
            <p:cNvGrpSpPr>
              <a:grpSpLocks/>
            </p:cNvGrpSpPr>
            <p:nvPr/>
          </p:nvGrpSpPr>
          <p:grpSpPr bwMode="auto">
            <a:xfrm>
              <a:off x="999" y="3120"/>
              <a:ext cx="768" cy="746"/>
              <a:chOff x="999" y="3120"/>
              <a:chExt cx="768" cy="746"/>
            </a:xfrm>
          </p:grpSpPr>
          <p:sp>
            <p:nvSpPr>
              <p:cNvPr id="37" name="AutoShape 20"/>
              <p:cNvSpPr>
                <a:spLocks noChangeArrowheads="1"/>
              </p:cNvSpPr>
              <p:nvPr/>
            </p:nvSpPr>
            <p:spPr bwMode="gray">
              <a:xfrm>
                <a:off x="999" y="3119"/>
                <a:ext cx="769" cy="747"/>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a:extLst>
                <a:ext uri="{AF507438-7753-43E0-B8FC-AC1667EBCBE1}"/>
              </a:extLst>
            </p:spPr>
            <p:txBody>
              <a:bodyPr wrap="none" anchor="ctr"/>
              <a:lstStyle/>
              <a:p>
                <a:pPr fontAlgn="auto">
                  <a:spcBef>
                    <a:spcPts val="0"/>
                  </a:spcBef>
                  <a:spcAft>
                    <a:spcPts val="0"/>
                  </a:spcAft>
                  <a:defRPr/>
                </a:pPr>
                <a:endParaRPr lang="en-US">
                  <a:latin typeface="+mn-lt"/>
                  <a:cs typeface="+mn-cs"/>
                </a:endParaRPr>
              </a:p>
            </p:txBody>
          </p:sp>
          <p:sp>
            <p:nvSpPr>
              <p:cNvPr id="38" name="Freeform 21"/>
              <p:cNvSpPr>
                <a:spLocks/>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extLst>
            </p:spPr>
            <p:txBody>
              <a:bodyPr/>
              <a:lstStyle/>
              <a:p>
                <a:pPr fontAlgn="auto">
                  <a:spcBef>
                    <a:spcPts val="0"/>
                  </a:spcBef>
                  <a:spcAft>
                    <a:spcPts val="0"/>
                  </a:spcAft>
                  <a:defRPr/>
                </a:pPr>
                <a:endParaRPr lang="en-US">
                  <a:latin typeface="+mn-lt"/>
                  <a:cs typeface="+mn-cs"/>
                </a:endParaRPr>
              </a:p>
            </p:txBody>
          </p:sp>
          <p:sp>
            <p:nvSpPr>
              <p:cNvPr id="39" name="Text Box 22"/>
              <p:cNvSpPr txBox="1">
                <a:spLocks noChangeArrowheads="1"/>
              </p:cNvSpPr>
              <p:nvPr/>
            </p:nvSpPr>
            <p:spPr bwMode="gray">
              <a:xfrm>
                <a:off x="1237" y="3324"/>
                <a:ext cx="274" cy="38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eaLnBrk="0" fontAlgn="auto" hangingPunct="0">
                  <a:spcBef>
                    <a:spcPts val="0"/>
                  </a:spcBef>
                  <a:spcAft>
                    <a:spcPts val="0"/>
                  </a:spcAft>
                  <a:defRPr/>
                </a:pPr>
                <a:r>
                  <a:rPr lang="en-US" sz="2800">
                    <a:solidFill>
                      <a:srgbClr val="FFFFFF"/>
                    </a:solidFill>
                    <a:effectLst>
                      <a:outerShdw blurRad="38100" dist="38100" dir="2700000" algn="tl">
                        <a:srgbClr val="C0C0C0"/>
                      </a:outerShdw>
                    </a:effectLst>
                    <a:latin typeface="+mn-lt"/>
                    <a:cs typeface="+mn-cs"/>
                  </a:rPr>
                  <a:t>3</a:t>
                </a:r>
                <a:endParaRPr lang="en-US" sz="2800">
                  <a:solidFill>
                    <a:srgbClr val="FFFFFF"/>
                  </a:solidFill>
                  <a:effectLst>
                    <a:outerShdw blurRad="38100" dist="38100" dir="2700000" algn="tl">
                      <a:srgbClr val="C0C0C0"/>
                    </a:outerShdw>
                  </a:effectLst>
                  <a:latin typeface="+mn-lt"/>
                  <a:cs typeface="+mn-cs"/>
                </a:endParaRPr>
              </a:p>
            </p:txBody>
          </p:sp>
        </p:grpSp>
        <p:sp>
          <p:nvSpPr>
            <p:cNvPr id="36" name="Text Box 23"/>
            <p:cNvSpPr txBox="1">
              <a:spLocks noChangeArrowheads="1"/>
            </p:cNvSpPr>
            <p:nvPr/>
          </p:nvSpPr>
          <p:spPr bwMode="gray">
            <a:xfrm>
              <a:off x="1872" y="3371"/>
              <a:ext cx="2928" cy="270"/>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fontAlgn="auto" hangingPunct="0">
                <a:spcBef>
                  <a:spcPts val="0"/>
                </a:spcBef>
                <a:spcAft>
                  <a:spcPts val="0"/>
                </a:spcAft>
                <a:defRPr/>
              </a:pPr>
              <a:endParaRPr lang="en-US" i="1" dirty="0">
                <a:solidFill>
                  <a:schemeClr val="accent6">
                    <a:lumMod val="75000"/>
                  </a:schemeClr>
                </a:solidFill>
                <a:latin typeface="+mn-lt"/>
                <a:cs typeface="+mn-cs"/>
              </a:endParaRPr>
            </a:p>
          </p:txBody>
        </p:sp>
      </p:grpSp>
      <p:sp>
        <p:nvSpPr>
          <p:cNvPr id="5" name="Rectangle 4"/>
          <p:cNvSpPr>
            <a:spLocks noChangeArrowheads="1"/>
          </p:cNvSpPr>
          <p:nvPr/>
        </p:nvSpPr>
        <p:spPr bwMode="auto">
          <a:xfrm>
            <a:off x="3832225" y="4292600"/>
            <a:ext cx="1271588" cy="577850"/>
          </a:xfrm>
          <a:prstGeom prst="rect">
            <a:avLst/>
          </a:prstGeom>
          <a:noFill/>
          <a:ln w="9525">
            <a:noFill/>
            <a:miter lim="800000"/>
            <a:headEnd/>
            <a:tailEnd/>
          </a:ln>
        </p:spPr>
        <p:txBody>
          <a:bodyPr wrap="none">
            <a:spAutoFit/>
          </a:bodyPr>
          <a:lstStyle/>
          <a:p>
            <a:pPr>
              <a:lnSpc>
                <a:spcPct val="150000"/>
              </a:lnSpc>
            </a:pPr>
            <a:r>
              <a:rPr lang="vi-VN" sz="2400" b="1">
                <a:solidFill>
                  <a:srgbClr val="0000CC"/>
                </a:solidFill>
              </a:rPr>
              <a:t>Viết bài</a:t>
            </a:r>
          </a:p>
        </p:txBody>
      </p:sp>
      <p:grpSp>
        <p:nvGrpSpPr>
          <p:cNvPr id="40" name="Group 17"/>
          <p:cNvGrpSpPr>
            <a:grpSpLocks/>
          </p:cNvGrpSpPr>
          <p:nvPr/>
        </p:nvGrpSpPr>
        <p:grpSpPr bwMode="auto">
          <a:xfrm>
            <a:off x="1619250" y="5373688"/>
            <a:ext cx="6886575" cy="1111250"/>
            <a:chOff x="912" y="3036"/>
            <a:chExt cx="3984" cy="912"/>
          </a:xfrm>
        </p:grpSpPr>
        <p:sp>
          <p:nvSpPr>
            <p:cNvPr id="41"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latin typeface="+mn-lt"/>
                <a:cs typeface="+mn-cs"/>
              </a:endParaRPr>
            </a:p>
          </p:txBody>
        </p:sp>
        <p:grpSp>
          <p:nvGrpSpPr>
            <p:cNvPr id="40973" name="Group 19"/>
            <p:cNvGrpSpPr>
              <a:grpSpLocks/>
            </p:cNvGrpSpPr>
            <p:nvPr/>
          </p:nvGrpSpPr>
          <p:grpSpPr bwMode="auto">
            <a:xfrm>
              <a:off x="999" y="3120"/>
              <a:ext cx="577" cy="746"/>
              <a:chOff x="999" y="3120"/>
              <a:chExt cx="577" cy="746"/>
            </a:xfrm>
          </p:grpSpPr>
          <p:sp>
            <p:nvSpPr>
              <p:cNvPr id="40975" name="AutoShape 20"/>
              <p:cNvSpPr>
                <a:spLocks noChangeArrowheads="1"/>
              </p:cNvSpPr>
              <p:nvPr/>
            </p:nvSpPr>
            <p:spPr bwMode="gray">
              <a:xfrm>
                <a:off x="999" y="3120"/>
                <a:ext cx="577" cy="746"/>
              </a:xfrm>
              <a:prstGeom prst="roundRect">
                <a:avLst>
                  <a:gd name="adj" fmla="val 11921"/>
                </a:avLst>
              </a:prstGeom>
              <a:solidFill>
                <a:srgbClr val="FF9966"/>
              </a:solidFill>
              <a:ln w="38100">
                <a:solidFill>
                  <a:schemeClr val="bg1"/>
                </a:solidFill>
                <a:round/>
                <a:headEnd/>
                <a:tailEnd/>
              </a:ln>
            </p:spPr>
            <p:txBody>
              <a:bodyPr wrap="none" anchor="ctr"/>
              <a:lstStyle/>
              <a:p>
                <a:endParaRPr lang="en-US">
                  <a:latin typeface="Calibri" pitchFamily="34" charset="0"/>
                </a:endParaRPr>
              </a:p>
            </p:txBody>
          </p:sp>
          <p:sp>
            <p:nvSpPr>
              <p:cNvPr id="45" name="Freeform 21"/>
              <p:cNvSpPr>
                <a:spLocks/>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extLst>
            </p:spPr>
            <p:txBody>
              <a:bodyPr/>
              <a:lstStyle/>
              <a:p>
                <a:pPr fontAlgn="auto">
                  <a:spcBef>
                    <a:spcPts val="0"/>
                  </a:spcBef>
                  <a:spcAft>
                    <a:spcPts val="0"/>
                  </a:spcAft>
                  <a:defRPr/>
                </a:pPr>
                <a:endParaRPr lang="en-US">
                  <a:latin typeface="+mn-lt"/>
                  <a:cs typeface="+mn-cs"/>
                </a:endParaRPr>
              </a:p>
            </p:txBody>
          </p:sp>
          <p:sp>
            <p:nvSpPr>
              <p:cNvPr id="46" name="Text Box 22"/>
              <p:cNvSpPr txBox="1">
                <a:spLocks noChangeArrowheads="1"/>
              </p:cNvSpPr>
              <p:nvPr/>
            </p:nvSpPr>
            <p:spPr bwMode="gray">
              <a:xfrm>
                <a:off x="1199" y="3312"/>
                <a:ext cx="207" cy="43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eaLnBrk="0" fontAlgn="auto" hangingPunct="0">
                  <a:spcBef>
                    <a:spcPts val="0"/>
                  </a:spcBef>
                  <a:spcAft>
                    <a:spcPts val="0"/>
                  </a:spcAft>
                  <a:defRPr/>
                </a:pPr>
                <a:r>
                  <a:rPr lang="en-US" sz="2800" b="1" dirty="0">
                    <a:effectLst>
                      <a:outerShdw blurRad="38100" dist="38100" dir="2700000" algn="tl">
                        <a:srgbClr val="000000">
                          <a:alpha val="43137"/>
                        </a:srgbClr>
                      </a:outerShdw>
                    </a:effectLst>
                    <a:latin typeface="+mn-lt"/>
                    <a:cs typeface="+mn-cs"/>
                  </a:rPr>
                  <a:t>4</a:t>
                </a:r>
                <a:endParaRPr lang="en-US" sz="2800" b="1" dirty="0">
                  <a:effectLst>
                    <a:outerShdw blurRad="38100" dist="38100" dir="2700000" algn="tl">
                      <a:srgbClr val="000000">
                        <a:alpha val="43137"/>
                      </a:srgbClr>
                    </a:outerShdw>
                  </a:effectLst>
                  <a:latin typeface="+mn-lt"/>
                  <a:cs typeface="+mn-cs"/>
                </a:endParaRPr>
              </a:p>
            </p:txBody>
          </p:sp>
        </p:grpSp>
        <p:sp>
          <p:nvSpPr>
            <p:cNvPr id="43" name="Text Box 23"/>
            <p:cNvSpPr txBox="1">
              <a:spLocks noChangeArrowheads="1"/>
            </p:cNvSpPr>
            <p:nvPr/>
          </p:nvSpPr>
          <p:spPr bwMode="gray">
            <a:xfrm>
              <a:off x="1872" y="3371"/>
              <a:ext cx="2928" cy="270"/>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fontAlgn="auto" hangingPunct="0">
                <a:spcBef>
                  <a:spcPts val="0"/>
                </a:spcBef>
                <a:spcAft>
                  <a:spcPts val="0"/>
                </a:spcAft>
                <a:defRPr/>
              </a:pPr>
              <a:endParaRPr lang="en-US" i="1" dirty="0">
                <a:solidFill>
                  <a:schemeClr val="accent6">
                    <a:lumMod val="75000"/>
                  </a:schemeClr>
                </a:solidFill>
                <a:latin typeface="+mn-lt"/>
                <a:cs typeface="+mn-cs"/>
              </a:endParaRPr>
            </a:p>
          </p:txBody>
        </p:sp>
      </p:grpSp>
      <p:sp>
        <p:nvSpPr>
          <p:cNvPr id="47" name="Rectangle 46"/>
          <p:cNvSpPr>
            <a:spLocks noChangeArrowheads="1"/>
          </p:cNvSpPr>
          <p:nvPr/>
        </p:nvSpPr>
        <p:spPr bwMode="auto">
          <a:xfrm>
            <a:off x="2771775" y="5589588"/>
            <a:ext cx="5719763" cy="577850"/>
          </a:xfrm>
          <a:prstGeom prst="rect">
            <a:avLst/>
          </a:prstGeom>
          <a:noFill/>
          <a:ln w="9525">
            <a:noFill/>
            <a:miter lim="800000"/>
            <a:headEnd/>
            <a:tailEnd/>
          </a:ln>
        </p:spPr>
        <p:txBody>
          <a:bodyPr wrap="none">
            <a:spAutoFit/>
          </a:bodyPr>
          <a:lstStyle/>
          <a:p>
            <a:pPr>
              <a:lnSpc>
                <a:spcPct val="150000"/>
              </a:lnSpc>
            </a:pPr>
            <a:r>
              <a:rPr lang="vi-VN" sz="2400" b="1">
                <a:solidFill>
                  <a:srgbClr val="0000CC"/>
                </a:solidFill>
              </a:rPr>
              <a:t>Xem lại, chỉnh sửa và rút kinh nghiệm</a:t>
            </a: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图片 2"/>
          <p:cNvPicPr>
            <a:picLocks noChangeAspect="1"/>
          </p:cNvPicPr>
          <p:nvPr/>
        </p:nvPicPr>
        <p:blipFill>
          <a:blip r:embed="rId3"/>
          <a:srcRect/>
          <a:stretch>
            <a:fillRect/>
          </a:stretch>
        </p:blipFill>
        <p:spPr bwMode="auto">
          <a:xfrm>
            <a:off x="1795463" y="0"/>
            <a:ext cx="7348537" cy="6858000"/>
          </a:xfrm>
          <a:prstGeom prst="rect">
            <a:avLst/>
          </a:prstGeom>
          <a:noFill/>
          <a:ln w="9525">
            <a:noFill/>
            <a:miter lim="800000"/>
            <a:headEnd/>
            <a:tailEnd/>
          </a:ln>
        </p:spPr>
      </p:pic>
      <p:grpSp>
        <p:nvGrpSpPr>
          <p:cNvPr id="43010" name="组合 13"/>
          <p:cNvGrpSpPr>
            <a:grpSpLocks/>
          </p:cNvGrpSpPr>
          <p:nvPr/>
        </p:nvGrpSpPr>
        <p:grpSpPr bwMode="auto">
          <a:xfrm>
            <a:off x="1219200" y="203200"/>
            <a:ext cx="7138988" cy="1785938"/>
            <a:chOff x="3989878" y="372140"/>
            <a:chExt cx="5955984" cy="1786269"/>
          </a:xfrm>
        </p:grpSpPr>
        <p:pic>
          <p:nvPicPr>
            <p:cNvPr id="43018" name="Picture 15"/>
            <p:cNvPicPr>
              <a:picLocks noChangeAspect="1" noChangeArrowheads="1"/>
            </p:cNvPicPr>
            <p:nvPr/>
          </p:nvPicPr>
          <p:blipFill>
            <a:blip r:embed="rId4"/>
            <a:srcRect/>
            <a:stretch>
              <a:fillRect/>
            </a:stretch>
          </p:blipFill>
          <p:spPr bwMode="auto">
            <a:xfrm rot="-5400000">
              <a:off x="6414775" y="-1372678"/>
              <a:ext cx="1106190" cy="5955983"/>
            </a:xfrm>
            <a:prstGeom prst="rect">
              <a:avLst/>
            </a:prstGeom>
            <a:noFill/>
            <a:ln w="9525">
              <a:noFill/>
              <a:miter lim="800000"/>
              <a:headEnd/>
              <a:tailEnd/>
            </a:ln>
          </p:spPr>
        </p:pic>
        <p:sp>
          <p:nvSpPr>
            <p:cNvPr id="20" name="矩形 17"/>
            <p:cNvSpPr/>
            <p:nvPr/>
          </p:nvSpPr>
          <p:spPr>
            <a:xfrm>
              <a:off x="3989878" y="372140"/>
              <a:ext cx="5955984" cy="679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pic>
        <p:nvPicPr>
          <p:cNvPr id="43011" name="图片 18"/>
          <p:cNvPicPr>
            <a:picLocks noChangeAspect="1" noChangeArrowheads="1"/>
          </p:cNvPicPr>
          <p:nvPr/>
        </p:nvPicPr>
        <p:blipFill>
          <a:blip r:embed="rId5"/>
          <a:srcRect/>
          <a:stretch>
            <a:fillRect/>
          </a:stretch>
        </p:blipFill>
        <p:spPr bwMode="auto">
          <a:xfrm>
            <a:off x="-681038" y="-179388"/>
            <a:ext cx="1612901" cy="1614488"/>
          </a:xfrm>
          <a:prstGeom prst="rect">
            <a:avLst/>
          </a:prstGeom>
          <a:noFill/>
          <a:ln w="9525">
            <a:noFill/>
            <a:miter lim="800000"/>
            <a:headEnd/>
            <a:tailEnd/>
          </a:ln>
        </p:spPr>
      </p:pic>
      <p:pic>
        <p:nvPicPr>
          <p:cNvPr id="43012" name="图片 18"/>
          <p:cNvPicPr>
            <a:picLocks noChangeAspect="1" noChangeArrowheads="1"/>
          </p:cNvPicPr>
          <p:nvPr/>
        </p:nvPicPr>
        <p:blipFill>
          <a:blip r:embed="rId5"/>
          <a:srcRect/>
          <a:stretch>
            <a:fillRect/>
          </a:stretch>
        </p:blipFill>
        <p:spPr bwMode="auto">
          <a:xfrm>
            <a:off x="8358188" y="-373063"/>
            <a:ext cx="1614487" cy="1612901"/>
          </a:xfrm>
          <a:prstGeom prst="rect">
            <a:avLst/>
          </a:prstGeom>
          <a:noFill/>
          <a:ln w="9525">
            <a:noFill/>
            <a:miter lim="800000"/>
            <a:headEnd/>
            <a:tailEnd/>
          </a:ln>
        </p:spPr>
      </p:pic>
      <p:sp>
        <p:nvSpPr>
          <p:cNvPr id="12" name="Rectangle 11"/>
          <p:cNvSpPr/>
          <p:nvPr/>
        </p:nvSpPr>
        <p:spPr>
          <a:xfrm>
            <a:off x="3341688" y="146050"/>
            <a:ext cx="2538412" cy="584200"/>
          </a:xfrm>
          <a:prstGeom prst="rect">
            <a:avLst/>
          </a:prstGeom>
        </p:spPr>
        <p:txBody>
          <a:bodyPr wrap="none">
            <a:spAutoFit/>
          </a:bodyPr>
          <a:lstStyle/>
          <a:p>
            <a:pPr fontAlgn="auto">
              <a:spcBef>
                <a:spcPts val="0"/>
              </a:spcBef>
              <a:spcAft>
                <a:spcPts val="0"/>
              </a:spcAft>
              <a:defRPr/>
            </a:pPr>
            <a:r>
              <a:rPr lang="vi-VN" sz="3200" b="1" dirty="0">
                <a:solidFill>
                  <a:srgbClr val="FF0000"/>
                </a:solidFill>
                <a:latin typeface="+mj-lt"/>
                <a:cs typeface="+mn-cs"/>
              </a:rPr>
              <a:t>LUYỆN TẬP</a:t>
            </a:r>
            <a:endParaRPr lang="vi-VN" sz="3200" dirty="0">
              <a:solidFill>
                <a:srgbClr val="FF0000"/>
              </a:solidFill>
              <a:latin typeface="+mj-lt"/>
              <a:cs typeface="+mn-cs"/>
            </a:endParaRPr>
          </a:p>
        </p:txBody>
      </p:sp>
      <p:pic>
        <p:nvPicPr>
          <p:cNvPr id="48" name="图片 9">
            <a:extLst>
              <a:ext uri="{FF2B5EF4-FFF2-40B4-BE49-F238E27FC236}"/>
            </a:extLst>
          </p:cNvPr>
          <p:cNvPicPr>
            <a:picLocks noChangeAspect="1"/>
          </p:cNvPicPr>
          <p:nvPr/>
        </p:nvPicPr>
        <p:blipFill>
          <a:blip r:embed="rId6" cstate="print">
            <a:extLst>
              <a:ext uri="{28A0092B-C50C-407E-A947-70E740481C1C}"/>
            </a:extLst>
          </a:blip>
          <a:stretch>
            <a:fillRect/>
          </a:stretch>
        </p:blipFill>
        <p:spPr>
          <a:xfrm>
            <a:off x="1672327" y="1239264"/>
            <a:ext cx="6212041" cy="4192973"/>
          </a:xfrm>
          <a:prstGeom prst="rect">
            <a:avLst/>
          </a:prstGeom>
          <a:ln>
            <a:noFill/>
          </a:ln>
          <a:effectLst>
            <a:softEdge rad="112500"/>
          </a:effectLst>
        </p:spPr>
      </p:pic>
      <p:pic>
        <p:nvPicPr>
          <p:cNvPr id="43015" name="图片 7"/>
          <p:cNvPicPr>
            <a:picLocks noChangeAspect="1"/>
          </p:cNvPicPr>
          <p:nvPr/>
        </p:nvPicPr>
        <p:blipFill>
          <a:blip r:embed="rId7"/>
          <a:srcRect/>
          <a:stretch>
            <a:fillRect/>
          </a:stretch>
        </p:blipFill>
        <p:spPr bwMode="auto">
          <a:xfrm rot="-506781">
            <a:off x="65088" y="5291138"/>
            <a:ext cx="3214687" cy="1438275"/>
          </a:xfrm>
          <a:prstGeom prst="rect">
            <a:avLst/>
          </a:prstGeom>
          <a:noFill/>
          <a:ln w="9525">
            <a:noFill/>
            <a:miter lim="800000"/>
            <a:headEnd/>
            <a:tailEnd/>
          </a:ln>
        </p:spPr>
      </p:pic>
      <p:sp>
        <p:nvSpPr>
          <p:cNvPr id="9" name="Rectangle 8"/>
          <p:cNvSpPr/>
          <p:nvPr/>
        </p:nvSpPr>
        <p:spPr>
          <a:xfrm>
            <a:off x="2325238" y="2620915"/>
            <a:ext cx="2376264" cy="83099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4800" b="1" cap="all" dirty="0">
                <a:ln w="0"/>
                <a:effectLst>
                  <a:reflection blurRad="12700" stA="50000" endPos="50000" dist="5000" dir="5400000" sy="-100000" rotWithShape="0"/>
                </a:effectLst>
                <a:latin typeface="+mn-lt"/>
                <a:cs typeface="+mn-cs"/>
              </a:rPr>
              <a:t>ĐỀ BÀI:</a:t>
            </a:r>
            <a:endParaRPr lang="en-US" sz="4800" b="1" cap="all" dirty="0">
              <a:ln w="0"/>
              <a:effectLst>
                <a:reflection blurRad="12700" stA="50000" endPos="50000" dist="5000" dir="5400000" sy="-100000" rotWithShape="0"/>
              </a:effectLst>
              <a:latin typeface="+mn-lt"/>
              <a:cs typeface="+mn-cs"/>
            </a:endParaRPr>
          </a:p>
        </p:txBody>
      </p:sp>
      <p:sp>
        <p:nvSpPr>
          <p:cNvPr id="10" name="Rectangle 9"/>
          <p:cNvSpPr>
            <a:spLocks noChangeArrowheads="1"/>
          </p:cNvSpPr>
          <p:nvPr/>
        </p:nvSpPr>
        <p:spPr bwMode="auto">
          <a:xfrm>
            <a:off x="4702175" y="1589088"/>
            <a:ext cx="3095625" cy="2862262"/>
          </a:xfrm>
          <a:prstGeom prst="rect">
            <a:avLst/>
          </a:prstGeom>
          <a:noFill/>
          <a:ln w="9525">
            <a:noFill/>
            <a:miter lim="800000"/>
            <a:headEnd/>
            <a:tailEnd/>
          </a:ln>
        </p:spPr>
        <p:txBody>
          <a:bodyPr>
            <a:spAutoFit/>
          </a:bodyPr>
          <a:lstStyle/>
          <a:p>
            <a:pPr algn="ctr"/>
            <a:r>
              <a:rPr lang="en-US" sz="3600" b="1" i="1">
                <a:latin typeface="Calibri" pitchFamily="34" charset="0"/>
              </a:rPr>
              <a:t>Hãy tả lại một </a:t>
            </a:r>
            <a:r>
              <a:rPr lang="en-US" sz="3600" b="1" i="1">
                <a:solidFill>
                  <a:srgbClr val="0000CC"/>
                </a:solidFill>
                <a:latin typeface="Calibri" pitchFamily="34" charset="0"/>
              </a:rPr>
              <a:t>cảnh sinh hoạt </a:t>
            </a:r>
            <a:r>
              <a:rPr lang="en-US" sz="3600" b="1" i="1">
                <a:latin typeface="Calibri" pitchFamily="34" charset="0"/>
              </a:rPr>
              <a:t>mà em có dịp quan sát hoặc tham dự </a:t>
            </a:r>
            <a:endParaRPr lang="vi-VN" sz="3600"/>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组合 13"/>
          <p:cNvGrpSpPr>
            <a:grpSpLocks/>
          </p:cNvGrpSpPr>
          <p:nvPr/>
        </p:nvGrpSpPr>
        <p:grpSpPr bwMode="auto">
          <a:xfrm>
            <a:off x="1219200" y="9525"/>
            <a:ext cx="7138988" cy="1785938"/>
            <a:chOff x="3989878" y="372140"/>
            <a:chExt cx="5955984" cy="1786269"/>
          </a:xfrm>
        </p:grpSpPr>
        <p:pic>
          <p:nvPicPr>
            <p:cNvPr id="45064" name="Picture 15"/>
            <p:cNvPicPr>
              <a:picLocks noChangeAspect="1" noChangeArrowheads="1"/>
            </p:cNvPicPr>
            <p:nvPr/>
          </p:nvPicPr>
          <p:blipFill>
            <a:blip r:embed="rId3"/>
            <a:srcRect/>
            <a:stretch>
              <a:fillRect/>
            </a:stretch>
          </p:blipFill>
          <p:spPr bwMode="auto">
            <a:xfrm rot="-5400000">
              <a:off x="6414775" y="-1372678"/>
              <a:ext cx="1106190" cy="5955983"/>
            </a:xfrm>
            <a:prstGeom prst="rect">
              <a:avLst/>
            </a:prstGeom>
            <a:noFill/>
            <a:ln w="9525">
              <a:noFill/>
              <a:miter lim="800000"/>
              <a:headEnd/>
              <a:tailEnd/>
            </a:ln>
          </p:spPr>
        </p:pic>
        <p:sp>
          <p:nvSpPr>
            <p:cNvPr id="20" name="矩形 17"/>
            <p:cNvSpPr/>
            <p:nvPr/>
          </p:nvSpPr>
          <p:spPr>
            <a:xfrm>
              <a:off x="3989878" y="372140"/>
              <a:ext cx="5955984" cy="679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pic>
        <p:nvPicPr>
          <p:cNvPr id="45058" name="图片 18"/>
          <p:cNvPicPr>
            <a:picLocks noChangeAspect="1" noChangeArrowheads="1"/>
          </p:cNvPicPr>
          <p:nvPr/>
        </p:nvPicPr>
        <p:blipFill>
          <a:blip r:embed="rId4"/>
          <a:srcRect/>
          <a:stretch>
            <a:fillRect/>
          </a:stretch>
        </p:blipFill>
        <p:spPr bwMode="auto">
          <a:xfrm>
            <a:off x="-485775" y="-373063"/>
            <a:ext cx="1612900" cy="1614488"/>
          </a:xfrm>
          <a:prstGeom prst="rect">
            <a:avLst/>
          </a:prstGeom>
          <a:noFill/>
          <a:ln w="9525">
            <a:noFill/>
            <a:miter lim="800000"/>
            <a:headEnd/>
            <a:tailEnd/>
          </a:ln>
        </p:spPr>
      </p:pic>
      <p:pic>
        <p:nvPicPr>
          <p:cNvPr id="45059" name="图片 18"/>
          <p:cNvPicPr>
            <a:picLocks noChangeAspect="1" noChangeArrowheads="1"/>
          </p:cNvPicPr>
          <p:nvPr/>
        </p:nvPicPr>
        <p:blipFill>
          <a:blip r:embed="rId4"/>
          <a:srcRect/>
          <a:stretch>
            <a:fillRect/>
          </a:stretch>
        </p:blipFill>
        <p:spPr bwMode="auto">
          <a:xfrm>
            <a:off x="7740650" y="-344488"/>
            <a:ext cx="1614488" cy="1612901"/>
          </a:xfrm>
          <a:prstGeom prst="rect">
            <a:avLst/>
          </a:prstGeom>
          <a:noFill/>
          <a:ln w="9525">
            <a:noFill/>
            <a:miter lim="800000"/>
            <a:headEnd/>
            <a:tailEnd/>
          </a:ln>
        </p:spPr>
      </p:pic>
      <p:sp>
        <p:nvSpPr>
          <p:cNvPr id="45060" name="Rectangle 11"/>
          <p:cNvSpPr>
            <a:spLocks noChangeArrowheads="1"/>
          </p:cNvSpPr>
          <p:nvPr/>
        </p:nvSpPr>
        <p:spPr bwMode="auto">
          <a:xfrm>
            <a:off x="682625" y="87313"/>
            <a:ext cx="7532688" cy="461962"/>
          </a:xfrm>
          <a:prstGeom prst="rect">
            <a:avLst/>
          </a:prstGeom>
          <a:noFill/>
          <a:ln w="9525">
            <a:noFill/>
            <a:miter lim="800000"/>
            <a:headEnd/>
            <a:tailEnd/>
          </a:ln>
        </p:spPr>
        <p:txBody>
          <a:bodyPr wrap="none">
            <a:spAutoFit/>
          </a:bodyPr>
          <a:lstStyle/>
          <a:p>
            <a:pPr algn="ctr"/>
            <a:r>
              <a:rPr lang="en-US" sz="2400" b="1">
                <a:solidFill>
                  <a:srgbClr val="FF0000"/>
                </a:solidFill>
                <a:latin typeface="Times New Roman" pitchFamily="18" charset="0"/>
                <a:cs typeface="Times New Roman" pitchFamily="18" charset="0"/>
              </a:rPr>
              <a:t>LUYỆN TẬP:</a:t>
            </a:r>
            <a:r>
              <a:rPr lang="vi-VN" sz="2400" b="1">
                <a:solidFill>
                  <a:srgbClr val="FF0000"/>
                </a:solidFill>
                <a:latin typeface="Times New Roman" pitchFamily="18" charset="0"/>
                <a:cs typeface="Times New Roman" pitchFamily="18" charset="0"/>
              </a:rPr>
              <a:t> VIẾT BÀI VĂN TẢ CẢNH SINH HOẠT</a:t>
            </a:r>
            <a:endParaRPr lang="vi-VN" sz="2400">
              <a:solidFill>
                <a:srgbClr val="FF0000"/>
              </a:solidFill>
              <a:latin typeface="Times New Roman" pitchFamily="18" charset="0"/>
              <a:cs typeface="Times New Roman" pitchFamily="18" charset="0"/>
            </a:endParaRPr>
          </a:p>
        </p:txBody>
      </p:sp>
      <p:sp>
        <p:nvSpPr>
          <p:cNvPr id="23" name="Rectangle 22"/>
          <p:cNvSpPr/>
          <p:nvPr/>
        </p:nvSpPr>
        <p:spPr>
          <a:xfrm>
            <a:off x="323850" y="1066800"/>
            <a:ext cx="4572000" cy="1538288"/>
          </a:xfrm>
          <a:prstGeom prst="rect">
            <a:avLst/>
          </a:prstGeom>
        </p:spPr>
        <p:txBody>
          <a:bodyPr>
            <a:spAutoFit/>
          </a:bodyPr>
          <a:lstStyle/>
          <a:p>
            <a:pPr fontAlgn="auto">
              <a:spcBef>
                <a:spcPts val="0"/>
              </a:spcBef>
              <a:spcAft>
                <a:spcPts val="0"/>
              </a:spcAft>
              <a:defRPr/>
            </a:pPr>
            <a:r>
              <a:rPr lang="vi-VN" sz="2400" b="1" dirty="0">
                <a:solidFill>
                  <a:srgbClr val="0000CC"/>
                </a:solidFill>
                <a:latin typeface="+mj-lt"/>
                <a:cs typeface="+mn-cs"/>
              </a:rPr>
              <a:t>1. Chuẩn bị trước khi viết</a:t>
            </a:r>
            <a:endParaRPr lang="vi-VN" sz="2400" dirty="0">
              <a:solidFill>
                <a:srgbClr val="0000CC"/>
              </a:solidFill>
              <a:latin typeface="+mj-lt"/>
              <a:cs typeface="+mn-cs"/>
            </a:endParaRPr>
          </a:p>
          <a:p>
            <a:pPr fontAlgn="auto">
              <a:spcBef>
                <a:spcPts val="0"/>
              </a:spcBef>
              <a:spcAft>
                <a:spcPts val="0"/>
              </a:spcAft>
              <a:defRPr/>
            </a:pPr>
            <a:r>
              <a:rPr lang="vi-VN" sz="2200" b="1" dirty="0">
                <a:latin typeface="+mj-lt"/>
                <a:cs typeface="+mn-cs"/>
              </a:rPr>
              <a:t>    </a:t>
            </a:r>
            <a:r>
              <a:rPr lang="vi-VN" sz="2400" dirty="0">
                <a:latin typeface="+mj-lt"/>
                <a:cs typeface="+mn-cs"/>
              </a:rPr>
              <a:t>- Xác định đề tài</a:t>
            </a:r>
          </a:p>
          <a:p>
            <a:pPr fontAlgn="auto">
              <a:spcBef>
                <a:spcPts val="0"/>
              </a:spcBef>
              <a:spcAft>
                <a:spcPts val="0"/>
              </a:spcAft>
              <a:defRPr/>
            </a:pPr>
            <a:r>
              <a:rPr lang="vi-VN" sz="2400" dirty="0">
                <a:latin typeface="+mj-lt"/>
                <a:cs typeface="+mn-cs"/>
              </a:rPr>
              <a:t>    - </a:t>
            </a:r>
            <a:r>
              <a:rPr lang="vi-VN" sz="2400" dirty="0">
                <a:latin typeface="+mj-lt"/>
                <a:cs typeface="+mn-cs"/>
              </a:rPr>
              <a:t>Thu thập tư liệu</a:t>
            </a:r>
          </a:p>
          <a:p>
            <a:pPr fontAlgn="auto">
              <a:spcBef>
                <a:spcPts val="0"/>
              </a:spcBef>
              <a:spcAft>
                <a:spcPts val="0"/>
              </a:spcAft>
              <a:defRPr/>
            </a:pPr>
            <a:endParaRPr lang="vi-VN" sz="2200" dirty="0">
              <a:latin typeface="+mj-lt"/>
              <a:cs typeface="+mn-cs"/>
            </a:endParaRPr>
          </a:p>
        </p:txBody>
      </p:sp>
      <p:sp>
        <p:nvSpPr>
          <p:cNvPr id="2" name="Rectangle 1"/>
          <p:cNvSpPr/>
          <p:nvPr/>
        </p:nvSpPr>
        <p:spPr>
          <a:xfrm>
            <a:off x="333375" y="2205038"/>
            <a:ext cx="3017838" cy="461962"/>
          </a:xfrm>
          <a:prstGeom prst="rect">
            <a:avLst/>
          </a:prstGeom>
        </p:spPr>
        <p:txBody>
          <a:bodyPr wrap="none">
            <a:spAutoFit/>
          </a:bodyPr>
          <a:lstStyle/>
          <a:p>
            <a:pPr fontAlgn="auto">
              <a:spcBef>
                <a:spcPts val="0"/>
              </a:spcBef>
              <a:spcAft>
                <a:spcPts val="0"/>
              </a:spcAft>
              <a:defRPr/>
            </a:pPr>
            <a:r>
              <a:rPr lang="vi-VN" sz="2400" b="1" dirty="0">
                <a:solidFill>
                  <a:srgbClr val="0000CC"/>
                </a:solidFill>
                <a:latin typeface="+mj-lt"/>
                <a:cs typeface="+mn-cs"/>
              </a:rPr>
              <a:t>2. Tìm </a:t>
            </a:r>
            <a:r>
              <a:rPr lang="vi-VN" sz="2400" b="1" dirty="0">
                <a:solidFill>
                  <a:srgbClr val="0000CC"/>
                </a:solidFill>
                <a:latin typeface="+mj-lt"/>
                <a:cs typeface="+mn-cs"/>
              </a:rPr>
              <a:t>ý và lập dàn </a:t>
            </a:r>
            <a:r>
              <a:rPr lang="vi-VN" sz="2400" b="1" dirty="0">
                <a:solidFill>
                  <a:srgbClr val="0000CC"/>
                </a:solidFill>
                <a:latin typeface="+mj-lt"/>
                <a:cs typeface="+mn-cs"/>
              </a:rPr>
              <a:t>ý</a:t>
            </a:r>
            <a:endParaRPr lang="vi-VN" sz="2400" dirty="0">
              <a:solidFill>
                <a:srgbClr val="0000CC"/>
              </a:solidFill>
              <a:latin typeface="+mj-lt"/>
              <a:cs typeface="+mn-cs"/>
            </a:endParaRPr>
          </a:p>
        </p:txBody>
      </p:sp>
      <p:pic>
        <p:nvPicPr>
          <p:cNvPr id="45063" name="图片 24"/>
          <p:cNvPicPr>
            <a:picLocks noChangeAspect="1"/>
          </p:cNvPicPr>
          <p:nvPr/>
        </p:nvPicPr>
        <p:blipFill>
          <a:blip r:embed="rId5"/>
          <a:srcRect/>
          <a:stretch>
            <a:fillRect/>
          </a:stretch>
        </p:blipFill>
        <p:spPr bwMode="auto">
          <a:xfrm>
            <a:off x="0" y="5013325"/>
            <a:ext cx="9036050" cy="1760538"/>
          </a:xfrm>
          <a:prstGeom prst="rect">
            <a:avLst/>
          </a:prstGeom>
          <a:noFill/>
          <a:ln w="9525">
            <a:noFill/>
            <a:miter lim="800000"/>
            <a:headEnd/>
            <a:tailEnd/>
          </a:ln>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fade">
                                      <p:cBhvr>
                                        <p:cTn id="17" dur="5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hape">
            <a:hlinkClick r:id="" action="ppaction://media"/>
          </p:cNvPr>
          <p:cNvPicPr>
            <a:picLocks noRot="1" noChangeAspect="1"/>
          </p:cNvPicPr>
          <p:nvPr>
            <a:audioFile r:link="rId1"/>
          </p:nvPr>
        </p:nvPicPr>
        <p:blipFill>
          <a:blip r:embed="rId4"/>
          <a:srcRect/>
          <a:stretch>
            <a:fillRect/>
          </a:stretch>
        </p:blipFill>
        <p:spPr bwMode="auto">
          <a:xfrm>
            <a:off x="184150" y="-1395413"/>
            <a:ext cx="457200" cy="608013"/>
          </a:xfrm>
          <a:prstGeom prst="rect">
            <a:avLst/>
          </a:prstGeom>
          <a:noFill/>
          <a:ln w="9525">
            <a:noFill/>
            <a:miter lim="800000"/>
            <a:headEnd/>
            <a:tailEnd/>
          </a:ln>
        </p:spPr>
      </p:pic>
      <p:pic>
        <p:nvPicPr>
          <p:cNvPr id="3" name="图片 2"/>
          <p:cNvPicPr>
            <a:picLocks noChangeAspect="1"/>
          </p:cNvPicPr>
          <p:nvPr/>
        </p:nvPicPr>
        <p:blipFill>
          <a:blip r:embed="rId5"/>
          <a:srcRect/>
          <a:stretch>
            <a:fillRect/>
          </a:stretch>
        </p:blipFill>
        <p:spPr bwMode="auto">
          <a:xfrm>
            <a:off x="0" y="1588"/>
            <a:ext cx="9144000" cy="6854825"/>
          </a:xfrm>
          <a:prstGeom prst="rect">
            <a:avLst/>
          </a:prstGeom>
          <a:noFill/>
          <a:ln w="9525">
            <a:noFill/>
            <a:miter lim="800000"/>
            <a:headEnd/>
            <a:tailEnd/>
          </a:ln>
        </p:spPr>
      </p:pic>
      <p:sp>
        <p:nvSpPr>
          <p:cNvPr id="2" name="Rectangle 1"/>
          <p:cNvSpPr/>
          <p:nvPr/>
        </p:nvSpPr>
        <p:spPr>
          <a:xfrm>
            <a:off x="1043608" y="968534"/>
            <a:ext cx="8868365" cy="132343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BÀI 5: TRÒ CHUYỆN CÙNG THIÊN NHIÊN</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p:cTn id="8" repeatCount="indefinite" fill="hold" display="0">
                  <p:stCondLst>
                    <p:cond delay="indefinite"/>
                  </p:stCondLst>
                  <p:endCondLst>
                    <p:cond evt="onStopAudio" delay="0">
                      <p:tgtEl>
                        <p:sldTgt/>
                      </p:tgtEl>
                    </p:cond>
                  </p:endCondLst>
                </p:cTn>
                <p:tgtEl>
                  <p:spTgt spid="9"/>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9225" y="69850"/>
            <a:ext cx="8856663" cy="6370638"/>
          </a:xfrm>
          <a:prstGeom prst="rect">
            <a:avLst/>
          </a:prstGeom>
          <a:solidFill>
            <a:schemeClr val="accent6">
              <a:lumMod val="20000"/>
              <a:lumOff val="80000"/>
            </a:schemeClr>
          </a:solidFill>
          <a:ln>
            <a:noFill/>
          </a:ln>
        </p:spPr>
        <p:txBody>
          <a:bodyPr>
            <a:spAutoFit/>
          </a:bodyPr>
          <a:lstStyle/>
          <a:p>
            <a:pPr fontAlgn="auto">
              <a:spcBef>
                <a:spcPts val="0"/>
              </a:spcBef>
              <a:spcAft>
                <a:spcPts val="0"/>
              </a:spcAft>
              <a:defRPr/>
            </a:pPr>
            <a:r>
              <a:rPr lang="en-US" sz="2000" b="1" i="1" dirty="0">
                <a:solidFill>
                  <a:srgbClr val="0000CC"/>
                </a:solidFill>
                <a:latin typeface="+mn-lt"/>
                <a:cs typeface="+mn-cs"/>
              </a:rPr>
              <a:t> </a:t>
            </a:r>
            <a:endParaRPr lang="en-US" sz="2000" b="1" i="1" dirty="0">
              <a:solidFill>
                <a:srgbClr val="0000CC"/>
              </a:solidFill>
              <a:latin typeface="+mn-lt"/>
              <a:cs typeface="+mn-cs"/>
            </a:endParaRPr>
          </a:p>
          <a:p>
            <a:pPr fontAlgn="auto">
              <a:spcBef>
                <a:spcPts val="0"/>
              </a:spcBef>
              <a:spcAft>
                <a:spcPts val="0"/>
              </a:spcAft>
              <a:defRPr/>
            </a:pPr>
            <a:endParaRPr lang="en-US" sz="2000" b="1" i="1" dirty="0">
              <a:solidFill>
                <a:srgbClr val="0000CC"/>
              </a:solidFill>
              <a:latin typeface="+mn-lt"/>
              <a:cs typeface="+mn-cs"/>
            </a:endParaRPr>
          </a:p>
          <a:p>
            <a:pPr fontAlgn="auto">
              <a:spcBef>
                <a:spcPts val="0"/>
              </a:spcBef>
              <a:spcAft>
                <a:spcPts val="0"/>
              </a:spcAft>
              <a:defRPr/>
            </a:pPr>
            <a:endParaRPr lang="vi-VN" sz="2000" dirty="0">
              <a:solidFill>
                <a:srgbClr val="0000CC"/>
              </a:solidFill>
              <a:latin typeface="+mn-lt"/>
              <a:cs typeface="+mn-cs"/>
            </a:endParaRPr>
          </a:p>
          <a:p>
            <a:pPr fontAlgn="auto">
              <a:spcBef>
                <a:spcPts val="0"/>
              </a:spcBef>
              <a:spcAft>
                <a:spcPts val="0"/>
              </a:spcAft>
              <a:defRPr/>
            </a:pPr>
            <a:r>
              <a:rPr lang="en-US" sz="2000" dirty="0" err="1">
                <a:solidFill>
                  <a:srgbClr val="0000CC"/>
                </a:solidFill>
                <a:latin typeface="Times New Roman" pitchFamily="18" charset="0"/>
                <a:cs typeface="Times New Roman" pitchFamily="18" charset="0"/>
              </a:rPr>
              <a:t>Tôi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muốn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viết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văn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bản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tả</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lại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cảnh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sinh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hoạt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nào</a:t>
            </a:r>
            <a:r>
              <a:rPr lang="en-US" sz="2000" dirty="0">
                <a:solidFill>
                  <a:srgbClr val="0000CC"/>
                </a:solidFill>
                <a:latin typeface="Times New Roman" pitchFamily="18" charset="0"/>
                <a:cs typeface="Times New Roman" pitchFamily="18" charset="0"/>
              </a:rPr>
              <a:t>?</a:t>
            </a:r>
            <a:endParaRPr lang="vi-VN" sz="2000" dirty="0">
              <a:solidFill>
                <a:srgbClr val="0000CC"/>
              </a:solidFill>
              <a:latin typeface="Times New Roman" pitchFamily="18" charset="0"/>
              <a:cs typeface="Times New Roman" pitchFamily="18" charset="0"/>
            </a:endParaRPr>
          </a:p>
          <a:p>
            <a:pPr fontAlgn="auto">
              <a:spcBef>
                <a:spcPts val="0"/>
              </a:spcBef>
              <a:spcAft>
                <a:spcPts val="0"/>
              </a:spcAft>
              <a:defRPr/>
            </a:pPr>
            <a:r>
              <a:rPr lang="en-US" sz="1600" dirty="0">
                <a:solidFill>
                  <a:srgbClr val="0000CC"/>
                </a:solidFill>
                <a:latin typeface="Times New Roman" pitchFamily="18" charset="0"/>
                <a:cs typeface="Times New Roman" pitchFamily="18" charset="0"/>
              </a:rPr>
              <a:t>……………………………………………………………………………………………………………..</a:t>
            </a:r>
            <a:endParaRPr lang="vi-VN" sz="1600" dirty="0">
              <a:solidFill>
                <a:srgbClr val="0000CC"/>
              </a:solidFill>
              <a:latin typeface="Times New Roman" pitchFamily="18" charset="0"/>
              <a:cs typeface="Times New Roman" pitchFamily="18" charset="0"/>
            </a:endParaRPr>
          </a:p>
          <a:p>
            <a:pPr fontAlgn="auto">
              <a:spcBef>
                <a:spcPts val="0"/>
              </a:spcBef>
              <a:spcAft>
                <a:spcPts val="0"/>
              </a:spcAft>
              <a:defRPr/>
            </a:pPr>
            <a:r>
              <a:rPr lang="vi-VN" sz="2000" dirty="0">
                <a:solidFill>
                  <a:srgbClr val="0000CC"/>
                </a:solidFill>
                <a:latin typeface="Times New Roman" pitchFamily="18" charset="0"/>
                <a:cs typeface="Times New Roman" pitchFamily="18" charset="0"/>
              </a:rPr>
              <a:t>C</a:t>
            </a:r>
            <a:r>
              <a:rPr lang="en-US" sz="2000" dirty="0" err="1">
                <a:solidFill>
                  <a:srgbClr val="0000CC"/>
                </a:solidFill>
                <a:latin typeface="Times New Roman" pitchFamily="18" charset="0"/>
                <a:cs typeface="Times New Roman" pitchFamily="18" charset="0"/>
              </a:rPr>
              <a:t>ảnh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sinh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hoạt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ấy</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diễn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ra</a:t>
            </a:r>
            <a:r>
              <a:rPr lang="en-US" sz="2000" dirty="0">
                <a:solidFill>
                  <a:srgbClr val="0000CC"/>
                </a:solidFill>
                <a:latin typeface="Times New Roman" pitchFamily="18" charset="0"/>
                <a:cs typeface="Times New Roman" pitchFamily="18" charset="0"/>
              </a:rPr>
              <a:t> ở </a:t>
            </a:r>
            <a:r>
              <a:rPr lang="en-US" sz="2000" dirty="0" err="1">
                <a:solidFill>
                  <a:srgbClr val="0000CC"/>
                </a:solidFill>
                <a:latin typeface="Times New Roman" pitchFamily="18" charset="0"/>
                <a:cs typeface="Times New Roman" pitchFamily="18" charset="0"/>
              </a:rPr>
              <a:t>đâu</a:t>
            </a:r>
            <a:r>
              <a:rPr lang="vi-VN" sz="2000" dirty="0">
                <a:solidFill>
                  <a:srgbClr val="0000CC"/>
                </a:solidFill>
                <a:latin typeface="Times New Roman" pitchFamily="18" charset="0"/>
                <a:cs typeface="Times New Roman" pitchFamily="18" charset="0"/>
              </a:rPr>
              <a: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vào</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thời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gian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nào</a:t>
            </a:r>
            <a:r>
              <a:rPr lang="vi-VN" sz="2000" dirty="0">
                <a:solidFill>
                  <a:srgbClr val="0000CC"/>
                </a:solidFill>
                <a:latin typeface="Times New Roman" pitchFamily="18" charset="0"/>
                <a:cs typeface="Times New Roman" pitchFamily="18" charset="0"/>
              </a:rPr>
              <a:t>?</a:t>
            </a:r>
          </a:p>
          <a:p>
            <a:pPr fontAlgn="auto">
              <a:spcBef>
                <a:spcPts val="0"/>
              </a:spcBef>
              <a:spcAft>
                <a:spcPts val="0"/>
              </a:spcAft>
              <a:defRPr/>
            </a:pPr>
            <a:r>
              <a:rPr lang="en-US" sz="1600" dirty="0">
                <a:solidFill>
                  <a:srgbClr val="0000CC"/>
                </a:solidFill>
                <a:latin typeface="Times New Roman" pitchFamily="18" charset="0"/>
                <a:cs typeface="Times New Roman" pitchFamily="18" charset="0"/>
              </a:rPr>
              <a:t>…………………………………………………………………………………………………………….</a:t>
            </a:r>
            <a:endParaRPr lang="vi-VN" sz="1600" dirty="0">
              <a:solidFill>
                <a:srgbClr val="0000CC"/>
              </a:solidFill>
              <a:latin typeface="Times New Roman" pitchFamily="18" charset="0"/>
              <a:cs typeface="Times New Roman" pitchFamily="18" charset="0"/>
            </a:endParaRPr>
          </a:p>
          <a:p>
            <a:pPr fontAlgn="auto">
              <a:spcBef>
                <a:spcPts val="0"/>
              </a:spcBef>
              <a:spcAft>
                <a:spcPts val="0"/>
              </a:spcAft>
              <a:defRPr/>
            </a:pPr>
            <a:r>
              <a:rPr lang="vi-VN" sz="2000" dirty="0">
                <a:solidFill>
                  <a:srgbClr val="0000CC"/>
                </a:solidFill>
                <a:latin typeface="Times New Roman" pitchFamily="18" charset="0"/>
                <a:cs typeface="Times New Roman" pitchFamily="18" charset="0"/>
              </a:rPr>
              <a:t>C</a:t>
            </a:r>
            <a:r>
              <a:rPr lang="en-US" sz="2000" dirty="0" err="1">
                <a:solidFill>
                  <a:srgbClr val="0000CC"/>
                </a:solidFill>
                <a:latin typeface="Times New Roman" pitchFamily="18" charset="0"/>
                <a:cs typeface="Times New Roman" pitchFamily="18" charset="0"/>
              </a:rPr>
              <a:t>ảnh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sinh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hoạt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ấy</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có</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những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hoạt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động</a:t>
            </a:r>
            <a:r>
              <a:rPr lang="vi-VN" sz="2000" dirty="0">
                <a:solidFill>
                  <a:srgbClr val="0000CC"/>
                </a:solidFill>
                <a:latin typeface="Times New Roman" pitchFamily="18" charset="0"/>
                <a:cs typeface="Times New Roman" pitchFamily="18" charset="0"/>
              </a:rPr>
              <a: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hình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ảnh</a:t>
            </a:r>
            <a:r>
              <a:rPr lang="en-US" sz="2000" dirty="0">
                <a:solidFill>
                  <a:srgbClr val="0000CC"/>
                </a:solidFill>
                <a:latin typeface="Times New Roman" pitchFamily="18" charset="0"/>
                <a:cs typeface="Times New Roman" pitchFamily="18" charset="0"/>
              </a:rPr>
              <a:t> </a:t>
            </a:r>
            <a:r>
              <a:rPr lang="vi-VN" sz="2000" dirty="0">
                <a:solidFill>
                  <a:srgbClr val="0000CC"/>
                </a:solidFill>
                <a:latin typeface="Times New Roman" pitchFamily="18" charset="0"/>
                <a:cs typeface="Times New Roman" pitchFamily="18" charset="0"/>
              </a:rPr>
              <a:t>q</a:t>
            </a:r>
            <a:r>
              <a:rPr lang="en-US" sz="2000" dirty="0" err="1">
                <a:solidFill>
                  <a:srgbClr val="0000CC"/>
                </a:solidFill>
                <a:latin typeface="Times New Roman" pitchFamily="18" charset="0"/>
                <a:cs typeface="Times New Roman" pitchFamily="18" charset="0"/>
              </a:rPr>
              <a:t>uan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trọng</a:t>
            </a:r>
            <a:r>
              <a:rPr lang="en-US" sz="2000" dirty="0">
                <a:solidFill>
                  <a:srgbClr val="0000CC"/>
                </a:solidFill>
                <a:latin typeface="Times New Roman" pitchFamily="18" charset="0"/>
                <a:cs typeface="Times New Roman" pitchFamily="18" charset="0"/>
              </a:rPr>
              <a:t> </a:t>
            </a:r>
            <a:r>
              <a:rPr lang="vi-VN" sz="2000" dirty="0">
                <a:solidFill>
                  <a:srgbClr val="0000CC"/>
                </a:solidFill>
                <a:latin typeface="Times New Roman" pitchFamily="18" charset="0"/>
                <a:cs typeface="Times New Roman" pitchFamily="18" charset="0"/>
              </a:rPr>
              <a:t>nào?</a:t>
            </a:r>
          </a:p>
          <a:p>
            <a:pPr fontAlgn="auto">
              <a:spcBef>
                <a:spcPts val="0"/>
              </a:spcBef>
              <a:spcAft>
                <a:spcPts val="0"/>
              </a:spcAft>
              <a:defRPr/>
            </a:pPr>
            <a:r>
              <a:rPr lang="en-US" sz="1600" dirty="0">
                <a:solidFill>
                  <a:srgbClr val="0000CC"/>
                </a:solidFill>
                <a:latin typeface="Times New Roman" pitchFamily="18" charset="0"/>
                <a:cs typeface="Times New Roman" pitchFamily="18" charset="0"/>
              </a:rPr>
              <a:t>……………………………………………………………………………………………………………..</a:t>
            </a:r>
            <a:endParaRPr lang="vi-VN" sz="1600" dirty="0">
              <a:solidFill>
                <a:srgbClr val="0000CC"/>
              </a:solidFill>
              <a:latin typeface="Times New Roman" pitchFamily="18" charset="0"/>
              <a:cs typeface="Times New Roman" pitchFamily="18" charset="0"/>
            </a:endParaRPr>
          </a:p>
          <a:p>
            <a:pPr fontAlgn="auto">
              <a:spcBef>
                <a:spcPts val="0"/>
              </a:spcBef>
              <a:spcAft>
                <a:spcPts val="0"/>
              </a:spcAft>
              <a:defRPr/>
            </a:pPr>
            <a:r>
              <a:rPr lang="vi-VN" sz="2000" dirty="0">
                <a:solidFill>
                  <a:srgbClr val="0000CC"/>
                </a:solidFill>
                <a:latin typeface="Times New Roman" pitchFamily="18" charset="0"/>
                <a:cs typeface="Times New Roman" pitchFamily="18" charset="0"/>
              </a:rPr>
              <a:t>N</a:t>
            </a:r>
            <a:r>
              <a:rPr lang="en-US" sz="2000" dirty="0" err="1">
                <a:solidFill>
                  <a:srgbClr val="0000CC"/>
                </a:solidFill>
                <a:latin typeface="Times New Roman" pitchFamily="18" charset="0"/>
                <a:cs typeface="Times New Roman" pitchFamily="18" charset="0"/>
              </a:rPr>
              <a:t>hìn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bao</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quát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từ</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xa</a:t>
            </a:r>
            <a:r>
              <a:rPr lang="vi-VN" sz="2000" dirty="0">
                <a:solidFill>
                  <a:srgbClr val="0000CC"/>
                </a:solidFill>
                <a:latin typeface="Times New Roman" pitchFamily="18" charset="0"/>
                <a:cs typeface="Times New Roman" pitchFamily="18" charset="0"/>
              </a:rPr>
              <a: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khung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cảnh</a:t>
            </a:r>
            <a:r>
              <a:rPr lang="vi-VN" sz="2000" dirty="0">
                <a:solidFill>
                  <a:srgbClr val="0000CC"/>
                </a:solidFill>
                <a:latin typeface="Times New Roman" pitchFamily="18" charset="0"/>
                <a:cs typeface="Times New Roman" pitchFamily="18" charset="0"/>
              </a:rPr>
              <a: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không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khí</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chung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của</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bức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tranh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có</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những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nét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nổi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bật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nào</a:t>
            </a:r>
            <a:r>
              <a:rPr lang="vi-VN" sz="2000" dirty="0">
                <a:solidFill>
                  <a:srgbClr val="0000CC"/>
                </a:solidFill>
                <a:latin typeface="Times New Roman" pitchFamily="18" charset="0"/>
                <a:cs typeface="Times New Roman" pitchFamily="18" charset="0"/>
              </a:rPr>
              <a:t>?</a:t>
            </a:r>
          </a:p>
          <a:p>
            <a:pPr fontAlgn="auto">
              <a:spcBef>
                <a:spcPts val="0"/>
              </a:spcBef>
              <a:spcAft>
                <a:spcPts val="0"/>
              </a:spcAft>
              <a:defRPr/>
            </a:pPr>
            <a:r>
              <a:rPr lang="en-US" sz="1600" dirty="0">
                <a:solidFill>
                  <a:srgbClr val="0000CC"/>
                </a:solidFill>
                <a:latin typeface="Times New Roman" pitchFamily="18" charset="0"/>
                <a:cs typeface="Times New Roman" pitchFamily="18" charset="0"/>
              </a:rPr>
              <a:t>……………………………………………………………………………………………………………..</a:t>
            </a:r>
            <a:endParaRPr lang="vi-VN" sz="1600" dirty="0">
              <a:solidFill>
                <a:srgbClr val="0000CC"/>
              </a:solidFill>
              <a:latin typeface="Times New Roman" pitchFamily="18" charset="0"/>
              <a:cs typeface="Times New Roman" pitchFamily="18" charset="0"/>
            </a:endParaRPr>
          </a:p>
          <a:p>
            <a:pPr fontAlgn="auto">
              <a:spcBef>
                <a:spcPts val="0"/>
              </a:spcBef>
              <a:spcAft>
                <a:spcPts val="0"/>
              </a:spcAft>
              <a:defRPr/>
            </a:pPr>
            <a:r>
              <a:rPr lang="vi-VN" sz="2000" dirty="0">
                <a:solidFill>
                  <a:srgbClr val="0000CC"/>
                </a:solidFill>
                <a:latin typeface="Times New Roman" pitchFamily="18" charset="0"/>
                <a:cs typeface="Times New Roman" pitchFamily="18" charset="0"/>
              </a:rPr>
              <a:t>Ở</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vị</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trí</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quan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gần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hơn</a:t>
            </a:r>
            <a:r>
              <a:rPr lang="vi-VN" sz="2000" dirty="0">
                <a:solidFill>
                  <a:srgbClr val="0000CC"/>
                </a:solidFill>
                <a:latin typeface="Times New Roman" pitchFamily="18" charset="0"/>
                <a:cs typeface="Times New Roman" pitchFamily="18" charset="0"/>
              </a:rPr>
              <a: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những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hình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ảnh</a:t>
            </a:r>
            <a:r>
              <a:rPr lang="vi-VN" sz="2000" dirty="0">
                <a:solidFill>
                  <a:srgbClr val="0000CC"/>
                </a:solidFill>
                <a:latin typeface="Times New Roman" pitchFamily="18" charset="0"/>
                <a:cs typeface="Times New Roman" pitchFamily="18" charset="0"/>
              </a:rPr>
              <a: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hoạt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động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nào</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sẽ</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là</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điểm</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nhấn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của</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bài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viết</a:t>
            </a:r>
            <a:r>
              <a:rPr lang="vi-VN" sz="2000" dirty="0">
                <a:solidFill>
                  <a:srgbClr val="0000CC"/>
                </a:solidFill>
                <a:latin typeface="Times New Roman" pitchFamily="18" charset="0"/>
                <a:cs typeface="Times New Roman" pitchFamily="18" charset="0"/>
              </a:rPr>
              <a:t>?</a:t>
            </a:r>
          </a:p>
          <a:p>
            <a:pPr fontAlgn="auto">
              <a:spcBef>
                <a:spcPts val="0"/>
              </a:spcBef>
              <a:spcAft>
                <a:spcPts val="0"/>
              </a:spcAft>
              <a:defRPr/>
            </a:pPr>
            <a:r>
              <a:rPr lang="en-US" sz="1600" dirty="0">
                <a:solidFill>
                  <a:srgbClr val="0000CC"/>
                </a:solidFill>
                <a:latin typeface="Times New Roman" pitchFamily="18" charset="0"/>
                <a:cs typeface="Times New Roman" pitchFamily="18" charset="0"/>
              </a:rPr>
              <a:t>…………………………………………………………………………………………………………….</a:t>
            </a:r>
            <a:endParaRPr lang="vi-VN" sz="1600" dirty="0">
              <a:solidFill>
                <a:srgbClr val="0000CC"/>
              </a:solidFill>
              <a:latin typeface="Times New Roman" pitchFamily="18" charset="0"/>
              <a:cs typeface="Times New Roman" pitchFamily="18" charset="0"/>
            </a:endParaRPr>
          </a:p>
          <a:p>
            <a:pPr fontAlgn="auto">
              <a:spcBef>
                <a:spcPts val="0"/>
              </a:spcBef>
              <a:spcAft>
                <a:spcPts val="0"/>
              </a:spcAft>
              <a:defRPr/>
            </a:pPr>
            <a:r>
              <a:rPr lang="en-US" sz="2000" dirty="0" err="1">
                <a:solidFill>
                  <a:srgbClr val="0000CC"/>
                </a:solidFill>
                <a:latin typeface="Times New Roman" pitchFamily="18" charset="0"/>
                <a:cs typeface="Times New Roman" pitchFamily="18" charset="0"/>
              </a:rPr>
              <a:t>Hình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ảnh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hoạt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động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trong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cảnh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sinh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hoạt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đã</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tác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động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đến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các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giác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quan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nào</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của</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tôi</a:t>
            </a:r>
            <a:r>
              <a:rPr lang="en-US" sz="2000" dirty="0">
                <a:solidFill>
                  <a:srgbClr val="0000CC"/>
                </a:solidFill>
                <a:latin typeface="Times New Roman" pitchFamily="18" charset="0"/>
                <a:cs typeface="Times New Roman" pitchFamily="18" charset="0"/>
              </a:rPr>
              <a:t>?</a:t>
            </a:r>
            <a:endParaRPr lang="vi-VN" sz="2000" dirty="0">
              <a:solidFill>
                <a:srgbClr val="0000CC"/>
              </a:solidFill>
              <a:latin typeface="Times New Roman" pitchFamily="18" charset="0"/>
              <a:cs typeface="Times New Roman" pitchFamily="18" charset="0"/>
            </a:endParaRPr>
          </a:p>
          <a:p>
            <a:pPr fontAlgn="auto">
              <a:spcBef>
                <a:spcPts val="0"/>
              </a:spcBef>
              <a:spcAft>
                <a:spcPts val="0"/>
              </a:spcAft>
              <a:defRPr/>
            </a:pPr>
            <a:r>
              <a:rPr lang="en-US" sz="1600" dirty="0">
                <a:solidFill>
                  <a:srgbClr val="0000CC"/>
                </a:solidFill>
                <a:latin typeface="Times New Roman" pitchFamily="18" charset="0"/>
                <a:cs typeface="Times New Roman" pitchFamily="18" charset="0"/>
              </a:rPr>
              <a:t>……………………………………………………………………………………………………………..</a:t>
            </a:r>
            <a:endParaRPr lang="vi-VN" sz="1600" dirty="0">
              <a:solidFill>
                <a:srgbClr val="0000CC"/>
              </a:solidFill>
              <a:latin typeface="Times New Roman" pitchFamily="18" charset="0"/>
              <a:cs typeface="Times New Roman" pitchFamily="18" charset="0"/>
            </a:endParaRPr>
          </a:p>
          <a:p>
            <a:pPr fontAlgn="auto">
              <a:spcBef>
                <a:spcPts val="0"/>
              </a:spcBef>
              <a:spcAft>
                <a:spcPts val="0"/>
              </a:spcAft>
              <a:defRPr/>
            </a:pPr>
            <a:r>
              <a:rPr lang="en-US" sz="2000" dirty="0" err="1">
                <a:solidFill>
                  <a:srgbClr val="0000CC"/>
                </a:solidFill>
                <a:latin typeface="Times New Roman" pitchFamily="18" charset="0"/>
                <a:cs typeface="Times New Roman" pitchFamily="18" charset="0"/>
              </a:rPr>
              <a:t>Những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hình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ảnh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thiên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nhiên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nào</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đã</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làm</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nền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cho</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bức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tranh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sinh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hoạt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chúng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có</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nên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được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nhân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hóa</a:t>
            </a:r>
            <a:r>
              <a:rPr lang="en-US" sz="2000" dirty="0">
                <a:solidFill>
                  <a:srgbClr val="0000CC"/>
                </a:solidFill>
                <a:latin typeface="Times New Roman" pitchFamily="18" charset="0"/>
                <a:cs typeface="Times New Roman" pitchFamily="18" charset="0"/>
              </a:rPr>
              <a:t>?</a:t>
            </a:r>
            <a:endParaRPr lang="vi-VN" sz="2000" dirty="0">
              <a:solidFill>
                <a:srgbClr val="0000CC"/>
              </a:solidFill>
              <a:latin typeface="Times New Roman" pitchFamily="18" charset="0"/>
              <a:cs typeface="Times New Roman" pitchFamily="18" charset="0"/>
            </a:endParaRPr>
          </a:p>
          <a:p>
            <a:pPr fontAlgn="auto">
              <a:spcBef>
                <a:spcPts val="0"/>
              </a:spcBef>
              <a:spcAft>
                <a:spcPts val="0"/>
              </a:spcAft>
              <a:defRPr/>
            </a:pPr>
            <a:r>
              <a:rPr lang="en-US" sz="1600" dirty="0">
                <a:solidFill>
                  <a:srgbClr val="0000CC"/>
                </a:solidFill>
                <a:latin typeface="Times New Roman" pitchFamily="18" charset="0"/>
                <a:cs typeface="Times New Roman" pitchFamily="18" charset="0"/>
              </a:rPr>
              <a:t>……………………………………………………………………………………………………………..</a:t>
            </a:r>
            <a:endParaRPr lang="vi-VN" sz="2000" dirty="0">
              <a:solidFill>
                <a:srgbClr val="0000CC"/>
              </a:solidFill>
              <a:latin typeface="Times New Roman" pitchFamily="18" charset="0"/>
              <a:cs typeface="Times New Roman" pitchFamily="18" charset="0"/>
            </a:endParaRPr>
          </a:p>
          <a:p>
            <a:pPr fontAlgn="auto">
              <a:spcBef>
                <a:spcPts val="0"/>
              </a:spcBef>
              <a:spcAft>
                <a:spcPts val="0"/>
              </a:spcAft>
              <a:defRPr/>
            </a:pPr>
            <a:r>
              <a:rPr lang="vi-VN" sz="2000" dirty="0">
                <a:solidFill>
                  <a:srgbClr val="0000CC"/>
                </a:solidFill>
                <a:latin typeface="Times New Roman" pitchFamily="18" charset="0"/>
                <a:cs typeface="Times New Roman" pitchFamily="18" charset="0"/>
              </a:rPr>
              <a:t>Cảm t</a:t>
            </a:r>
            <a:r>
              <a:rPr lang="en-US" sz="2000" dirty="0" err="1">
                <a:solidFill>
                  <a:srgbClr val="0000CC"/>
                </a:solidFill>
                <a:latin typeface="Times New Roman" pitchFamily="18" charset="0"/>
                <a:cs typeface="Times New Roman" pitchFamily="18" charset="0"/>
              </a:rPr>
              <a:t>ưởng</a:t>
            </a:r>
            <a:r>
              <a:rPr lang="vi-VN" sz="2000" dirty="0">
                <a:solidFill>
                  <a:srgbClr val="0000CC"/>
                </a:solidFill>
                <a:latin typeface="Times New Roman" pitchFamily="18" charset="0"/>
                <a:cs typeface="Times New Roman" pitchFamily="18" charset="0"/>
              </a:rPr>
              <a: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ấn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tượng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chung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của</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tôi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khi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quan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cảnh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sinh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hoạt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này</a:t>
            </a:r>
            <a:r>
              <a:rPr lang="en-US" sz="2000" dirty="0">
                <a:solidFill>
                  <a:srgbClr val="0000CC"/>
                </a:solidFill>
                <a:latin typeface="Times New Roman" pitchFamily="18" charset="0"/>
                <a:cs typeface="Times New Roman" pitchFamily="18" charset="0"/>
              </a:rPr>
              <a:t>?</a:t>
            </a:r>
            <a:endParaRPr lang="vi-VN" sz="2000" dirty="0">
              <a:solidFill>
                <a:srgbClr val="0000CC"/>
              </a:solidFill>
              <a:latin typeface="Times New Roman" pitchFamily="18" charset="0"/>
              <a:cs typeface="Times New Roman" pitchFamily="18" charset="0"/>
            </a:endParaRPr>
          </a:p>
          <a:p>
            <a:pPr fontAlgn="auto">
              <a:spcBef>
                <a:spcPts val="0"/>
              </a:spcBef>
              <a:spcAft>
                <a:spcPts val="0"/>
              </a:spcAft>
              <a:defRPr/>
            </a:pPr>
            <a:r>
              <a:rPr lang="en-US" sz="1600" dirty="0">
                <a:solidFill>
                  <a:srgbClr val="0000CC"/>
                </a:solidFill>
                <a:latin typeface="Times New Roman" pitchFamily="18" charset="0"/>
                <a:cs typeface="Times New Roman" pitchFamily="18" charset="0"/>
              </a:rPr>
              <a:t>………………………………………………………………………………………………………………</a:t>
            </a:r>
            <a:endParaRPr lang="vi-VN" sz="1600" dirty="0">
              <a:solidFill>
                <a:srgbClr val="0000CC"/>
              </a:solidFill>
              <a:latin typeface="Times New Roman" pitchFamily="18" charset="0"/>
              <a:cs typeface="Times New Roman" pitchFamily="18" charset="0"/>
            </a:endParaRPr>
          </a:p>
        </p:txBody>
      </p:sp>
      <p:sp>
        <p:nvSpPr>
          <p:cNvPr id="4" name="矩形: 圆角 28">
            <a:extLst>
              <a:ext uri="{FF2B5EF4-FFF2-40B4-BE49-F238E27FC236}"/>
            </a:extLst>
          </p:cNvPr>
          <p:cNvSpPr/>
          <p:nvPr/>
        </p:nvSpPr>
        <p:spPr>
          <a:xfrm>
            <a:off x="1547813" y="90488"/>
            <a:ext cx="5903912" cy="809625"/>
          </a:xfrm>
          <a:prstGeom prst="roundRect">
            <a:avLst>
              <a:gd name="adj" fmla="val 50000"/>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0000"/>
              </a:solidFill>
              <a:latin typeface="inpin heiti" charset="-122"/>
              <a:ea typeface="inpin heiti" charset="-122"/>
            </a:endParaRPr>
          </a:p>
        </p:txBody>
      </p:sp>
      <p:sp>
        <p:nvSpPr>
          <p:cNvPr id="47107" name="Rectangle 4"/>
          <p:cNvSpPr>
            <a:spLocks noChangeArrowheads="1"/>
          </p:cNvSpPr>
          <p:nvPr/>
        </p:nvSpPr>
        <p:spPr bwMode="auto">
          <a:xfrm>
            <a:off x="1403350" y="119063"/>
            <a:ext cx="6048375" cy="708025"/>
          </a:xfrm>
          <a:prstGeom prst="rect">
            <a:avLst/>
          </a:prstGeom>
          <a:noFill/>
          <a:ln w="9525">
            <a:noFill/>
            <a:miter lim="800000"/>
            <a:headEnd/>
            <a:tailEnd/>
          </a:ln>
        </p:spPr>
        <p:txBody>
          <a:bodyPr>
            <a:spAutoFit/>
          </a:bodyPr>
          <a:lstStyle/>
          <a:p>
            <a:pPr algn="ctr"/>
            <a:r>
              <a:rPr lang="en-US" sz="2000" b="1">
                <a:solidFill>
                  <a:srgbClr val="0000CC"/>
                </a:solidFill>
                <a:latin typeface="Calibri" pitchFamily="34" charset="0"/>
              </a:rPr>
              <a:t>PHIẾU Ý TƯỞNG</a:t>
            </a:r>
            <a:endParaRPr lang="vi-VN" sz="2000">
              <a:solidFill>
                <a:srgbClr val="0000CC"/>
              </a:solidFill>
            </a:endParaRPr>
          </a:p>
          <a:p>
            <a:pPr algn="ctr"/>
            <a:r>
              <a:rPr lang="en-US" sz="2000" b="1" i="1">
                <a:solidFill>
                  <a:srgbClr val="0000CC"/>
                </a:solidFill>
                <a:latin typeface="Calibri" pitchFamily="34" charset="0"/>
              </a:rPr>
              <a:t>Quan sát và ghi chép của tôi về một cảnh sinh hoạt</a:t>
            </a:r>
            <a:endParaRPr lang="vi-VN" sz="2000">
              <a:solidFill>
                <a:srgbClr val="0000CC"/>
              </a:solidFill>
            </a:endParaRPr>
          </a:p>
        </p:txBody>
      </p:sp>
      <p:sp>
        <p:nvSpPr>
          <p:cNvPr id="47108" name="任意多边形 10"/>
          <p:cNvSpPr>
            <a:spLocks/>
          </p:cNvSpPr>
          <p:nvPr/>
        </p:nvSpPr>
        <p:spPr bwMode="auto">
          <a:xfrm rot="5598332" flipH="1">
            <a:off x="534987" y="-482599"/>
            <a:ext cx="563563" cy="1630362"/>
          </a:xfrm>
          <a:custGeom>
            <a:avLst/>
            <a:gdLst>
              <a:gd name="T0" fmla="*/ 0 w 2696561"/>
              <a:gd name="T1" fmla="*/ 139013 h 4469351"/>
              <a:gd name="T2" fmla="*/ 11770 w 2696561"/>
              <a:gd name="T3" fmla="*/ 108077 h 4469351"/>
              <a:gd name="T4" fmla="*/ 12650 w 2696561"/>
              <a:gd name="T5" fmla="*/ 107601 h 4469351"/>
              <a:gd name="T6" fmla="*/ 12062 w 2696561"/>
              <a:gd name="T7" fmla="*/ 105714 h 4469351"/>
              <a:gd name="T8" fmla="*/ 10723 w 2696561"/>
              <a:gd name="T9" fmla="*/ 94158 h 4469351"/>
              <a:gd name="T10" fmla="*/ 21131 w 2696561"/>
              <a:gd name="T11" fmla="*/ 66802 h 4469351"/>
              <a:gd name="T12" fmla="*/ 21954 w 2696561"/>
              <a:gd name="T13" fmla="*/ 66357 h 4469351"/>
              <a:gd name="T14" fmla="*/ 22030 w 2696561"/>
              <a:gd name="T15" fmla="*/ 63726 h 4469351"/>
              <a:gd name="T16" fmla="*/ 40445 w 2696561"/>
              <a:gd name="T17" fmla="*/ 28684 h 4469351"/>
              <a:gd name="T18" fmla="*/ 43317 w 2696561"/>
              <a:gd name="T19" fmla="*/ 28211 h 4469351"/>
              <a:gd name="T20" fmla="*/ 43419 w 2696561"/>
              <a:gd name="T21" fmla="*/ 27750 h 4469351"/>
              <a:gd name="T22" fmla="*/ 44532 w 2696561"/>
              <a:gd name="T23" fmla="*/ 22257 h 4469351"/>
              <a:gd name="T24" fmla="*/ 46521 w 2696561"/>
              <a:gd name="T25" fmla="*/ 0 h 4469351"/>
              <a:gd name="T26" fmla="*/ 50354 w 2696561"/>
              <a:gd name="T27" fmla="*/ 18355 h 4469351"/>
              <a:gd name="T28" fmla="*/ 51511 w 2696561"/>
              <a:gd name="T29" fmla="*/ 28271 h 4469351"/>
              <a:gd name="T30" fmla="*/ 51622 w 2696561"/>
              <a:gd name="T31" fmla="*/ 29993 h 4469351"/>
              <a:gd name="T32" fmla="*/ 53670 w 2696561"/>
              <a:gd name="T33" fmla="*/ 31101 h 4469351"/>
              <a:gd name="T34" fmla="*/ 67632 w 2696561"/>
              <a:gd name="T35" fmla="*/ 67798 h 4469351"/>
              <a:gd name="T36" fmla="*/ 67553 w 2696561"/>
              <a:gd name="T37" fmla="*/ 70517 h 4469351"/>
              <a:gd name="T38" fmla="*/ 67553 w 2696561"/>
              <a:gd name="T39" fmla="*/ 153359 h 4469351"/>
              <a:gd name="T40" fmla="*/ 67632 w 2696561"/>
              <a:gd name="T41" fmla="*/ 156079 h 4469351"/>
              <a:gd name="T42" fmla="*/ 67553 w 2696561"/>
              <a:gd name="T43" fmla="*/ 158799 h 4469351"/>
              <a:gd name="T44" fmla="*/ 67553 w 2696561"/>
              <a:gd name="T45" fmla="*/ 159983 h 4469351"/>
              <a:gd name="T46" fmla="*/ 67519 w 2696561"/>
              <a:gd name="T47" fmla="*/ 159983 h 4469351"/>
              <a:gd name="T48" fmla="*/ 67516 w 2696561"/>
              <a:gd name="T49" fmla="*/ 160088 h 4469351"/>
              <a:gd name="T50" fmla="*/ 45124 w 2696561"/>
              <a:gd name="T51" fmla="*/ 195293 h 4469351"/>
              <a:gd name="T52" fmla="*/ 24384 w 2696561"/>
              <a:gd name="T53" fmla="*/ 171343 h 4469351"/>
              <a:gd name="T54" fmla="*/ 24365 w 2696561"/>
              <a:gd name="T55" fmla="*/ 171250 h 4469351"/>
              <a:gd name="T56" fmla="*/ 23155 w 2696561"/>
              <a:gd name="T57" fmla="*/ 171904 h 4469351"/>
              <a:gd name="T58" fmla="*/ 19271 w 2696561"/>
              <a:gd name="T59" fmla="*/ 172586 h 4469351"/>
              <a:gd name="T60" fmla="*/ 0 w 2696561"/>
              <a:gd name="T61" fmla="*/ 139013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rgbClr val="00B050"/>
          </a:solidFill>
          <a:ln w="9525">
            <a:noFill/>
            <a:round/>
            <a:headEnd/>
            <a:tailEnd/>
          </a:ln>
        </p:spPr>
        <p:txBody>
          <a:bodyPr anchor="ctr"/>
          <a:lstStyle/>
          <a:p>
            <a:endParaRPr lang="vi-VN"/>
          </a:p>
        </p:txBody>
      </p:sp>
      <p:sp>
        <p:nvSpPr>
          <p:cNvPr id="47109" name="任意多边形 12"/>
          <p:cNvSpPr>
            <a:spLocks/>
          </p:cNvSpPr>
          <p:nvPr/>
        </p:nvSpPr>
        <p:spPr bwMode="auto">
          <a:xfrm rot="16200000" flipH="1">
            <a:off x="7991475" y="-469900"/>
            <a:ext cx="549275" cy="1628775"/>
          </a:xfrm>
          <a:custGeom>
            <a:avLst/>
            <a:gdLst>
              <a:gd name="T0" fmla="*/ 0 w 2696561"/>
              <a:gd name="T1" fmla="*/ 139250 h 4469351"/>
              <a:gd name="T2" fmla="*/ 11476 w 2696561"/>
              <a:gd name="T3" fmla="*/ 108262 h 4469351"/>
              <a:gd name="T4" fmla="*/ 12335 w 2696561"/>
              <a:gd name="T5" fmla="*/ 107785 h 4469351"/>
              <a:gd name="T6" fmla="*/ 11761 w 2696561"/>
              <a:gd name="T7" fmla="*/ 105895 h 4469351"/>
              <a:gd name="T8" fmla="*/ 10456 w 2696561"/>
              <a:gd name="T9" fmla="*/ 94319 h 4469351"/>
              <a:gd name="T10" fmla="*/ 20604 w 2696561"/>
              <a:gd name="T11" fmla="*/ 66916 h 4469351"/>
              <a:gd name="T12" fmla="*/ 21407 w 2696561"/>
              <a:gd name="T13" fmla="*/ 66470 h 4469351"/>
              <a:gd name="T14" fmla="*/ 21481 w 2696561"/>
              <a:gd name="T15" fmla="*/ 63835 h 4469351"/>
              <a:gd name="T16" fmla="*/ 39437 w 2696561"/>
              <a:gd name="T17" fmla="*/ 28733 h 4469351"/>
              <a:gd name="T18" fmla="*/ 42237 w 2696561"/>
              <a:gd name="T19" fmla="*/ 28259 h 4469351"/>
              <a:gd name="T20" fmla="*/ 42337 w 2696561"/>
              <a:gd name="T21" fmla="*/ 27798 h 4469351"/>
              <a:gd name="T22" fmla="*/ 43422 w 2696561"/>
              <a:gd name="T23" fmla="*/ 22294 h 4469351"/>
              <a:gd name="T24" fmla="*/ 45362 w 2696561"/>
              <a:gd name="T25" fmla="*/ 0 h 4469351"/>
              <a:gd name="T26" fmla="*/ 49099 w 2696561"/>
              <a:gd name="T27" fmla="*/ 18386 h 4469351"/>
              <a:gd name="T28" fmla="*/ 50227 w 2696561"/>
              <a:gd name="T29" fmla="*/ 28320 h 4469351"/>
              <a:gd name="T30" fmla="*/ 50335 w 2696561"/>
              <a:gd name="T31" fmla="*/ 30045 h 4469351"/>
              <a:gd name="T32" fmla="*/ 52333 w 2696561"/>
              <a:gd name="T33" fmla="*/ 31154 h 4469351"/>
              <a:gd name="T34" fmla="*/ 65947 w 2696561"/>
              <a:gd name="T35" fmla="*/ 67914 h 4469351"/>
              <a:gd name="T36" fmla="*/ 65870 w 2696561"/>
              <a:gd name="T37" fmla="*/ 70638 h 4469351"/>
              <a:gd name="T38" fmla="*/ 65870 w 2696561"/>
              <a:gd name="T39" fmla="*/ 153621 h 4469351"/>
              <a:gd name="T40" fmla="*/ 65947 w 2696561"/>
              <a:gd name="T41" fmla="*/ 156346 h 4469351"/>
              <a:gd name="T42" fmla="*/ 65870 w 2696561"/>
              <a:gd name="T43" fmla="*/ 159070 h 4469351"/>
              <a:gd name="T44" fmla="*/ 65870 w 2696561"/>
              <a:gd name="T45" fmla="*/ 160257 h 4469351"/>
              <a:gd name="T46" fmla="*/ 65836 w 2696561"/>
              <a:gd name="T47" fmla="*/ 160257 h 4469351"/>
              <a:gd name="T48" fmla="*/ 65833 w 2696561"/>
              <a:gd name="T49" fmla="*/ 160362 h 4469351"/>
              <a:gd name="T50" fmla="*/ 43999 w 2696561"/>
              <a:gd name="T51" fmla="*/ 195627 h 4469351"/>
              <a:gd name="T52" fmla="*/ 23777 w 2696561"/>
              <a:gd name="T53" fmla="*/ 171636 h 4469351"/>
              <a:gd name="T54" fmla="*/ 23758 w 2696561"/>
              <a:gd name="T55" fmla="*/ 171542 h 4469351"/>
              <a:gd name="T56" fmla="*/ 22578 w 2696561"/>
              <a:gd name="T57" fmla="*/ 172198 h 4469351"/>
              <a:gd name="T58" fmla="*/ 18791 w 2696561"/>
              <a:gd name="T59" fmla="*/ 172881 h 4469351"/>
              <a:gd name="T60" fmla="*/ 0 w 2696561"/>
              <a:gd name="T61" fmla="*/ 139250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rgbClr val="00B050"/>
          </a:solidFill>
          <a:ln w="9525">
            <a:noFill/>
            <a:round/>
            <a:headEnd/>
            <a:tailEnd/>
          </a:ln>
        </p:spPr>
        <p:txBody>
          <a:bodyPr anchor="ctr"/>
          <a:lstStyle/>
          <a:p>
            <a:endParaRPr lang="vi-VN"/>
          </a:p>
        </p:txBody>
      </p:sp>
      <p:pic>
        <p:nvPicPr>
          <p:cNvPr id="47110" name="图片 24"/>
          <p:cNvPicPr>
            <a:picLocks noChangeAspect="1"/>
          </p:cNvPicPr>
          <p:nvPr/>
        </p:nvPicPr>
        <p:blipFill>
          <a:blip r:embed="rId2"/>
          <a:srcRect/>
          <a:stretch>
            <a:fillRect/>
          </a:stretch>
        </p:blipFill>
        <p:spPr bwMode="auto">
          <a:xfrm>
            <a:off x="0" y="5978525"/>
            <a:ext cx="9080500" cy="879475"/>
          </a:xfrm>
          <a:prstGeom prst="rect">
            <a:avLst/>
          </a:prstGeom>
          <a:noFill/>
          <a:ln w="9525">
            <a:noFill/>
            <a:miter lim="800000"/>
            <a:headEnd/>
            <a:tailEnd/>
          </a:ln>
        </p:spPr>
      </p:pic>
    </p:spTree>
  </p:cSld>
  <p:clrMapOvr>
    <a:masterClrMapping/>
  </p:clrMapOvr>
  <p:transition spd="slow" advClick="0" advTm="4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8130" name="组合 13"/>
          <p:cNvGrpSpPr>
            <a:grpSpLocks/>
          </p:cNvGrpSpPr>
          <p:nvPr/>
        </p:nvGrpSpPr>
        <p:grpSpPr bwMode="auto">
          <a:xfrm>
            <a:off x="1219200" y="9525"/>
            <a:ext cx="7138988" cy="1785938"/>
            <a:chOff x="3989878" y="372140"/>
            <a:chExt cx="5955984" cy="1786269"/>
          </a:xfrm>
        </p:grpSpPr>
        <p:pic>
          <p:nvPicPr>
            <p:cNvPr id="48141" name="Picture 15"/>
            <p:cNvPicPr>
              <a:picLocks noChangeAspect="1" noChangeArrowheads="1"/>
            </p:cNvPicPr>
            <p:nvPr/>
          </p:nvPicPr>
          <p:blipFill>
            <a:blip r:embed="rId4"/>
            <a:srcRect/>
            <a:stretch>
              <a:fillRect/>
            </a:stretch>
          </p:blipFill>
          <p:spPr bwMode="auto">
            <a:xfrm rot="-5400000">
              <a:off x="6414775" y="-1372678"/>
              <a:ext cx="1106190" cy="5955983"/>
            </a:xfrm>
            <a:prstGeom prst="rect">
              <a:avLst/>
            </a:prstGeom>
            <a:noFill/>
            <a:ln w="9525">
              <a:noFill/>
              <a:miter lim="800000"/>
              <a:headEnd/>
              <a:tailEnd/>
            </a:ln>
          </p:spPr>
        </p:pic>
        <p:sp>
          <p:nvSpPr>
            <p:cNvPr id="20" name="矩形 17"/>
            <p:cNvSpPr/>
            <p:nvPr/>
          </p:nvSpPr>
          <p:spPr>
            <a:xfrm>
              <a:off x="3989878" y="372140"/>
              <a:ext cx="5955984" cy="679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pic>
        <p:nvPicPr>
          <p:cNvPr id="48131" name="图片 18"/>
          <p:cNvPicPr>
            <a:picLocks noChangeAspect="1" noChangeArrowheads="1"/>
          </p:cNvPicPr>
          <p:nvPr/>
        </p:nvPicPr>
        <p:blipFill>
          <a:blip r:embed="rId5"/>
          <a:srcRect/>
          <a:stretch>
            <a:fillRect/>
          </a:stretch>
        </p:blipFill>
        <p:spPr bwMode="auto">
          <a:xfrm>
            <a:off x="-533400" y="-369888"/>
            <a:ext cx="1612900" cy="1614488"/>
          </a:xfrm>
          <a:prstGeom prst="rect">
            <a:avLst/>
          </a:prstGeom>
          <a:noFill/>
          <a:ln w="9525">
            <a:noFill/>
            <a:miter lim="800000"/>
            <a:headEnd/>
            <a:tailEnd/>
          </a:ln>
        </p:spPr>
      </p:pic>
      <p:pic>
        <p:nvPicPr>
          <p:cNvPr id="48132" name="图片 18"/>
          <p:cNvPicPr>
            <a:picLocks noChangeAspect="1" noChangeArrowheads="1"/>
          </p:cNvPicPr>
          <p:nvPr/>
        </p:nvPicPr>
        <p:blipFill>
          <a:blip r:embed="rId5"/>
          <a:srcRect/>
          <a:stretch>
            <a:fillRect/>
          </a:stretch>
        </p:blipFill>
        <p:spPr bwMode="auto">
          <a:xfrm>
            <a:off x="7885113" y="-277813"/>
            <a:ext cx="1614487" cy="1612901"/>
          </a:xfrm>
          <a:prstGeom prst="rect">
            <a:avLst/>
          </a:prstGeom>
          <a:noFill/>
          <a:ln w="9525">
            <a:noFill/>
            <a:miter lim="800000"/>
            <a:headEnd/>
            <a:tailEnd/>
          </a:ln>
        </p:spPr>
      </p:pic>
      <p:sp>
        <p:nvSpPr>
          <p:cNvPr id="23" name="Rectangle 22"/>
          <p:cNvSpPr/>
          <p:nvPr/>
        </p:nvSpPr>
        <p:spPr>
          <a:xfrm>
            <a:off x="323850" y="981075"/>
            <a:ext cx="4572000" cy="461963"/>
          </a:xfrm>
          <a:prstGeom prst="rect">
            <a:avLst/>
          </a:prstGeom>
        </p:spPr>
        <p:txBody>
          <a:bodyPr>
            <a:spAutoFit/>
          </a:bodyPr>
          <a:lstStyle/>
          <a:p>
            <a:pPr fontAlgn="auto">
              <a:spcBef>
                <a:spcPts val="0"/>
              </a:spcBef>
              <a:spcAft>
                <a:spcPts val="0"/>
              </a:spcAft>
              <a:defRPr/>
            </a:pPr>
            <a:r>
              <a:rPr lang="vi-VN" sz="2400" b="1" dirty="0">
                <a:solidFill>
                  <a:srgbClr val="0000CC"/>
                </a:solidFill>
                <a:latin typeface="+mj-lt"/>
                <a:cs typeface="+mn-cs"/>
              </a:rPr>
              <a:t>1. Chuẩn bị trước khi </a:t>
            </a:r>
            <a:r>
              <a:rPr lang="vi-VN" sz="2400" b="1" dirty="0">
                <a:solidFill>
                  <a:srgbClr val="0000CC"/>
                </a:solidFill>
                <a:latin typeface="+mj-lt"/>
                <a:cs typeface="+mn-cs"/>
              </a:rPr>
              <a:t>viết</a:t>
            </a:r>
            <a:endParaRPr lang="vi-VN" sz="2400" dirty="0">
              <a:solidFill>
                <a:srgbClr val="0000CC"/>
              </a:solidFill>
              <a:latin typeface="+mj-lt"/>
              <a:cs typeface="+mn-cs"/>
            </a:endParaRPr>
          </a:p>
        </p:txBody>
      </p:sp>
      <p:sp>
        <p:nvSpPr>
          <p:cNvPr id="8" name="Rectangle 7"/>
          <p:cNvSpPr/>
          <p:nvPr/>
        </p:nvSpPr>
        <p:spPr>
          <a:xfrm>
            <a:off x="701675" y="1844675"/>
            <a:ext cx="5383213" cy="1108075"/>
          </a:xfrm>
          <a:prstGeom prst="rect">
            <a:avLst/>
          </a:prstGeom>
          <a:solidFill>
            <a:schemeClr val="accent6">
              <a:lumMod val="40000"/>
              <a:lumOff val="60000"/>
            </a:schemeClr>
          </a:solidFill>
          <a:ln>
            <a:solidFill>
              <a:srgbClr val="0000CC"/>
            </a:solidFill>
          </a:ln>
        </p:spPr>
        <p:txBody>
          <a:bodyPr>
            <a:spAutoFit/>
          </a:bodyPr>
          <a:lstStyle/>
          <a:p>
            <a:pPr fontAlgn="auto">
              <a:spcBef>
                <a:spcPts val="0"/>
              </a:spcBef>
              <a:spcAft>
                <a:spcPts val="0"/>
              </a:spcAft>
              <a:defRPr/>
            </a:pPr>
            <a:r>
              <a:rPr lang="vi-VN" sz="2200" b="1" i="1" dirty="0">
                <a:solidFill>
                  <a:srgbClr val="0000CC"/>
                </a:solidFill>
                <a:latin typeface="Times New Roman" pitchFamily="18" charset="0"/>
                <a:cs typeface="Times New Roman" pitchFamily="18" charset="0"/>
              </a:rPr>
              <a:t>* Mở bài:</a:t>
            </a:r>
            <a:r>
              <a:rPr lang="vi-VN" sz="2200" dirty="0">
                <a:solidFill>
                  <a:srgbClr val="0000CC"/>
                </a:solidFill>
                <a:latin typeface="Times New Roman" pitchFamily="18" charset="0"/>
                <a:cs typeface="Times New Roman" pitchFamily="18" charset="0"/>
              </a:rPr>
              <a:t> </a:t>
            </a:r>
            <a:r>
              <a:rPr lang="vi-VN" sz="2200" dirty="0">
                <a:latin typeface="Times New Roman" pitchFamily="18" charset="0"/>
                <a:cs typeface="Times New Roman" pitchFamily="18" charset="0"/>
              </a:rPr>
              <a:t>Giới thiệu cảnh sinh hoạt được </a:t>
            </a:r>
            <a:r>
              <a:rPr lang="vi-VN" sz="2200" dirty="0">
                <a:latin typeface="Times New Roman" pitchFamily="18" charset="0"/>
                <a:cs typeface="Times New Roman" pitchFamily="18" charset="0"/>
              </a:rPr>
              <a:t>tả.</a:t>
            </a:r>
            <a:endParaRPr lang="vi-VN" sz="2200" dirty="0">
              <a:latin typeface="Times New Roman" pitchFamily="18" charset="0"/>
              <a:cs typeface="Times New Roman" pitchFamily="18" charset="0"/>
            </a:endParaRPr>
          </a:p>
          <a:p>
            <a:pPr fontAlgn="auto">
              <a:spcBef>
                <a:spcPts val="0"/>
              </a:spcBef>
              <a:spcAft>
                <a:spcPts val="0"/>
              </a:spcAft>
              <a:defRPr/>
            </a:pPr>
            <a:r>
              <a:rPr lang="vi-VN" sz="2200" dirty="0">
                <a:latin typeface="Times New Roman" pitchFamily="18" charset="0"/>
                <a:cs typeface="Times New Roman" pitchFamily="18" charset="0"/>
              </a:rPr>
              <a:t>  - </a:t>
            </a:r>
            <a:r>
              <a:rPr lang="vi-VN" sz="2200" dirty="0">
                <a:latin typeface="Times New Roman" pitchFamily="18" charset="0"/>
                <a:cs typeface="Times New Roman" pitchFamily="18" charset="0"/>
              </a:rPr>
              <a:t>Cảnh sinh hoạt:…..</a:t>
            </a:r>
          </a:p>
          <a:p>
            <a:pPr fontAlgn="auto">
              <a:spcBef>
                <a:spcPts val="0"/>
              </a:spcBef>
              <a:spcAft>
                <a:spcPts val="0"/>
              </a:spcAft>
              <a:defRPr/>
            </a:pPr>
            <a:r>
              <a:rPr lang="vi-VN" sz="2200" dirty="0">
                <a:latin typeface="Times New Roman" pitchFamily="18" charset="0"/>
                <a:cs typeface="Times New Roman" pitchFamily="18" charset="0"/>
              </a:rPr>
              <a:t>  - </a:t>
            </a:r>
            <a:r>
              <a:rPr lang="vi-VN" sz="2200" dirty="0">
                <a:latin typeface="Times New Roman" pitchFamily="18" charset="0"/>
                <a:cs typeface="Times New Roman" pitchFamily="18" charset="0"/>
              </a:rPr>
              <a:t>Thời gian, địa điểm:…</a:t>
            </a:r>
          </a:p>
        </p:txBody>
      </p:sp>
      <p:sp>
        <p:nvSpPr>
          <p:cNvPr id="9" name="Rectangle 8"/>
          <p:cNvSpPr/>
          <p:nvPr/>
        </p:nvSpPr>
        <p:spPr>
          <a:xfrm>
            <a:off x="741363" y="3014663"/>
            <a:ext cx="6783387" cy="1784350"/>
          </a:xfrm>
          <a:prstGeom prst="rect">
            <a:avLst/>
          </a:prstGeom>
          <a:solidFill>
            <a:schemeClr val="accent6">
              <a:lumMod val="40000"/>
              <a:lumOff val="60000"/>
            </a:schemeClr>
          </a:solidFill>
          <a:ln>
            <a:solidFill>
              <a:srgbClr val="0000CC"/>
            </a:solidFill>
          </a:ln>
        </p:spPr>
        <p:txBody>
          <a:bodyPr>
            <a:spAutoFit/>
          </a:bodyPr>
          <a:lstStyle/>
          <a:p>
            <a:pPr fontAlgn="auto">
              <a:spcBef>
                <a:spcPts val="0"/>
              </a:spcBef>
              <a:spcAft>
                <a:spcPts val="0"/>
              </a:spcAft>
              <a:defRPr/>
            </a:pPr>
            <a:r>
              <a:rPr lang="vi-VN" sz="2200" b="1" i="1" dirty="0">
                <a:solidFill>
                  <a:srgbClr val="0000CC"/>
                </a:solidFill>
                <a:latin typeface="Times New Roman" pitchFamily="18" charset="0"/>
                <a:cs typeface="Times New Roman" pitchFamily="18" charset="0"/>
              </a:rPr>
              <a:t>* Thân bài:</a:t>
            </a:r>
            <a:r>
              <a:rPr lang="vi-VN" sz="2200" dirty="0">
                <a:solidFill>
                  <a:srgbClr val="0000CC"/>
                </a:solidFill>
                <a:latin typeface="Times New Roman" pitchFamily="18" charset="0"/>
                <a:cs typeface="Times New Roman" pitchFamily="18" charset="0"/>
              </a:rPr>
              <a:t> </a:t>
            </a:r>
            <a:r>
              <a:rPr lang="vi-VN" sz="2200" dirty="0">
                <a:latin typeface="Times New Roman" pitchFamily="18" charset="0"/>
                <a:cs typeface="Times New Roman" pitchFamily="18" charset="0"/>
              </a:rPr>
              <a:t>Tả cảnh sinh hoạt:</a:t>
            </a:r>
          </a:p>
          <a:p>
            <a:pPr fontAlgn="auto">
              <a:spcBef>
                <a:spcPts val="0"/>
              </a:spcBef>
              <a:spcAft>
                <a:spcPts val="0"/>
              </a:spcAft>
              <a:defRPr/>
            </a:pPr>
            <a:r>
              <a:rPr lang="vi-VN" sz="2200" dirty="0">
                <a:latin typeface="Times New Roman" pitchFamily="18" charset="0"/>
                <a:cs typeface="Times New Roman" pitchFamily="18" charset="0"/>
              </a:rPr>
              <a:t>  - </a:t>
            </a:r>
            <a:r>
              <a:rPr lang="vi-VN" sz="2200" dirty="0">
                <a:latin typeface="Times New Roman" pitchFamily="18" charset="0"/>
                <a:cs typeface="Times New Roman" pitchFamily="18" charset="0"/>
              </a:rPr>
              <a:t>Tả cảnh sinh hoạt chung bằng một cái nhìn bao </a:t>
            </a:r>
            <a:r>
              <a:rPr lang="vi-VN" sz="2200" dirty="0">
                <a:latin typeface="Times New Roman" pitchFamily="18" charset="0"/>
                <a:cs typeface="Times New Roman" pitchFamily="18" charset="0"/>
              </a:rPr>
              <a:t>quát.</a:t>
            </a:r>
            <a:endParaRPr lang="vi-VN" sz="2200" dirty="0">
              <a:latin typeface="Times New Roman" pitchFamily="18" charset="0"/>
              <a:cs typeface="Times New Roman" pitchFamily="18" charset="0"/>
            </a:endParaRPr>
          </a:p>
          <a:p>
            <a:pPr fontAlgn="auto">
              <a:spcBef>
                <a:spcPts val="0"/>
              </a:spcBef>
              <a:spcAft>
                <a:spcPts val="0"/>
              </a:spcAft>
              <a:defRPr/>
            </a:pPr>
            <a:r>
              <a:rPr lang="vi-VN" sz="2200" dirty="0">
                <a:latin typeface="Times New Roman" pitchFamily="18" charset="0"/>
                <a:cs typeface="Times New Roman" pitchFamily="18" charset="0"/>
              </a:rPr>
              <a:t>  - </a:t>
            </a:r>
            <a:r>
              <a:rPr lang="vi-VN" sz="2200" dirty="0">
                <a:latin typeface="Times New Roman" pitchFamily="18" charset="0"/>
                <a:cs typeface="Times New Roman" pitchFamily="18" charset="0"/>
              </a:rPr>
              <a:t>Tả một số hình ảnh cụ thể, nổi bật ở cự li </a:t>
            </a:r>
            <a:r>
              <a:rPr lang="vi-VN" sz="2200" dirty="0">
                <a:latin typeface="Times New Roman" pitchFamily="18" charset="0"/>
                <a:cs typeface="Times New Roman" pitchFamily="18" charset="0"/>
              </a:rPr>
              <a:t>gần.</a:t>
            </a:r>
            <a:endParaRPr lang="vi-VN" sz="2200" dirty="0">
              <a:latin typeface="Times New Roman" pitchFamily="18" charset="0"/>
              <a:cs typeface="Times New Roman" pitchFamily="18" charset="0"/>
            </a:endParaRPr>
          </a:p>
          <a:p>
            <a:pPr fontAlgn="auto">
              <a:spcBef>
                <a:spcPts val="0"/>
              </a:spcBef>
              <a:spcAft>
                <a:spcPts val="0"/>
              </a:spcAft>
              <a:defRPr/>
            </a:pPr>
            <a:r>
              <a:rPr lang="vi-VN" sz="2200" dirty="0">
                <a:latin typeface="Times New Roman" pitchFamily="18" charset="0"/>
                <a:cs typeface="Times New Roman" pitchFamily="18" charset="0"/>
              </a:rPr>
              <a:t>  - </a:t>
            </a:r>
            <a:r>
              <a:rPr lang="vi-VN" sz="2200" dirty="0">
                <a:latin typeface="Times New Roman" pitchFamily="18" charset="0"/>
                <a:cs typeface="Times New Roman" pitchFamily="18" charset="0"/>
              </a:rPr>
              <a:t>Tả sự thay đổi của sự vật của bức tranh sinh hoạt trong không gian, thời </a:t>
            </a:r>
            <a:r>
              <a:rPr lang="vi-VN" sz="2200" dirty="0">
                <a:latin typeface="Times New Roman" pitchFamily="18" charset="0"/>
                <a:cs typeface="Times New Roman" pitchFamily="18" charset="0"/>
              </a:rPr>
              <a:t>gian. </a:t>
            </a:r>
            <a:endParaRPr lang="vi-VN" sz="2200" dirty="0">
              <a:latin typeface="Times New Roman" pitchFamily="18" charset="0"/>
              <a:cs typeface="Times New Roman" pitchFamily="18" charset="0"/>
            </a:endParaRPr>
          </a:p>
        </p:txBody>
      </p:sp>
      <p:sp>
        <p:nvSpPr>
          <p:cNvPr id="10" name="Rectangle 9"/>
          <p:cNvSpPr/>
          <p:nvPr/>
        </p:nvSpPr>
        <p:spPr>
          <a:xfrm>
            <a:off x="595313" y="4860925"/>
            <a:ext cx="7762875" cy="769938"/>
          </a:xfrm>
          <a:prstGeom prst="rect">
            <a:avLst/>
          </a:prstGeom>
          <a:solidFill>
            <a:schemeClr val="accent6">
              <a:lumMod val="40000"/>
              <a:lumOff val="60000"/>
            </a:schemeClr>
          </a:solidFill>
          <a:ln>
            <a:solidFill>
              <a:srgbClr val="0000CC"/>
            </a:solidFill>
          </a:ln>
        </p:spPr>
        <p:txBody>
          <a:bodyPr>
            <a:spAutoFit/>
          </a:bodyPr>
          <a:lstStyle/>
          <a:p>
            <a:pPr fontAlgn="auto">
              <a:spcBef>
                <a:spcPts val="0"/>
              </a:spcBef>
              <a:spcAft>
                <a:spcPts val="0"/>
              </a:spcAft>
              <a:defRPr/>
            </a:pPr>
            <a:r>
              <a:rPr lang="vi-VN" sz="2200" b="1" i="1" dirty="0">
                <a:solidFill>
                  <a:srgbClr val="0000CC"/>
                </a:solidFill>
                <a:latin typeface="Times New Roman" pitchFamily="18" charset="0"/>
                <a:cs typeface="Times New Roman" pitchFamily="18" charset="0"/>
              </a:rPr>
              <a:t>* Kết bài:</a:t>
            </a:r>
            <a:r>
              <a:rPr lang="vi-VN" sz="2200" dirty="0">
                <a:solidFill>
                  <a:srgbClr val="0000CC"/>
                </a:solidFill>
                <a:latin typeface="Times New Roman" pitchFamily="18" charset="0"/>
                <a:cs typeface="Times New Roman" pitchFamily="18" charset="0"/>
              </a:rPr>
              <a:t> </a:t>
            </a:r>
            <a:r>
              <a:rPr lang="vi-VN" sz="2200" dirty="0">
                <a:latin typeface="Times New Roman" pitchFamily="18" charset="0"/>
                <a:cs typeface="Times New Roman" pitchFamily="18" charset="0"/>
              </a:rPr>
              <a:t>Phát biểu cảm nghĩ hoặc nêu ấn tượng chung về cảnh sinh hoạt.</a:t>
            </a:r>
            <a:endParaRPr lang="vi-VN" sz="2200" dirty="0">
              <a:latin typeface="+mn-lt"/>
              <a:cs typeface="+mn-cs"/>
            </a:endParaRPr>
          </a:p>
        </p:txBody>
      </p:sp>
      <p:sp>
        <p:nvSpPr>
          <p:cNvPr id="13" name="Rectangle 12"/>
          <p:cNvSpPr>
            <a:spLocks noChangeArrowheads="1"/>
          </p:cNvSpPr>
          <p:nvPr/>
        </p:nvSpPr>
        <p:spPr bwMode="auto">
          <a:xfrm>
            <a:off x="350838" y="1398588"/>
            <a:ext cx="2941637" cy="461962"/>
          </a:xfrm>
          <a:prstGeom prst="rect">
            <a:avLst/>
          </a:prstGeom>
          <a:noFill/>
          <a:ln w="9525">
            <a:noFill/>
            <a:miter lim="800000"/>
            <a:headEnd/>
            <a:tailEnd/>
          </a:ln>
        </p:spPr>
        <p:txBody>
          <a:bodyPr wrap="none">
            <a:spAutoFit/>
          </a:bodyPr>
          <a:lstStyle/>
          <a:p>
            <a:r>
              <a:rPr lang="vi-VN" sz="2400" b="1">
                <a:solidFill>
                  <a:srgbClr val="0000CC"/>
                </a:solidFill>
                <a:latin typeface="Times New Roman" pitchFamily="18" charset="0"/>
                <a:cs typeface="Times New Roman" pitchFamily="18" charset="0"/>
              </a:rPr>
              <a:t>2. Tìm ý và lập dàn ý</a:t>
            </a:r>
            <a:endParaRPr lang="vi-VN" sz="2400">
              <a:solidFill>
                <a:srgbClr val="0000CC"/>
              </a:solidFill>
              <a:latin typeface="Times New Roman" pitchFamily="18" charset="0"/>
              <a:cs typeface="Times New Roman" pitchFamily="18" charset="0"/>
            </a:endParaRPr>
          </a:p>
        </p:txBody>
      </p:sp>
      <p:sp>
        <p:nvSpPr>
          <p:cNvPr id="14" name="Rectangle 13"/>
          <p:cNvSpPr/>
          <p:nvPr/>
        </p:nvSpPr>
        <p:spPr>
          <a:xfrm>
            <a:off x="371475" y="5732463"/>
            <a:ext cx="1509713" cy="461962"/>
          </a:xfrm>
          <a:prstGeom prst="rect">
            <a:avLst/>
          </a:prstGeom>
        </p:spPr>
        <p:txBody>
          <a:bodyPr wrap="none">
            <a:spAutoFit/>
          </a:bodyPr>
          <a:lstStyle/>
          <a:p>
            <a:pPr fontAlgn="auto">
              <a:spcBef>
                <a:spcPts val="0"/>
              </a:spcBef>
              <a:spcAft>
                <a:spcPts val="0"/>
              </a:spcAft>
              <a:defRPr/>
            </a:pPr>
            <a:r>
              <a:rPr lang="vi-VN" sz="2400" b="1" dirty="0">
                <a:solidFill>
                  <a:srgbClr val="0000CC"/>
                </a:solidFill>
                <a:latin typeface="+mj-lt"/>
                <a:cs typeface="+mn-cs"/>
              </a:rPr>
              <a:t>3. </a:t>
            </a:r>
            <a:r>
              <a:rPr lang="vi-VN" sz="2400" b="1" dirty="0">
                <a:solidFill>
                  <a:srgbClr val="0000CC"/>
                </a:solidFill>
                <a:latin typeface="+mj-lt"/>
                <a:cs typeface="+mn-cs"/>
              </a:rPr>
              <a:t>Viết bài</a:t>
            </a:r>
            <a:endParaRPr lang="vi-VN" sz="2400" dirty="0">
              <a:solidFill>
                <a:srgbClr val="0000CC"/>
              </a:solidFill>
              <a:latin typeface="+mj-lt"/>
              <a:cs typeface="+mn-cs"/>
            </a:endParaRPr>
          </a:p>
        </p:txBody>
      </p:sp>
      <p:sp>
        <p:nvSpPr>
          <p:cNvPr id="2" name="Rectangle 1"/>
          <p:cNvSpPr/>
          <p:nvPr/>
        </p:nvSpPr>
        <p:spPr>
          <a:xfrm>
            <a:off x="355600" y="6242050"/>
            <a:ext cx="5534025" cy="461963"/>
          </a:xfrm>
          <a:prstGeom prst="rect">
            <a:avLst/>
          </a:prstGeom>
        </p:spPr>
        <p:txBody>
          <a:bodyPr wrap="none">
            <a:spAutoFit/>
          </a:bodyPr>
          <a:lstStyle/>
          <a:p>
            <a:pPr fontAlgn="auto">
              <a:spcBef>
                <a:spcPts val="0"/>
              </a:spcBef>
              <a:spcAft>
                <a:spcPts val="0"/>
              </a:spcAft>
              <a:defRPr/>
            </a:pPr>
            <a:r>
              <a:rPr lang="vi-VN" sz="2400" b="1" dirty="0">
                <a:solidFill>
                  <a:srgbClr val="0000CC"/>
                </a:solidFill>
                <a:latin typeface="+mj-lt"/>
                <a:cs typeface="+mn-cs"/>
              </a:rPr>
              <a:t>4. </a:t>
            </a:r>
            <a:r>
              <a:rPr lang="vi-VN" sz="2400" b="1" dirty="0">
                <a:solidFill>
                  <a:srgbClr val="0000CC"/>
                </a:solidFill>
                <a:latin typeface="+mj-lt"/>
                <a:cs typeface="+mn-cs"/>
              </a:rPr>
              <a:t>Xem lại, chỉnh sửa và rút kinh nghiệm</a:t>
            </a:r>
            <a:endParaRPr lang="vi-VN" sz="2400" dirty="0">
              <a:solidFill>
                <a:srgbClr val="0000CC"/>
              </a:solidFill>
              <a:latin typeface="+mj-lt"/>
              <a:cs typeface="+mn-cs"/>
            </a:endParaRPr>
          </a:p>
        </p:txBody>
      </p:sp>
      <p:sp>
        <p:nvSpPr>
          <p:cNvPr id="48140" name="Rectangle 23"/>
          <p:cNvSpPr>
            <a:spLocks noChangeArrowheads="1"/>
          </p:cNvSpPr>
          <p:nvPr/>
        </p:nvSpPr>
        <p:spPr bwMode="auto">
          <a:xfrm>
            <a:off x="682625" y="87313"/>
            <a:ext cx="7532688" cy="461962"/>
          </a:xfrm>
          <a:prstGeom prst="rect">
            <a:avLst/>
          </a:prstGeom>
          <a:noFill/>
          <a:ln w="9525">
            <a:noFill/>
            <a:miter lim="800000"/>
            <a:headEnd/>
            <a:tailEnd/>
          </a:ln>
        </p:spPr>
        <p:txBody>
          <a:bodyPr wrap="none">
            <a:spAutoFit/>
          </a:bodyPr>
          <a:lstStyle/>
          <a:p>
            <a:pPr algn="ctr"/>
            <a:r>
              <a:rPr lang="en-US" sz="2400" b="1">
                <a:solidFill>
                  <a:srgbClr val="FF0000"/>
                </a:solidFill>
                <a:latin typeface="Times New Roman" pitchFamily="18" charset="0"/>
                <a:cs typeface="Times New Roman" pitchFamily="18" charset="0"/>
              </a:rPr>
              <a:t>LUYỆN TẬP:</a:t>
            </a:r>
            <a:r>
              <a:rPr lang="vi-VN" sz="2400" b="1">
                <a:solidFill>
                  <a:srgbClr val="FF0000"/>
                </a:solidFill>
                <a:latin typeface="Times New Roman" pitchFamily="18" charset="0"/>
                <a:cs typeface="Times New Roman" pitchFamily="18" charset="0"/>
              </a:rPr>
              <a:t> VIẾT BÀI VĂN TẢ CẢNH SINH HOẠT</a:t>
            </a:r>
            <a:endParaRPr lang="vi-VN" sz="2400">
              <a:solidFill>
                <a:srgbClr val="FF0000"/>
              </a:solidFill>
              <a:latin typeface="Times New Roman" pitchFamily="18" charset="0"/>
              <a:cs typeface="Times New Roman" pitchFamily="18"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p:bldP spid="14"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2636173" y="2406695"/>
            <a:ext cx="3618235"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vi-VN" sz="5400" b="1" cap="all" dirty="0">
                <a:ln w="0"/>
                <a:solidFill>
                  <a:srgbClr val="0000CC"/>
                </a:solidFill>
                <a:effectLst>
                  <a:reflection blurRad="12700" stA="50000" endPos="50000" dist="5000" dir="5400000" sy="-100000" rotWithShape="0"/>
                </a:effectLst>
                <a:latin typeface="+mn-lt"/>
                <a:cs typeface="+mn-cs"/>
              </a:rPr>
              <a:t>Chữa bài</a:t>
            </a:r>
            <a:endParaRPr lang="en-US" sz="5400" b="1" cap="all" dirty="0">
              <a:ln w="0"/>
              <a:solidFill>
                <a:srgbClr val="0000CC"/>
              </a:solidFill>
              <a:effectLst>
                <a:reflection blurRad="12700" stA="50000" endPos="50000" dist="5000" dir="5400000" sy="-100000" rotWithShape="0"/>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a:spLocks noChangeArrowheads="1"/>
          </p:cNvSpPr>
          <p:nvPr/>
        </p:nvSpPr>
        <p:spPr bwMode="auto">
          <a:xfrm>
            <a:off x="4438650" y="1397000"/>
            <a:ext cx="2909888" cy="923925"/>
          </a:xfrm>
          <a:prstGeom prst="rect">
            <a:avLst/>
          </a:prstGeom>
          <a:noFill/>
          <a:ln w="9525">
            <a:noFill/>
            <a:miter lim="800000"/>
            <a:headEnd/>
            <a:tailEnd/>
          </a:ln>
        </p:spPr>
        <p:txBody>
          <a:bodyPr>
            <a:spAutoFit/>
          </a:bodyPr>
          <a:lstStyle/>
          <a:p>
            <a:endParaRPr lang="zh-CN" altLang="en-US">
              <a:latin typeface="inpin heiti"/>
              <a:ea typeface="inpin heiti"/>
              <a:cs typeface="inpin heiti"/>
            </a:endParaRPr>
          </a:p>
          <a:p>
            <a:endParaRPr lang="zh-CN" altLang="en-US">
              <a:latin typeface="inpin heiti"/>
              <a:ea typeface="inpin heiti"/>
              <a:cs typeface="inpin heiti"/>
            </a:endParaRPr>
          </a:p>
          <a:p>
            <a:endParaRPr lang="zh-CN" altLang="en-US">
              <a:latin typeface="inpin heiti"/>
              <a:ea typeface="inpin heiti"/>
              <a:cs typeface="inpin heiti"/>
            </a:endParaRPr>
          </a:p>
        </p:txBody>
      </p:sp>
      <p:grpSp>
        <p:nvGrpSpPr>
          <p:cNvPr id="51202" name="组合 13"/>
          <p:cNvGrpSpPr>
            <a:grpSpLocks/>
          </p:cNvGrpSpPr>
          <p:nvPr/>
        </p:nvGrpSpPr>
        <p:grpSpPr bwMode="auto">
          <a:xfrm>
            <a:off x="1219200" y="668338"/>
            <a:ext cx="7138988" cy="276225"/>
            <a:chOff x="3989877" y="-24288"/>
            <a:chExt cx="5955985" cy="1106190"/>
          </a:xfrm>
        </p:grpSpPr>
        <p:pic>
          <p:nvPicPr>
            <p:cNvPr id="51243" name="Picture 15"/>
            <p:cNvPicPr>
              <a:picLocks noChangeAspect="1" noChangeArrowheads="1"/>
            </p:cNvPicPr>
            <p:nvPr/>
          </p:nvPicPr>
          <p:blipFill>
            <a:blip r:embed="rId3"/>
            <a:srcRect/>
            <a:stretch>
              <a:fillRect/>
            </a:stretch>
          </p:blipFill>
          <p:spPr bwMode="auto">
            <a:xfrm rot="-5400000">
              <a:off x="6414774" y="-2449185"/>
              <a:ext cx="1106190" cy="5955983"/>
            </a:xfrm>
            <a:prstGeom prst="rect">
              <a:avLst/>
            </a:prstGeom>
            <a:noFill/>
            <a:ln w="9525">
              <a:noFill/>
              <a:miter lim="800000"/>
              <a:headEnd/>
              <a:tailEnd/>
            </a:ln>
          </p:spPr>
        </p:pic>
        <p:sp>
          <p:nvSpPr>
            <p:cNvPr id="18" name="矩形 17"/>
            <p:cNvSpPr/>
            <p:nvPr/>
          </p:nvSpPr>
          <p:spPr>
            <a:xfrm>
              <a:off x="3989877" y="369872"/>
              <a:ext cx="5955985" cy="680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sp>
        <p:nvSpPr>
          <p:cNvPr id="51203" name="Rectangle 1"/>
          <p:cNvSpPr>
            <a:spLocks noChangeArrowheads="1"/>
          </p:cNvSpPr>
          <p:nvPr/>
        </p:nvSpPr>
        <p:spPr bwMode="auto">
          <a:xfrm>
            <a:off x="827088" y="44450"/>
            <a:ext cx="7194550" cy="708025"/>
          </a:xfrm>
          <a:prstGeom prst="rect">
            <a:avLst/>
          </a:prstGeom>
          <a:noFill/>
          <a:ln w="9525">
            <a:noFill/>
            <a:miter lim="800000"/>
            <a:headEnd/>
            <a:tailEnd/>
          </a:ln>
        </p:spPr>
        <p:txBody>
          <a:bodyPr wrap="none" anchor="ctr">
            <a:spAutoFit/>
          </a:bodyPr>
          <a:lstStyle/>
          <a:p>
            <a:pPr indent="342900"/>
            <a:r>
              <a:rPr lang="en-US" sz="2000" b="1">
                <a:solidFill>
                  <a:srgbClr val="FF0000"/>
                </a:solidFill>
                <a:latin typeface="Times New Roman" pitchFamily="18" charset="0"/>
                <a:cs typeface="Times New Roman" pitchFamily="18" charset="0"/>
              </a:rPr>
              <a:t>BẢNG KIỂM BÀI VIẾT TẢ LẠI MỘT CẢNH SINH HOẠT</a:t>
            </a:r>
            <a:endParaRPr lang="vi-VN" sz="2000">
              <a:solidFill>
                <a:srgbClr val="FF0000"/>
              </a:solidFill>
              <a:latin typeface="Times New Roman" pitchFamily="18" charset="0"/>
              <a:cs typeface="Times New Roman" pitchFamily="18" charset="0"/>
            </a:endParaRPr>
          </a:p>
          <a:p>
            <a:pPr indent="342900" eaLnBrk="0" hangingPunct="0"/>
            <a:endParaRPr lang="vi-VN" sz="2000">
              <a:solidFill>
                <a:srgbClr val="FF0000"/>
              </a:solidFill>
              <a:latin typeface="Times New Roman" pitchFamily="18" charset="0"/>
              <a:cs typeface="Times New Roman" pitchFamily="18" charset="0"/>
            </a:endParaRPr>
          </a:p>
        </p:txBody>
      </p:sp>
      <p:graphicFrame>
        <p:nvGraphicFramePr>
          <p:cNvPr id="10" name="Table 9"/>
          <p:cNvGraphicFramePr>
            <a:graphicFrameLocks noGrp="1"/>
          </p:cNvGraphicFramePr>
          <p:nvPr/>
        </p:nvGraphicFramePr>
        <p:xfrm>
          <a:off x="152400" y="620713"/>
          <a:ext cx="8928100" cy="6145212"/>
        </p:xfrm>
        <a:graphic>
          <a:graphicData uri="http://schemas.openxmlformats.org/drawingml/2006/table">
            <a:tbl>
              <a:tblPr firstRow="1" firstCol="1" bandRow="1">
                <a:tableStyleId>{5C22544A-7EE6-4342-B048-85BDC9FD1C3A}</a:tableStyleId>
              </a:tblPr>
              <a:tblGrid>
                <a:gridCol w="1296144"/>
                <a:gridCol w="6814781"/>
                <a:gridCol w="818067"/>
              </a:tblGrid>
              <a:tr h="612356">
                <a:tc>
                  <a:txBody>
                    <a:bodyPr/>
                    <a:lstStyle/>
                    <a:p>
                      <a:pPr algn="ctr">
                        <a:lnSpc>
                          <a:spcPct val="150000"/>
                        </a:lnSpc>
                        <a:spcAft>
                          <a:spcPts val="0"/>
                        </a:spcAft>
                      </a:pPr>
                      <a:r>
                        <a:rPr lang="vi-VN" sz="2200" dirty="0" smtClean="0">
                          <a:effectLst/>
                          <a:latin typeface="+mj-lt"/>
                        </a:rPr>
                        <a:t>Phần</a:t>
                      </a:r>
                      <a:endParaRPr lang="vi-VN" sz="2200" dirty="0">
                        <a:solidFill>
                          <a:srgbClr val="000000"/>
                        </a:solidFill>
                        <a:effectLst/>
                        <a:latin typeface="+mj-lt"/>
                        <a:ea typeface="Times New Roman"/>
                      </a:endParaRPr>
                    </a:p>
                  </a:txBody>
                  <a:tcPr marL="61649" marR="61649" marT="0" marB="0"/>
                </a:tc>
                <a:tc>
                  <a:txBody>
                    <a:bodyPr/>
                    <a:lstStyle/>
                    <a:p>
                      <a:pPr algn="ctr">
                        <a:lnSpc>
                          <a:spcPct val="150000"/>
                        </a:lnSpc>
                        <a:spcAft>
                          <a:spcPts val="0"/>
                        </a:spcAft>
                      </a:pPr>
                      <a:r>
                        <a:rPr lang="en-US" sz="2200" dirty="0">
                          <a:effectLst/>
                          <a:latin typeface="+mj-lt"/>
                        </a:rPr>
                        <a:t>N</a:t>
                      </a:r>
                      <a:r>
                        <a:rPr lang="vi-VN" sz="2200" dirty="0">
                          <a:effectLst/>
                          <a:latin typeface="+mj-lt"/>
                        </a:rPr>
                        <a:t>ội dung kiểm tra</a:t>
                      </a:r>
                      <a:endParaRPr lang="vi-VN" sz="2200" dirty="0">
                        <a:solidFill>
                          <a:srgbClr val="000000"/>
                        </a:solidFill>
                        <a:effectLst/>
                        <a:latin typeface="+mj-lt"/>
                        <a:ea typeface="Times New Roman"/>
                      </a:endParaRPr>
                    </a:p>
                  </a:txBody>
                  <a:tcPr marL="61649" marR="61649" marT="0" marB="0"/>
                </a:tc>
                <a:tc>
                  <a:txBody>
                    <a:bodyPr/>
                    <a:lstStyle/>
                    <a:p>
                      <a:pPr algn="ctr">
                        <a:lnSpc>
                          <a:spcPct val="150000"/>
                        </a:lnSpc>
                        <a:spcAft>
                          <a:spcPts val="0"/>
                        </a:spcAft>
                      </a:pPr>
                      <a:r>
                        <a:rPr lang="en-US" sz="2000" dirty="0" smtClean="0">
                          <a:effectLst/>
                          <a:latin typeface="Times New Roman" pitchFamily="18" charset="0"/>
                          <a:cs typeface="Times New Roman" pitchFamily="18" charset="0"/>
                        </a:rPr>
                        <a:t>Đ/ C</a:t>
                      </a:r>
                      <a:r>
                        <a:rPr lang="vi-VN" sz="2000" dirty="0" smtClean="0">
                          <a:effectLst/>
                          <a:latin typeface="Times New Roman" pitchFamily="18" charset="0"/>
                          <a:cs typeface="Times New Roman" pitchFamily="18" charset="0"/>
                        </a:rPr>
                        <a:t>Đ </a:t>
                      </a:r>
                      <a:endParaRPr lang="vi-VN" sz="2000" dirty="0">
                        <a:solidFill>
                          <a:srgbClr val="000000"/>
                        </a:solidFill>
                        <a:effectLst/>
                        <a:latin typeface="Times New Roman" pitchFamily="18" charset="0"/>
                        <a:ea typeface="Times New Roman"/>
                        <a:cs typeface="Times New Roman" pitchFamily="18" charset="0"/>
                      </a:endParaRPr>
                    </a:p>
                  </a:txBody>
                  <a:tcPr marL="61649" marR="61649" marT="0" marB="0"/>
                </a:tc>
              </a:tr>
              <a:tr h="486571">
                <a:tc rowSpan="2">
                  <a:txBody>
                    <a:bodyPr/>
                    <a:lstStyle/>
                    <a:p>
                      <a:pPr algn="ctr">
                        <a:lnSpc>
                          <a:spcPct val="150000"/>
                        </a:lnSpc>
                        <a:spcAft>
                          <a:spcPts val="0"/>
                        </a:spcAft>
                      </a:pPr>
                      <a:r>
                        <a:rPr lang="en-US" sz="2000" dirty="0">
                          <a:effectLst/>
                          <a:latin typeface="+mj-lt"/>
                        </a:rPr>
                        <a:t>M</a:t>
                      </a:r>
                      <a:r>
                        <a:rPr lang="vi-VN" sz="2000" dirty="0">
                          <a:effectLst/>
                          <a:latin typeface="+mj-lt"/>
                        </a:rPr>
                        <a:t>ở bài</a:t>
                      </a:r>
                      <a:endParaRPr lang="vi-VN" sz="2000" dirty="0">
                        <a:solidFill>
                          <a:srgbClr val="000000"/>
                        </a:solidFill>
                        <a:effectLst/>
                        <a:latin typeface="+mj-lt"/>
                        <a:ea typeface="Times New Roman"/>
                      </a:endParaRPr>
                    </a:p>
                  </a:txBody>
                  <a:tcPr marL="61649" marR="61649" marT="0" marB="0"/>
                </a:tc>
                <a:tc>
                  <a:txBody>
                    <a:bodyPr/>
                    <a:lstStyle/>
                    <a:p>
                      <a:pPr algn="just">
                        <a:lnSpc>
                          <a:spcPct val="150000"/>
                        </a:lnSpc>
                        <a:spcAft>
                          <a:spcPts val="0"/>
                        </a:spcAft>
                      </a:pPr>
                      <a:r>
                        <a:rPr lang="vi-VN" sz="2200" b="0" dirty="0" smtClean="0">
                          <a:effectLst/>
                          <a:latin typeface="+mj-lt"/>
                        </a:rPr>
                        <a:t>Dùng ngôi xưng hô phù hợp trong khi quan sát, miêu tả.</a:t>
                      </a:r>
                      <a:endParaRPr lang="vi-VN" sz="2200" b="0" dirty="0">
                        <a:solidFill>
                          <a:srgbClr val="000000"/>
                        </a:solidFill>
                        <a:effectLst/>
                        <a:latin typeface="+mj-lt"/>
                        <a:ea typeface="Times New Roman"/>
                      </a:endParaRPr>
                    </a:p>
                  </a:txBody>
                  <a:tcPr marL="61649" marR="61649" marT="0" marB="0"/>
                </a:tc>
                <a:tc>
                  <a:txBody>
                    <a:bodyPr/>
                    <a:lstStyle/>
                    <a:p>
                      <a:pPr algn="just">
                        <a:lnSpc>
                          <a:spcPct val="150000"/>
                        </a:lnSpc>
                        <a:spcAft>
                          <a:spcPts val="0"/>
                        </a:spcAft>
                      </a:pPr>
                      <a:r>
                        <a:rPr lang="vi-VN" sz="2000">
                          <a:effectLst/>
                          <a:latin typeface="+mj-lt"/>
                        </a:rPr>
                        <a:t> </a:t>
                      </a:r>
                      <a:endParaRPr lang="vi-VN" sz="2000">
                        <a:solidFill>
                          <a:srgbClr val="000000"/>
                        </a:solidFill>
                        <a:effectLst/>
                        <a:latin typeface="+mj-lt"/>
                        <a:ea typeface="Times New Roman"/>
                      </a:endParaRPr>
                    </a:p>
                  </a:txBody>
                  <a:tcPr marL="61649" marR="61649" marT="0" marB="0"/>
                </a:tc>
              </a:tr>
              <a:tr h="486571">
                <a:tc vMerge="1">
                  <a:txBody>
                    <a:bodyPr/>
                    <a:lstStyle/>
                    <a:p>
                      <a:endParaRPr lang="vi-VN"/>
                    </a:p>
                  </a:txBody>
                  <a:tcPr/>
                </a:tc>
                <a:tc>
                  <a:txBody>
                    <a:bodyPr/>
                    <a:lstStyle/>
                    <a:p>
                      <a:pPr algn="just">
                        <a:lnSpc>
                          <a:spcPct val="150000"/>
                        </a:lnSpc>
                        <a:spcAft>
                          <a:spcPts val="0"/>
                        </a:spcAft>
                      </a:pPr>
                      <a:r>
                        <a:rPr lang="en-US" sz="2200" b="0" dirty="0">
                          <a:effectLst/>
                          <a:latin typeface="Times New Roman" pitchFamily="18" charset="0"/>
                          <a:cs typeface="Times New Roman" pitchFamily="18" charset="0"/>
                        </a:rPr>
                        <a:t>G</a:t>
                      </a:r>
                      <a:r>
                        <a:rPr lang="vi-VN" sz="2200" b="0" dirty="0">
                          <a:effectLst/>
                          <a:latin typeface="Times New Roman" pitchFamily="18" charset="0"/>
                          <a:cs typeface="Times New Roman" pitchFamily="18" charset="0"/>
                        </a:rPr>
                        <a:t>iới thiệu không gian</a:t>
                      </a:r>
                      <a:r>
                        <a:rPr lang="en-US" sz="2200" b="0" dirty="0">
                          <a:effectLst/>
                          <a:latin typeface="Times New Roman" pitchFamily="18" charset="0"/>
                          <a:cs typeface="Times New Roman" pitchFamily="18" charset="0"/>
                        </a:rPr>
                        <a:t>,</a:t>
                      </a:r>
                      <a:r>
                        <a:rPr lang="vi-VN" sz="2200" b="0" dirty="0">
                          <a:effectLst/>
                          <a:latin typeface="Times New Roman" pitchFamily="18" charset="0"/>
                          <a:cs typeface="Times New Roman" pitchFamily="18" charset="0"/>
                        </a:rPr>
                        <a:t> thời gian diễn ra cảnh sinh hoạt</a:t>
                      </a:r>
                      <a:r>
                        <a:rPr lang="en-US" sz="2200" b="0" dirty="0">
                          <a:effectLst/>
                          <a:latin typeface="Times New Roman" pitchFamily="18" charset="0"/>
                          <a:cs typeface="Times New Roman" pitchFamily="18" charset="0"/>
                        </a:rPr>
                        <a:t>.</a:t>
                      </a:r>
                      <a:endParaRPr lang="vi-VN" sz="2200" b="0" dirty="0">
                        <a:solidFill>
                          <a:srgbClr val="000000"/>
                        </a:solidFill>
                        <a:effectLst/>
                        <a:latin typeface="Times New Roman" pitchFamily="18" charset="0"/>
                        <a:ea typeface="Times New Roman"/>
                        <a:cs typeface="Times New Roman" pitchFamily="18" charset="0"/>
                      </a:endParaRPr>
                    </a:p>
                  </a:txBody>
                  <a:tcPr marL="61649" marR="61649" marT="0" marB="0"/>
                </a:tc>
                <a:tc>
                  <a:txBody>
                    <a:bodyPr/>
                    <a:lstStyle/>
                    <a:p>
                      <a:pPr algn="just">
                        <a:lnSpc>
                          <a:spcPct val="150000"/>
                        </a:lnSpc>
                        <a:spcAft>
                          <a:spcPts val="0"/>
                        </a:spcAft>
                      </a:pPr>
                      <a:r>
                        <a:rPr lang="vi-VN" sz="2000">
                          <a:effectLst/>
                          <a:latin typeface="+mj-lt"/>
                        </a:rPr>
                        <a:t> </a:t>
                      </a:r>
                      <a:endParaRPr lang="vi-VN" sz="2000">
                        <a:solidFill>
                          <a:srgbClr val="000000"/>
                        </a:solidFill>
                        <a:effectLst/>
                        <a:latin typeface="+mj-lt"/>
                        <a:ea typeface="Times New Roman"/>
                      </a:endParaRPr>
                    </a:p>
                  </a:txBody>
                  <a:tcPr marL="61649" marR="61649" marT="0" marB="0"/>
                </a:tc>
              </a:tr>
              <a:tr h="486571">
                <a:tc rowSpan="5">
                  <a:txBody>
                    <a:bodyPr/>
                    <a:lstStyle/>
                    <a:p>
                      <a:pPr algn="ctr">
                        <a:lnSpc>
                          <a:spcPct val="150000"/>
                        </a:lnSpc>
                        <a:spcAft>
                          <a:spcPts val="0"/>
                        </a:spcAft>
                      </a:pPr>
                      <a:r>
                        <a:rPr lang="en-US" sz="2000" dirty="0">
                          <a:effectLst/>
                          <a:latin typeface="+mj-lt"/>
                        </a:rPr>
                        <a:t> </a:t>
                      </a:r>
                      <a:endParaRPr lang="vi-VN" sz="2000" dirty="0">
                        <a:effectLst/>
                        <a:latin typeface="+mj-lt"/>
                      </a:endParaRPr>
                    </a:p>
                    <a:p>
                      <a:pPr algn="ctr">
                        <a:lnSpc>
                          <a:spcPct val="150000"/>
                        </a:lnSpc>
                        <a:spcAft>
                          <a:spcPts val="0"/>
                        </a:spcAft>
                      </a:pPr>
                      <a:r>
                        <a:rPr lang="en-US" sz="2000" dirty="0">
                          <a:effectLst/>
                          <a:latin typeface="+mj-lt"/>
                        </a:rPr>
                        <a:t> </a:t>
                      </a:r>
                      <a:endParaRPr lang="vi-VN" sz="2000" dirty="0">
                        <a:effectLst/>
                        <a:latin typeface="+mj-lt"/>
                      </a:endParaRPr>
                    </a:p>
                    <a:p>
                      <a:pPr algn="ctr">
                        <a:lnSpc>
                          <a:spcPct val="150000"/>
                        </a:lnSpc>
                        <a:spcAft>
                          <a:spcPts val="0"/>
                        </a:spcAft>
                      </a:pPr>
                      <a:r>
                        <a:rPr lang="en-US" sz="2000" dirty="0">
                          <a:effectLst/>
                          <a:latin typeface="+mj-lt"/>
                        </a:rPr>
                        <a:t>T</a:t>
                      </a:r>
                      <a:r>
                        <a:rPr lang="vi-VN" sz="2000" dirty="0">
                          <a:effectLst/>
                          <a:latin typeface="+mj-lt"/>
                        </a:rPr>
                        <a:t>hân bài</a:t>
                      </a:r>
                      <a:endParaRPr lang="vi-VN" sz="2000" dirty="0">
                        <a:solidFill>
                          <a:srgbClr val="000000"/>
                        </a:solidFill>
                        <a:effectLst/>
                        <a:latin typeface="+mj-lt"/>
                        <a:ea typeface="Times New Roman"/>
                      </a:endParaRPr>
                    </a:p>
                  </a:txBody>
                  <a:tcPr marL="61649" marR="61649" marT="0" marB="0"/>
                </a:tc>
                <a:tc>
                  <a:txBody>
                    <a:bodyPr/>
                    <a:lstStyle/>
                    <a:p>
                      <a:pPr algn="just">
                        <a:lnSpc>
                          <a:spcPct val="150000"/>
                        </a:lnSpc>
                        <a:spcAft>
                          <a:spcPts val="0"/>
                        </a:spcAft>
                      </a:pPr>
                      <a:r>
                        <a:rPr lang="vi-VN" sz="2200" b="0" dirty="0">
                          <a:effectLst/>
                          <a:latin typeface="+mj-lt"/>
                        </a:rPr>
                        <a:t>Tả bao quát cảnh sinh hoạt.</a:t>
                      </a:r>
                      <a:endParaRPr lang="vi-VN" sz="2200" b="0" dirty="0">
                        <a:solidFill>
                          <a:srgbClr val="000000"/>
                        </a:solidFill>
                        <a:effectLst/>
                        <a:latin typeface="+mj-lt"/>
                        <a:ea typeface="Times New Roman"/>
                      </a:endParaRPr>
                    </a:p>
                  </a:txBody>
                  <a:tcPr marL="61649" marR="61649" marT="0" marB="0"/>
                </a:tc>
                <a:tc>
                  <a:txBody>
                    <a:bodyPr/>
                    <a:lstStyle/>
                    <a:p>
                      <a:pPr algn="just">
                        <a:lnSpc>
                          <a:spcPct val="150000"/>
                        </a:lnSpc>
                        <a:spcAft>
                          <a:spcPts val="0"/>
                        </a:spcAft>
                      </a:pPr>
                      <a:r>
                        <a:rPr lang="vi-VN" sz="2000">
                          <a:effectLst/>
                          <a:latin typeface="+mj-lt"/>
                        </a:rPr>
                        <a:t> </a:t>
                      </a:r>
                      <a:endParaRPr lang="vi-VN" sz="2000">
                        <a:solidFill>
                          <a:srgbClr val="000000"/>
                        </a:solidFill>
                        <a:effectLst/>
                        <a:latin typeface="+mj-lt"/>
                        <a:ea typeface="Times New Roman"/>
                      </a:endParaRPr>
                    </a:p>
                  </a:txBody>
                  <a:tcPr marL="61649" marR="61649" marT="0" marB="0"/>
                </a:tc>
              </a:tr>
              <a:tr h="592228">
                <a:tc vMerge="1">
                  <a:txBody>
                    <a:bodyPr/>
                    <a:lstStyle/>
                    <a:p>
                      <a:endParaRPr lang="vi-VN"/>
                    </a:p>
                  </a:txBody>
                  <a:tcPr/>
                </a:tc>
                <a:tc>
                  <a:txBody>
                    <a:bodyPr/>
                    <a:lstStyle/>
                    <a:p>
                      <a:pPr algn="just">
                        <a:lnSpc>
                          <a:spcPct val="150000"/>
                        </a:lnSpc>
                        <a:spcAft>
                          <a:spcPts val="0"/>
                        </a:spcAft>
                      </a:pPr>
                      <a:r>
                        <a:rPr lang="vi-VN" sz="2200" b="0" dirty="0">
                          <a:effectLst/>
                          <a:latin typeface="+mj-lt"/>
                        </a:rPr>
                        <a:t>Tái hiện được các sự vật, đường nét, màu sắc, âm thanh cụ thể.</a:t>
                      </a:r>
                      <a:endParaRPr lang="vi-VN" sz="2200" b="0" dirty="0">
                        <a:solidFill>
                          <a:srgbClr val="000000"/>
                        </a:solidFill>
                        <a:effectLst/>
                        <a:latin typeface="+mj-lt"/>
                        <a:ea typeface="Times New Roman"/>
                      </a:endParaRPr>
                    </a:p>
                  </a:txBody>
                  <a:tcPr marL="61649" marR="61649" marT="0" marB="0"/>
                </a:tc>
                <a:tc>
                  <a:txBody>
                    <a:bodyPr/>
                    <a:lstStyle/>
                    <a:p>
                      <a:pPr algn="just">
                        <a:lnSpc>
                          <a:spcPct val="150000"/>
                        </a:lnSpc>
                        <a:spcAft>
                          <a:spcPts val="0"/>
                        </a:spcAft>
                      </a:pPr>
                      <a:r>
                        <a:rPr lang="vi-VN" sz="2000" dirty="0">
                          <a:effectLst/>
                          <a:latin typeface="+mj-lt"/>
                        </a:rPr>
                        <a:t> </a:t>
                      </a:r>
                      <a:endParaRPr lang="vi-VN" sz="2000" dirty="0">
                        <a:solidFill>
                          <a:srgbClr val="000000"/>
                        </a:solidFill>
                        <a:effectLst/>
                        <a:latin typeface="+mj-lt"/>
                        <a:ea typeface="Times New Roman"/>
                      </a:endParaRPr>
                    </a:p>
                  </a:txBody>
                  <a:tcPr marL="61649" marR="61649" marT="0" marB="0"/>
                </a:tc>
              </a:tr>
              <a:tr h="486571">
                <a:tc vMerge="1">
                  <a:txBody>
                    <a:bodyPr/>
                    <a:lstStyle/>
                    <a:p>
                      <a:endParaRPr lang="vi-VN"/>
                    </a:p>
                  </a:txBody>
                  <a:tcPr/>
                </a:tc>
                <a:tc>
                  <a:txBody>
                    <a:bodyPr/>
                    <a:lstStyle/>
                    <a:p>
                      <a:pPr algn="just">
                        <a:lnSpc>
                          <a:spcPct val="150000"/>
                        </a:lnSpc>
                        <a:spcAft>
                          <a:spcPts val="0"/>
                        </a:spcAft>
                      </a:pPr>
                      <a:r>
                        <a:rPr lang="vi-VN" sz="2200" b="0" dirty="0">
                          <a:effectLst/>
                          <a:latin typeface="+mj-lt"/>
                        </a:rPr>
                        <a:t>Kết hợp các giác quan khi quan sát và miêu tả.</a:t>
                      </a:r>
                      <a:endParaRPr lang="vi-VN" sz="2200" b="0" dirty="0">
                        <a:solidFill>
                          <a:srgbClr val="000000"/>
                        </a:solidFill>
                        <a:effectLst/>
                        <a:latin typeface="+mj-lt"/>
                        <a:ea typeface="Times New Roman"/>
                      </a:endParaRPr>
                    </a:p>
                  </a:txBody>
                  <a:tcPr marL="61649" marR="61649" marT="0" marB="0"/>
                </a:tc>
                <a:tc>
                  <a:txBody>
                    <a:bodyPr/>
                    <a:lstStyle/>
                    <a:p>
                      <a:pPr algn="just">
                        <a:lnSpc>
                          <a:spcPct val="150000"/>
                        </a:lnSpc>
                        <a:spcAft>
                          <a:spcPts val="0"/>
                        </a:spcAft>
                      </a:pPr>
                      <a:r>
                        <a:rPr lang="vi-VN" sz="2000">
                          <a:effectLst/>
                          <a:latin typeface="+mj-lt"/>
                        </a:rPr>
                        <a:t> </a:t>
                      </a:r>
                      <a:endParaRPr lang="vi-VN" sz="2000">
                        <a:solidFill>
                          <a:srgbClr val="000000"/>
                        </a:solidFill>
                        <a:effectLst/>
                        <a:latin typeface="+mj-lt"/>
                        <a:ea typeface="Times New Roman"/>
                      </a:endParaRPr>
                    </a:p>
                  </a:txBody>
                  <a:tcPr marL="61649" marR="61649" marT="0" marB="0"/>
                </a:tc>
              </a:tr>
              <a:tr h="486571">
                <a:tc vMerge="1">
                  <a:txBody>
                    <a:bodyPr/>
                    <a:lstStyle/>
                    <a:p>
                      <a:endParaRPr lang="vi-VN"/>
                    </a:p>
                  </a:txBody>
                  <a:tcPr/>
                </a:tc>
                <a:tc>
                  <a:txBody>
                    <a:bodyPr/>
                    <a:lstStyle/>
                    <a:p>
                      <a:pPr algn="just">
                        <a:lnSpc>
                          <a:spcPct val="150000"/>
                        </a:lnSpc>
                        <a:spcAft>
                          <a:spcPts val="0"/>
                        </a:spcAft>
                      </a:pPr>
                      <a:r>
                        <a:rPr lang="en-US" sz="2200" b="0" dirty="0">
                          <a:effectLst/>
                          <a:latin typeface="+mj-lt"/>
                        </a:rPr>
                        <a:t>T</a:t>
                      </a:r>
                      <a:r>
                        <a:rPr lang="vi-VN" sz="2200" b="0" dirty="0">
                          <a:effectLst/>
                          <a:latin typeface="+mj-lt"/>
                        </a:rPr>
                        <a:t>ả cảnh sinh hoạt theo trình tự</a:t>
                      </a:r>
                      <a:r>
                        <a:rPr lang="en-US" sz="2200" b="0" dirty="0">
                          <a:effectLst/>
                          <a:latin typeface="+mj-lt"/>
                        </a:rPr>
                        <a:t>.</a:t>
                      </a:r>
                      <a:endParaRPr lang="vi-VN" sz="2200" b="0" dirty="0">
                        <a:solidFill>
                          <a:srgbClr val="000000"/>
                        </a:solidFill>
                        <a:effectLst/>
                        <a:latin typeface="+mj-lt"/>
                        <a:ea typeface="Times New Roman"/>
                      </a:endParaRPr>
                    </a:p>
                  </a:txBody>
                  <a:tcPr marL="61649" marR="61649" marT="0" marB="0"/>
                </a:tc>
                <a:tc>
                  <a:txBody>
                    <a:bodyPr/>
                    <a:lstStyle/>
                    <a:p>
                      <a:pPr algn="just">
                        <a:lnSpc>
                          <a:spcPct val="150000"/>
                        </a:lnSpc>
                        <a:spcAft>
                          <a:spcPts val="0"/>
                        </a:spcAft>
                      </a:pPr>
                      <a:r>
                        <a:rPr lang="vi-VN" sz="2000">
                          <a:effectLst/>
                          <a:latin typeface="+mj-lt"/>
                        </a:rPr>
                        <a:t> </a:t>
                      </a:r>
                      <a:endParaRPr lang="vi-VN" sz="2000">
                        <a:solidFill>
                          <a:srgbClr val="000000"/>
                        </a:solidFill>
                        <a:effectLst/>
                        <a:latin typeface="+mj-lt"/>
                        <a:ea typeface="Times New Roman"/>
                      </a:endParaRPr>
                    </a:p>
                  </a:txBody>
                  <a:tcPr marL="61649" marR="61649" marT="0" marB="0"/>
                </a:tc>
              </a:tr>
              <a:tr h="973141">
                <a:tc vMerge="1">
                  <a:txBody>
                    <a:bodyPr/>
                    <a:lstStyle/>
                    <a:p>
                      <a:endParaRPr lang="vi-VN"/>
                    </a:p>
                  </a:txBody>
                  <a:tcPr/>
                </a:tc>
                <a:tc>
                  <a:txBody>
                    <a:bodyPr/>
                    <a:lstStyle/>
                    <a:p>
                      <a:pPr algn="just">
                        <a:lnSpc>
                          <a:spcPct val="150000"/>
                        </a:lnSpc>
                        <a:spcAft>
                          <a:spcPts val="0"/>
                        </a:spcAft>
                      </a:pPr>
                      <a:r>
                        <a:rPr lang="vi-VN" sz="2200" b="0" dirty="0">
                          <a:effectLst/>
                          <a:latin typeface="+mj-lt"/>
                        </a:rPr>
                        <a:t>Thể hiện suy nghĩ, cảm xúc đối với con người, cuộc sống được miêu tả.</a:t>
                      </a:r>
                      <a:endParaRPr lang="vi-VN" sz="2200" b="0" dirty="0">
                        <a:solidFill>
                          <a:srgbClr val="000000"/>
                        </a:solidFill>
                        <a:effectLst/>
                        <a:latin typeface="+mj-lt"/>
                        <a:ea typeface="Times New Roman"/>
                      </a:endParaRPr>
                    </a:p>
                  </a:txBody>
                  <a:tcPr marL="61649" marR="61649" marT="0" marB="0"/>
                </a:tc>
                <a:tc>
                  <a:txBody>
                    <a:bodyPr/>
                    <a:lstStyle/>
                    <a:p>
                      <a:pPr algn="just">
                        <a:lnSpc>
                          <a:spcPct val="150000"/>
                        </a:lnSpc>
                        <a:spcAft>
                          <a:spcPts val="0"/>
                        </a:spcAft>
                      </a:pPr>
                      <a:r>
                        <a:rPr lang="vi-VN" sz="2000">
                          <a:effectLst/>
                          <a:latin typeface="+mj-lt"/>
                        </a:rPr>
                        <a:t> </a:t>
                      </a:r>
                      <a:endParaRPr lang="vi-VN" sz="2000">
                        <a:solidFill>
                          <a:srgbClr val="000000"/>
                        </a:solidFill>
                        <a:effectLst/>
                        <a:latin typeface="+mj-lt"/>
                        <a:ea typeface="Times New Roman"/>
                      </a:endParaRPr>
                    </a:p>
                  </a:txBody>
                  <a:tcPr marL="61649" marR="61649" marT="0" marB="0"/>
                </a:tc>
              </a:tr>
              <a:tr h="973141">
                <a:tc>
                  <a:txBody>
                    <a:bodyPr/>
                    <a:lstStyle/>
                    <a:p>
                      <a:pPr algn="ctr">
                        <a:lnSpc>
                          <a:spcPct val="150000"/>
                        </a:lnSpc>
                        <a:spcAft>
                          <a:spcPts val="0"/>
                        </a:spcAft>
                      </a:pPr>
                      <a:r>
                        <a:rPr lang="en-US" sz="2000" dirty="0">
                          <a:effectLst/>
                          <a:latin typeface="+mj-lt"/>
                        </a:rPr>
                        <a:t>K</a:t>
                      </a:r>
                      <a:r>
                        <a:rPr lang="vi-VN" sz="2000" dirty="0">
                          <a:effectLst/>
                          <a:latin typeface="+mj-lt"/>
                        </a:rPr>
                        <a:t>ết bài</a:t>
                      </a:r>
                      <a:endParaRPr lang="vi-VN" sz="2000" dirty="0">
                        <a:solidFill>
                          <a:srgbClr val="000000"/>
                        </a:solidFill>
                        <a:effectLst/>
                        <a:latin typeface="+mj-lt"/>
                        <a:ea typeface="Times New Roman"/>
                      </a:endParaRPr>
                    </a:p>
                  </a:txBody>
                  <a:tcPr marL="61649" marR="61649" marT="0" marB="0"/>
                </a:tc>
                <a:tc>
                  <a:txBody>
                    <a:bodyPr/>
                    <a:lstStyle/>
                    <a:p>
                      <a:pPr algn="just">
                        <a:lnSpc>
                          <a:spcPct val="150000"/>
                        </a:lnSpc>
                        <a:spcAft>
                          <a:spcPts val="0"/>
                        </a:spcAft>
                      </a:pPr>
                      <a:r>
                        <a:rPr lang="vi-VN" sz="2200" b="0" dirty="0" smtClean="0">
                          <a:effectLst/>
                          <a:latin typeface="+mj-lt"/>
                        </a:rPr>
                        <a:t>Nêu được ấn tượng, tình cảm của người viết đối với cảnh sinh hoạt.   </a:t>
                      </a:r>
                      <a:endParaRPr lang="vi-VN" sz="2200" b="0" dirty="0">
                        <a:solidFill>
                          <a:srgbClr val="000000"/>
                        </a:solidFill>
                        <a:effectLst/>
                        <a:latin typeface="+mj-lt"/>
                        <a:ea typeface="Times New Roman"/>
                      </a:endParaRPr>
                    </a:p>
                  </a:txBody>
                  <a:tcPr marL="61649" marR="61649" marT="0" marB="0"/>
                </a:tc>
                <a:tc>
                  <a:txBody>
                    <a:bodyPr/>
                    <a:lstStyle/>
                    <a:p>
                      <a:pPr algn="just">
                        <a:lnSpc>
                          <a:spcPct val="150000"/>
                        </a:lnSpc>
                        <a:spcAft>
                          <a:spcPts val="0"/>
                        </a:spcAft>
                      </a:pPr>
                      <a:r>
                        <a:rPr lang="vi-VN" sz="2000" dirty="0">
                          <a:effectLst/>
                          <a:latin typeface="+mj-lt"/>
                        </a:rPr>
                        <a:t> </a:t>
                      </a:r>
                      <a:endParaRPr lang="vi-VN" sz="2000" dirty="0">
                        <a:solidFill>
                          <a:srgbClr val="000000"/>
                        </a:solidFill>
                        <a:effectLst/>
                        <a:latin typeface="+mj-lt"/>
                        <a:ea typeface="Times New Roman"/>
                      </a:endParaRPr>
                    </a:p>
                  </a:txBody>
                  <a:tcPr marL="61649" marR="61649" marT="0" marB="0"/>
                </a:tc>
              </a:tr>
            </a:tbl>
          </a:graphicData>
        </a:graphic>
      </p:graphicFrame>
      <p:pic>
        <p:nvPicPr>
          <p:cNvPr id="51241" name="图片 18"/>
          <p:cNvPicPr>
            <a:picLocks noChangeAspect="1" noChangeArrowheads="1"/>
          </p:cNvPicPr>
          <p:nvPr/>
        </p:nvPicPr>
        <p:blipFill>
          <a:blip r:embed="rId4"/>
          <a:srcRect/>
          <a:stretch>
            <a:fillRect/>
          </a:stretch>
        </p:blipFill>
        <p:spPr bwMode="auto">
          <a:xfrm>
            <a:off x="8172450" y="-261938"/>
            <a:ext cx="1212850" cy="1168401"/>
          </a:xfrm>
          <a:prstGeom prst="rect">
            <a:avLst/>
          </a:prstGeom>
          <a:noFill/>
          <a:ln w="9525">
            <a:noFill/>
            <a:miter lim="800000"/>
            <a:headEnd/>
            <a:tailEnd/>
          </a:ln>
        </p:spPr>
      </p:pic>
      <p:pic>
        <p:nvPicPr>
          <p:cNvPr id="51242" name="图片 18"/>
          <p:cNvPicPr>
            <a:picLocks noChangeAspect="1" noChangeArrowheads="1"/>
          </p:cNvPicPr>
          <p:nvPr/>
        </p:nvPicPr>
        <p:blipFill>
          <a:blip r:embed="rId5"/>
          <a:srcRect/>
          <a:stretch>
            <a:fillRect/>
          </a:stretch>
        </p:blipFill>
        <p:spPr bwMode="auto">
          <a:xfrm>
            <a:off x="-287338" y="-269875"/>
            <a:ext cx="1223963" cy="1222375"/>
          </a:xfrm>
          <a:prstGeom prst="rect">
            <a:avLst/>
          </a:prstGeom>
          <a:noFill/>
          <a:ln w="9525">
            <a:noFill/>
            <a:miter lim="800000"/>
            <a:headEnd/>
            <a:tailEnd/>
          </a:ln>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noChangeArrowheads="1"/>
          </p:cNvSpPr>
          <p:nvPr>
            <p:ph type="title"/>
          </p:nvPr>
        </p:nvSpPr>
        <p:spPr/>
        <p:txBody>
          <a:bodyPr/>
          <a:lstStyle/>
          <a:p>
            <a:endParaRPr lang="vi-VN" altLang="vi-VN" smtClean="0"/>
          </a:p>
        </p:txBody>
      </p:sp>
      <p:pic>
        <p:nvPicPr>
          <p:cNvPr id="53250" name="Picture 4" descr="Tổng hợp hình ảnh cảm ơn đẹp nhất - Kho ảnh đẹp"/>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组合 3"/>
          <p:cNvGrpSpPr>
            <a:grpSpLocks/>
          </p:cNvGrpSpPr>
          <p:nvPr/>
        </p:nvGrpSpPr>
        <p:grpSpPr bwMode="auto">
          <a:xfrm>
            <a:off x="0" y="0"/>
            <a:ext cx="9144000" cy="6858000"/>
            <a:chOff x="0" y="0"/>
            <a:chExt cx="12191999" cy="6858000"/>
          </a:xfrm>
        </p:grpSpPr>
        <p:pic>
          <p:nvPicPr>
            <p:cNvPr id="19472" name="图片 1"/>
            <p:cNvPicPr>
              <a:picLocks noChangeAspect="1"/>
            </p:cNvPicPr>
            <p:nvPr/>
          </p:nvPicPr>
          <p:blipFill>
            <a:blip r:embed="rId3"/>
            <a:srcRect/>
            <a:stretch>
              <a:fillRect/>
            </a:stretch>
          </p:blipFill>
          <p:spPr bwMode="auto">
            <a:xfrm>
              <a:off x="2394857" y="0"/>
              <a:ext cx="9797142" cy="6858000"/>
            </a:xfrm>
            <a:prstGeom prst="rect">
              <a:avLst/>
            </a:prstGeom>
            <a:noFill/>
            <a:ln w="9525">
              <a:noFill/>
              <a:miter lim="800000"/>
              <a:headEnd/>
              <a:tailEnd/>
            </a:ln>
          </p:spPr>
        </p:pic>
        <p:sp>
          <p:nvSpPr>
            <p:cNvPr id="3" name="矩形 2">
              <a:extLst>
                <a:ext uri="{FF2B5EF4-FFF2-40B4-BE49-F238E27FC236}"/>
              </a:extLst>
            </p:cNvPr>
            <p:cNvSpPr/>
            <p:nvPr/>
          </p:nvSpPr>
          <p:spPr>
            <a:xfrm>
              <a:off x="0" y="0"/>
              <a:ext cx="2393950"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npin heiti" charset="-122"/>
                <a:ea typeface="inpin heiti" charset="-122"/>
              </a:endParaRPr>
            </a:p>
          </p:txBody>
        </p:sp>
      </p:grpSp>
      <p:pic>
        <p:nvPicPr>
          <p:cNvPr id="19458" name="图片 5"/>
          <p:cNvPicPr>
            <a:picLocks noChangeAspect="1"/>
          </p:cNvPicPr>
          <p:nvPr/>
        </p:nvPicPr>
        <p:blipFill>
          <a:blip r:embed="rId4"/>
          <a:srcRect/>
          <a:stretch>
            <a:fillRect/>
          </a:stretch>
        </p:blipFill>
        <p:spPr bwMode="auto">
          <a:xfrm>
            <a:off x="-682625" y="444500"/>
            <a:ext cx="5143500" cy="6858000"/>
          </a:xfrm>
          <a:prstGeom prst="rect">
            <a:avLst/>
          </a:prstGeom>
          <a:noFill/>
          <a:ln w="9525">
            <a:noFill/>
            <a:miter lim="800000"/>
            <a:headEnd/>
            <a:tailEnd/>
          </a:ln>
        </p:spPr>
      </p:pic>
      <p:sp>
        <p:nvSpPr>
          <p:cNvPr id="7" name="矩形: 圆角 6">
            <a:extLst>
              <a:ext uri="{FF2B5EF4-FFF2-40B4-BE49-F238E27FC236}"/>
            </a:extLst>
          </p:cNvPr>
          <p:cNvSpPr/>
          <p:nvPr/>
        </p:nvSpPr>
        <p:spPr>
          <a:xfrm>
            <a:off x="4460875" y="2276475"/>
            <a:ext cx="3243263" cy="860425"/>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b="1" dirty="0">
                <a:solidFill>
                  <a:srgbClr val="0000CC"/>
                </a:solidFill>
                <a:latin typeface="Georgia Ref" pitchFamily="18" charset="0"/>
                <a:ea typeface="inpin heiti" charset="-122"/>
              </a:rPr>
              <a:t>KHỞI ĐỘNG</a:t>
            </a:r>
            <a:endParaRPr lang="zh-CN" altLang="en-US" sz="3200" b="1" dirty="0">
              <a:solidFill>
                <a:srgbClr val="0000CC"/>
              </a:solidFill>
              <a:latin typeface="Georgia Ref" pitchFamily="18" charset="0"/>
              <a:ea typeface="inpin heiti" charset="-122"/>
            </a:endParaRPr>
          </a:p>
        </p:txBody>
      </p:sp>
      <p:grpSp>
        <p:nvGrpSpPr>
          <p:cNvPr id="19460" name="Gruppieren 19"/>
          <p:cNvGrpSpPr>
            <a:grpSpLocks/>
          </p:cNvGrpSpPr>
          <p:nvPr/>
        </p:nvGrpSpPr>
        <p:grpSpPr bwMode="auto">
          <a:xfrm>
            <a:off x="7537450" y="-33338"/>
            <a:ext cx="1479550" cy="2320926"/>
            <a:chOff x="2932118" y="138113"/>
            <a:chExt cx="3273432" cy="6401712"/>
          </a:xfrm>
        </p:grpSpPr>
        <p:sp>
          <p:nvSpPr>
            <p:cNvPr id="19461" name="Rectangle 6"/>
            <p:cNvSpPr>
              <a:spLocks noChangeArrowheads="1"/>
            </p:cNvSpPr>
            <p:nvPr/>
          </p:nvSpPr>
          <p:spPr bwMode="gray">
            <a:xfrm>
              <a:off x="2932118" y="477374"/>
              <a:ext cx="3273432" cy="5676480"/>
            </a:xfrm>
            <a:prstGeom prst="rect">
              <a:avLst/>
            </a:prstGeom>
            <a:gradFill rotWithShape="1">
              <a:gsLst>
                <a:gs pos="0">
                  <a:srgbClr val="D7D7D7"/>
                </a:gs>
                <a:gs pos="100000">
                  <a:srgbClr val="C8C8C8"/>
                </a:gs>
              </a:gsLst>
              <a:lin ang="0" scaled="1"/>
            </a:gradFill>
            <a:ln w="14288">
              <a:noFill/>
              <a:miter lim="800000"/>
              <a:headEnd/>
              <a:tailEnd/>
            </a:ln>
          </p:spPr>
          <p:txBody>
            <a:bodyPr/>
            <a:lstStyle/>
            <a:p>
              <a:endParaRPr lang="de-DE">
                <a:solidFill>
                  <a:srgbClr val="000000"/>
                </a:solidFill>
                <a:latin typeface="Calibri" pitchFamily="34" charset="0"/>
              </a:endParaRPr>
            </a:p>
          </p:txBody>
        </p:sp>
        <p:sp>
          <p:nvSpPr>
            <p:cNvPr id="19462" name="Rectangle 7"/>
            <p:cNvSpPr>
              <a:spLocks noChangeArrowheads="1"/>
            </p:cNvSpPr>
            <p:nvPr/>
          </p:nvSpPr>
          <p:spPr bwMode="gray">
            <a:xfrm>
              <a:off x="3127056" y="629796"/>
              <a:ext cx="2885485" cy="5524059"/>
            </a:xfrm>
            <a:prstGeom prst="rect">
              <a:avLst/>
            </a:prstGeom>
            <a:solidFill>
              <a:srgbClr val="AFAFAF"/>
            </a:solidFill>
            <a:ln w="14288">
              <a:noFill/>
              <a:miter lim="800000"/>
              <a:headEnd/>
              <a:tailEnd/>
            </a:ln>
          </p:spPr>
          <p:txBody>
            <a:bodyPr/>
            <a:lstStyle/>
            <a:p>
              <a:endParaRPr lang="de-DE">
                <a:solidFill>
                  <a:srgbClr val="000000"/>
                </a:solidFill>
                <a:latin typeface="Calibri" pitchFamily="34" charset="0"/>
              </a:endParaRPr>
            </a:p>
          </p:txBody>
        </p:sp>
        <p:sp>
          <p:nvSpPr>
            <p:cNvPr id="19463" name="Rectangle 8"/>
            <p:cNvSpPr>
              <a:spLocks noChangeArrowheads="1"/>
            </p:cNvSpPr>
            <p:nvPr/>
          </p:nvSpPr>
          <p:spPr bwMode="gray">
            <a:xfrm>
              <a:off x="3165658" y="674047"/>
              <a:ext cx="2808281" cy="5479807"/>
            </a:xfrm>
            <a:prstGeom prst="rect">
              <a:avLst/>
            </a:prstGeom>
            <a:solidFill>
              <a:srgbClr val="FFFFFF"/>
            </a:solidFill>
            <a:ln w="14288">
              <a:noFill/>
              <a:miter lim="800000"/>
              <a:headEnd/>
              <a:tailEnd/>
            </a:ln>
          </p:spPr>
          <p:txBody>
            <a:bodyPr/>
            <a:lstStyle/>
            <a:p>
              <a:endParaRPr lang="de-DE">
                <a:solidFill>
                  <a:srgbClr val="000000"/>
                </a:solidFill>
                <a:latin typeface="Calibri" pitchFamily="34" charset="0"/>
              </a:endParaRPr>
            </a:p>
          </p:txBody>
        </p:sp>
        <p:sp>
          <p:nvSpPr>
            <p:cNvPr id="19464" name="Rectangle 9"/>
            <p:cNvSpPr>
              <a:spLocks noChangeArrowheads="1"/>
            </p:cNvSpPr>
            <p:nvPr/>
          </p:nvSpPr>
          <p:spPr bwMode="gray">
            <a:xfrm>
              <a:off x="3231281" y="740425"/>
              <a:ext cx="2675104" cy="5413429"/>
            </a:xfrm>
            <a:prstGeom prst="rect">
              <a:avLst/>
            </a:prstGeom>
            <a:solidFill>
              <a:srgbClr val="969696"/>
            </a:solidFill>
            <a:ln w="14288">
              <a:noFill/>
              <a:miter lim="800000"/>
              <a:headEnd/>
              <a:tailEnd/>
            </a:ln>
          </p:spPr>
          <p:txBody>
            <a:bodyPr/>
            <a:lstStyle/>
            <a:p>
              <a:endParaRPr lang="de-DE">
                <a:solidFill>
                  <a:srgbClr val="000000"/>
                </a:solidFill>
                <a:latin typeface="Calibri" pitchFamily="34" charset="0"/>
              </a:endParaRPr>
            </a:p>
          </p:txBody>
        </p:sp>
        <p:sp>
          <p:nvSpPr>
            <p:cNvPr id="19465" name="Rectangle 10"/>
            <p:cNvSpPr>
              <a:spLocks noChangeArrowheads="1"/>
            </p:cNvSpPr>
            <p:nvPr/>
          </p:nvSpPr>
          <p:spPr bwMode="gray">
            <a:xfrm>
              <a:off x="3300765" y="826469"/>
              <a:ext cx="2545789" cy="5329843"/>
            </a:xfrm>
            <a:prstGeom prst="rect">
              <a:avLst/>
            </a:prstGeom>
            <a:blipFill dpi="0" rotWithShape="1">
              <a:blip r:embed="rId5"/>
              <a:srcRect/>
              <a:stretch>
                <a:fillRect/>
              </a:stretch>
            </a:blipFill>
            <a:ln w="14288">
              <a:noFill/>
              <a:miter lim="800000"/>
              <a:headEnd/>
              <a:tailEnd/>
            </a:ln>
          </p:spPr>
          <p:txBody>
            <a:bodyPr/>
            <a:lstStyle/>
            <a:p>
              <a:endParaRPr lang="de-DE">
                <a:solidFill>
                  <a:srgbClr val="000000"/>
                </a:solidFill>
                <a:latin typeface="Calibri" pitchFamily="34" charset="0"/>
              </a:endParaRPr>
            </a:p>
          </p:txBody>
        </p:sp>
        <p:sp>
          <p:nvSpPr>
            <p:cNvPr id="19466" name="Freeform 11"/>
            <p:cNvSpPr>
              <a:spLocks/>
            </p:cNvSpPr>
            <p:nvPr/>
          </p:nvSpPr>
          <p:spPr bwMode="gray">
            <a:xfrm>
              <a:off x="4383545" y="3137379"/>
              <a:ext cx="214239" cy="63919"/>
            </a:xfrm>
            <a:custGeom>
              <a:avLst/>
              <a:gdLst>
                <a:gd name="T0" fmla="*/ 49 w 57"/>
                <a:gd name="T1" fmla="*/ 0 h 17"/>
                <a:gd name="T2" fmla="*/ 34 w 57"/>
                <a:gd name="T3" fmla="*/ 0 h 17"/>
                <a:gd name="T4" fmla="*/ 11 w 57"/>
                <a:gd name="T5" fmla="*/ 0 h 17"/>
                <a:gd name="T6" fmla="*/ 6 w 57"/>
                <a:gd name="T7" fmla="*/ 0 h 17"/>
                <a:gd name="T8" fmla="*/ 0 w 57"/>
                <a:gd name="T9" fmla="*/ 9 h 17"/>
                <a:gd name="T10" fmla="*/ 6 w 57"/>
                <a:gd name="T11" fmla="*/ 17 h 17"/>
                <a:gd name="T12" fmla="*/ 11 w 57"/>
                <a:gd name="T13" fmla="*/ 17 h 17"/>
                <a:gd name="T14" fmla="*/ 34 w 57"/>
                <a:gd name="T15" fmla="*/ 17 h 17"/>
                <a:gd name="T16" fmla="*/ 49 w 57"/>
                <a:gd name="T17" fmla="*/ 17 h 17"/>
                <a:gd name="T18" fmla="*/ 57 w 57"/>
                <a:gd name="T19" fmla="*/ 9 h 17"/>
                <a:gd name="T20" fmla="*/ 49 w 5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17"/>
                <a:gd name="T35" fmla="*/ 57 w 5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17">
                  <a:moveTo>
                    <a:pt x="49" y="0"/>
                  </a:moveTo>
                  <a:cubicBezTo>
                    <a:pt x="34" y="0"/>
                    <a:pt x="34" y="0"/>
                    <a:pt x="34" y="0"/>
                  </a:cubicBezTo>
                  <a:cubicBezTo>
                    <a:pt x="11" y="0"/>
                    <a:pt x="11" y="0"/>
                    <a:pt x="11" y="0"/>
                  </a:cubicBezTo>
                  <a:cubicBezTo>
                    <a:pt x="6" y="0"/>
                    <a:pt x="6" y="0"/>
                    <a:pt x="6" y="0"/>
                  </a:cubicBezTo>
                  <a:cubicBezTo>
                    <a:pt x="1" y="0"/>
                    <a:pt x="0" y="4"/>
                    <a:pt x="0" y="9"/>
                  </a:cubicBezTo>
                  <a:cubicBezTo>
                    <a:pt x="0" y="13"/>
                    <a:pt x="1" y="17"/>
                    <a:pt x="6" y="17"/>
                  </a:cubicBezTo>
                  <a:cubicBezTo>
                    <a:pt x="11" y="17"/>
                    <a:pt x="11" y="17"/>
                    <a:pt x="11" y="17"/>
                  </a:cubicBezTo>
                  <a:cubicBezTo>
                    <a:pt x="34" y="17"/>
                    <a:pt x="34" y="17"/>
                    <a:pt x="34" y="17"/>
                  </a:cubicBezTo>
                  <a:cubicBezTo>
                    <a:pt x="49" y="17"/>
                    <a:pt x="49" y="17"/>
                    <a:pt x="49" y="17"/>
                  </a:cubicBezTo>
                  <a:cubicBezTo>
                    <a:pt x="54" y="17"/>
                    <a:pt x="57" y="13"/>
                    <a:pt x="57" y="9"/>
                  </a:cubicBezTo>
                  <a:cubicBezTo>
                    <a:pt x="57" y="4"/>
                    <a:pt x="54" y="0"/>
                    <a:pt x="49" y="0"/>
                  </a:cubicBezTo>
                  <a:close/>
                </a:path>
              </a:pathLst>
            </a:custGeom>
            <a:gradFill rotWithShape="1">
              <a:gsLst>
                <a:gs pos="0">
                  <a:srgbClr val="AFAFAF"/>
                </a:gs>
                <a:gs pos="100000">
                  <a:srgbClr val="C8C8C8"/>
                </a:gs>
              </a:gsLst>
              <a:lin ang="0" scaled="1"/>
            </a:gradFill>
            <a:ln w="14288" cap="flat">
              <a:noFill/>
              <a:prstDash val="solid"/>
              <a:miter lim="800000"/>
              <a:headEnd/>
              <a:tailEnd/>
            </a:ln>
          </p:spPr>
          <p:txBody>
            <a:bodyPr/>
            <a:lstStyle/>
            <a:p>
              <a:endParaRPr lang="vi-VN"/>
            </a:p>
          </p:txBody>
        </p:sp>
        <p:sp>
          <p:nvSpPr>
            <p:cNvPr id="19467" name="Freeform 12"/>
            <p:cNvSpPr>
              <a:spLocks/>
            </p:cNvSpPr>
            <p:nvPr/>
          </p:nvSpPr>
          <p:spPr bwMode="gray">
            <a:xfrm>
              <a:off x="4605505" y="138113"/>
              <a:ext cx="1233328" cy="6401712"/>
            </a:xfrm>
            <a:custGeom>
              <a:avLst/>
              <a:gdLst>
                <a:gd name="T0" fmla="*/ 1233328 w 10000"/>
                <a:gd name="T1" fmla="*/ 5984624 h 9731"/>
                <a:gd name="T2" fmla="*/ 0 w 10000"/>
                <a:gd name="T3" fmla="*/ 6401712 h 9731"/>
                <a:gd name="T4" fmla="*/ 0 w 10000"/>
                <a:gd name="T5" fmla="*/ 0 h 9731"/>
                <a:gd name="T6" fmla="*/ 1233328 w 10000"/>
                <a:gd name="T7" fmla="*/ 619054 h 9731"/>
                <a:gd name="T8" fmla="*/ 1233328 w 10000"/>
                <a:gd name="T9" fmla="*/ 5984624 h 9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9731">
                  <a:moveTo>
                    <a:pt x="10000" y="9097"/>
                  </a:moveTo>
                  <a:lnTo>
                    <a:pt x="0" y="9731"/>
                  </a:lnTo>
                  <a:lnTo>
                    <a:pt x="0" y="0"/>
                  </a:lnTo>
                  <a:lnTo>
                    <a:pt x="10000" y="941"/>
                  </a:lnTo>
                  <a:lnTo>
                    <a:pt x="10000" y="9097"/>
                  </a:lnTo>
                  <a:close/>
                </a:path>
              </a:pathLst>
            </a:custGeom>
            <a:gradFill rotWithShape="1">
              <a:gsLst>
                <a:gs pos="0">
                  <a:srgbClr val="D7D7D7"/>
                </a:gs>
                <a:gs pos="100000">
                  <a:srgbClr val="C8C8C8"/>
                </a:gs>
              </a:gsLst>
              <a:lin ang="0" scaled="1"/>
            </a:gradFill>
            <a:ln w="14288" cap="flat">
              <a:noFill/>
              <a:prstDash val="solid"/>
              <a:miter lim="800000"/>
              <a:headEnd/>
              <a:tailEnd/>
            </a:ln>
          </p:spPr>
          <p:txBody>
            <a:bodyPr/>
            <a:lstStyle/>
            <a:p>
              <a:endParaRPr lang="vi-VN"/>
            </a:p>
          </p:txBody>
        </p:sp>
        <p:sp>
          <p:nvSpPr>
            <p:cNvPr id="19468" name="Freeform 13"/>
            <p:cNvSpPr>
              <a:spLocks/>
            </p:cNvSpPr>
            <p:nvPr/>
          </p:nvSpPr>
          <p:spPr bwMode="gray">
            <a:xfrm>
              <a:off x="4499351" y="138113"/>
              <a:ext cx="106154" cy="6401712"/>
            </a:xfrm>
            <a:custGeom>
              <a:avLst/>
              <a:gdLst>
                <a:gd name="T0" fmla="*/ 0 w 71"/>
                <a:gd name="T1" fmla="*/ 4125 h 4144"/>
                <a:gd name="T2" fmla="*/ 71 w 71"/>
                <a:gd name="T3" fmla="*/ 4144 h 4144"/>
                <a:gd name="T4" fmla="*/ 71 w 71"/>
                <a:gd name="T5" fmla="*/ 0 h 4144"/>
                <a:gd name="T6" fmla="*/ 0 w 71"/>
                <a:gd name="T7" fmla="*/ 21 h 4144"/>
                <a:gd name="T8" fmla="*/ 0 w 71"/>
                <a:gd name="T9" fmla="*/ 4125 h 4144"/>
                <a:gd name="T10" fmla="*/ 0 60000 65536"/>
                <a:gd name="T11" fmla="*/ 0 60000 65536"/>
                <a:gd name="T12" fmla="*/ 0 60000 65536"/>
                <a:gd name="T13" fmla="*/ 0 60000 65536"/>
                <a:gd name="T14" fmla="*/ 0 60000 65536"/>
                <a:gd name="T15" fmla="*/ 0 w 71"/>
                <a:gd name="T16" fmla="*/ 0 h 4144"/>
                <a:gd name="T17" fmla="*/ 71 w 71"/>
                <a:gd name="T18" fmla="*/ 4144 h 4144"/>
              </a:gdLst>
              <a:ahLst/>
              <a:cxnLst>
                <a:cxn ang="T10">
                  <a:pos x="T0" y="T1"/>
                </a:cxn>
                <a:cxn ang="T11">
                  <a:pos x="T2" y="T3"/>
                </a:cxn>
                <a:cxn ang="T12">
                  <a:pos x="T4" y="T5"/>
                </a:cxn>
                <a:cxn ang="T13">
                  <a:pos x="T6" y="T7"/>
                </a:cxn>
                <a:cxn ang="T14">
                  <a:pos x="T8" y="T9"/>
                </a:cxn>
              </a:cxnLst>
              <a:rect l="T15" t="T16" r="T17" b="T18"/>
              <a:pathLst>
                <a:path w="71" h="4144">
                  <a:moveTo>
                    <a:pt x="0" y="4125"/>
                  </a:moveTo>
                  <a:lnTo>
                    <a:pt x="71" y="4144"/>
                  </a:lnTo>
                  <a:lnTo>
                    <a:pt x="71" y="0"/>
                  </a:lnTo>
                  <a:lnTo>
                    <a:pt x="0" y="21"/>
                  </a:lnTo>
                  <a:lnTo>
                    <a:pt x="0" y="4125"/>
                  </a:lnTo>
                  <a:close/>
                </a:path>
              </a:pathLst>
            </a:custGeom>
            <a:gradFill rotWithShape="1">
              <a:gsLst>
                <a:gs pos="0">
                  <a:srgbClr val="D7D7D7"/>
                </a:gs>
                <a:gs pos="100000">
                  <a:srgbClr val="C8C8C8"/>
                </a:gs>
              </a:gsLst>
              <a:lin ang="0" scaled="1"/>
            </a:gradFill>
            <a:ln w="14288" cap="flat">
              <a:noFill/>
              <a:prstDash val="solid"/>
              <a:miter lim="800000"/>
              <a:headEnd/>
              <a:tailEnd/>
            </a:ln>
          </p:spPr>
          <p:txBody>
            <a:bodyPr/>
            <a:lstStyle/>
            <a:p>
              <a:endParaRPr lang="vi-VN"/>
            </a:p>
          </p:txBody>
        </p:sp>
        <p:sp>
          <p:nvSpPr>
            <p:cNvPr id="19469" name="Freeform 14"/>
            <p:cNvSpPr>
              <a:spLocks/>
            </p:cNvSpPr>
            <p:nvPr/>
          </p:nvSpPr>
          <p:spPr bwMode="gray">
            <a:xfrm>
              <a:off x="4707800" y="3075919"/>
              <a:ext cx="106154" cy="484307"/>
            </a:xfrm>
            <a:custGeom>
              <a:avLst/>
              <a:gdLst>
                <a:gd name="T0" fmla="*/ 68 w 68"/>
                <a:gd name="T1" fmla="*/ 297 h 305"/>
                <a:gd name="T2" fmla="*/ 0 w 68"/>
                <a:gd name="T3" fmla="*/ 305 h 305"/>
                <a:gd name="T4" fmla="*/ 0 w 68"/>
                <a:gd name="T5" fmla="*/ 0 h 305"/>
                <a:gd name="T6" fmla="*/ 68 w 68"/>
                <a:gd name="T7" fmla="*/ 7 h 305"/>
                <a:gd name="T8" fmla="*/ 68 w 68"/>
                <a:gd name="T9" fmla="*/ 297 h 305"/>
                <a:gd name="T10" fmla="*/ 0 60000 65536"/>
                <a:gd name="T11" fmla="*/ 0 60000 65536"/>
                <a:gd name="T12" fmla="*/ 0 60000 65536"/>
                <a:gd name="T13" fmla="*/ 0 60000 65536"/>
                <a:gd name="T14" fmla="*/ 0 60000 65536"/>
                <a:gd name="T15" fmla="*/ 0 w 68"/>
                <a:gd name="T16" fmla="*/ 0 h 305"/>
                <a:gd name="T17" fmla="*/ 68 w 68"/>
                <a:gd name="T18" fmla="*/ 305 h 305"/>
              </a:gdLst>
              <a:ahLst/>
              <a:cxnLst>
                <a:cxn ang="T10">
                  <a:pos x="T0" y="T1"/>
                </a:cxn>
                <a:cxn ang="T11">
                  <a:pos x="T2" y="T3"/>
                </a:cxn>
                <a:cxn ang="T12">
                  <a:pos x="T4" y="T5"/>
                </a:cxn>
                <a:cxn ang="T13">
                  <a:pos x="T6" y="T7"/>
                </a:cxn>
                <a:cxn ang="T14">
                  <a:pos x="T8" y="T9"/>
                </a:cxn>
              </a:cxnLst>
              <a:rect l="T15" t="T16" r="T17" b="T18"/>
              <a:pathLst>
                <a:path w="68" h="305">
                  <a:moveTo>
                    <a:pt x="68" y="297"/>
                  </a:moveTo>
                  <a:lnTo>
                    <a:pt x="0" y="305"/>
                  </a:lnTo>
                  <a:lnTo>
                    <a:pt x="0" y="0"/>
                  </a:lnTo>
                  <a:lnTo>
                    <a:pt x="68" y="7"/>
                  </a:lnTo>
                  <a:lnTo>
                    <a:pt x="68" y="297"/>
                  </a:lnTo>
                  <a:close/>
                </a:path>
              </a:pathLst>
            </a:custGeom>
            <a:gradFill rotWithShape="1">
              <a:gsLst>
                <a:gs pos="0">
                  <a:srgbClr val="AFAFAF"/>
                </a:gs>
                <a:gs pos="100000">
                  <a:srgbClr val="C8C8C8"/>
                </a:gs>
              </a:gsLst>
              <a:lin ang="0" scaled="1"/>
            </a:gradFill>
            <a:ln w="14288" cap="flat">
              <a:noFill/>
              <a:prstDash val="solid"/>
              <a:miter lim="800000"/>
              <a:headEnd/>
              <a:tailEnd/>
            </a:ln>
          </p:spPr>
          <p:txBody>
            <a:bodyPr/>
            <a:lstStyle/>
            <a:p>
              <a:endParaRPr lang="vi-VN"/>
            </a:p>
          </p:txBody>
        </p:sp>
        <p:sp>
          <p:nvSpPr>
            <p:cNvPr id="19470" name="Freeform 15"/>
            <p:cNvSpPr>
              <a:spLocks/>
            </p:cNvSpPr>
            <p:nvPr/>
          </p:nvSpPr>
          <p:spPr bwMode="gray">
            <a:xfrm>
              <a:off x="4748332" y="3137379"/>
              <a:ext cx="123526" cy="63919"/>
            </a:xfrm>
            <a:custGeom>
              <a:avLst/>
              <a:gdLst>
                <a:gd name="T0" fmla="*/ 33 w 33"/>
                <a:gd name="T1" fmla="*/ 0 h 17"/>
                <a:gd name="T2" fmla="*/ 10 w 33"/>
                <a:gd name="T3" fmla="*/ 0 h 17"/>
                <a:gd name="T4" fmla="*/ 5 w 33"/>
                <a:gd name="T5" fmla="*/ 0 h 17"/>
                <a:gd name="T6" fmla="*/ 5 w 33"/>
                <a:gd name="T7" fmla="*/ 17 h 17"/>
                <a:gd name="T8" fmla="*/ 10 w 33"/>
                <a:gd name="T9" fmla="*/ 17 h 17"/>
                <a:gd name="T10" fmla="*/ 33 w 33"/>
                <a:gd name="T11" fmla="*/ 17 h 17"/>
                <a:gd name="T12" fmla="*/ 33 w 33"/>
                <a:gd name="T13" fmla="*/ 0 h 17"/>
                <a:gd name="T14" fmla="*/ 0 60000 65536"/>
                <a:gd name="T15" fmla="*/ 0 60000 65536"/>
                <a:gd name="T16" fmla="*/ 0 60000 65536"/>
                <a:gd name="T17" fmla="*/ 0 60000 65536"/>
                <a:gd name="T18" fmla="*/ 0 60000 65536"/>
                <a:gd name="T19" fmla="*/ 0 60000 65536"/>
                <a:gd name="T20" fmla="*/ 0 60000 65536"/>
                <a:gd name="T21" fmla="*/ 0 w 33"/>
                <a:gd name="T22" fmla="*/ 0 h 17"/>
                <a:gd name="T23" fmla="*/ 33 w 3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17">
                  <a:moveTo>
                    <a:pt x="33" y="0"/>
                  </a:moveTo>
                  <a:cubicBezTo>
                    <a:pt x="10" y="0"/>
                    <a:pt x="10" y="0"/>
                    <a:pt x="10" y="0"/>
                  </a:cubicBezTo>
                  <a:cubicBezTo>
                    <a:pt x="5" y="0"/>
                    <a:pt x="5" y="0"/>
                    <a:pt x="5" y="0"/>
                  </a:cubicBezTo>
                  <a:cubicBezTo>
                    <a:pt x="0" y="0"/>
                    <a:pt x="0" y="17"/>
                    <a:pt x="5" y="17"/>
                  </a:cubicBezTo>
                  <a:cubicBezTo>
                    <a:pt x="10" y="17"/>
                    <a:pt x="10" y="17"/>
                    <a:pt x="10" y="17"/>
                  </a:cubicBezTo>
                  <a:cubicBezTo>
                    <a:pt x="33" y="17"/>
                    <a:pt x="33" y="17"/>
                    <a:pt x="33" y="17"/>
                  </a:cubicBezTo>
                  <a:lnTo>
                    <a:pt x="33" y="0"/>
                  </a:lnTo>
                  <a:close/>
                </a:path>
              </a:pathLst>
            </a:custGeom>
            <a:gradFill rotWithShape="1">
              <a:gsLst>
                <a:gs pos="0">
                  <a:srgbClr val="AFAFAF"/>
                </a:gs>
                <a:gs pos="100000">
                  <a:srgbClr val="C8C8C8"/>
                </a:gs>
              </a:gsLst>
              <a:lin ang="0" scaled="1"/>
            </a:gradFill>
            <a:ln w="14288" cap="flat">
              <a:noFill/>
              <a:prstDash val="solid"/>
              <a:miter lim="800000"/>
              <a:headEnd/>
              <a:tailEnd/>
            </a:ln>
          </p:spPr>
          <p:txBody>
            <a:bodyPr/>
            <a:lstStyle/>
            <a:p>
              <a:endParaRPr lang="vi-VN"/>
            </a:p>
          </p:txBody>
        </p:sp>
        <p:sp>
          <p:nvSpPr>
            <p:cNvPr id="19471" name="Freeform 16"/>
            <p:cNvSpPr>
              <a:spLocks/>
            </p:cNvSpPr>
            <p:nvPr/>
          </p:nvSpPr>
          <p:spPr bwMode="gray">
            <a:xfrm>
              <a:off x="4812025" y="3137379"/>
              <a:ext cx="218100" cy="63919"/>
            </a:xfrm>
            <a:custGeom>
              <a:avLst/>
              <a:gdLst>
                <a:gd name="T0" fmla="*/ 49 w 58"/>
                <a:gd name="T1" fmla="*/ 0 h 17"/>
                <a:gd name="T2" fmla="*/ 35 w 58"/>
                <a:gd name="T3" fmla="*/ 0 h 17"/>
                <a:gd name="T4" fmla="*/ 12 w 58"/>
                <a:gd name="T5" fmla="*/ 0 h 17"/>
                <a:gd name="T6" fmla="*/ 6 w 58"/>
                <a:gd name="T7" fmla="*/ 0 h 17"/>
                <a:gd name="T8" fmla="*/ 0 w 58"/>
                <a:gd name="T9" fmla="*/ 9 h 17"/>
                <a:gd name="T10" fmla="*/ 6 w 58"/>
                <a:gd name="T11" fmla="*/ 17 h 17"/>
                <a:gd name="T12" fmla="*/ 12 w 58"/>
                <a:gd name="T13" fmla="*/ 17 h 17"/>
                <a:gd name="T14" fmla="*/ 35 w 58"/>
                <a:gd name="T15" fmla="*/ 17 h 17"/>
                <a:gd name="T16" fmla="*/ 49 w 58"/>
                <a:gd name="T17" fmla="*/ 17 h 17"/>
                <a:gd name="T18" fmla="*/ 58 w 58"/>
                <a:gd name="T19" fmla="*/ 9 h 17"/>
                <a:gd name="T20" fmla="*/ 49 w 5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17"/>
                <a:gd name="T35" fmla="*/ 58 w 5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17">
                  <a:moveTo>
                    <a:pt x="49" y="0"/>
                  </a:moveTo>
                  <a:cubicBezTo>
                    <a:pt x="35" y="0"/>
                    <a:pt x="35" y="0"/>
                    <a:pt x="35" y="0"/>
                  </a:cubicBezTo>
                  <a:cubicBezTo>
                    <a:pt x="12" y="0"/>
                    <a:pt x="12" y="0"/>
                    <a:pt x="12" y="0"/>
                  </a:cubicBezTo>
                  <a:cubicBezTo>
                    <a:pt x="6" y="0"/>
                    <a:pt x="6" y="0"/>
                    <a:pt x="6" y="0"/>
                  </a:cubicBezTo>
                  <a:cubicBezTo>
                    <a:pt x="2" y="0"/>
                    <a:pt x="0" y="4"/>
                    <a:pt x="0" y="9"/>
                  </a:cubicBezTo>
                  <a:cubicBezTo>
                    <a:pt x="0" y="13"/>
                    <a:pt x="2" y="17"/>
                    <a:pt x="6" y="17"/>
                  </a:cubicBezTo>
                  <a:cubicBezTo>
                    <a:pt x="12" y="17"/>
                    <a:pt x="12" y="17"/>
                    <a:pt x="12" y="17"/>
                  </a:cubicBezTo>
                  <a:cubicBezTo>
                    <a:pt x="35" y="17"/>
                    <a:pt x="35" y="17"/>
                    <a:pt x="35" y="17"/>
                  </a:cubicBezTo>
                  <a:cubicBezTo>
                    <a:pt x="49" y="17"/>
                    <a:pt x="49" y="17"/>
                    <a:pt x="49" y="17"/>
                  </a:cubicBezTo>
                  <a:cubicBezTo>
                    <a:pt x="54" y="17"/>
                    <a:pt x="58" y="13"/>
                    <a:pt x="58" y="9"/>
                  </a:cubicBezTo>
                  <a:cubicBezTo>
                    <a:pt x="58" y="4"/>
                    <a:pt x="54" y="0"/>
                    <a:pt x="49" y="0"/>
                  </a:cubicBezTo>
                  <a:close/>
                </a:path>
              </a:pathLst>
            </a:custGeom>
            <a:gradFill rotWithShape="1">
              <a:gsLst>
                <a:gs pos="0">
                  <a:srgbClr val="AFAFAF"/>
                </a:gs>
                <a:gs pos="100000">
                  <a:srgbClr val="C8C8C8"/>
                </a:gs>
              </a:gsLst>
              <a:lin ang="0" scaled="1"/>
            </a:gradFill>
            <a:ln w="14288" cap="flat">
              <a:noFill/>
              <a:prstDash val="solid"/>
              <a:miter lim="800000"/>
              <a:headEnd/>
              <a:tailEnd/>
            </a:ln>
          </p:spPr>
          <p:txBody>
            <a:bodyPr/>
            <a:lstStyle/>
            <a:p>
              <a:endParaRPr lang="vi-VN"/>
            </a:p>
          </p:txBody>
        </p:sp>
      </p:gr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extLst>
          </a:blip>
          <a:stretch>
            <a:fillRect/>
          </a:stretch>
        </p:blipFill>
        <p:spPr>
          <a:xfrm>
            <a:off x="107504" y="78525"/>
            <a:ext cx="4320480" cy="2774411"/>
          </a:xfrm>
          <a:prstGeom prst="rect">
            <a:avLst/>
          </a:prstGeom>
          <a:ln>
            <a:noFill/>
          </a:ln>
          <a:effectLst>
            <a:softEdge rad="112500"/>
          </a:effectLst>
        </p:spPr>
      </p:pic>
      <p:pic>
        <p:nvPicPr>
          <p:cNvPr id="4" name="Picture 3"/>
          <p:cNvPicPr>
            <a:picLocks noChangeAspect="1"/>
          </p:cNvPicPr>
          <p:nvPr/>
        </p:nvPicPr>
        <p:blipFill>
          <a:blip r:embed="rId4">
            <a:extLst>
              <a:ext uri="{28A0092B-C50C-407E-A947-70E740481C1C}"/>
            </a:extLst>
          </a:blip>
          <a:stretch>
            <a:fillRect/>
          </a:stretch>
        </p:blipFill>
        <p:spPr>
          <a:xfrm>
            <a:off x="4644007" y="78525"/>
            <a:ext cx="4406343" cy="2774411"/>
          </a:xfrm>
          <a:prstGeom prst="rect">
            <a:avLst/>
          </a:prstGeom>
          <a:ln>
            <a:noFill/>
          </a:ln>
          <a:effectLst>
            <a:softEdge rad="112500"/>
          </a:effectLst>
        </p:spPr>
      </p:pic>
      <p:pic>
        <p:nvPicPr>
          <p:cNvPr id="5" name="Picture 4"/>
          <p:cNvPicPr>
            <a:picLocks noChangeAspect="1"/>
          </p:cNvPicPr>
          <p:nvPr/>
        </p:nvPicPr>
        <p:blipFill>
          <a:blip r:embed="rId5">
            <a:extLst>
              <a:ext uri="{28A0092B-C50C-407E-A947-70E740481C1C}"/>
            </a:extLst>
          </a:blip>
          <a:stretch>
            <a:fillRect/>
          </a:stretch>
        </p:blipFill>
        <p:spPr>
          <a:xfrm>
            <a:off x="4644007" y="3418836"/>
            <a:ext cx="4406344" cy="2962293"/>
          </a:xfrm>
          <a:prstGeom prst="rect">
            <a:avLst/>
          </a:prstGeom>
          <a:ln>
            <a:noFill/>
          </a:ln>
          <a:effectLst>
            <a:softEdge rad="112500"/>
          </a:effectLst>
        </p:spPr>
      </p:pic>
      <p:pic>
        <p:nvPicPr>
          <p:cNvPr id="6" name="Picture 5"/>
          <p:cNvPicPr>
            <a:picLocks noChangeAspect="1"/>
          </p:cNvPicPr>
          <p:nvPr/>
        </p:nvPicPr>
        <p:blipFill>
          <a:blip r:embed="rId6">
            <a:extLst>
              <a:ext uri="{28A0092B-C50C-407E-A947-70E740481C1C}"/>
            </a:extLst>
          </a:blip>
          <a:stretch>
            <a:fillRect/>
          </a:stretch>
        </p:blipFill>
        <p:spPr>
          <a:xfrm>
            <a:off x="107504" y="3412412"/>
            <a:ext cx="4334335" cy="2968915"/>
          </a:xfrm>
          <a:prstGeom prst="rect">
            <a:avLst/>
          </a:prstGeom>
          <a:ln>
            <a:noFill/>
          </a:ln>
          <a:effectLst>
            <a:softEdge rad="112500"/>
          </a:effectLst>
        </p:spPr>
      </p:pic>
      <p:sp>
        <p:nvSpPr>
          <p:cNvPr id="7" name="TextBox 6"/>
          <p:cNvSpPr txBox="1"/>
          <p:nvPr/>
        </p:nvSpPr>
        <p:spPr>
          <a:xfrm>
            <a:off x="346075" y="2867025"/>
            <a:ext cx="3663950" cy="400050"/>
          </a:xfrm>
          <a:prstGeom prst="rect">
            <a:avLst/>
          </a:prstGeom>
          <a:solidFill>
            <a:schemeClr val="accent6">
              <a:lumMod val="50000"/>
            </a:schemeClr>
          </a:solidFill>
        </p:spPr>
        <p:txBody>
          <a:bodyPr>
            <a:spAutoFit/>
          </a:bodyPr>
          <a:lstStyle/>
          <a:p>
            <a:pPr fontAlgn="auto">
              <a:spcBef>
                <a:spcPts val="0"/>
              </a:spcBef>
              <a:spcAft>
                <a:spcPts val="0"/>
              </a:spcAft>
              <a:defRPr/>
            </a:pPr>
            <a:r>
              <a:rPr lang="vi-VN" sz="2000" b="1" dirty="0">
                <a:solidFill>
                  <a:srgbClr val="FFFF00"/>
                </a:solidFill>
                <a:latin typeface="+mj-lt"/>
                <a:cs typeface="+mn-cs"/>
              </a:rPr>
              <a:t>G</a:t>
            </a:r>
            <a:r>
              <a:rPr lang="vi-VN" sz="2000" b="1" dirty="0">
                <a:solidFill>
                  <a:srgbClr val="FFFF00"/>
                </a:solidFill>
                <a:latin typeface="+mj-lt"/>
                <a:cs typeface="+mn-cs"/>
              </a:rPr>
              <a:t>ia </a:t>
            </a:r>
            <a:r>
              <a:rPr lang="vi-VN" sz="2000" b="1" dirty="0">
                <a:solidFill>
                  <a:srgbClr val="FFFF00"/>
                </a:solidFill>
                <a:latin typeface="+mj-lt"/>
                <a:cs typeface="+mn-cs"/>
              </a:rPr>
              <a:t>đình sum họp bên bữa cơm</a:t>
            </a:r>
          </a:p>
        </p:txBody>
      </p:sp>
      <p:sp>
        <p:nvSpPr>
          <p:cNvPr id="8" name="TextBox 7"/>
          <p:cNvSpPr txBox="1"/>
          <p:nvPr/>
        </p:nvSpPr>
        <p:spPr>
          <a:xfrm>
            <a:off x="5181600" y="6402388"/>
            <a:ext cx="3481388" cy="400050"/>
          </a:xfrm>
          <a:prstGeom prst="rect">
            <a:avLst/>
          </a:prstGeom>
          <a:solidFill>
            <a:schemeClr val="accent6">
              <a:lumMod val="50000"/>
            </a:schemeClr>
          </a:solidFill>
        </p:spPr>
        <p:txBody>
          <a:bodyPr>
            <a:spAutoFit/>
          </a:bodyPr>
          <a:lstStyle/>
          <a:p>
            <a:pPr fontAlgn="auto">
              <a:spcBef>
                <a:spcPts val="0"/>
              </a:spcBef>
              <a:spcAft>
                <a:spcPts val="0"/>
              </a:spcAft>
              <a:defRPr/>
            </a:pPr>
            <a:r>
              <a:rPr lang="vi-VN" sz="2000" b="1" dirty="0">
                <a:solidFill>
                  <a:srgbClr val="FFFF00"/>
                </a:solidFill>
                <a:latin typeface="+mj-lt"/>
                <a:cs typeface="+mn-cs"/>
              </a:rPr>
              <a:t>C</a:t>
            </a:r>
            <a:r>
              <a:rPr lang="vi-VN" sz="2000" b="1" dirty="0">
                <a:solidFill>
                  <a:srgbClr val="FFFF00"/>
                </a:solidFill>
                <a:latin typeface="+mj-lt"/>
                <a:cs typeface="+mn-cs"/>
              </a:rPr>
              <a:t>ảnh </a:t>
            </a:r>
            <a:r>
              <a:rPr lang="vi-VN" sz="2000" b="1" dirty="0">
                <a:solidFill>
                  <a:srgbClr val="FFFF00"/>
                </a:solidFill>
                <a:latin typeface="+mj-lt"/>
                <a:cs typeface="+mn-cs"/>
              </a:rPr>
              <a:t>mua bán trong siêu thị</a:t>
            </a:r>
          </a:p>
        </p:txBody>
      </p:sp>
      <p:sp>
        <p:nvSpPr>
          <p:cNvPr id="9" name="TextBox 8"/>
          <p:cNvSpPr txBox="1"/>
          <p:nvPr/>
        </p:nvSpPr>
        <p:spPr>
          <a:xfrm>
            <a:off x="6030913" y="2828925"/>
            <a:ext cx="2286000" cy="400050"/>
          </a:xfrm>
          <a:prstGeom prst="rect">
            <a:avLst/>
          </a:prstGeom>
          <a:solidFill>
            <a:schemeClr val="accent6">
              <a:lumMod val="50000"/>
            </a:schemeClr>
          </a:solidFill>
        </p:spPr>
        <p:txBody>
          <a:bodyPr>
            <a:spAutoFit/>
          </a:bodyPr>
          <a:lstStyle/>
          <a:p>
            <a:pPr fontAlgn="auto">
              <a:spcBef>
                <a:spcPts val="0"/>
              </a:spcBef>
              <a:spcAft>
                <a:spcPts val="0"/>
              </a:spcAft>
              <a:defRPr/>
            </a:pPr>
            <a:r>
              <a:rPr lang="vi-VN" sz="2000" b="1" dirty="0">
                <a:solidFill>
                  <a:srgbClr val="FFFF00"/>
                </a:solidFill>
                <a:latin typeface="+mj-lt"/>
                <a:cs typeface="+mn-cs"/>
              </a:rPr>
              <a:t>M</a:t>
            </a:r>
            <a:r>
              <a:rPr lang="vi-VN" sz="2000" b="1" dirty="0">
                <a:solidFill>
                  <a:srgbClr val="FFFF00"/>
                </a:solidFill>
                <a:latin typeface="+mj-lt"/>
                <a:cs typeface="+mn-cs"/>
              </a:rPr>
              <a:t>ột </a:t>
            </a:r>
            <a:r>
              <a:rPr lang="vi-VN" sz="2000" b="1" dirty="0">
                <a:solidFill>
                  <a:srgbClr val="FFFF00"/>
                </a:solidFill>
                <a:latin typeface="+mj-lt"/>
                <a:cs typeface="+mn-cs"/>
              </a:rPr>
              <a:t>trận </a:t>
            </a:r>
            <a:r>
              <a:rPr lang="vi-VN" sz="2000" b="1" dirty="0">
                <a:solidFill>
                  <a:srgbClr val="FFFF00"/>
                </a:solidFill>
                <a:latin typeface="+mj-lt"/>
                <a:cs typeface="+mn-cs"/>
              </a:rPr>
              <a:t>đấu </a:t>
            </a:r>
            <a:r>
              <a:rPr lang="vi-VN" sz="2000" b="1" dirty="0">
                <a:solidFill>
                  <a:srgbClr val="FFFF00"/>
                </a:solidFill>
                <a:latin typeface="+mj-lt"/>
                <a:cs typeface="+mn-cs"/>
              </a:rPr>
              <a:t>bóng</a:t>
            </a:r>
          </a:p>
        </p:txBody>
      </p:sp>
      <p:sp>
        <p:nvSpPr>
          <p:cNvPr id="10" name="TextBox 9"/>
          <p:cNvSpPr txBox="1"/>
          <p:nvPr/>
        </p:nvSpPr>
        <p:spPr>
          <a:xfrm>
            <a:off x="900113" y="6419850"/>
            <a:ext cx="2663825" cy="400050"/>
          </a:xfrm>
          <a:prstGeom prst="rect">
            <a:avLst/>
          </a:prstGeom>
          <a:solidFill>
            <a:schemeClr val="accent6">
              <a:lumMod val="50000"/>
            </a:schemeClr>
          </a:solidFill>
        </p:spPr>
        <p:txBody>
          <a:bodyPr>
            <a:spAutoFit/>
          </a:bodyPr>
          <a:lstStyle/>
          <a:p>
            <a:pPr fontAlgn="auto">
              <a:spcBef>
                <a:spcPts val="0"/>
              </a:spcBef>
              <a:spcAft>
                <a:spcPts val="0"/>
              </a:spcAft>
              <a:defRPr/>
            </a:pPr>
            <a:r>
              <a:rPr lang="vi-VN" sz="2000" b="1" dirty="0">
                <a:solidFill>
                  <a:srgbClr val="FFFF00"/>
                </a:solidFill>
                <a:latin typeface="+mj-lt"/>
                <a:cs typeface="+mn-cs"/>
              </a:rPr>
              <a:t>Sân </a:t>
            </a:r>
            <a:r>
              <a:rPr lang="vi-VN" sz="2000" b="1" dirty="0">
                <a:solidFill>
                  <a:srgbClr val="FFFF00"/>
                </a:solidFill>
                <a:latin typeface="+mj-lt"/>
                <a:cs typeface="+mn-cs"/>
              </a:rPr>
              <a:t>trường giờ ra chơi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strVal val="#ppt_w*0.70"/>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Effect transition="in" filter="fade">
                                      <p:cBhvr>
                                        <p:cTn id="28" dur="1000"/>
                                        <p:tgtEl>
                                          <p:spTgt spid="9"/>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strVal val="#ppt_w*0.70"/>
                                          </p:val>
                                        </p:tav>
                                        <p:tav tm="100000">
                                          <p:val>
                                            <p:strVal val="#ppt_w"/>
                                          </p:val>
                                        </p:tav>
                                      </p:tavLst>
                                    </p:anim>
                                    <p:anim calcmode="lin" valueType="num">
                                      <p:cBhvr>
                                        <p:cTn id="32" dur="1000" fill="hold"/>
                                        <p:tgtEl>
                                          <p:spTgt spid="10"/>
                                        </p:tgtEl>
                                        <p:attrNameLst>
                                          <p:attrName>ppt_h</p:attrName>
                                        </p:attrNameLst>
                                      </p:cBhvr>
                                      <p:tavLst>
                                        <p:tav tm="0">
                                          <p:val>
                                            <p:strVal val="#ppt_h"/>
                                          </p:val>
                                        </p:tav>
                                        <p:tav tm="100000">
                                          <p:val>
                                            <p:strVal val="#ppt_h"/>
                                          </p:val>
                                        </p:tav>
                                      </p:tavLst>
                                    </p:anim>
                                    <p:animEffect transition="in" filter="fade">
                                      <p:cBhvr>
                                        <p:cTn id="33" dur="1000"/>
                                        <p:tgtEl>
                                          <p:spTgt spid="10"/>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strVal val="#ppt_w*0.70"/>
                                          </p:val>
                                        </p:tav>
                                        <p:tav tm="100000">
                                          <p:val>
                                            <p:strVal val="#ppt_w"/>
                                          </p:val>
                                        </p:tav>
                                      </p:tavLst>
                                    </p:anim>
                                    <p:anim calcmode="lin" valueType="num">
                                      <p:cBhvr>
                                        <p:cTn id="37" dur="1000" fill="hold"/>
                                        <p:tgtEl>
                                          <p:spTgt spid="8"/>
                                        </p:tgtEl>
                                        <p:attrNameLst>
                                          <p:attrName>ppt_h</p:attrName>
                                        </p:attrNameLst>
                                      </p:cBhvr>
                                      <p:tavLst>
                                        <p:tav tm="0">
                                          <p:val>
                                            <p:strVal val="#ppt_h"/>
                                          </p:val>
                                        </p:tav>
                                        <p:tav tm="100000">
                                          <p:val>
                                            <p:strVal val="#ppt_h"/>
                                          </p:val>
                                        </p:tav>
                                      </p:tavLst>
                                    </p:anim>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组合 1"/>
          <p:cNvGrpSpPr>
            <a:grpSpLocks/>
          </p:cNvGrpSpPr>
          <p:nvPr/>
        </p:nvGrpSpPr>
        <p:grpSpPr bwMode="auto">
          <a:xfrm>
            <a:off x="0" y="0"/>
            <a:ext cx="9144000" cy="6858000"/>
            <a:chOff x="0" y="0"/>
            <a:chExt cx="12191999" cy="6858000"/>
          </a:xfrm>
        </p:grpSpPr>
        <p:pic>
          <p:nvPicPr>
            <p:cNvPr id="22546" name="图片 2"/>
            <p:cNvPicPr>
              <a:picLocks noChangeAspect="1"/>
            </p:cNvPicPr>
            <p:nvPr/>
          </p:nvPicPr>
          <p:blipFill>
            <a:blip r:embed="rId3"/>
            <a:srcRect/>
            <a:stretch>
              <a:fillRect/>
            </a:stretch>
          </p:blipFill>
          <p:spPr bwMode="auto">
            <a:xfrm>
              <a:off x="2394857" y="0"/>
              <a:ext cx="9797142" cy="6858000"/>
            </a:xfrm>
            <a:prstGeom prst="rect">
              <a:avLst/>
            </a:prstGeom>
            <a:noFill/>
            <a:ln w="9525">
              <a:noFill/>
              <a:miter lim="800000"/>
              <a:headEnd/>
              <a:tailEnd/>
            </a:ln>
          </p:spPr>
        </p:pic>
        <p:sp>
          <p:nvSpPr>
            <p:cNvPr id="4" name="矩形 3">
              <a:extLst>
                <a:ext uri="{FF2B5EF4-FFF2-40B4-BE49-F238E27FC236}"/>
              </a:extLst>
            </p:cNvPr>
            <p:cNvSpPr/>
            <p:nvPr/>
          </p:nvSpPr>
          <p:spPr>
            <a:xfrm>
              <a:off x="0" y="0"/>
              <a:ext cx="2393950"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npin heiti" charset="-122"/>
                <a:ea typeface="inpin heiti" charset="-122"/>
              </a:endParaRPr>
            </a:p>
          </p:txBody>
        </p:sp>
      </p:grpSp>
      <p:pic>
        <p:nvPicPr>
          <p:cNvPr id="22530" name="图片 4"/>
          <p:cNvPicPr>
            <a:picLocks noChangeAspect="1"/>
          </p:cNvPicPr>
          <p:nvPr/>
        </p:nvPicPr>
        <p:blipFill>
          <a:blip r:embed="rId4"/>
          <a:srcRect/>
          <a:stretch>
            <a:fillRect/>
          </a:stretch>
        </p:blipFill>
        <p:spPr bwMode="auto">
          <a:xfrm>
            <a:off x="0" y="0"/>
            <a:ext cx="604838" cy="806450"/>
          </a:xfrm>
          <a:prstGeom prst="rect">
            <a:avLst/>
          </a:prstGeom>
          <a:noFill/>
          <a:ln w="9525">
            <a:noFill/>
            <a:miter lim="800000"/>
            <a:headEnd/>
            <a:tailEnd/>
          </a:ln>
        </p:spPr>
      </p:pic>
      <p:pic>
        <p:nvPicPr>
          <p:cNvPr id="22531" name="图片 5"/>
          <p:cNvPicPr>
            <a:picLocks noChangeAspect="1"/>
          </p:cNvPicPr>
          <p:nvPr/>
        </p:nvPicPr>
        <p:blipFill>
          <a:blip r:embed="rId5"/>
          <a:srcRect/>
          <a:stretch>
            <a:fillRect/>
          </a:stretch>
        </p:blipFill>
        <p:spPr bwMode="auto">
          <a:xfrm>
            <a:off x="342900" y="511175"/>
            <a:ext cx="1716088" cy="295275"/>
          </a:xfrm>
          <a:prstGeom prst="rect">
            <a:avLst/>
          </a:prstGeom>
          <a:noFill/>
          <a:ln w="9525">
            <a:noFill/>
            <a:miter lim="800000"/>
            <a:headEnd/>
            <a:tailEnd/>
          </a:ln>
        </p:spPr>
      </p:pic>
      <p:pic>
        <p:nvPicPr>
          <p:cNvPr id="22532" name="图片 8"/>
          <p:cNvPicPr>
            <a:picLocks noChangeAspect="1"/>
          </p:cNvPicPr>
          <p:nvPr/>
        </p:nvPicPr>
        <p:blipFill>
          <a:blip r:embed="rId6"/>
          <a:srcRect/>
          <a:stretch>
            <a:fillRect/>
          </a:stretch>
        </p:blipFill>
        <p:spPr bwMode="auto">
          <a:xfrm>
            <a:off x="103188" y="511175"/>
            <a:ext cx="8932862" cy="6037263"/>
          </a:xfrm>
          <a:prstGeom prst="rect">
            <a:avLst/>
          </a:prstGeom>
          <a:noFill/>
          <a:ln w="9525">
            <a:noFill/>
            <a:miter lim="800000"/>
            <a:headEnd/>
            <a:tailEnd/>
          </a:ln>
        </p:spPr>
      </p:pic>
      <p:sp>
        <p:nvSpPr>
          <p:cNvPr id="8" name="Rectangle 7"/>
          <p:cNvSpPr/>
          <p:nvPr/>
        </p:nvSpPr>
        <p:spPr>
          <a:xfrm>
            <a:off x="1230308" y="4221088"/>
            <a:ext cx="7395101" cy="584775"/>
          </a:xfrm>
          <a:prstGeom prst="rect">
            <a:avLst/>
          </a:prstGeom>
          <a:noFill/>
        </p:spPr>
        <p:txBody>
          <a:bodyPr wrap="none">
            <a:spAutoFit/>
          </a:bodyPr>
          <a:lstStyle/>
          <a:p>
            <a:pPr algn="ctr" fontAlgn="auto">
              <a:spcBef>
                <a:spcPts val="0"/>
              </a:spcBef>
              <a:spcAft>
                <a:spcPts val="0"/>
              </a:spcAft>
              <a:defRPr/>
            </a:pPr>
            <a:r>
              <a:rPr lang="vi-VN" sz="3200" b="1" dirty="0">
                <a:ln w="1905"/>
                <a:solidFill>
                  <a:srgbClr val="0000CC"/>
                </a:solidFill>
                <a:effectLst>
                  <a:innerShdw blurRad="69850" dist="43180" dir="5400000">
                    <a:srgbClr val="000000">
                      <a:alpha val="65000"/>
                    </a:srgbClr>
                  </a:innerShdw>
                </a:effectLst>
                <a:latin typeface="+mj-lt"/>
                <a:cs typeface="Simplified Arabic Fixed" pitchFamily="49" charset="-78"/>
              </a:rPr>
              <a:t>VIẾT BÀI VĂN TẢ CẢNH SINH HOẠT</a:t>
            </a:r>
            <a:endParaRPr lang="en-US" sz="3200" b="1" dirty="0">
              <a:ln w="1905"/>
              <a:solidFill>
                <a:srgbClr val="0000CC"/>
              </a:solidFill>
              <a:effectLst>
                <a:innerShdw blurRad="69850" dist="43180" dir="5400000">
                  <a:srgbClr val="000000">
                    <a:alpha val="65000"/>
                  </a:srgbClr>
                </a:innerShdw>
              </a:effectLst>
              <a:latin typeface="Simplified Arabic Fixed" pitchFamily="49" charset="-78"/>
              <a:cs typeface="Simplified Arabic Fixed" pitchFamily="49" charset="-78"/>
            </a:endParaRPr>
          </a:p>
        </p:txBody>
      </p:sp>
      <p:grpSp>
        <p:nvGrpSpPr>
          <p:cNvPr id="22534" name="Gruppieren 19"/>
          <p:cNvGrpSpPr>
            <a:grpSpLocks/>
          </p:cNvGrpSpPr>
          <p:nvPr/>
        </p:nvGrpSpPr>
        <p:grpSpPr bwMode="auto">
          <a:xfrm>
            <a:off x="7537450" y="-33338"/>
            <a:ext cx="1479550" cy="2320926"/>
            <a:chOff x="2932118" y="138113"/>
            <a:chExt cx="3273432" cy="6401712"/>
          </a:xfrm>
        </p:grpSpPr>
        <p:sp>
          <p:nvSpPr>
            <p:cNvPr id="22535" name="Rectangle 6"/>
            <p:cNvSpPr>
              <a:spLocks noChangeArrowheads="1"/>
            </p:cNvSpPr>
            <p:nvPr/>
          </p:nvSpPr>
          <p:spPr bwMode="gray">
            <a:xfrm>
              <a:off x="2932118" y="477374"/>
              <a:ext cx="3273432" cy="5676480"/>
            </a:xfrm>
            <a:prstGeom prst="rect">
              <a:avLst/>
            </a:prstGeom>
            <a:gradFill rotWithShape="1">
              <a:gsLst>
                <a:gs pos="0">
                  <a:srgbClr val="D7D7D7"/>
                </a:gs>
                <a:gs pos="100000">
                  <a:srgbClr val="C8C8C8"/>
                </a:gs>
              </a:gsLst>
              <a:lin ang="0" scaled="1"/>
            </a:gradFill>
            <a:ln w="14288">
              <a:noFill/>
              <a:miter lim="800000"/>
              <a:headEnd/>
              <a:tailEnd/>
            </a:ln>
          </p:spPr>
          <p:txBody>
            <a:bodyPr/>
            <a:lstStyle/>
            <a:p>
              <a:endParaRPr lang="de-DE">
                <a:solidFill>
                  <a:srgbClr val="000000"/>
                </a:solidFill>
                <a:latin typeface="Calibri" pitchFamily="34" charset="0"/>
              </a:endParaRPr>
            </a:p>
          </p:txBody>
        </p:sp>
        <p:sp>
          <p:nvSpPr>
            <p:cNvPr id="22536" name="Rectangle 7"/>
            <p:cNvSpPr>
              <a:spLocks noChangeArrowheads="1"/>
            </p:cNvSpPr>
            <p:nvPr/>
          </p:nvSpPr>
          <p:spPr bwMode="gray">
            <a:xfrm>
              <a:off x="3127056" y="629796"/>
              <a:ext cx="2885485" cy="5524059"/>
            </a:xfrm>
            <a:prstGeom prst="rect">
              <a:avLst/>
            </a:prstGeom>
            <a:solidFill>
              <a:srgbClr val="AFAFAF"/>
            </a:solidFill>
            <a:ln w="14288">
              <a:noFill/>
              <a:miter lim="800000"/>
              <a:headEnd/>
              <a:tailEnd/>
            </a:ln>
          </p:spPr>
          <p:txBody>
            <a:bodyPr/>
            <a:lstStyle/>
            <a:p>
              <a:endParaRPr lang="de-DE">
                <a:solidFill>
                  <a:srgbClr val="000000"/>
                </a:solidFill>
                <a:latin typeface="Calibri" pitchFamily="34" charset="0"/>
              </a:endParaRPr>
            </a:p>
          </p:txBody>
        </p:sp>
        <p:sp>
          <p:nvSpPr>
            <p:cNvPr id="22537" name="Rectangle 8"/>
            <p:cNvSpPr>
              <a:spLocks noChangeArrowheads="1"/>
            </p:cNvSpPr>
            <p:nvPr/>
          </p:nvSpPr>
          <p:spPr bwMode="gray">
            <a:xfrm>
              <a:off x="3165658" y="674047"/>
              <a:ext cx="2808281" cy="5479807"/>
            </a:xfrm>
            <a:prstGeom prst="rect">
              <a:avLst/>
            </a:prstGeom>
            <a:solidFill>
              <a:srgbClr val="FFFFFF"/>
            </a:solidFill>
            <a:ln w="14288">
              <a:noFill/>
              <a:miter lim="800000"/>
              <a:headEnd/>
              <a:tailEnd/>
            </a:ln>
          </p:spPr>
          <p:txBody>
            <a:bodyPr/>
            <a:lstStyle/>
            <a:p>
              <a:endParaRPr lang="de-DE">
                <a:solidFill>
                  <a:srgbClr val="000000"/>
                </a:solidFill>
                <a:latin typeface="Calibri" pitchFamily="34" charset="0"/>
              </a:endParaRPr>
            </a:p>
          </p:txBody>
        </p:sp>
        <p:sp>
          <p:nvSpPr>
            <p:cNvPr id="22538" name="Rectangle 9"/>
            <p:cNvSpPr>
              <a:spLocks noChangeArrowheads="1"/>
            </p:cNvSpPr>
            <p:nvPr/>
          </p:nvSpPr>
          <p:spPr bwMode="gray">
            <a:xfrm>
              <a:off x="3231281" y="740425"/>
              <a:ext cx="2675104" cy="5413429"/>
            </a:xfrm>
            <a:prstGeom prst="rect">
              <a:avLst/>
            </a:prstGeom>
            <a:solidFill>
              <a:srgbClr val="969696"/>
            </a:solidFill>
            <a:ln w="14288">
              <a:noFill/>
              <a:miter lim="800000"/>
              <a:headEnd/>
              <a:tailEnd/>
            </a:ln>
          </p:spPr>
          <p:txBody>
            <a:bodyPr/>
            <a:lstStyle/>
            <a:p>
              <a:endParaRPr lang="de-DE">
                <a:solidFill>
                  <a:srgbClr val="000000"/>
                </a:solidFill>
                <a:latin typeface="Calibri" pitchFamily="34" charset="0"/>
              </a:endParaRPr>
            </a:p>
          </p:txBody>
        </p:sp>
        <p:sp>
          <p:nvSpPr>
            <p:cNvPr id="22539" name="Rectangle 10"/>
            <p:cNvSpPr>
              <a:spLocks noChangeArrowheads="1"/>
            </p:cNvSpPr>
            <p:nvPr/>
          </p:nvSpPr>
          <p:spPr bwMode="gray">
            <a:xfrm>
              <a:off x="3300765" y="826469"/>
              <a:ext cx="2545789" cy="5329843"/>
            </a:xfrm>
            <a:prstGeom prst="rect">
              <a:avLst/>
            </a:prstGeom>
            <a:blipFill dpi="0" rotWithShape="1">
              <a:blip r:embed="rId7"/>
              <a:srcRect/>
              <a:stretch>
                <a:fillRect/>
              </a:stretch>
            </a:blipFill>
            <a:ln w="14288">
              <a:noFill/>
              <a:miter lim="800000"/>
              <a:headEnd/>
              <a:tailEnd/>
            </a:ln>
          </p:spPr>
          <p:txBody>
            <a:bodyPr/>
            <a:lstStyle/>
            <a:p>
              <a:endParaRPr lang="de-DE">
                <a:solidFill>
                  <a:srgbClr val="000000"/>
                </a:solidFill>
                <a:latin typeface="Calibri" pitchFamily="34" charset="0"/>
              </a:endParaRPr>
            </a:p>
          </p:txBody>
        </p:sp>
        <p:sp>
          <p:nvSpPr>
            <p:cNvPr id="22540" name="Freeform 11"/>
            <p:cNvSpPr>
              <a:spLocks/>
            </p:cNvSpPr>
            <p:nvPr/>
          </p:nvSpPr>
          <p:spPr bwMode="gray">
            <a:xfrm>
              <a:off x="4383545" y="3137379"/>
              <a:ext cx="214239" cy="63919"/>
            </a:xfrm>
            <a:custGeom>
              <a:avLst/>
              <a:gdLst>
                <a:gd name="T0" fmla="*/ 49 w 57"/>
                <a:gd name="T1" fmla="*/ 0 h 17"/>
                <a:gd name="T2" fmla="*/ 34 w 57"/>
                <a:gd name="T3" fmla="*/ 0 h 17"/>
                <a:gd name="T4" fmla="*/ 11 w 57"/>
                <a:gd name="T5" fmla="*/ 0 h 17"/>
                <a:gd name="T6" fmla="*/ 6 w 57"/>
                <a:gd name="T7" fmla="*/ 0 h 17"/>
                <a:gd name="T8" fmla="*/ 0 w 57"/>
                <a:gd name="T9" fmla="*/ 9 h 17"/>
                <a:gd name="T10" fmla="*/ 6 w 57"/>
                <a:gd name="T11" fmla="*/ 17 h 17"/>
                <a:gd name="T12" fmla="*/ 11 w 57"/>
                <a:gd name="T13" fmla="*/ 17 h 17"/>
                <a:gd name="T14" fmla="*/ 34 w 57"/>
                <a:gd name="T15" fmla="*/ 17 h 17"/>
                <a:gd name="T16" fmla="*/ 49 w 57"/>
                <a:gd name="T17" fmla="*/ 17 h 17"/>
                <a:gd name="T18" fmla="*/ 57 w 57"/>
                <a:gd name="T19" fmla="*/ 9 h 17"/>
                <a:gd name="T20" fmla="*/ 49 w 5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17"/>
                <a:gd name="T35" fmla="*/ 57 w 5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17">
                  <a:moveTo>
                    <a:pt x="49" y="0"/>
                  </a:moveTo>
                  <a:cubicBezTo>
                    <a:pt x="34" y="0"/>
                    <a:pt x="34" y="0"/>
                    <a:pt x="34" y="0"/>
                  </a:cubicBezTo>
                  <a:cubicBezTo>
                    <a:pt x="11" y="0"/>
                    <a:pt x="11" y="0"/>
                    <a:pt x="11" y="0"/>
                  </a:cubicBezTo>
                  <a:cubicBezTo>
                    <a:pt x="6" y="0"/>
                    <a:pt x="6" y="0"/>
                    <a:pt x="6" y="0"/>
                  </a:cubicBezTo>
                  <a:cubicBezTo>
                    <a:pt x="1" y="0"/>
                    <a:pt x="0" y="4"/>
                    <a:pt x="0" y="9"/>
                  </a:cubicBezTo>
                  <a:cubicBezTo>
                    <a:pt x="0" y="13"/>
                    <a:pt x="1" y="17"/>
                    <a:pt x="6" y="17"/>
                  </a:cubicBezTo>
                  <a:cubicBezTo>
                    <a:pt x="11" y="17"/>
                    <a:pt x="11" y="17"/>
                    <a:pt x="11" y="17"/>
                  </a:cubicBezTo>
                  <a:cubicBezTo>
                    <a:pt x="34" y="17"/>
                    <a:pt x="34" y="17"/>
                    <a:pt x="34" y="17"/>
                  </a:cubicBezTo>
                  <a:cubicBezTo>
                    <a:pt x="49" y="17"/>
                    <a:pt x="49" y="17"/>
                    <a:pt x="49" y="17"/>
                  </a:cubicBezTo>
                  <a:cubicBezTo>
                    <a:pt x="54" y="17"/>
                    <a:pt x="57" y="13"/>
                    <a:pt x="57" y="9"/>
                  </a:cubicBezTo>
                  <a:cubicBezTo>
                    <a:pt x="57" y="4"/>
                    <a:pt x="54" y="0"/>
                    <a:pt x="49" y="0"/>
                  </a:cubicBezTo>
                  <a:close/>
                </a:path>
              </a:pathLst>
            </a:custGeom>
            <a:gradFill rotWithShape="1">
              <a:gsLst>
                <a:gs pos="0">
                  <a:srgbClr val="AFAFAF"/>
                </a:gs>
                <a:gs pos="100000">
                  <a:srgbClr val="C8C8C8"/>
                </a:gs>
              </a:gsLst>
              <a:lin ang="0" scaled="1"/>
            </a:gradFill>
            <a:ln w="14288" cap="flat">
              <a:noFill/>
              <a:prstDash val="solid"/>
              <a:miter lim="800000"/>
              <a:headEnd/>
              <a:tailEnd/>
            </a:ln>
          </p:spPr>
          <p:txBody>
            <a:bodyPr/>
            <a:lstStyle/>
            <a:p>
              <a:endParaRPr lang="vi-VN"/>
            </a:p>
          </p:txBody>
        </p:sp>
        <p:sp>
          <p:nvSpPr>
            <p:cNvPr id="22541" name="Freeform 12"/>
            <p:cNvSpPr>
              <a:spLocks/>
            </p:cNvSpPr>
            <p:nvPr/>
          </p:nvSpPr>
          <p:spPr bwMode="gray">
            <a:xfrm>
              <a:off x="4605505" y="138113"/>
              <a:ext cx="1233328" cy="6401712"/>
            </a:xfrm>
            <a:custGeom>
              <a:avLst/>
              <a:gdLst>
                <a:gd name="T0" fmla="*/ 1233328 w 10000"/>
                <a:gd name="T1" fmla="*/ 5984624 h 9731"/>
                <a:gd name="T2" fmla="*/ 0 w 10000"/>
                <a:gd name="T3" fmla="*/ 6401712 h 9731"/>
                <a:gd name="T4" fmla="*/ 0 w 10000"/>
                <a:gd name="T5" fmla="*/ 0 h 9731"/>
                <a:gd name="T6" fmla="*/ 1233328 w 10000"/>
                <a:gd name="T7" fmla="*/ 619054 h 9731"/>
                <a:gd name="T8" fmla="*/ 1233328 w 10000"/>
                <a:gd name="T9" fmla="*/ 5984624 h 9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9731">
                  <a:moveTo>
                    <a:pt x="10000" y="9097"/>
                  </a:moveTo>
                  <a:lnTo>
                    <a:pt x="0" y="9731"/>
                  </a:lnTo>
                  <a:lnTo>
                    <a:pt x="0" y="0"/>
                  </a:lnTo>
                  <a:lnTo>
                    <a:pt x="10000" y="941"/>
                  </a:lnTo>
                  <a:lnTo>
                    <a:pt x="10000" y="9097"/>
                  </a:lnTo>
                  <a:close/>
                </a:path>
              </a:pathLst>
            </a:custGeom>
            <a:gradFill rotWithShape="1">
              <a:gsLst>
                <a:gs pos="0">
                  <a:srgbClr val="D7D7D7"/>
                </a:gs>
                <a:gs pos="100000">
                  <a:srgbClr val="C8C8C8"/>
                </a:gs>
              </a:gsLst>
              <a:lin ang="0" scaled="1"/>
            </a:gradFill>
            <a:ln w="14288" cap="flat">
              <a:noFill/>
              <a:prstDash val="solid"/>
              <a:miter lim="800000"/>
              <a:headEnd/>
              <a:tailEnd/>
            </a:ln>
          </p:spPr>
          <p:txBody>
            <a:bodyPr/>
            <a:lstStyle/>
            <a:p>
              <a:endParaRPr lang="vi-VN"/>
            </a:p>
          </p:txBody>
        </p:sp>
        <p:sp>
          <p:nvSpPr>
            <p:cNvPr id="22542" name="Freeform 13"/>
            <p:cNvSpPr>
              <a:spLocks/>
            </p:cNvSpPr>
            <p:nvPr/>
          </p:nvSpPr>
          <p:spPr bwMode="gray">
            <a:xfrm>
              <a:off x="4499351" y="138113"/>
              <a:ext cx="106154" cy="6401712"/>
            </a:xfrm>
            <a:custGeom>
              <a:avLst/>
              <a:gdLst>
                <a:gd name="T0" fmla="*/ 0 w 71"/>
                <a:gd name="T1" fmla="*/ 4125 h 4144"/>
                <a:gd name="T2" fmla="*/ 71 w 71"/>
                <a:gd name="T3" fmla="*/ 4144 h 4144"/>
                <a:gd name="T4" fmla="*/ 71 w 71"/>
                <a:gd name="T5" fmla="*/ 0 h 4144"/>
                <a:gd name="T6" fmla="*/ 0 w 71"/>
                <a:gd name="T7" fmla="*/ 21 h 4144"/>
                <a:gd name="T8" fmla="*/ 0 w 71"/>
                <a:gd name="T9" fmla="*/ 4125 h 4144"/>
                <a:gd name="T10" fmla="*/ 0 60000 65536"/>
                <a:gd name="T11" fmla="*/ 0 60000 65536"/>
                <a:gd name="T12" fmla="*/ 0 60000 65536"/>
                <a:gd name="T13" fmla="*/ 0 60000 65536"/>
                <a:gd name="T14" fmla="*/ 0 60000 65536"/>
                <a:gd name="T15" fmla="*/ 0 w 71"/>
                <a:gd name="T16" fmla="*/ 0 h 4144"/>
                <a:gd name="T17" fmla="*/ 71 w 71"/>
                <a:gd name="T18" fmla="*/ 4144 h 4144"/>
              </a:gdLst>
              <a:ahLst/>
              <a:cxnLst>
                <a:cxn ang="T10">
                  <a:pos x="T0" y="T1"/>
                </a:cxn>
                <a:cxn ang="T11">
                  <a:pos x="T2" y="T3"/>
                </a:cxn>
                <a:cxn ang="T12">
                  <a:pos x="T4" y="T5"/>
                </a:cxn>
                <a:cxn ang="T13">
                  <a:pos x="T6" y="T7"/>
                </a:cxn>
                <a:cxn ang="T14">
                  <a:pos x="T8" y="T9"/>
                </a:cxn>
              </a:cxnLst>
              <a:rect l="T15" t="T16" r="T17" b="T18"/>
              <a:pathLst>
                <a:path w="71" h="4144">
                  <a:moveTo>
                    <a:pt x="0" y="4125"/>
                  </a:moveTo>
                  <a:lnTo>
                    <a:pt x="71" y="4144"/>
                  </a:lnTo>
                  <a:lnTo>
                    <a:pt x="71" y="0"/>
                  </a:lnTo>
                  <a:lnTo>
                    <a:pt x="0" y="21"/>
                  </a:lnTo>
                  <a:lnTo>
                    <a:pt x="0" y="4125"/>
                  </a:lnTo>
                  <a:close/>
                </a:path>
              </a:pathLst>
            </a:custGeom>
            <a:gradFill rotWithShape="1">
              <a:gsLst>
                <a:gs pos="0">
                  <a:srgbClr val="D7D7D7"/>
                </a:gs>
                <a:gs pos="100000">
                  <a:srgbClr val="C8C8C8"/>
                </a:gs>
              </a:gsLst>
              <a:lin ang="0" scaled="1"/>
            </a:gradFill>
            <a:ln w="14288" cap="flat">
              <a:noFill/>
              <a:prstDash val="solid"/>
              <a:miter lim="800000"/>
              <a:headEnd/>
              <a:tailEnd/>
            </a:ln>
          </p:spPr>
          <p:txBody>
            <a:bodyPr/>
            <a:lstStyle/>
            <a:p>
              <a:endParaRPr lang="vi-VN"/>
            </a:p>
          </p:txBody>
        </p:sp>
        <p:sp>
          <p:nvSpPr>
            <p:cNvPr id="22543" name="Freeform 14"/>
            <p:cNvSpPr>
              <a:spLocks/>
            </p:cNvSpPr>
            <p:nvPr/>
          </p:nvSpPr>
          <p:spPr bwMode="gray">
            <a:xfrm>
              <a:off x="4707800" y="3075919"/>
              <a:ext cx="106154" cy="484307"/>
            </a:xfrm>
            <a:custGeom>
              <a:avLst/>
              <a:gdLst>
                <a:gd name="T0" fmla="*/ 68 w 68"/>
                <a:gd name="T1" fmla="*/ 297 h 305"/>
                <a:gd name="T2" fmla="*/ 0 w 68"/>
                <a:gd name="T3" fmla="*/ 305 h 305"/>
                <a:gd name="T4" fmla="*/ 0 w 68"/>
                <a:gd name="T5" fmla="*/ 0 h 305"/>
                <a:gd name="T6" fmla="*/ 68 w 68"/>
                <a:gd name="T7" fmla="*/ 7 h 305"/>
                <a:gd name="T8" fmla="*/ 68 w 68"/>
                <a:gd name="T9" fmla="*/ 297 h 305"/>
                <a:gd name="T10" fmla="*/ 0 60000 65536"/>
                <a:gd name="T11" fmla="*/ 0 60000 65536"/>
                <a:gd name="T12" fmla="*/ 0 60000 65536"/>
                <a:gd name="T13" fmla="*/ 0 60000 65536"/>
                <a:gd name="T14" fmla="*/ 0 60000 65536"/>
                <a:gd name="T15" fmla="*/ 0 w 68"/>
                <a:gd name="T16" fmla="*/ 0 h 305"/>
                <a:gd name="T17" fmla="*/ 68 w 68"/>
                <a:gd name="T18" fmla="*/ 305 h 305"/>
              </a:gdLst>
              <a:ahLst/>
              <a:cxnLst>
                <a:cxn ang="T10">
                  <a:pos x="T0" y="T1"/>
                </a:cxn>
                <a:cxn ang="T11">
                  <a:pos x="T2" y="T3"/>
                </a:cxn>
                <a:cxn ang="T12">
                  <a:pos x="T4" y="T5"/>
                </a:cxn>
                <a:cxn ang="T13">
                  <a:pos x="T6" y="T7"/>
                </a:cxn>
                <a:cxn ang="T14">
                  <a:pos x="T8" y="T9"/>
                </a:cxn>
              </a:cxnLst>
              <a:rect l="T15" t="T16" r="T17" b="T18"/>
              <a:pathLst>
                <a:path w="68" h="305">
                  <a:moveTo>
                    <a:pt x="68" y="297"/>
                  </a:moveTo>
                  <a:lnTo>
                    <a:pt x="0" y="305"/>
                  </a:lnTo>
                  <a:lnTo>
                    <a:pt x="0" y="0"/>
                  </a:lnTo>
                  <a:lnTo>
                    <a:pt x="68" y="7"/>
                  </a:lnTo>
                  <a:lnTo>
                    <a:pt x="68" y="297"/>
                  </a:lnTo>
                  <a:close/>
                </a:path>
              </a:pathLst>
            </a:custGeom>
            <a:gradFill rotWithShape="1">
              <a:gsLst>
                <a:gs pos="0">
                  <a:srgbClr val="AFAFAF"/>
                </a:gs>
                <a:gs pos="100000">
                  <a:srgbClr val="C8C8C8"/>
                </a:gs>
              </a:gsLst>
              <a:lin ang="0" scaled="1"/>
            </a:gradFill>
            <a:ln w="14288" cap="flat">
              <a:noFill/>
              <a:prstDash val="solid"/>
              <a:miter lim="800000"/>
              <a:headEnd/>
              <a:tailEnd/>
            </a:ln>
          </p:spPr>
          <p:txBody>
            <a:bodyPr/>
            <a:lstStyle/>
            <a:p>
              <a:endParaRPr lang="vi-VN"/>
            </a:p>
          </p:txBody>
        </p:sp>
        <p:sp>
          <p:nvSpPr>
            <p:cNvPr id="22544" name="Freeform 15"/>
            <p:cNvSpPr>
              <a:spLocks/>
            </p:cNvSpPr>
            <p:nvPr/>
          </p:nvSpPr>
          <p:spPr bwMode="gray">
            <a:xfrm>
              <a:off x="4748332" y="3137379"/>
              <a:ext cx="123526" cy="63919"/>
            </a:xfrm>
            <a:custGeom>
              <a:avLst/>
              <a:gdLst>
                <a:gd name="T0" fmla="*/ 33 w 33"/>
                <a:gd name="T1" fmla="*/ 0 h 17"/>
                <a:gd name="T2" fmla="*/ 10 w 33"/>
                <a:gd name="T3" fmla="*/ 0 h 17"/>
                <a:gd name="T4" fmla="*/ 5 w 33"/>
                <a:gd name="T5" fmla="*/ 0 h 17"/>
                <a:gd name="T6" fmla="*/ 5 w 33"/>
                <a:gd name="T7" fmla="*/ 17 h 17"/>
                <a:gd name="T8" fmla="*/ 10 w 33"/>
                <a:gd name="T9" fmla="*/ 17 h 17"/>
                <a:gd name="T10" fmla="*/ 33 w 33"/>
                <a:gd name="T11" fmla="*/ 17 h 17"/>
                <a:gd name="T12" fmla="*/ 33 w 33"/>
                <a:gd name="T13" fmla="*/ 0 h 17"/>
                <a:gd name="T14" fmla="*/ 0 60000 65536"/>
                <a:gd name="T15" fmla="*/ 0 60000 65536"/>
                <a:gd name="T16" fmla="*/ 0 60000 65536"/>
                <a:gd name="T17" fmla="*/ 0 60000 65536"/>
                <a:gd name="T18" fmla="*/ 0 60000 65536"/>
                <a:gd name="T19" fmla="*/ 0 60000 65536"/>
                <a:gd name="T20" fmla="*/ 0 60000 65536"/>
                <a:gd name="T21" fmla="*/ 0 w 33"/>
                <a:gd name="T22" fmla="*/ 0 h 17"/>
                <a:gd name="T23" fmla="*/ 33 w 3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17">
                  <a:moveTo>
                    <a:pt x="33" y="0"/>
                  </a:moveTo>
                  <a:cubicBezTo>
                    <a:pt x="10" y="0"/>
                    <a:pt x="10" y="0"/>
                    <a:pt x="10" y="0"/>
                  </a:cubicBezTo>
                  <a:cubicBezTo>
                    <a:pt x="5" y="0"/>
                    <a:pt x="5" y="0"/>
                    <a:pt x="5" y="0"/>
                  </a:cubicBezTo>
                  <a:cubicBezTo>
                    <a:pt x="0" y="0"/>
                    <a:pt x="0" y="17"/>
                    <a:pt x="5" y="17"/>
                  </a:cubicBezTo>
                  <a:cubicBezTo>
                    <a:pt x="10" y="17"/>
                    <a:pt x="10" y="17"/>
                    <a:pt x="10" y="17"/>
                  </a:cubicBezTo>
                  <a:cubicBezTo>
                    <a:pt x="33" y="17"/>
                    <a:pt x="33" y="17"/>
                    <a:pt x="33" y="17"/>
                  </a:cubicBezTo>
                  <a:lnTo>
                    <a:pt x="33" y="0"/>
                  </a:lnTo>
                  <a:close/>
                </a:path>
              </a:pathLst>
            </a:custGeom>
            <a:gradFill rotWithShape="1">
              <a:gsLst>
                <a:gs pos="0">
                  <a:srgbClr val="AFAFAF"/>
                </a:gs>
                <a:gs pos="100000">
                  <a:srgbClr val="C8C8C8"/>
                </a:gs>
              </a:gsLst>
              <a:lin ang="0" scaled="1"/>
            </a:gradFill>
            <a:ln w="14288" cap="flat">
              <a:noFill/>
              <a:prstDash val="solid"/>
              <a:miter lim="800000"/>
              <a:headEnd/>
              <a:tailEnd/>
            </a:ln>
          </p:spPr>
          <p:txBody>
            <a:bodyPr/>
            <a:lstStyle/>
            <a:p>
              <a:endParaRPr lang="vi-VN"/>
            </a:p>
          </p:txBody>
        </p:sp>
        <p:sp>
          <p:nvSpPr>
            <p:cNvPr id="22545" name="Freeform 16"/>
            <p:cNvSpPr>
              <a:spLocks/>
            </p:cNvSpPr>
            <p:nvPr/>
          </p:nvSpPr>
          <p:spPr bwMode="gray">
            <a:xfrm>
              <a:off x="4812025" y="3137379"/>
              <a:ext cx="218100" cy="63919"/>
            </a:xfrm>
            <a:custGeom>
              <a:avLst/>
              <a:gdLst>
                <a:gd name="T0" fmla="*/ 49 w 58"/>
                <a:gd name="T1" fmla="*/ 0 h 17"/>
                <a:gd name="T2" fmla="*/ 35 w 58"/>
                <a:gd name="T3" fmla="*/ 0 h 17"/>
                <a:gd name="T4" fmla="*/ 12 w 58"/>
                <a:gd name="T5" fmla="*/ 0 h 17"/>
                <a:gd name="T6" fmla="*/ 6 w 58"/>
                <a:gd name="T7" fmla="*/ 0 h 17"/>
                <a:gd name="T8" fmla="*/ 0 w 58"/>
                <a:gd name="T9" fmla="*/ 9 h 17"/>
                <a:gd name="T10" fmla="*/ 6 w 58"/>
                <a:gd name="T11" fmla="*/ 17 h 17"/>
                <a:gd name="T12" fmla="*/ 12 w 58"/>
                <a:gd name="T13" fmla="*/ 17 h 17"/>
                <a:gd name="T14" fmla="*/ 35 w 58"/>
                <a:gd name="T15" fmla="*/ 17 h 17"/>
                <a:gd name="T16" fmla="*/ 49 w 58"/>
                <a:gd name="T17" fmla="*/ 17 h 17"/>
                <a:gd name="T18" fmla="*/ 58 w 58"/>
                <a:gd name="T19" fmla="*/ 9 h 17"/>
                <a:gd name="T20" fmla="*/ 49 w 5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17"/>
                <a:gd name="T35" fmla="*/ 58 w 5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17">
                  <a:moveTo>
                    <a:pt x="49" y="0"/>
                  </a:moveTo>
                  <a:cubicBezTo>
                    <a:pt x="35" y="0"/>
                    <a:pt x="35" y="0"/>
                    <a:pt x="35" y="0"/>
                  </a:cubicBezTo>
                  <a:cubicBezTo>
                    <a:pt x="12" y="0"/>
                    <a:pt x="12" y="0"/>
                    <a:pt x="12" y="0"/>
                  </a:cubicBezTo>
                  <a:cubicBezTo>
                    <a:pt x="6" y="0"/>
                    <a:pt x="6" y="0"/>
                    <a:pt x="6" y="0"/>
                  </a:cubicBezTo>
                  <a:cubicBezTo>
                    <a:pt x="2" y="0"/>
                    <a:pt x="0" y="4"/>
                    <a:pt x="0" y="9"/>
                  </a:cubicBezTo>
                  <a:cubicBezTo>
                    <a:pt x="0" y="13"/>
                    <a:pt x="2" y="17"/>
                    <a:pt x="6" y="17"/>
                  </a:cubicBezTo>
                  <a:cubicBezTo>
                    <a:pt x="12" y="17"/>
                    <a:pt x="12" y="17"/>
                    <a:pt x="12" y="17"/>
                  </a:cubicBezTo>
                  <a:cubicBezTo>
                    <a:pt x="35" y="17"/>
                    <a:pt x="35" y="17"/>
                    <a:pt x="35" y="17"/>
                  </a:cubicBezTo>
                  <a:cubicBezTo>
                    <a:pt x="49" y="17"/>
                    <a:pt x="49" y="17"/>
                    <a:pt x="49" y="17"/>
                  </a:cubicBezTo>
                  <a:cubicBezTo>
                    <a:pt x="54" y="17"/>
                    <a:pt x="58" y="13"/>
                    <a:pt x="58" y="9"/>
                  </a:cubicBezTo>
                  <a:cubicBezTo>
                    <a:pt x="58" y="4"/>
                    <a:pt x="54" y="0"/>
                    <a:pt x="49" y="0"/>
                  </a:cubicBezTo>
                  <a:close/>
                </a:path>
              </a:pathLst>
            </a:custGeom>
            <a:gradFill rotWithShape="1">
              <a:gsLst>
                <a:gs pos="0">
                  <a:srgbClr val="AFAFAF"/>
                </a:gs>
                <a:gs pos="100000">
                  <a:srgbClr val="C8C8C8"/>
                </a:gs>
              </a:gsLst>
              <a:lin ang="0" scaled="1"/>
            </a:gradFill>
            <a:ln w="14288" cap="flat">
              <a:noFill/>
              <a:prstDash val="solid"/>
              <a:miter lim="800000"/>
              <a:headEnd/>
              <a:tailEnd/>
            </a:ln>
          </p:spPr>
          <p:txBody>
            <a:bodyPr/>
            <a:lstStyle/>
            <a:p>
              <a:endParaRPr lang="vi-VN"/>
            </a:p>
          </p:txBody>
        </p:sp>
      </p:gr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组合 1"/>
          <p:cNvGrpSpPr>
            <a:grpSpLocks/>
          </p:cNvGrpSpPr>
          <p:nvPr/>
        </p:nvGrpSpPr>
        <p:grpSpPr bwMode="auto">
          <a:xfrm>
            <a:off x="0" y="0"/>
            <a:ext cx="9144000" cy="6858000"/>
            <a:chOff x="0" y="0"/>
            <a:chExt cx="12191999" cy="6858000"/>
          </a:xfrm>
        </p:grpSpPr>
        <p:pic>
          <p:nvPicPr>
            <p:cNvPr id="24590" name="图片 2"/>
            <p:cNvPicPr>
              <a:picLocks noChangeAspect="1"/>
            </p:cNvPicPr>
            <p:nvPr/>
          </p:nvPicPr>
          <p:blipFill>
            <a:blip r:embed="rId3"/>
            <a:srcRect/>
            <a:stretch>
              <a:fillRect/>
            </a:stretch>
          </p:blipFill>
          <p:spPr bwMode="auto">
            <a:xfrm>
              <a:off x="2394857" y="0"/>
              <a:ext cx="9797142" cy="6858000"/>
            </a:xfrm>
            <a:prstGeom prst="rect">
              <a:avLst/>
            </a:prstGeom>
            <a:noFill/>
            <a:ln w="9525">
              <a:noFill/>
              <a:miter lim="800000"/>
              <a:headEnd/>
              <a:tailEnd/>
            </a:ln>
          </p:spPr>
        </p:pic>
        <p:sp>
          <p:nvSpPr>
            <p:cNvPr id="4" name="矩形 3">
              <a:extLst>
                <a:ext uri="{FF2B5EF4-FFF2-40B4-BE49-F238E27FC236}"/>
              </a:extLst>
            </p:cNvPr>
            <p:cNvSpPr/>
            <p:nvPr/>
          </p:nvSpPr>
          <p:spPr>
            <a:xfrm>
              <a:off x="0" y="0"/>
              <a:ext cx="2393950"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npin heiti" charset="-122"/>
                <a:ea typeface="inpin heiti" charset="-122"/>
              </a:endParaRPr>
            </a:p>
          </p:txBody>
        </p:sp>
      </p:grpSp>
      <p:sp>
        <p:nvSpPr>
          <p:cNvPr id="24578" name="任意多边形 12"/>
          <p:cNvSpPr>
            <a:spLocks/>
          </p:cNvSpPr>
          <p:nvPr/>
        </p:nvSpPr>
        <p:spPr bwMode="auto">
          <a:xfrm rot="2083007">
            <a:off x="2017713" y="2905125"/>
            <a:ext cx="1171575" cy="1560513"/>
          </a:xfrm>
          <a:custGeom>
            <a:avLst/>
            <a:gdLst>
              <a:gd name="T0" fmla="*/ 17886 w 3340100"/>
              <a:gd name="T1" fmla="*/ 79572 h 3340100"/>
              <a:gd name="T2" fmla="*/ 101959 w 3340100"/>
              <a:gd name="T3" fmla="*/ 79572 h 3340100"/>
              <a:gd name="T4" fmla="*/ 59922 w 3340100"/>
              <a:gd name="T5" fmla="*/ 0 h 3340100"/>
              <a:gd name="T6" fmla="*/ 66730 w 3340100"/>
              <a:gd name="T7" fmla="*/ 9378 h 3340100"/>
              <a:gd name="T8" fmla="*/ 73878 w 3340100"/>
              <a:gd name="T9" fmla="*/ 11243 h 3340100"/>
              <a:gd name="T10" fmla="*/ 83247 w 3340100"/>
              <a:gd name="T11" fmla="*/ 6253 h 3340100"/>
              <a:gd name="T12" fmla="*/ 86427 w 3340100"/>
              <a:gd name="T13" fmla="*/ 18024 h 3340100"/>
              <a:gd name="T14" fmla="*/ 92610 w 3340100"/>
              <a:gd name="T15" fmla="*/ 23498 h 3340100"/>
              <a:gd name="T16" fmla="*/ 102294 w 3340100"/>
              <a:gd name="T17" fmla="*/ 23306 h 3340100"/>
              <a:gd name="T18" fmla="*/ 102173 w 3340100"/>
              <a:gd name="T19" fmla="*/ 36055 h 3340100"/>
              <a:gd name="T20" fmla="*/ 106416 w 3340100"/>
              <a:gd name="T21" fmla="*/ 44397 h 3340100"/>
              <a:gd name="T22" fmla="*/ 115135 w 3340100"/>
              <a:gd name="T23" fmla="*/ 48599 h 3340100"/>
              <a:gd name="T24" fmla="*/ 111570 w 3340100"/>
              <a:gd name="T25" fmla="*/ 60720 h 3340100"/>
              <a:gd name="T26" fmla="*/ 113099 w 3340100"/>
              <a:gd name="T27" fmla="*/ 70764 h 3340100"/>
              <a:gd name="T28" fmla="*/ 119845 w 3340100"/>
              <a:gd name="T29" fmla="*/ 79572 h 3340100"/>
              <a:gd name="T30" fmla="*/ 113156 w 3340100"/>
              <a:gd name="T31" fmla="*/ 88338 h 3340100"/>
              <a:gd name="T32" fmla="*/ 111636 w 3340100"/>
              <a:gd name="T33" fmla="*/ 98535 h 3340100"/>
              <a:gd name="T34" fmla="*/ 115135 w 3340100"/>
              <a:gd name="T35" fmla="*/ 110545 h 3340100"/>
              <a:gd name="T36" fmla="*/ 106639 w 3340100"/>
              <a:gd name="T37" fmla="*/ 114713 h 3340100"/>
              <a:gd name="T38" fmla="*/ 102244 w 3340100"/>
              <a:gd name="T39" fmla="*/ 123416 h 3340100"/>
              <a:gd name="T40" fmla="*/ 102294 w 3340100"/>
              <a:gd name="T41" fmla="*/ 135838 h 3340100"/>
              <a:gd name="T42" fmla="*/ 92940 w 3340100"/>
              <a:gd name="T43" fmla="*/ 135772 h 3340100"/>
              <a:gd name="T44" fmla="*/ 86386 w 3340100"/>
              <a:gd name="T45" fmla="*/ 141608 h 3340100"/>
              <a:gd name="T46" fmla="*/ 83247 w 3340100"/>
              <a:gd name="T47" fmla="*/ 152891 h 3340100"/>
              <a:gd name="T48" fmla="*/ 74203 w 3340100"/>
              <a:gd name="T49" fmla="*/ 148244 h 3340100"/>
              <a:gd name="T50" fmla="*/ 66523 w 3340100"/>
              <a:gd name="T51" fmla="*/ 150262 h 3340100"/>
              <a:gd name="T52" fmla="*/ 59922 w 3340100"/>
              <a:gd name="T53" fmla="*/ 159144 h 3340100"/>
              <a:gd name="T54" fmla="*/ 53290 w 3340100"/>
              <a:gd name="T55" fmla="*/ 150186 h 3340100"/>
              <a:gd name="T56" fmla="*/ 45725 w 3340100"/>
              <a:gd name="T57" fmla="*/ 148155 h 3340100"/>
              <a:gd name="T58" fmla="*/ 36598 w 3340100"/>
              <a:gd name="T59" fmla="*/ 152891 h 3340100"/>
              <a:gd name="T60" fmla="*/ 33434 w 3340100"/>
              <a:gd name="T61" fmla="*/ 141311 h 3340100"/>
              <a:gd name="T62" fmla="*/ 27152 w 3340100"/>
              <a:gd name="T63" fmla="*/ 135678 h 3340100"/>
              <a:gd name="T64" fmla="*/ 17551 w 3340100"/>
              <a:gd name="T65" fmla="*/ 135838 h 3340100"/>
              <a:gd name="T66" fmla="*/ 17695 w 3340100"/>
              <a:gd name="T67" fmla="*/ 122978 h 3340100"/>
              <a:gd name="T68" fmla="*/ 13573 w 3340100"/>
              <a:gd name="T69" fmla="*/ 114768 h 3340100"/>
              <a:gd name="T70" fmla="*/ 4709 w 3340100"/>
              <a:gd name="T71" fmla="*/ 110545 h 3340100"/>
              <a:gd name="T72" fmla="*/ 8467 w 3340100"/>
              <a:gd name="T73" fmla="*/ 98104 h 3340100"/>
              <a:gd name="T74" fmla="*/ 7062 w 3340100"/>
              <a:gd name="T75" fmla="*/ 88612 h 3340100"/>
              <a:gd name="T76" fmla="*/ 0 w 3340100"/>
              <a:gd name="T77" fmla="*/ 79572 h 3340100"/>
              <a:gd name="T78" fmla="*/ 7119 w 3340100"/>
              <a:gd name="T79" fmla="*/ 70490 h 3340100"/>
              <a:gd name="T80" fmla="*/ 8533 w 3340100"/>
              <a:gd name="T81" fmla="*/ 61151 h 3340100"/>
              <a:gd name="T82" fmla="*/ 4709 w 3340100"/>
              <a:gd name="T83" fmla="*/ 48599 h 3340100"/>
              <a:gd name="T84" fmla="*/ 13796 w 3340100"/>
              <a:gd name="T85" fmla="*/ 44342 h 3340100"/>
              <a:gd name="T86" fmla="*/ 17766 w 3340100"/>
              <a:gd name="T87" fmla="*/ 36494 h 3340100"/>
              <a:gd name="T88" fmla="*/ 17551 w 3340100"/>
              <a:gd name="T89" fmla="*/ 23306 h 3340100"/>
              <a:gd name="T90" fmla="*/ 27482 w 3340100"/>
              <a:gd name="T91" fmla="*/ 23592 h 3340100"/>
              <a:gd name="T92" fmla="*/ 33392 w 3340100"/>
              <a:gd name="T93" fmla="*/ 18320 h 3340100"/>
              <a:gd name="T94" fmla="*/ 36598 w 3340100"/>
              <a:gd name="T95" fmla="*/ 6253 h 3340100"/>
              <a:gd name="T96" fmla="*/ 46050 w 3340100"/>
              <a:gd name="T97" fmla="*/ 11332 h 3340100"/>
              <a:gd name="T98" fmla="*/ 53083 w 3340100"/>
              <a:gd name="T99" fmla="*/ 9453 h 33401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40100"/>
              <a:gd name="T151" fmla="*/ 0 h 3340100"/>
              <a:gd name="T152" fmla="*/ 3340100 w 3340100"/>
              <a:gd name="T153" fmla="*/ 3340100 h 33401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lnTo>
                  <a:pt x="1670050" y="0"/>
                </a:lnTo>
                <a:close/>
              </a:path>
            </a:pathLst>
          </a:custGeom>
          <a:solidFill>
            <a:srgbClr val="FDEBB0"/>
          </a:solidFill>
          <a:ln w="9525">
            <a:noFill/>
            <a:round/>
            <a:headEnd/>
            <a:tailEnd/>
          </a:ln>
        </p:spPr>
        <p:txBody>
          <a:bodyPr anchor="ctr"/>
          <a:lstStyle/>
          <a:p>
            <a:endParaRPr lang="vi-VN"/>
          </a:p>
        </p:txBody>
      </p:sp>
      <p:sp>
        <p:nvSpPr>
          <p:cNvPr id="24579" name="任意多边形 15"/>
          <p:cNvSpPr>
            <a:spLocks/>
          </p:cNvSpPr>
          <p:nvPr/>
        </p:nvSpPr>
        <p:spPr bwMode="auto">
          <a:xfrm rot="2535249">
            <a:off x="847725" y="3946525"/>
            <a:ext cx="1608138" cy="2143125"/>
          </a:xfrm>
          <a:custGeom>
            <a:avLst/>
            <a:gdLst>
              <a:gd name="T0" fmla="*/ 63366 w 3340100"/>
              <a:gd name="T1" fmla="*/ 283062 h 3340100"/>
              <a:gd name="T2" fmla="*/ 361227 w 3340100"/>
              <a:gd name="T3" fmla="*/ 283062 h 3340100"/>
              <a:gd name="T4" fmla="*/ 212296 w 3340100"/>
              <a:gd name="T5" fmla="*/ 0 h 3340100"/>
              <a:gd name="T6" fmla="*/ 236415 w 3340100"/>
              <a:gd name="T7" fmla="*/ 33359 h 3340100"/>
              <a:gd name="T8" fmla="*/ 261740 w 3340100"/>
              <a:gd name="T9" fmla="*/ 39996 h 3340100"/>
              <a:gd name="T10" fmla="*/ 294932 w 3340100"/>
              <a:gd name="T11" fmla="*/ 22244 h 3340100"/>
              <a:gd name="T12" fmla="*/ 306200 w 3340100"/>
              <a:gd name="T13" fmla="*/ 64116 h 3340100"/>
              <a:gd name="T14" fmla="*/ 328103 w 3340100"/>
              <a:gd name="T15" fmla="*/ 83588 h 3340100"/>
              <a:gd name="T16" fmla="*/ 362413 w 3340100"/>
              <a:gd name="T17" fmla="*/ 82907 h 3340100"/>
              <a:gd name="T18" fmla="*/ 361987 w 3340100"/>
              <a:gd name="T19" fmla="*/ 128260 h 3340100"/>
              <a:gd name="T20" fmla="*/ 377016 w 3340100"/>
              <a:gd name="T21" fmla="*/ 157935 h 3340100"/>
              <a:gd name="T22" fmla="*/ 407910 w 3340100"/>
              <a:gd name="T23" fmla="*/ 172882 h 3340100"/>
              <a:gd name="T24" fmla="*/ 395276 w 3340100"/>
              <a:gd name="T25" fmla="*/ 215999 h 3340100"/>
              <a:gd name="T26" fmla="*/ 400695 w 3340100"/>
              <a:gd name="T27" fmla="*/ 251730 h 3340100"/>
              <a:gd name="T28" fmla="*/ 424593 w 3340100"/>
              <a:gd name="T29" fmla="*/ 283062 h 3340100"/>
              <a:gd name="T30" fmla="*/ 400897 w 3340100"/>
              <a:gd name="T31" fmla="*/ 314245 h 3340100"/>
              <a:gd name="T32" fmla="*/ 395511 w 3340100"/>
              <a:gd name="T33" fmla="*/ 350519 h 3340100"/>
              <a:gd name="T34" fmla="*/ 407910 w 3340100"/>
              <a:gd name="T35" fmla="*/ 393243 h 3340100"/>
              <a:gd name="T36" fmla="*/ 377806 w 3340100"/>
              <a:gd name="T37" fmla="*/ 408070 h 3340100"/>
              <a:gd name="T38" fmla="*/ 362238 w 3340100"/>
              <a:gd name="T39" fmla="*/ 439030 h 3340100"/>
              <a:gd name="T40" fmla="*/ 362413 w 3340100"/>
              <a:gd name="T41" fmla="*/ 483217 h 3340100"/>
              <a:gd name="T42" fmla="*/ 329272 w 3340100"/>
              <a:gd name="T43" fmla="*/ 482984 h 3340100"/>
              <a:gd name="T44" fmla="*/ 306053 w 3340100"/>
              <a:gd name="T45" fmla="*/ 503742 h 3340100"/>
              <a:gd name="T46" fmla="*/ 294932 w 3340100"/>
              <a:gd name="T47" fmla="*/ 543880 h 3340100"/>
              <a:gd name="T48" fmla="*/ 262890 w 3340100"/>
              <a:gd name="T49" fmla="*/ 527348 h 3340100"/>
              <a:gd name="T50" fmla="*/ 235684 w 3340100"/>
              <a:gd name="T51" fmla="*/ 534529 h 3340100"/>
              <a:gd name="T52" fmla="*/ 212296 w 3340100"/>
              <a:gd name="T53" fmla="*/ 566124 h 3340100"/>
              <a:gd name="T54" fmla="*/ 188798 w 3340100"/>
              <a:gd name="T55" fmla="*/ 534259 h 3340100"/>
              <a:gd name="T56" fmla="*/ 161999 w 3340100"/>
              <a:gd name="T57" fmla="*/ 527034 h 3340100"/>
              <a:gd name="T58" fmla="*/ 129661 w 3340100"/>
              <a:gd name="T59" fmla="*/ 543880 h 3340100"/>
              <a:gd name="T60" fmla="*/ 118451 w 3340100"/>
              <a:gd name="T61" fmla="*/ 502688 h 3340100"/>
              <a:gd name="T62" fmla="*/ 96195 w 3340100"/>
              <a:gd name="T63" fmla="*/ 482649 h 3340100"/>
              <a:gd name="T64" fmla="*/ 62180 w 3340100"/>
              <a:gd name="T65" fmla="*/ 483217 h 3340100"/>
              <a:gd name="T66" fmla="*/ 62691 w 3340100"/>
              <a:gd name="T67" fmla="*/ 437471 h 3340100"/>
              <a:gd name="T68" fmla="*/ 48087 w 3340100"/>
              <a:gd name="T69" fmla="*/ 408267 h 3340100"/>
              <a:gd name="T70" fmla="*/ 16683 w 3340100"/>
              <a:gd name="T71" fmla="*/ 393243 h 3340100"/>
              <a:gd name="T72" fmla="*/ 29997 w 3340100"/>
              <a:gd name="T73" fmla="*/ 348987 h 3340100"/>
              <a:gd name="T74" fmla="*/ 25019 w 3340100"/>
              <a:gd name="T75" fmla="*/ 315220 h 3340100"/>
              <a:gd name="T76" fmla="*/ 0 w 3340100"/>
              <a:gd name="T77" fmla="*/ 283062 h 3340100"/>
              <a:gd name="T78" fmla="*/ 25221 w 3340100"/>
              <a:gd name="T79" fmla="*/ 250755 h 3340100"/>
              <a:gd name="T80" fmla="*/ 30233 w 3340100"/>
              <a:gd name="T81" fmla="*/ 217530 h 3340100"/>
              <a:gd name="T82" fmla="*/ 16683 w 3340100"/>
              <a:gd name="T83" fmla="*/ 172882 h 3340100"/>
              <a:gd name="T84" fmla="*/ 48877 w 3340100"/>
              <a:gd name="T85" fmla="*/ 157739 h 3340100"/>
              <a:gd name="T86" fmla="*/ 62943 w 3340100"/>
              <a:gd name="T87" fmla="*/ 129819 h 3340100"/>
              <a:gd name="T88" fmla="*/ 62180 w 3340100"/>
              <a:gd name="T89" fmla="*/ 82907 h 3340100"/>
              <a:gd name="T90" fmla="*/ 97365 w 3340100"/>
              <a:gd name="T91" fmla="*/ 83924 h 3340100"/>
              <a:gd name="T92" fmla="*/ 118304 w 3340100"/>
              <a:gd name="T93" fmla="*/ 65169 h 3340100"/>
              <a:gd name="T94" fmla="*/ 129661 w 3340100"/>
              <a:gd name="T95" fmla="*/ 22244 h 3340100"/>
              <a:gd name="T96" fmla="*/ 163148 w 3340100"/>
              <a:gd name="T97" fmla="*/ 40310 h 3340100"/>
              <a:gd name="T98" fmla="*/ 188066 w 3340100"/>
              <a:gd name="T99" fmla="*/ 33627 h 33401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40100"/>
              <a:gd name="T151" fmla="*/ 0 h 3340100"/>
              <a:gd name="T152" fmla="*/ 3340100 w 3340100"/>
              <a:gd name="T153" fmla="*/ 3340100 h 33401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lnTo>
                  <a:pt x="1670050" y="0"/>
                </a:lnTo>
                <a:close/>
              </a:path>
            </a:pathLst>
          </a:custGeom>
          <a:solidFill>
            <a:srgbClr val="FF9409"/>
          </a:solidFill>
          <a:ln w="9525">
            <a:noFill/>
            <a:round/>
            <a:headEnd/>
            <a:tailEnd/>
          </a:ln>
        </p:spPr>
        <p:txBody>
          <a:bodyPr anchor="ctr"/>
          <a:lstStyle/>
          <a:p>
            <a:endParaRPr lang="vi-VN"/>
          </a:p>
        </p:txBody>
      </p:sp>
      <p:sp>
        <p:nvSpPr>
          <p:cNvPr id="24580" name="任意多边形 18"/>
          <p:cNvSpPr>
            <a:spLocks/>
          </p:cNvSpPr>
          <p:nvPr/>
        </p:nvSpPr>
        <p:spPr bwMode="auto">
          <a:xfrm rot="1877475">
            <a:off x="762000" y="1506538"/>
            <a:ext cx="1595438" cy="2125662"/>
          </a:xfrm>
          <a:custGeom>
            <a:avLst/>
            <a:gdLst>
              <a:gd name="T0" fmla="*/ 61509 w 3340100"/>
              <a:gd name="T1" fmla="*/ 273949 h 3340100"/>
              <a:gd name="T2" fmla="*/ 350642 w 3340100"/>
              <a:gd name="T3" fmla="*/ 273949 h 3340100"/>
              <a:gd name="T4" fmla="*/ 206076 w 3340100"/>
              <a:gd name="T5" fmla="*/ 0 h 3340100"/>
              <a:gd name="T6" fmla="*/ 229488 w 3340100"/>
              <a:gd name="T7" fmla="*/ 32285 h 3340100"/>
              <a:gd name="T8" fmla="*/ 254071 w 3340100"/>
              <a:gd name="T9" fmla="*/ 38708 h 3340100"/>
              <a:gd name="T10" fmla="*/ 286290 w 3340100"/>
              <a:gd name="T11" fmla="*/ 21528 h 3340100"/>
              <a:gd name="T12" fmla="*/ 297227 w 3340100"/>
              <a:gd name="T13" fmla="*/ 62052 h 3340100"/>
              <a:gd name="T14" fmla="*/ 318489 w 3340100"/>
              <a:gd name="T15" fmla="*/ 80898 h 3340100"/>
              <a:gd name="T16" fmla="*/ 351794 w 3340100"/>
              <a:gd name="T17" fmla="*/ 80238 h 3340100"/>
              <a:gd name="T18" fmla="*/ 351380 w 3340100"/>
              <a:gd name="T19" fmla="*/ 124131 h 3340100"/>
              <a:gd name="T20" fmla="*/ 365969 w 3340100"/>
              <a:gd name="T21" fmla="*/ 152850 h 3340100"/>
              <a:gd name="T22" fmla="*/ 395957 w 3340100"/>
              <a:gd name="T23" fmla="*/ 167315 h 3340100"/>
              <a:gd name="T24" fmla="*/ 383694 w 3340100"/>
              <a:gd name="T25" fmla="*/ 209044 h 3340100"/>
              <a:gd name="T26" fmla="*/ 388953 w 3340100"/>
              <a:gd name="T27" fmla="*/ 243626 h 3340100"/>
              <a:gd name="T28" fmla="*/ 412152 w 3340100"/>
              <a:gd name="T29" fmla="*/ 273949 h 3340100"/>
              <a:gd name="T30" fmla="*/ 389149 w 3340100"/>
              <a:gd name="T31" fmla="*/ 304127 h 3340100"/>
              <a:gd name="T32" fmla="*/ 383922 w 3340100"/>
              <a:gd name="T33" fmla="*/ 339234 h 3340100"/>
              <a:gd name="T34" fmla="*/ 395957 w 3340100"/>
              <a:gd name="T35" fmla="*/ 380582 h 3340100"/>
              <a:gd name="T36" fmla="*/ 366736 w 3340100"/>
              <a:gd name="T37" fmla="*/ 394932 h 3340100"/>
              <a:gd name="T38" fmla="*/ 351624 w 3340100"/>
              <a:gd name="T39" fmla="*/ 424895 h 3340100"/>
              <a:gd name="T40" fmla="*/ 351794 w 3340100"/>
              <a:gd name="T41" fmla="*/ 467660 h 3340100"/>
              <a:gd name="T42" fmla="*/ 319624 w 3340100"/>
              <a:gd name="T43" fmla="*/ 467434 h 3340100"/>
              <a:gd name="T44" fmla="*/ 297085 w 3340100"/>
              <a:gd name="T45" fmla="*/ 487523 h 3340100"/>
              <a:gd name="T46" fmla="*/ 286290 w 3340100"/>
              <a:gd name="T47" fmla="*/ 526369 h 3340100"/>
              <a:gd name="T48" fmla="*/ 255187 w 3340100"/>
              <a:gd name="T49" fmla="*/ 510370 h 3340100"/>
              <a:gd name="T50" fmla="*/ 228778 w 3340100"/>
              <a:gd name="T51" fmla="*/ 517319 h 3340100"/>
              <a:gd name="T52" fmla="*/ 206076 w 3340100"/>
              <a:gd name="T53" fmla="*/ 547897 h 3340100"/>
              <a:gd name="T54" fmla="*/ 183265 w 3340100"/>
              <a:gd name="T55" fmla="*/ 517058 h 3340100"/>
              <a:gd name="T56" fmla="*/ 157252 w 3340100"/>
              <a:gd name="T57" fmla="*/ 510066 h 3340100"/>
              <a:gd name="T58" fmla="*/ 125862 w 3340100"/>
              <a:gd name="T59" fmla="*/ 526369 h 3340100"/>
              <a:gd name="T60" fmla="*/ 114980 w 3340100"/>
              <a:gd name="T61" fmla="*/ 486505 h 3340100"/>
              <a:gd name="T62" fmla="*/ 93377 w 3340100"/>
              <a:gd name="T63" fmla="*/ 467110 h 3340100"/>
              <a:gd name="T64" fmla="*/ 60358 w 3340100"/>
              <a:gd name="T65" fmla="*/ 467660 h 3340100"/>
              <a:gd name="T66" fmla="*/ 60855 w 3340100"/>
              <a:gd name="T67" fmla="*/ 423386 h 3340100"/>
              <a:gd name="T68" fmla="*/ 46678 w 3340100"/>
              <a:gd name="T69" fmla="*/ 395122 h 3340100"/>
              <a:gd name="T70" fmla="*/ 16195 w 3340100"/>
              <a:gd name="T71" fmla="*/ 380582 h 3340100"/>
              <a:gd name="T72" fmla="*/ 29118 w 3340100"/>
              <a:gd name="T73" fmla="*/ 337751 h 3340100"/>
              <a:gd name="T74" fmla="*/ 24286 w 3340100"/>
              <a:gd name="T75" fmla="*/ 305072 h 3340100"/>
              <a:gd name="T76" fmla="*/ 0 w 3340100"/>
              <a:gd name="T77" fmla="*/ 273949 h 3340100"/>
              <a:gd name="T78" fmla="*/ 24482 w 3340100"/>
              <a:gd name="T79" fmla="*/ 242681 h 3340100"/>
              <a:gd name="T80" fmla="*/ 29347 w 3340100"/>
              <a:gd name="T81" fmla="*/ 210527 h 3340100"/>
              <a:gd name="T82" fmla="*/ 16195 w 3340100"/>
              <a:gd name="T83" fmla="*/ 167315 h 3340100"/>
              <a:gd name="T84" fmla="*/ 47445 w 3340100"/>
              <a:gd name="T85" fmla="*/ 152660 h 3340100"/>
              <a:gd name="T86" fmla="*/ 61099 w 3340100"/>
              <a:gd name="T87" fmla="*/ 125639 h 3340100"/>
              <a:gd name="T88" fmla="*/ 60358 w 3340100"/>
              <a:gd name="T89" fmla="*/ 80238 h 3340100"/>
              <a:gd name="T90" fmla="*/ 94512 w 3340100"/>
              <a:gd name="T91" fmla="*/ 81222 h 3340100"/>
              <a:gd name="T92" fmla="*/ 114838 w 3340100"/>
              <a:gd name="T93" fmla="*/ 63070 h 3340100"/>
              <a:gd name="T94" fmla="*/ 125862 w 3340100"/>
              <a:gd name="T95" fmla="*/ 21528 h 3340100"/>
              <a:gd name="T96" fmla="*/ 158367 w 3340100"/>
              <a:gd name="T97" fmla="*/ 39012 h 3340100"/>
              <a:gd name="T98" fmla="*/ 182555 w 3340100"/>
              <a:gd name="T99" fmla="*/ 32545 h 33401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40100"/>
              <a:gd name="T151" fmla="*/ 0 h 3340100"/>
              <a:gd name="T152" fmla="*/ 3340100 w 3340100"/>
              <a:gd name="T153" fmla="*/ 3340100 h 33401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lnTo>
                  <a:pt x="1670050" y="0"/>
                </a:lnTo>
                <a:close/>
              </a:path>
            </a:pathLst>
          </a:custGeom>
          <a:solidFill>
            <a:srgbClr val="FAC090"/>
          </a:solidFill>
          <a:ln w="9525">
            <a:noFill/>
            <a:round/>
            <a:headEnd/>
            <a:tailEnd/>
          </a:ln>
        </p:spPr>
        <p:txBody>
          <a:bodyPr anchor="ctr"/>
          <a:lstStyle/>
          <a:p>
            <a:endParaRPr lang="vi-VN"/>
          </a:p>
        </p:txBody>
      </p:sp>
      <p:pic>
        <p:nvPicPr>
          <p:cNvPr id="24581" name="图片 34"/>
          <p:cNvPicPr>
            <a:picLocks noChangeAspect="1"/>
          </p:cNvPicPr>
          <p:nvPr/>
        </p:nvPicPr>
        <p:blipFill>
          <a:blip r:embed="rId4"/>
          <a:srcRect/>
          <a:stretch>
            <a:fillRect/>
          </a:stretch>
        </p:blipFill>
        <p:spPr bwMode="auto">
          <a:xfrm>
            <a:off x="1939925" y="836613"/>
            <a:ext cx="6808788" cy="3587750"/>
          </a:xfrm>
          <a:prstGeom prst="rect">
            <a:avLst/>
          </a:prstGeom>
          <a:noFill/>
          <a:ln w="9525">
            <a:noFill/>
            <a:miter lim="800000"/>
            <a:headEnd/>
            <a:tailEnd/>
          </a:ln>
        </p:spPr>
      </p:pic>
      <p:sp>
        <p:nvSpPr>
          <p:cNvPr id="8" name="Rectangle 7"/>
          <p:cNvSpPr/>
          <p:nvPr/>
        </p:nvSpPr>
        <p:spPr>
          <a:xfrm>
            <a:off x="2573338" y="2046288"/>
            <a:ext cx="5975350" cy="2246312"/>
          </a:xfrm>
          <a:prstGeom prst="rect">
            <a:avLst/>
          </a:prstGeom>
        </p:spPr>
        <p:txBody>
          <a:bodyPr>
            <a:spAutoFit/>
          </a:bodyPr>
          <a:lstStyle/>
          <a:p>
            <a:pPr algn="just" fontAlgn="auto">
              <a:spcBef>
                <a:spcPts val="0"/>
              </a:spcBef>
              <a:spcAft>
                <a:spcPts val="0"/>
              </a:spcAft>
              <a:defRPr/>
            </a:pPr>
            <a:r>
              <a:rPr lang="vi-VN" sz="2800" dirty="0">
                <a:solidFill>
                  <a:srgbClr val="0000CC"/>
                </a:solidFill>
                <a:latin typeface="+mj-lt"/>
                <a:cs typeface="+mn-cs"/>
              </a:rPr>
              <a:t> Tả cảnh sinh hoạt là </a:t>
            </a:r>
            <a:r>
              <a:rPr lang="vi-VN" sz="2800" dirty="0">
                <a:solidFill>
                  <a:srgbClr val="0000CC"/>
                </a:solidFill>
                <a:latin typeface="+mj-lt"/>
                <a:cs typeface="+mn-cs"/>
              </a:rPr>
              <a:t>dùng khả năng quan sát và lời văn gợi tả, làm sống lại bức tranh sinh hoạt, giúp người đọc hình dung được rõ nét về không khí, đặc điểm nổi bật của cảnh đó.</a:t>
            </a:r>
          </a:p>
        </p:txBody>
      </p:sp>
      <p:grpSp>
        <p:nvGrpSpPr>
          <p:cNvPr id="24583" name="组合 13"/>
          <p:cNvGrpSpPr>
            <a:grpSpLocks/>
          </p:cNvGrpSpPr>
          <p:nvPr/>
        </p:nvGrpSpPr>
        <p:grpSpPr bwMode="auto">
          <a:xfrm>
            <a:off x="1219200" y="9525"/>
            <a:ext cx="7138988" cy="1979613"/>
            <a:chOff x="3989878" y="372140"/>
            <a:chExt cx="5955984" cy="1786269"/>
          </a:xfrm>
        </p:grpSpPr>
        <p:pic>
          <p:nvPicPr>
            <p:cNvPr id="24588" name="Picture 15"/>
            <p:cNvPicPr>
              <a:picLocks noChangeAspect="1" noChangeArrowheads="1"/>
            </p:cNvPicPr>
            <p:nvPr/>
          </p:nvPicPr>
          <p:blipFill>
            <a:blip r:embed="rId5"/>
            <a:srcRect/>
            <a:stretch>
              <a:fillRect/>
            </a:stretch>
          </p:blipFill>
          <p:spPr bwMode="auto">
            <a:xfrm rot="-5400000">
              <a:off x="6414775" y="-1372678"/>
              <a:ext cx="1106190" cy="5955983"/>
            </a:xfrm>
            <a:prstGeom prst="rect">
              <a:avLst/>
            </a:prstGeom>
            <a:noFill/>
            <a:ln w="9525">
              <a:noFill/>
              <a:miter lim="800000"/>
              <a:headEnd/>
              <a:tailEnd/>
            </a:ln>
          </p:spPr>
        </p:pic>
        <p:sp>
          <p:nvSpPr>
            <p:cNvPr id="15" name="矩形 17"/>
            <p:cNvSpPr/>
            <p:nvPr/>
          </p:nvSpPr>
          <p:spPr>
            <a:xfrm>
              <a:off x="3989878" y="372140"/>
              <a:ext cx="5955984" cy="678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pic>
        <p:nvPicPr>
          <p:cNvPr id="24584" name="图片 18"/>
          <p:cNvPicPr>
            <a:picLocks noChangeAspect="1" noChangeArrowheads="1"/>
          </p:cNvPicPr>
          <p:nvPr/>
        </p:nvPicPr>
        <p:blipFill>
          <a:blip r:embed="rId6"/>
          <a:srcRect/>
          <a:stretch>
            <a:fillRect/>
          </a:stretch>
        </p:blipFill>
        <p:spPr bwMode="auto">
          <a:xfrm>
            <a:off x="-201613" y="-236538"/>
            <a:ext cx="1612901" cy="1614488"/>
          </a:xfrm>
          <a:prstGeom prst="rect">
            <a:avLst/>
          </a:prstGeom>
          <a:noFill/>
          <a:ln w="9525">
            <a:noFill/>
            <a:miter lim="800000"/>
            <a:headEnd/>
            <a:tailEnd/>
          </a:ln>
        </p:spPr>
      </p:pic>
      <p:pic>
        <p:nvPicPr>
          <p:cNvPr id="24585" name="图片 18"/>
          <p:cNvPicPr>
            <a:picLocks noChangeAspect="1" noChangeArrowheads="1"/>
          </p:cNvPicPr>
          <p:nvPr/>
        </p:nvPicPr>
        <p:blipFill>
          <a:blip r:embed="rId6"/>
          <a:srcRect/>
          <a:stretch>
            <a:fillRect/>
          </a:stretch>
        </p:blipFill>
        <p:spPr bwMode="auto">
          <a:xfrm>
            <a:off x="7529513" y="-200025"/>
            <a:ext cx="1614487" cy="1612900"/>
          </a:xfrm>
          <a:prstGeom prst="rect">
            <a:avLst/>
          </a:prstGeom>
          <a:noFill/>
          <a:ln w="9525">
            <a:noFill/>
            <a:miter lim="800000"/>
            <a:headEnd/>
            <a:tailEnd/>
          </a:ln>
        </p:spPr>
      </p:pic>
      <p:sp>
        <p:nvSpPr>
          <p:cNvPr id="24586" name="Rectangle 8"/>
          <p:cNvSpPr>
            <a:spLocks noChangeArrowheads="1"/>
          </p:cNvSpPr>
          <p:nvPr/>
        </p:nvSpPr>
        <p:spPr bwMode="auto">
          <a:xfrm>
            <a:off x="1219200" y="-12700"/>
            <a:ext cx="6521450" cy="830263"/>
          </a:xfrm>
          <a:prstGeom prst="rect">
            <a:avLst/>
          </a:prstGeom>
          <a:noFill/>
          <a:ln w="9525">
            <a:noFill/>
            <a:miter lim="800000"/>
            <a:headEnd/>
            <a:tailEnd/>
          </a:ln>
        </p:spPr>
        <p:txBody>
          <a:bodyPr>
            <a:spAutoFit/>
          </a:bodyPr>
          <a:lstStyle/>
          <a:p>
            <a:pPr algn="ctr"/>
            <a:r>
              <a:rPr lang="vi-VN" sz="2400" b="1">
                <a:solidFill>
                  <a:srgbClr val="FF0000"/>
                </a:solidFill>
              </a:rPr>
              <a:t>I. TÌM HIỂU CÁC YÊU CẦU</a:t>
            </a:r>
          </a:p>
          <a:p>
            <a:pPr algn="ctr"/>
            <a:r>
              <a:rPr lang="vi-VN" sz="2400" b="1">
                <a:solidFill>
                  <a:srgbClr val="FF0000"/>
                </a:solidFill>
              </a:rPr>
              <a:t>ĐỐI VỚI BÀI VĂN TẢ CẢNH SINH HOẠT </a:t>
            </a:r>
          </a:p>
        </p:txBody>
      </p:sp>
      <p:sp>
        <p:nvSpPr>
          <p:cNvPr id="21" name="矩形: 圆角 6">
            <a:extLst>
              <a:ext uri="{FF2B5EF4-FFF2-40B4-BE49-F238E27FC236}"/>
            </a:extLst>
          </p:cNvPr>
          <p:cNvSpPr/>
          <p:nvPr/>
        </p:nvSpPr>
        <p:spPr>
          <a:xfrm>
            <a:off x="285750" y="1196975"/>
            <a:ext cx="2317750" cy="620713"/>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2800" b="1" dirty="0">
                <a:solidFill>
                  <a:srgbClr val="FF0000"/>
                </a:solidFill>
                <a:latin typeface="Times New Roman" pitchFamily="18" charset="0"/>
                <a:ea typeface="Tahoma" pitchFamily="34" charset="0"/>
                <a:cs typeface="Times New Roman" pitchFamily="18" charset="0"/>
              </a:rPr>
              <a:t>1. </a:t>
            </a:r>
            <a:r>
              <a:rPr lang="en-US" altLang="zh-CN" sz="2800" b="1" dirty="0" err="1">
                <a:solidFill>
                  <a:srgbClr val="FF0000"/>
                </a:solidFill>
                <a:latin typeface="Times New Roman" pitchFamily="18" charset="0"/>
                <a:ea typeface="Tahoma" pitchFamily="34" charset="0"/>
                <a:cs typeface="Times New Roman" pitchFamily="18" charset="0"/>
              </a:rPr>
              <a:t>Khái</a:t>
            </a:r>
            <a:r>
              <a:rPr lang="en-US" altLang="zh-CN" sz="2800" b="1" dirty="0">
                <a:solidFill>
                  <a:srgbClr val="FF0000"/>
                </a:solidFill>
                <a:latin typeface="Times New Roman" pitchFamily="18" charset="0"/>
                <a:ea typeface="Tahoma" pitchFamily="34" charset="0"/>
                <a:cs typeface="Times New Roman" pitchFamily="18" charset="0"/>
              </a:rPr>
              <a:t> </a:t>
            </a:r>
            <a:r>
              <a:rPr lang="en-US" altLang="zh-CN" sz="2800" b="1" dirty="0" err="1">
                <a:solidFill>
                  <a:srgbClr val="FF0000"/>
                </a:solidFill>
                <a:latin typeface="Times New Roman" pitchFamily="18" charset="0"/>
                <a:ea typeface="Tahoma" pitchFamily="34" charset="0"/>
                <a:cs typeface="Times New Roman" pitchFamily="18" charset="0"/>
              </a:rPr>
              <a:t>niệm</a:t>
            </a:r>
            <a:endParaRPr lang="zh-CN" altLang="en-US" sz="2800" b="1" dirty="0">
              <a:solidFill>
                <a:srgbClr val="FF0000"/>
              </a:solidFill>
              <a:latin typeface="Times New Roman" pitchFamily="18" charset="0"/>
              <a:ea typeface="inpin heiti" charset="-122"/>
              <a:cs typeface="Times New Roman" pitchFamily="18"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extLst>
          </a:blip>
          <a:stretch>
            <a:fillRect/>
          </a:stretch>
        </p:blipFill>
        <p:spPr>
          <a:xfrm>
            <a:off x="467544" y="548680"/>
            <a:ext cx="6696744" cy="3992378"/>
          </a:xfrm>
          <a:prstGeom prst="rect">
            <a:avLst/>
          </a:prstGeom>
          <a:ln>
            <a:noFill/>
          </a:ln>
          <a:effectLst>
            <a:softEdge rad="112500"/>
          </a:effectLst>
        </p:spPr>
      </p:pic>
      <p:sp>
        <p:nvSpPr>
          <p:cNvPr id="7" name="TextBox 6"/>
          <p:cNvSpPr txBox="1"/>
          <p:nvPr/>
        </p:nvSpPr>
        <p:spPr>
          <a:xfrm>
            <a:off x="900113" y="4546600"/>
            <a:ext cx="5040312" cy="461963"/>
          </a:xfrm>
          <a:prstGeom prst="rect">
            <a:avLst/>
          </a:prstGeom>
          <a:solidFill>
            <a:schemeClr val="accent6">
              <a:lumMod val="50000"/>
            </a:schemeClr>
          </a:solidFill>
        </p:spPr>
        <p:txBody>
          <a:bodyPr>
            <a:spAutoFit/>
          </a:bodyPr>
          <a:lstStyle/>
          <a:p>
            <a:pPr fontAlgn="auto">
              <a:spcBef>
                <a:spcPts val="0"/>
              </a:spcBef>
              <a:spcAft>
                <a:spcPts val="0"/>
              </a:spcAft>
              <a:defRPr/>
            </a:pPr>
            <a:r>
              <a:rPr lang="vi-VN" sz="2400" b="1" dirty="0">
                <a:solidFill>
                  <a:srgbClr val="FFFF00"/>
                </a:solidFill>
                <a:latin typeface="+mj-lt"/>
                <a:cs typeface="+mn-cs"/>
              </a:rPr>
              <a:t>Cảnh gia </a:t>
            </a:r>
            <a:r>
              <a:rPr lang="vi-VN" sz="2400" b="1" dirty="0">
                <a:solidFill>
                  <a:srgbClr val="FFFF00"/>
                </a:solidFill>
                <a:latin typeface="+mj-lt"/>
                <a:cs typeface="+mn-cs"/>
              </a:rPr>
              <a:t>đình sum họp bên bữa cơm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195513" y="4464050"/>
            <a:ext cx="3455987" cy="461963"/>
          </a:xfrm>
          <a:prstGeom prst="rect">
            <a:avLst/>
          </a:prstGeom>
          <a:solidFill>
            <a:schemeClr val="accent6">
              <a:lumMod val="50000"/>
            </a:schemeClr>
          </a:solidFill>
        </p:spPr>
        <p:txBody>
          <a:bodyPr>
            <a:spAutoFit/>
          </a:bodyPr>
          <a:lstStyle/>
          <a:p>
            <a:pPr fontAlgn="auto">
              <a:spcBef>
                <a:spcPts val="0"/>
              </a:spcBef>
              <a:spcAft>
                <a:spcPts val="0"/>
              </a:spcAft>
              <a:defRPr/>
            </a:pPr>
            <a:r>
              <a:rPr lang="vi-VN" sz="2400" b="1" dirty="0">
                <a:solidFill>
                  <a:srgbClr val="FFFF00"/>
                </a:solidFill>
                <a:latin typeface="+mj-lt"/>
                <a:cs typeface="+mn-cs"/>
              </a:rPr>
              <a:t>Cảnh cánh đồng mùa gặt</a:t>
            </a:r>
            <a:endParaRPr lang="vi-VN" sz="2400" b="1" dirty="0">
              <a:solidFill>
                <a:srgbClr val="FFFF00"/>
              </a:solidFill>
              <a:latin typeface="+mj-lt"/>
              <a:cs typeface="+mn-cs"/>
            </a:endParaRPr>
          </a:p>
        </p:txBody>
      </p:sp>
      <p:pic>
        <p:nvPicPr>
          <p:cNvPr id="2" name="Picture 1"/>
          <p:cNvPicPr>
            <a:picLocks noChangeAspect="1"/>
          </p:cNvPicPr>
          <p:nvPr/>
        </p:nvPicPr>
        <p:blipFill>
          <a:blip r:embed="rId3">
            <a:extLst>
              <a:ext uri="{28A0092B-C50C-407E-A947-70E740481C1C}"/>
            </a:extLst>
          </a:blip>
          <a:stretch>
            <a:fillRect/>
          </a:stretch>
        </p:blipFill>
        <p:spPr>
          <a:xfrm>
            <a:off x="539552" y="548680"/>
            <a:ext cx="6696744" cy="3888432"/>
          </a:xfrm>
          <a:prstGeom prst="rect">
            <a:avLst/>
          </a:prstGeom>
          <a:ln>
            <a:noFill/>
          </a:ln>
          <a:effectLst>
            <a:softEdge rad="112500"/>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extLst>
          </a:blip>
          <a:stretch>
            <a:fillRect/>
          </a:stretch>
        </p:blipFill>
        <p:spPr>
          <a:xfrm>
            <a:off x="1043608" y="692696"/>
            <a:ext cx="5976664" cy="3825592"/>
          </a:xfrm>
          <a:prstGeom prst="rect">
            <a:avLst/>
          </a:prstGeom>
          <a:ln>
            <a:noFill/>
          </a:ln>
          <a:effectLst>
            <a:softEdge rad="112500"/>
          </a:effectLst>
        </p:spPr>
      </p:pic>
      <p:sp>
        <p:nvSpPr>
          <p:cNvPr id="7" name="TextBox 6"/>
          <p:cNvSpPr txBox="1"/>
          <p:nvPr/>
        </p:nvSpPr>
        <p:spPr>
          <a:xfrm>
            <a:off x="1763713" y="4508500"/>
            <a:ext cx="3887787" cy="461963"/>
          </a:xfrm>
          <a:prstGeom prst="rect">
            <a:avLst/>
          </a:prstGeom>
          <a:solidFill>
            <a:schemeClr val="accent6">
              <a:lumMod val="50000"/>
            </a:schemeClr>
          </a:solidFill>
        </p:spPr>
        <p:txBody>
          <a:bodyPr>
            <a:spAutoFit/>
          </a:bodyPr>
          <a:lstStyle/>
          <a:p>
            <a:pPr fontAlgn="auto">
              <a:spcBef>
                <a:spcPts val="0"/>
              </a:spcBef>
              <a:spcAft>
                <a:spcPts val="0"/>
              </a:spcAft>
              <a:defRPr/>
            </a:pPr>
            <a:r>
              <a:rPr lang="vi-VN" sz="2400" b="1" dirty="0">
                <a:solidFill>
                  <a:srgbClr val="FFFF00"/>
                </a:solidFill>
                <a:latin typeface="+mj-lt"/>
                <a:cs typeface="+mn-cs"/>
              </a:rPr>
              <a:t>Cảnh sân </a:t>
            </a:r>
            <a:r>
              <a:rPr lang="vi-VN" sz="2400" b="1" dirty="0">
                <a:solidFill>
                  <a:srgbClr val="FFFF00"/>
                </a:solidFill>
                <a:latin typeface="+mj-lt"/>
                <a:cs typeface="+mn-cs"/>
              </a:rPr>
              <a:t>trường giờ ra chơi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strVal val="#ppt_w*0.70"/>
                                          </p:val>
                                        </p:tav>
                                        <p:tav tm="100000">
                                          <p:val>
                                            <p:strVal val="#ppt_w"/>
                                          </p:val>
                                        </p:tav>
                                      </p:tavLst>
                                    </p:anim>
                                    <p:anim calcmode="lin" valueType="num">
                                      <p:cBhvr>
                                        <p:cTn id="11" dur="1000" fill="hold"/>
                                        <p:tgtEl>
                                          <p:spTgt spid="7"/>
                                        </p:tgtEl>
                                        <p:attrNameLst>
                                          <p:attrName>ppt_h</p:attrName>
                                        </p:attrNameLst>
                                      </p:cBhvr>
                                      <p:tavLst>
                                        <p:tav tm="0">
                                          <p:val>
                                            <p:strVal val="#ppt_h"/>
                                          </p:val>
                                        </p:tav>
                                        <p:tav tm="100000">
                                          <p:val>
                                            <p:strVal val="#ppt_h"/>
                                          </p:val>
                                        </p:tav>
                                      </p:tavLst>
                                    </p:anim>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TotalTime>
  <Words>1031</Words>
  <Application>Microsoft Office PowerPoint</Application>
  <PresentationFormat>On-screen Show (4:3)</PresentationFormat>
  <Paragraphs>170</Paragraphs>
  <Slides>24</Slides>
  <Notes>13</Notes>
  <HiddenSlides>0</HiddenSlides>
  <MMClips>1</MMClips>
  <ScaleCrop>false</ScaleCrop>
  <HeadingPairs>
    <vt:vector size="6" baseType="variant">
      <vt:variant>
        <vt:lpstr>Fonts Used</vt:lpstr>
      </vt:variant>
      <vt:variant>
        <vt:i4>8</vt:i4>
      </vt:variant>
      <vt:variant>
        <vt:lpstr>Design Template</vt:lpstr>
      </vt:variant>
      <vt:variant>
        <vt:i4>3</vt:i4>
      </vt:variant>
      <vt:variant>
        <vt:lpstr>Slide Titles</vt:lpstr>
      </vt:variant>
      <vt:variant>
        <vt:i4>24</vt:i4>
      </vt:variant>
    </vt:vector>
  </HeadingPairs>
  <TitlesOfParts>
    <vt:vector size="35" baseType="lpstr">
      <vt:lpstr>Arial</vt:lpstr>
      <vt:lpstr>Times New Roman</vt:lpstr>
      <vt:lpstr>Georgia Ref</vt:lpstr>
      <vt:lpstr>inpin heiti</vt:lpstr>
      <vt:lpstr>Calibri</vt:lpstr>
      <vt:lpstr>Microsoft YaHei UI</vt:lpstr>
      <vt:lpstr>Tahoma</vt:lpstr>
      <vt:lpstr>SimSun</vt:lpstr>
      <vt:lpstr>Office Theme</vt: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21AK22</dc:creator>
  <cp:lastModifiedBy>KA</cp:lastModifiedBy>
  <cp:revision>301</cp:revision>
  <dcterms:created xsi:type="dcterms:W3CDTF">2021-06-16T10:34:06Z</dcterms:created>
  <dcterms:modified xsi:type="dcterms:W3CDTF">2021-06-30T03:01:56Z</dcterms:modified>
</cp:coreProperties>
</file>