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3300"/>
    <a:srgbClr val="99FF66"/>
    <a:srgbClr val="99CCFF"/>
    <a:srgbClr val="FFCC99"/>
    <a:srgbClr val="CCCCFF"/>
    <a:srgbClr val="CC99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>
        <p:scale>
          <a:sx n="60" d="100"/>
          <a:sy n="60" d="100"/>
        </p:scale>
        <p:origin x="-17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3B517-4B89-450C-A1A0-24E5F774610F}" type="datetimeFigureOut">
              <a:rPr lang="vi-VN" smtClean="0"/>
              <a:t>21/08/2020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9595-F458-44E0-B940-9929F4B1A6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2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TRõ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5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83130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37648" y="2075369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765" y="2545140"/>
            <a:ext cx="7239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 – 1 	3 – 2 	4 – 3 	4 – 4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4 – 1		3 – 1 	5 – 1 	2 – 0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28071" y="41364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115677" y="4136408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20704" y="4163705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27256"/>
              </p:ext>
            </p:extLst>
          </p:nvPr>
        </p:nvGraphicFramePr>
        <p:xfrm>
          <a:off x="1089320" y="495300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533400">
                <a:tc rowSpan="2">
                  <a:txBody>
                    <a:bodyPr/>
                    <a:lstStyle/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182778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29447" y="603458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91400" y="60345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6501" y="2741059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02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8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16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668" y="34290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54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80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68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8455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4909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0408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7520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6899" y="721056"/>
            <a:ext cx="721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3?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8310"/>
            <a:ext cx="5181600" cy="51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208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6900" y="261840"/>
            <a:ext cx="68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cắn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49999" y="838201"/>
            <a:ext cx="4384201" cy="4114800"/>
            <a:chOff x="2246192" y="1315955"/>
            <a:chExt cx="4384201" cy="44752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192" y="1752600"/>
              <a:ext cx="4384201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92900" y="1315955"/>
              <a:ext cx="398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    B    C     D   E     G    H </a:t>
              </a:r>
              <a:endParaRPr lang="vi-VN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1014" y="4953001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8620" y="49530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647" y="49802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5578366"/>
            <a:ext cx="3203019" cy="1127234"/>
            <a:chOff x="2314902" y="4921468"/>
            <a:chExt cx="3203019" cy="1127234"/>
          </a:xfrm>
        </p:grpSpPr>
        <p:sp>
          <p:nvSpPr>
            <p:cNvPr id="13" name="Rounded Rectangle 12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3781" y="5578366"/>
            <a:ext cx="3203019" cy="1127234"/>
            <a:chOff x="2314902" y="4921468"/>
            <a:chExt cx="3203019" cy="1127234"/>
          </a:xfrm>
        </p:grpSpPr>
        <p:sp>
          <p:nvSpPr>
            <p:cNvPr id="18" name="Rounded Rectangle 17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5577" y="257502"/>
            <a:ext cx="9139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9034" y="5928256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637" y="5912415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" y="1224382"/>
            <a:ext cx="9067800" cy="46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31216" y="559651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243" y="586948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5578366"/>
            <a:ext cx="3203019" cy="1127234"/>
            <a:chOff x="2314902" y="4921468"/>
            <a:chExt cx="3203019" cy="1127234"/>
          </a:xfrm>
        </p:grpSpPr>
        <p:sp>
          <p:nvSpPr>
            <p:cNvPr id="11" name="Rounded Rectangle 10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2800" y="5912415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6005" y="5912068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127</Words>
  <Application>Microsoft Office PowerPoint</Application>
  <PresentationFormat>On-screen Show (4:3)</PresentationFormat>
  <Paragraphs>73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45</cp:revision>
  <dcterms:created xsi:type="dcterms:W3CDTF">2006-08-16T00:00:00Z</dcterms:created>
  <dcterms:modified xsi:type="dcterms:W3CDTF">2020-08-21T09:21:07Z</dcterms:modified>
</cp:coreProperties>
</file>