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73" r:id="rId4"/>
    <p:sldId id="260" r:id="rId5"/>
    <p:sldId id="257" r:id="rId6"/>
    <p:sldId id="274" r:id="rId7"/>
    <p:sldId id="275" r:id="rId8"/>
    <p:sldId id="276" r:id="rId9"/>
    <p:sldId id="277" r:id="rId10"/>
    <p:sldId id="278" r:id="rId11"/>
    <p:sldId id="279" r:id="rId12"/>
    <p:sldId id="258" r:id="rId13"/>
    <p:sldId id="280" r:id="rId14"/>
    <p:sldId id="281" r:id="rId15"/>
    <p:sldId id="282"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59"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20" r:id="rId51"/>
    <p:sldId id="318" r:id="rId52"/>
    <p:sldId id="321" r:id="rId53"/>
    <p:sldId id="322" r:id="rId54"/>
    <p:sldId id="323" r:id="rId55"/>
    <p:sldId id="324" r:id="rId56"/>
    <p:sldId id="325" r:id="rId57"/>
    <p:sldId id="319" r:id="rId58"/>
    <p:sldId id="264" r:id="rId59"/>
    <p:sldId id="269" r:id="rId60"/>
  </p:sldIdLst>
  <p:sldSz cx="18288000" cy="10287000"/>
  <p:notesSz cx="6858000" cy="9144000"/>
  <p:embeddedFontLst>
    <p:embeddedFont>
      <p:font typeface="Calibri" panose="020F050202020403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7" autoAdjust="0"/>
    <p:restoredTop sz="94622" autoAdjust="0"/>
  </p:normalViewPr>
  <p:slideViewPr>
    <p:cSldViewPr>
      <p:cViewPr varScale="1">
        <p:scale>
          <a:sx n="52" d="100"/>
          <a:sy n="52" d="100"/>
        </p:scale>
        <p:origin x="86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svg"/><Relationship Id="rId5" Type="http://schemas.openxmlformats.org/officeDocument/2006/relationships/image" Target="../media/image47.svg"/><Relationship Id="rId10" Type="http://schemas.openxmlformats.org/officeDocument/2006/relationships/image" Target="../media/image15.png"/><Relationship Id="rId4" Type="http://schemas.openxmlformats.org/officeDocument/2006/relationships/image" Target="../media/image46.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svg"/><Relationship Id="rId5" Type="http://schemas.openxmlformats.org/officeDocument/2006/relationships/image" Target="../media/image47.svg"/><Relationship Id="rId10" Type="http://schemas.openxmlformats.org/officeDocument/2006/relationships/image" Target="../media/image15.png"/><Relationship Id="rId4" Type="http://schemas.openxmlformats.org/officeDocument/2006/relationships/image" Target="../media/image46.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9.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62.svg"/><Relationship Id="rId12"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49.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48.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png"/><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2.sv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49.sv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image" Target="../media/image19.svg"/><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7.svg"/><Relationship Id="rId5" Type="http://schemas.openxmlformats.org/officeDocument/2006/relationships/image" Target="../media/image70.svg"/><Relationship Id="rId15" Type="http://schemas.openxmlformats.org/officeDocument/2006/relationships/image" Target="../media/image10.svg"/><Relationship Id="rId10" Type="http://schemas.openxmlformats.org/officeDocument/2006/relationships/image" Target="../media/image46.png"/><Relationship Id="rId4" Type="http://schemas.openxmlformats.org/officeDocument/2006/relationships/image" Target="../media/image69.png"/><Relationship Id="rId9" Type="http://schemas.openxmlformats.org/officeDocument/2006/relationships/image" Target="../media/image4.svg"/><Relationship Id="rId1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2.sv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7.svg"/><Relationship Id="rId12"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7.svg"/><Relationship Id="rId12"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2.sv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5.png"/><Relationship Id="rId3" Type="http://schemas.openxmlformats.org/officeDocument/2006/relationships/image" Target="../media/image19.svg"/><Relationship Id="rId21" Type="http://schemas.openxmlformats.org/officeDocument/2006/relationships/image" Target="../media/image8.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6.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4.png"/></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7.sv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7.sv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2.sv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7.svg"/><Relationship Id="rId12"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7.svg"/><Relationship Id="rId12"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5.svg"/><Relationship Id="rId7" Type="http://schemas.openxmlformats.org/officeDocument/2006/relationships/image" Target="../media/image8.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49.svg"/></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49.svg"/></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49.svg"/></Relationships>
</file>

<file path=ppt/slides/_rels/slide5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49.svg"/></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49.svg"/></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49.svg"/></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5.svg"/><Relationship Id="rId7" Type="http://schemas.openxmlformats.org/officeDocument/2006/relationships/image" Target="../media/image8.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49.sv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49.svg"/><Relationship Id="rId5" Type="http://schemas.openxmlformats.org/officeDocument/2006/relationships/image" Target="../media/image77.svg"/><Relationship Id="rId10" Type="http://schemas.openxmlformats.org/officeDocument/2006/relationships/image" Target="../media/image48.png"/><Relationship Id="rId4" Type="http://schemas.openxmlformats.org/officeDocument/2006/relationships/image" Target="../media/image76.png"/><Relationship Id="rId9" Type="http://schemas.openxmlformats.org/officeDocument/2006/relationships/image" Target="../media/image8.sv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9.svg"/><Relationship Id="rId3" Type="http://schemas.openxmlformats.org/officeDocument/2006/relationships/image" Target="../media/image81.svg"/><Relationship Id="rId7" Type="http://schemas.openxmlformats.org/officeDocument/2006/relationships/image" Target="../media/image6.svg"/><Relationship Id="rId12" Type="http://schemas.openxmlformats.org/officeDocument/2006/relationships/image" Target="../media/image48.png"/><Relationship Id="rId17" Type="http://schemas.openxmlformats.org/officeDocument/2006/relationships/image" Target="../media/image10.svg"/><Relationship Id="rId2" Type="http://schemas.openxmlformats.org/officeDocument/2006/relationships/image" Target="../media/image80.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75.svg"/><Relationship Id="rId1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74.png"/><Relationship Id="rId9" Type="http://schemas.openxmlformats.org/officeDocument/2006/relationships/image" Target="../media/image8.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6.svg"/><Relationship Id="rId5" Type="http://schemas.openxmlformats.org/officeDocument/2006/relationships/image" Target="../media/image47.svg"/><Relationship Id="rId10" Type="http://schemas.openxmlformats.org/officeDocument/2006/relationships/image" Target="../media/image15.png"/><Relationship Id="rId4" Type="http://schemas.openxmlformats.org/officeDocument/2006/relationships/image" Target="../media/image46.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6863"/>
          <a:stretch>
            <a:fillRect/>
          </a:stretch>
        </p:blipFill>
        <p:spPr>
          <a:xfrm>
            <a:off x="621143" y="9492218"/>
            <a:ext cx="17045713" cy="1150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4640" y="6483306"/>
            <a:ext cx="3968392" cy="414158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79972" y="6657884"/>
            <a:ext cx="2411526" cy="367407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5646494" y="8171876"/>
            <a:ext cx="3101130" cy="283048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197059" y="6767293"/>
            <a:ext cx="652285" cy="100211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 y="1028700"/>
            <a:ext cx="2160877" cy="196443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a:off x="15457198" y="-834376"/>
            <a:ext cx="3604204" cy="3726151"/>
          </a:xfrm>
          <a:prstGeom prst="rect">
            <a:avLst/>
          </a:prstGeom>
        </p:spPr>
      </p:pic>
      <p:sp>
        <p:nvSpPr>
          <p:cNvPr id="10" name="TextBox 10"/>
          <p:cNvSpPr txBox="1"/>
          <p:nvPr/>
        </p:nvSpPr>
        <p:spPr>
          <a:xfrm>
            <a:off x="2076449" y="2989527"/>
            <a:ext cx="14135100" cy="3465179"/>
          </a:xfrm>
          <a:prstGeom prst="rect">
            <a:avLst/>
          </a:prstGeom>
        </p:spPr>
        <p:txBody>
          <a:bodyPr wrap="square" lIns="0" tIns="0" rIns="0" bIns="0" rtlCol="0" anchor="t">
            <a:spAutoFit/>
          </a:bodyPr>
          <a:lstStyle/>
          <a:p>
            <a:pPr algn="ctr">
              <a:lnSpc>
                <a:spcPct val="150000"/>
              </a:lnSpc>
            </a:pPr>
            <a:r>
              <a:rPr lang="en-US" sz="8000" b="1" dirty="0">
                <a:solidFill>
                  <a:srgbClr val="FFE7D3"/>
                </a:solidFill>
                <a:latin typeface="Arial" panose="020B0604020202020204" pitchFamily="34" charset="0"/>
                <a:cs typeface="Arial" panose="020B0604020202020204" pitchFamily="34" charset="0"/>
              </a:rPr>
              <a:t>CHÀO MỪNG CÁC EM ĐẾN VỚI BÀI HỌC HÔM NAY!</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55D63C3A-01C6-4073-A884-3FDE9E7501FC}"/>
              </a:ext>
            </a:extLst>
          </p:cNvPr>
          <p:cNvSpPr/>
          <p:nvPr/>
        </p:nvSpPr>
        <p:spPr>
          <a:xfrm rot="5400000">
            <a:off x="8517298" y="-23274"/>
            <a:ext cx="1253405" cy="2971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14">
            <a:extLst>
              <a:ext uri="{FF2B5EF4-FFF2-40B4-BE49-F238E27FC236}">
                <a16:creationId xmlns:a16="http://schemas.microsoft.com/office/drawing/2014/main" id="{C5313ABC-0047-4D8F-B553-862C0359A434}"/>
              </a:ext>
            </a:extLst>
          </p:cNvPr>
          <p:cNvSpPr/>
          <p:nvPr/>
        </p:nvSpPr>
        <p:spPr>
          <a:xfrm>
            <a:off x="1852582" y="2490843"/>
            <a:ext cx="14582836" cy="3284488"/>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kiện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ngoại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cảnh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en-US" sz="3600" dirty="0">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yếu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kiện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thuận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3">
            <a:extLst>
              <a:ext uri="{FF2B5EF4-FFF2-40B4-BE49-F238E27FC236}">
                <a16:creationId xmlns:a16="http://schemas.microsoft.com/office/drawing/2014/main" id="{94E57C24-7DBB-4B7A-8ED1-0D8F02E4B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84874" y="6743700"/>
            <a:ext cx="3596585" cy="3753552"/>
          </a:xfrm>
          <a:prstGeom prst="rect">
            <a:avLst/>
          </a:prstGeom>
        </p:spPr>
      </p:pic>
      <p:pic>
        <p:nvPicPr>
          <p:cNvPr id="14" name="Picture 14">
            <a:extLst>
              <a:ext uri="{FF2B5EF4-FFF2-40B4-BE49-F238E27FC236}">
                <a16:creationId xmlns:a16="http://schemas.microsoft.com/office/drawing/2014/main" id="{6C65DAA2-9156-4C4C-9E66-D6F9D4E04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2406">
            <a:off x="355584" y="8897007"/>
            <a:ext cx="3579719" cy="1946065"/>
          </a:xfrm>
          <a:prstGeom prst="rect">
            <a:avLst/>
          </a:prstGeom>
        </p:spPr>
      </p:pic>
      <p:pic>
        <p:nvPicPr>
          <p:cNvPr id="16" name="Picture 15">
            <a:extLst>
              <a:ext uri="{FF2B5EF4-FFF2-40B4-BE49-F238E27FC236}">
                <a16:creationId xmlns:a16="http://schemas.microsoft.com/office/drawing/2014/main" id="{1EE8582A-DCD1-4E75-9936-EB6A90CDF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5624" y="8171876"/>
            <a:ext cx="3101130" cy="2830486"/>
          </a:xfrm>
          <a:prstGeom prst="rect">
            <a:avLst/>
          </a:prstGeom>
        </p:spPr>
      </p:pic>
      <p:pic>
        <p:nvPicPr>
          <p:cNvPr id="17" name="Picture 16">
            <a:extLst>
              <a:ext uri="{FF2B5EF4-FFF2-40B4-BE49-F238E27FC236}">
                <a16:creationId xmlns:a16="http://schemas.microsoft.com/office/drawing/2014/main" id="{C4DC5B1D-F2E5-4BC8-A283-AD65A65817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02558" y="7169763"/>
            <a:ext cx="652285" cy="1002113"/>
          </a:xfrm>
          <a:prstGeom prst="rect">
            <a:avLst/>
          </a:prstGeom>
        </p:spPr>
      </p:pic>
      <p:pic>
        <p:nvPicPr>
          <p:cNvPr id="18" name="Picture 8">
            <a:extLst>
              <a:ext uri="{FF2B5EF4-FFF2-40B4-BE49-F238E27FC236}">
                <a16:creationId xmlns:a16="http://schemas.microsoft.com/office/drawing/2014/main" id="{AE37F158-249A-403A-BE63-EE9CEAE293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835923"/>
            <a:ext cx="1702999" cy="1780703"/>
          </a:xfrm>
          <a:prstGeom prst="rect">
            <a:avLst/>
          </a:prstGeom>
        </p:spPr>
      </p:pic>
      <p:pic>
        <p:nvPicPr>
          <p:cNvPr id="19" name="Picture 9">
            <a:extLst>
              <a:ext uri="{FF2B5EF4-FFF2-40B4-BE49-F238E27FC236}">
                <a16:creationId xmlns:a16="http://schemas.microsoft.com/office/drawing/2014/main" id="{61A24F99-BCFE-4F5A-A594-EFDF590A61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840200" y="5443"/>
            <a:ext cx="1181795" cy="1815608"/>
          </a:xfrm>
          <a:prstGeom prst="rect">
            <a:avLst/>
          </a:prstGeom>
        </p:spPr>
      </p:pic>
      <p:pic>
        <p:nvPicPr>
          <p:cNvPr id="20" name="Picture 16">
            <a:extLst>
              <a:ext uri="{FF2B5EF4-FFF2-40B4-BE49-F238E27FC236}">
                <a16:creationId xmlns:a16="http://schemas.microsoft.com/office/drawing/2014/main" id="{2875F37D-768B-4521-A67D-9CEB110B20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20400" y="8970751"/>
            <a:ext cx="652285" cy="1002113"/>
          </a:xfrm>
          <a:prstGeom prst="rect">
            <a:avLst/>
          </a:prstGeom>
        </p:spPr>
      </p:pic>
      <p:sp>
        <p:nvSpPr>
          <p:cNvPr id="12" name="Rounded Rectangle 14">
            <a:extLst>
              <a:ext uri="{FF2B5EF4-FFF2-40B4-BE49-F238E27FC236}">
                <a16:creationId xmlns:a16="http://schemas.microsoft.com/office/drawing/2014/main" id="{5765214A-6747-44C2-87B0-782EE7923F95}"/>
              </a:ext>
            </a:extLst>
          </p:cNvPr>
          <p:cNvSpPr/>
          <p:nvPr/>
        </p:nvSpPr>
        <p:spPr>
          <a:xfrm>
            <a:off x="1852582" y="6277666"/>
            <a:ext cx="14582836" cy="2603693"/>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mạnh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b="1" dirty="0">
                <a:solidFill>
                  <a:srgbClr val="7C78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còn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tồn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ruộng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trung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8278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bg/>
                                          </p:spTgt>
                                        </p:tgtEl>
                                        <p:attrNameLst>
                                          <p:attrName>style.visibility</p:attrName>
                                        </p:attrNameLst>
                                      </p:cBhvr>
                                      <p:to>
                                        <p:strVal val="visible"/>
                                      </p:to>
                                    </p:set>
                                    <p:anim calcmode="lin" valueType="num">
                                      <p:cBhvr additive="base">
                                        <p:cTn id="1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55D63C3A-01C6-4073-A884-3FDE9E7501FC}"/>
              </a:ext>
            </a:extLst>
          </p:cNvPr>
          <p:cNvSpPr/>
          <p:nvPr/>
        </p:nvSpPr>
        <p:spPr>
          <a:xfrm rot="5400000">
            <a:off x="8517298" y="-23274"/>
            <a:ext cx="1253405" cy="2971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14">
            <a:extLst>
              <a:ext uri="{FF2B5EF4-FFF2-40B4-BE49-F238E27FC236}">
                <a16:creationId xmlns:a16="http://schemas.microsoft.com/office/drawing/2014/main" id="{C5313ABC-0047-4D8F-B553-862C0359A434}"/>
              </a:ext>
            </a:extLst>
          </p:cNvPr>
          <p:cNvSpPr/>
          <p:nvPr/>
        </p:nvSpPr>
        <p:spPr>
          <a:xfrm>
            <a:off x="1931538" y="2697212"/>
            <a:ext cx="14582836" cy="4892575"/>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a:solidFill>
                  <a:srgbClr val="7C78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còn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tồn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đất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ruộng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trung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3">
            <a:extLst>
              <a:ext uri="{FF2B5EF4-FFF2-40B4-BE49-F238E27FC236}">
                <a16:creationId xmlns:a16="http://schemas.microsoft.com/office/drawing/2014/main" id="{94E57C24-7DBB-4B7A-8ED1-0D8F02E4B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84874" y="6743700"/>
            <a:ext cx="3596585" cy="3753552"/>
          </a:xfrm>
          <a:prstGeom prst="rect">
            <a:avLst/>
          </a:prstGeom>
        </p:spPr>
      </p:pic>
      <p:pic>
        <p:nvPicPr>
          <p:cNvPr id="14" name="Picture 14">
            <a:extLst>
              <a:ext uri="{FF2B5EF4-FFF2-40B4-BE49-F238E27FC236}">
                <a16:creationId xmlns:a16="http://schemas.microsoft.com/office/drawing/2014/main" id="{6C65DAA2-9156-4C4C-9E66-D6F9D4E04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2406">
            <a:off x="355584" y="8897007"/>
            <a:ext cx="3579719" cy="1946065"/>
          </a:xfrm>
          <a:prstGeom prst="rect">
            <a:avLst/>
          </a:prstGeom>
        </p:spPr>
      </p:pic>
      <p:pic>
        <p:nvPicPr>
          <p:cNvPr id="16" name="Picture 15">
            <a:extLst>
              <a:ext uri="{FF2B5EF4-FFF2-40B4-BE49-F238E27FC236}">
                <a16:creationId xmlns:a16="http://schemas.microsoft.com/office/drawing/2014/main" id="{1EE8582A-DCD1-4E75-9936-EB6A90CDF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5624" y="8171876"/>
            <a:ext cx="3101130" cy="2830486"/>
          </a:xfrm>
          <a:prstGeom prst="rect">
            <a:avLst/>
          </a:prstGeom>
        </p:spPr>
      </p:pic>
      <p:pic>
        <p:nvPicPr>
          <p:cNvPr id="17" name="Picture 16">
            <a:extLst>
              <a:ext uri="{FF2B5EF4-FFF2-40B4-BE49-F238E27FC236}">
                <a16:creationId xmlns:a16="http://schemas.microsoft.com/office/drawing/2014/main" id="{C4DC5B1D-F2E5-4BC8-A283-AD65A65817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02558" y="7169763"/>
            <a:ext cx="652285" cy="1002113"/>
          </a:xfrm>
          <a:prstGeom prst="rect">
            <a:avLst/>
          </a:prstGeom>
        </p:spPr>
      </p:pic>
      <p:pic>
        <p:nvPicPr>
          <p:cNvPr id="18" name="Picture 8">
            <a:extLst>
              <a:ext uri="{FF2B5EF4-FFF2-40B4-BE49-F238E27FC236}">
                <a16:creationId xmlns:a16="http://schemas.microsoft.com/office/drawing/2014/main" id="{AE37F158-249A-403A-BE63-EE9CEAE293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654941" y="1301543"/>
            <a:ext cx="1702999" cy="1780703"/>
          </a:xfrm>
          <a:prstGeom prst="rect">
            <a:avLst/>
          </a:prstGeom>
        </p:spPr>
      </p:pic>
      <p:pic>
        <p:nvPicPr>
          <p:cNvPr id="19" name="Picture 9">
            <a:extLst>
              <a:ext uri="{FF2B5EF4-FFF2-40B4-BE49-F238E27FC236}">
                <a16:creationId xmlns:a16="http://schemas.microsoft.com/office/drawing/2014/main" id="{61A24F99-BCFE-4F5A-A594-EFDF590A61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840200" y="5443"/>
            <a:ext cx="1181795" cy="1815608"/>
          </a:xfrm>
          <a:prstGeom prst="rect">
            <a:avLst/>
          </a:prstGeom>
        </p:spPr>
      </p:pic>
      <p:pic>
        <p:nvPicPr>
          <p:cNvPr id="20" name="Picture 16">
            <a:extLst>
              <a:ext uri="{FF2B5EF4-FFF2-40B4-BE49-F238E27FC236}">
                <a16:creationId xmlns:a16="http://schemas.microsoft.com/office/drawing/2014/main" id="{2875F37D-768B-4521-A67D-9CEB110B20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20400" y="8970751"/>
            <a:ext cx="652285" cy="1002113"/>
          </a:xfrm>
          <a:prstGeom prst="rect">
            <a:avLst/>
          </a:prstGeom>
        </p:spPr>
      </p:pic>
    </p:spTree>
    <p:extLst>
      <p:ext uri="{BB962C8B-B14F-4D97-AF65-F5344CB8AC3E}">
        <p14:creationId xmlns:p14="http://schemas.microsoft.com/office/powerpoint/2010/main" val="272762470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grpSp>
        <p:nvGrpSpPr>
          <p:cNvPr id="2" name="Group 2"/>
          <p:cNvGrpSpPr/>
          <p:nvPr/>
        </p:nvGrpSpPr>
        <p:grpSpPr>
          <a:xfrm>
            <a:off x="914400" y="1381653"/>
            <a:ext cx="16453987" cy="8595622"/>
            <a:chOff x="145449" y="-752629"/>
            <a:chExt cx="21640800" cy="10031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5449" y="-752628"/>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9218197" y="-752629"/>
              <a:ext cx="12568052" cy="10031592"/>
            </a:xfrm>
            <a:prstGeom prst="rect">
              <a:avLst/>
            </a:prstGeom>
          </p:spPr>
        </p:pic>
      </p:grpSp>
      <p:sp>
        <p:nvSpPr>
          <p:cNvPr id="6" name="TextBox 6"/>
          <p:cNvSpPr txBox="1"/>
          <p:nvPr/>
        </p:nvSpPr>
        <p:spPr>
          <a:xfrm>
            <a:off x="2080206" y="2052475"/>
            <a:ext cx="14127587" cy="2079095"/>
          </a:xfrm>
          <a:prstGeom prst="rect">
            <a:avLst/>
          </a:prstGeom>
        </p:spPr>
        <p:txBody>
          <a:bodyPr wrap="square" lIns="0" tIns="0" rIns="0" bIns="0" rtlCol="0" anchor="t">
            <a:spAutoFit/>
          </a:bodyPr>
          <a:lstStyle/>
          <a:p>
            <a:pPr algn="just">
              <a:lnSpc>
                <a:spcPct val="150000"/>
              </a:lnSpc>
              <a:spcAft>
                <a:spcPts val="0"/>
              </a:spcAft>
            </a:pP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Quan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sát</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14.2, 14.3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mô</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tả</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đặc</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điểm</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bất</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thường</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ở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48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750" y="-342900"/>
            <a:ext cx="2181186" cy="2433371"/>
          </a:xfrm>
          <a:prstGeom prst="rect">
            <a:avLst/>
          </a:prstGeom>
        </p:spPr>
      </p:pic>
      <p:sp>
        <p:nvSpPr>
          <p:cNvPr id="15" name="TextBox 14">
            <a:extLst>
              <a:ext uri="{FF2B5EF4-FFF2-40B4-BE49-F238E27FC236}">
                <a16:creationId xmlns:a16="http://schemas.microsoft.com/office/drawing/2014/main" id="{067F8D70-AD1B-4898-A40E-12F77785B699}"/>
              </a:ext>
            </a:extLst>
          </p:cNvPr>
          <p:cNvSpPr txBox="1"/>
          <p:nvPr/>
        </p:nvSpPr>
        <p:spPr>
          <a:xfrm>
            <a:off x="5334000" y="309725"/>
            <a:ext cx="7620000" cy="1184876"/>
          </a:xfrm>
          <a:prstGeom prst="rect">
            <a:avLst/>
          </a:prstGeom>
          <a:noFill/>
        </p:spPr>
        <p:txBody>
          <a:bodyPr wrap="square" rtlCol="0">
            <a:spAutoFit/>
          </a:bodyPr>
          <a:lstStyle/>
          <a:p>
            <a:pPr algn="ctr">
              <a:lnSpc>
                <a:spcPct val="150000"/>
              </a:lnSpc>
            </a:pPr>
            <a:r>
              <a:rPr lang="en-US" sz="5400" b="1" dirty="0" err="1">
                <a:solidFill>
                  <a:schemeClr val="bg1"/>
                </a:solidFill>
                <a:latin typeface="Arial" panose="020B0604020202020204" pitchFamily="34" charset="0"/>
                <a:cs typeface="Arial" panose="020B0604020202020204" pitchFamily="34" charset="0"/>
              </a:rPr>
              <a:t>Luyện</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chemeClr val="bg1"/>
                </a:solidFill>
                <a:latin typeface="Arial" panose="020B0604020202020204" pitchFamily="34" charset="0"/>
                <a:cs typeface="Arial" panose="020B0604020202020204" pitchFamily="34" charset="0"/>
              </a:rPr>
              <a:t>tập</a:t>
            </a:r>
            <a:r>
              <a:rPr lang="en-US" sz="5400" b="1" dirty="0">
                <a:solidFill>
                  <a:schemeClr val="bg1"/>
                </a:solidFill>
                <a:latin typeface="Arial" panose="020B0604020202020204" pitchFamily="34" charset="0"/>
                <a:cs typeface="Arial" panose="020B0604020202020204" pitchFamily="34" charset="0"/>
              </a:rPr>
              <a:t> 1</a:t>
            </a:r>
          </a:p>
        </p:txBody>
      </p:sp>
      <p:pic>
        <p:nvPicPr>
          <p:cNvPr id="20" name="Picture 19">
            <a:extLst>
              <a:ext uri="{FF2B5EF4-FFF2-40B4-BE49-F238E27FC236}">
                <a16:creationId xmlns:a16="http://schemas.microsoft.com/office/drawing/2014/main" id="{076C57EA-03FD-4278-AE5B-14F4C4EEB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920" y="4305300"/>
            <a:ext cx="15400157" cy="4600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grpSp>
        <p:nvGrpSpPr>
          <p:cNvPr id="2" name="Group 2"/>
          <p:cNvGrpSpPr/>
          <p:nvPr/>
        </p:nvGrpSpPr>
        <p:grpSpPr>
          <a:xfrm>
            <a:off x="914400" y="1381653"/>
            <a:ext cx="16453987" cy="8595622"/>
            <a:chOff x="145449" y="-752629"/>
            <a:chExt cx="21640800" cy="10031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5449" y="-752628"/>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9218197" y="-752629"/>
              <a:ext cx="12568052" cy="10031592"/>
            </a:xfrm>
            <a:prstGeom prst="rect">
              <a:avLst/>
            </a:prstGeom>
          </p:spPr>
        </p:pic>
      </p:grpSp>
      <p:sp>
        <p:nvSpPr>
          <p:cNvPr id="6" name="TextBox 6"/>
          <p:cNvSpPr txBox="1"/>
          <p:nvPr/>
        </p:nvSpPr>
        <p:spPr>
          <a:xfrm>
            <a:off x="2080206" y="2052475"/>
            <a:ext cx="14127587" cy="2079095"/>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Quan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sát</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14.2, 14.3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mô</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tả</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đặc</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bất</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thường</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cây</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bị</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8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bệnh</a:t>
            </a:r>
            <a:r>
              <a:rPr kumimoji="0" lang="fr-FR" sz="48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750" y="-342900"/>
            <a:ext cx="2181186" cy="2433371"/>
          </a:xfrm>
          <a:prstGeom prst="rect">
            <a:avLst/>
          </a:prstGeom>
        </p:spPr>
      </p:pic>
      <p:pic>
        <p:nvPicPr>
          <p:cNvPr id="7" name="Picture 6">
            <a:extLst>
              <a:ext uri="{FF2B5EF4-FFF2-40B4-BE49-F238E27FC236}">
                <a16:creationId xmlns:a16="http://schemas.microsoft.com/office/drawing/2014/main" id="{09028F19-B415-463A-A7C5-1C46E5E7F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4457700"/>
            <a:ext cx="15697200" cy="4447646"/>
          </a:xfrm>
          <a:prstGeom prst="rect">
            <a:avLst/>
          </a:prstGeom>
        </p:spPr>
      </p:pic>
    </p:spTree>
    <p:extLst>
      <p:ext uri="{BB962C8B-B14F-4D97-AF65-F5344CB8AC3E}">
        <p14:creationId xmlns:p14="http://schemas.microsoft.com/office/powerpoint/2010/main" val="285811146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grpSp>
        <p:nvGrpSpPr>
          <p:cNvPr id="2" name="Group 2"/>
          <p:cNvGrpSpPr/>
          <p:nvPr/>
        </p:nvGrpSpPr>
        <p:grpSpPr>
          <a:xfrm>
            <a:off x="914400" y="266700"/>
            <a:ext cx="16453987" cy="9710575"/>
            <a:chOff x="145449" y="-752629"/>
            <a:chExt cx="21640800" cy="10031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5449" y="-752628"/>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9218197" y="-752629"/>
              <a:ext cx="12568052" cy="10031592"/>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750" y="-342900"/>
            <a:ext cx="2181186" cy="2433371"/>
          </a:xfrm>
          <a:prstGeom prst="rect">
            <a:avLst/>
          </a:prstGeom>
        </p:spPr>
      </p:pic>
      <p:pic>
        <p:nvPicPr>
          <p:cNvPr id="20" name="Picture 19">
            <a:extLst>
              <a:ext uri="{FF2B5EF4-FFF2-40B4-BE49-F238E27FC236}">
                <a16:creationId xmlns:a16="http://schemas.microsoft.com/office/drawing/2014/main" id="{076C57EA-03FD-4278-AE5B-14F4C4EEB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921" y="1257300"/>
            <a:ext cx="15400157" cy="4600046"/>
          </a:xfrm>
          <a:prstGeom prst="rect">
            <a:avLst/>
          </a:prstGeom>
        </p:spPr>
      </p:pic>
      <p:sp>
        <p:nvSpPr>
          <p:cNvPr id="7" name="Rectangle 6">
            <a:extLst>
              <a:ext uri="{FF2B5EF4-FFF2-40B4-BE49-F238E27FC236}">
                <a16:creationId xmlns:a16="http://schemas.microsoft.com/office/drawing/2014/main" id="{E4BCF9FB-6C16-4BCB-8D53-F764AFFCC762}"/>
              </a:ext>
            </a:extLst>
          </p:cNvPr>
          <p:cNvSpPr/>
          <p:nvPr/>
        </p:nvSpPr>
        <p:spPr>
          <a:xfrm>
            <a:off x="2745805" y="6222292"/>
            <a:ext cx="12796387" cy="2955746"/>
          </a:xfrm>
          <a:prstGeom prst="rect">
            <a:avLst/>
          </a:prstGeom>
        </p:spPr>
        <p:txBody>
          <a:bodyPr wrap="square">
            <a:spAutoFit/>
          </a:bodyPr>
          <a:lstStyle/>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14.2A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héo</a:t>
            </a:r>
            <a:endPar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14.2B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Quả</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nho</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mốc</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sương</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đốm</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trắng</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trên</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quả</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14.2C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Rễ</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đu</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đủ</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sùi</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nổi</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u,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cục</a:t>
            </a:r>
            <a:endPar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14.2D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sầu</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riêng</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xì</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mủ</a:t>
            </a:r>
            <a:endParaRPr lang="en-US" sz="3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638"/>
      </p:ext>
    </p:extLst>
  </p:cSld>
  <p:clrMapOvr>
    <a:masterClrMapping/>
  </p:clrMapOvr>
  <mc:AlternateContent xmlns:mc="http://schemas.openxmlformats.org/markup-compatibility/2006" xmlns:p15="http://schemas.microsoft.com/office/powerpoint/2012/main">
    <mc:Choice Requires="p15">
      <p:transition spd="med">
        <p15:prstTrans prst="fractur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grpSp>
        <p:nvGrpSpPr>
          <p:cNvPr id="2" name="Group 2"/>
          <p:cNvGrpSpPr/>
          <p:nvPr/>
        </p:nvGrpSpPr>
        <p:grpSpPr>
          <a:xfrm>
            <a:off x="917006" y="190500"/>
            <a:ext cx="16453987" cy="9753600"/>
            <a:chOff x="145449" y="-752629"/>
            <a:chExt cx="21640800" cy="10031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5449" y="-752628"/>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9218197" y="-752629"/>
              <a:ext cx="12568052" cy="10031592"/>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750" y="-342900"/>
            <a:ext cx="2181186" cy="2433371"/>
          </a:xfrm>
          <a:prstGeom prst="rect">
            <a:avLst/>
          </a:prstGeom>
        </p:spPr>
      </p:pic>
      <p:pic>
        <p:nvPicPr>
          <p:cNvPr id="7" name="Picture 6">
            <a:extLst>
              <a:ext uri="{FF2B5EF4-FFF2-40B4-BE49-F238E27FC236}">
                <a16:creationId xmlns:a16="http://schemas.microsoft.com/office/drawing/2014/main" id="{09028F19-B415-463A-A7C5-1C46E5E7F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967478"/>
            <a:ext cx="15697200" cy="4447646"/>
          </a:xfrm>
          <a:prstGeom prst="rect">
            <a:avLst/>
          </a:prstGeom>
        </p:spPr>
      </p:pic>
      <p:sp>
        <p:nvSpPr>
          <p:cNvPr id="8" name="Rectangle 7">
            <a:extLst>
              <a:ext uri="{FF2B5EF4-FFF2-40B4-BE49-F238E27FC236}">
                <a16:creationId xmlns:a16="http://schemas.microsoft.com/office/drawing/2014/main" id="{95392664-994A-413C-91AC-D8DE6C9125AA}"/>
              </a:ext>
            </a:extLst>
          </p:cNvPr>
          <p:cNvSpPr/>
          <p:nvPr/>
        </p:nvSpPr>
        <p:spPr>
          <a:xfrm>
            <a:off x="3733800" y="5948525"/>
            <a:ext cx="11468100" cy="2955746"/>
          </a:xfrm>
          <a:prstGeom prst="rect">
            <a:avLst/>
          </a:prstGeom>
        </p:spPr>
        <p:txBody>
          <a:bodyPr wrap="square">
            <a:spAutoFit/>
          </a:bodyPr>
          <a:lstStyle/>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14.3A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Ngô</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cháy</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héo</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nắng</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nóng</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14.3B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Bắp</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cải</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đóng</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tuyết</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giá</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rét</a:t>
            </a:r>
            <a:endPar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14.3C -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phê</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biến</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màu</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đỏ</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nâu</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thiếu</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lân</a:t>
            </a:r>
            <a:r>
              <a:rPr lang="fr-FR"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14,3D - </a:t>
            </a: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Quả</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táo</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bị</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đốm</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nâu</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do </a:t>
            </a:r>
            <a:r>
              <a:rPr lang="en-US" sz="32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thiếu</a:t>
            </a:r>
            <a:r>
              <a:rPr lang="en-US" sz="32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calcium</a:t>
            </a:r>
            <a:endParaRPr lang="en-US" sz="3200"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174364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3" name="TextBox 3"/>
          <p:cNvSpPr txBox="1"/>
          <p:nvPr/>
        </p:nvSpPr>
        <p:spPr>
          <a:xfrm>
            <a:off x="990600" y="521877"/>
            <a:ext cx="14249400"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Khái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niệm</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p>
        </p:txBody>
      </p:sp>
      <p:sp>
        <p:nvSpPr>
          <p:cNvPr id="11" name="Rounded Rectangular Callout 13">
            <a:extLst>
              <a:ext uri="{FF2B5EF4-FFF2-40B4-BE49-F238E27FC236}">
                <a16:creationId xmlns:a16="http://schemas.microsoft.com/office/drawing/2014/main" id="{771D2C50-A8AF-4D0C-AA57-F00B12A95212}"/>
              </a:ext>
            </a:extLst>
          </p:cNvPr>
          <p:cNvSpPr/>
          <p:nvPr/>
        </p:nvSpPr>
        <p:spPr>
          <a:xfrm>
            <a:off x="990600" y="3458269"/>
            <a:ext cx="6400799" cy="4968223"/>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Quan </a:t>
            </a:r>
            <a:r>
              <a:rPr kumimoji="0" lang="en-US" sz="3200" b="0" u="none" strike="noStrike" kern="1200" cap="none" spc="0" normalizeH="0" baseline="0" noProof="0" dirty="0" err="1">
                <a:ln>
                  <a:noFill/>
                </a:ln>
                <a:solidFill>
                  <a:schemeClr val="accent2">
                    <a:lumMod val="75000"/>
                  </a:schemeClr>
                </a:solidFill>
                <a:effectLst/>
                <a:uLnTx/>
                <a:uFillTx/>
                <a:latin typeface="Arial" panose="020B0604020202020204" pitchFamily="34" charset="0"/>
                <a:cs typeface="Arial" panose="020B0604020202020204" pitchFamily="34" charset="0"/>
              </a:rPr>
              <a:t>sát</a:t>
            </a:r>
            <a:r>
              <a:rPr kumimoji="0" lang="en-US" sz="3200" b="0" u="none" strike="noStrike" kern="1200" cap="none" spc="0" normalizeH="0" noProof="0" dirty="0">
                <a:ln>
                  <a:noFill/>
                </a:ln>
                <a:solidFill>
                  <a:schemeClr val="accent2">
                    <a:lumMod val="75000"/>
                  </a:schemeClr>
                </a:solidFill>
                <a:effectLst/>
                <a:uLnTx/>
                <a:uFillTx/>
                <a:latin typeface="Arial" panose="020B0604020202020204" pitchFamily="34" charset="0"/>
                <a:cs typeface="Arial" panose="020B0604020202020204" pitchFamily="34" charset="0"/>
              </a:rPr>
              <a:t> </a:t>
            </a:r>
            <a:r>
              <a:rPr kumimoji="0" lang="en-US" sz="3200" b="0" u="none" strike="noStrike" kern="1200" cap="none" spc="0" normalizeH="0" noProof="0" dirty="0" err="1">
                <a:ln>
                  <a:noFill/>
                </a:ln>
                <a:solidFill>
                  <a:schemeClr val="accent2">
                    <a:lumMod val="75000"/>
                  </a:schemeClr>
                </a:solidFill>
                <a:effectLst/>
                <a:uLnTx/>
                <a:uFillTx/>
                <a:latin typeface="Arial" panose="020B0604020202020204" pitchFamily="34" charset="0"/>
                <a:cs typeface="Arial" panose="020B0604020202020204" pitchFamily="34" charset="0"/>
              </a:rPr>
              <a:t>hình</a:t>
            </a:r>
            <a:r>
              <a:rPr kumimoji="0" lang="en-US" sz="3200" b="0" u="none" strike="noStrike" kern="1200" cap="none" spc="0" normalizeH="0" noProof="0" dirty="0">
                <a:ln>
                  <a:noFill/>
                </a:ln>
                <a:solidFill>
                  <a:schemeClr val="accent2">
                    <a:lumMod val="75000"/>
                  </a:schemeClr>
                </a:solidFill>
                <a:effectLst/>
                <a:uLnTx/>
                <a:uFillTx/>
                <a:latin typeface="Arial" panose="020B0604020202020204" pitchFamily="34" charset="0"/>
                <a:cs typeface="Arial" panose="020B0604020202020204" pitchFamily="34" charset="0"/>
              </a:rPr>
              <a:t> 14.4 </a:t>
            </a:r>
            <a:r>
              <a:rPr kumimoji="0" lang="en-US" sz="3200" b="0" u="none" strike="noStrike" kern="1200" cap="none" spc="0" normalizeH="0" noProof="0" dirty="0" err="1">
                <a:ln>
                  <a:noFill/>
                </a:ln>
                <a:solidFill>
                  <a:schemeClr val="accent2">
                    <a:lumMod val="75000"/>
                  </a:schemeClr>
                </a:solidFill>
                <a:effectLst/>
                <a:uLnTx/>
                <a:uFillTx/>
                <a:latin typeface="Arial" panose="020B0604020202020204" pitchFamily="34" charset="0"/>
                <a:cs typeface="Arial" panose="020B0604020202020204" pitchFamily="34" charset="0"/>
              </a:rPr>
              <a:t>và</a:t>
            </a:r>
            <a:r>
              <a:rPr kumimoji="0" lang="en-US" sz="3200" b="0" u="none" strike="noStrike" kern="1200" cap="none" spc="0" normalizeH="0" noProof="0" dirty="0">
                <a:ln>
                  <a:noFill/>
                </a:ln>
                <a:solidFill>
                  <a:schemeClr val="accent2">
                    <a:lumMod val="75000"/>
                  </a:schemeClr>
                </a:solidFill>
                <a:effectLst/>
                <a:uLnTx/>
                <a:uFillTx/>
                <a:latin typeface="Arial" panose="020B0604020202020204" pitchFamily="34" charset="0"/>
                <a:cs typeface="Arial" panose="020B0604020202020204" pitchFamily="34" charset="0"/>
              </a:rPr>
              <a:t> </a:t>
            </a:r>
            <a:r>
              <a:rPr kumimoji="0" lang="en-US" sz="3200" b="0" u="none" strike="noStrike" kern="1200" cap="none" spc="0" normalizeH="0" noProof="0" dirty="0" err="1">
                <a:ln>
                  <a:noFill/>
                </a:ln>
                <a:solidFill>
                  <a:schemeClr val="accent2">
                    <a:lumMod val="75000"/>
                  </a:schemeClr>
                </a:solidFill>
                <a:effectLst/>
                <a:uLnTx/>
                <a:uFillTx/>
                <a:latin typeface="Arial" panose="020B0604020202020204" pitchFamily="34" charset="0"/>
                <a:cs typeface="Arial" panose="020B0604020202020204" pitchFamily="34" charset="0"/>
              </a:rPr>
              <a:t>cho</a:t>
            </a:r>
            <a:r>
              <a:rPr kumimoji="0" lang="en-US" sz="3200" b="0" u="none" strike="noStrike" kern="1200" cap="none" spc="0" normalizeH="0" noProof="0" dirty="0">
                <a:ln>
                  <a:noFill/>
                </a:ln>
                <a:solidFill>
                  <a:schemeClr val="accent2">
                    <a:lumMod val="75000"/>
                  </a:schemeClr>
                </a:solidFill>
                <a:effectLst/>
                <a:uLnTx/>
                <a:uFillTx/>
                <a:latin typeface="Arial" panose="020B0604020202020204" pitchFamily="34" charset="0"/>
                <a:cs typeface="Arial" panose="020B0604020202020204" pitchFamily="34" charset="0"/>
              </a:rPr>
              <a:t> </a:t>
            </a:r>
            <a:r>
              <a:rPr kumimoji="0" lang="en-US" sz="3200" b="0" u="none" strike="noStrike" kern="1200" cap="none" spc="0" normalizeH="0" noProof="0" dirty="0" err="1">
                <a:ln>
                  <a:noFill/>
                </a:ln>
                <a:solidFill>
                  <a:schemeClr val="accent2">
                    <a:lumMod val="75000"/>
                  </a:schemeClr>
                </a:solidFill>
                <a:effectLst/>
                <a:uLnTx/>
                <a:uFillTx/>
                <a:latin typeface="Arial" panose="020B0604020202020204" pitchFamily="34" charset="0"/>
                <a:cs typeface="Arial" panose="020B0604020202020204" pitchFamily="34" charset="0"/>
              </a:rPr>
              <a:t>biết</a:t>
            </a:r>
            <a:r>
              <a:rPr kumimoji="0" lang="en-US" sz="3200" b="0" u="none" strike="noStrike" kern="1200" cap="none" spc="0" normalizeH="0" noProof="0" dirty="0">
                <a:ln>
                  <a:noFill/>
                </a:ln>
                <a:solidFill>
                  <a:schemeClr val="accent2">
                    <a:lumMod val="75000"/>
                  </a:schemeClr>
                </a:solidFill>
                <a:effectLst/>
                <a:uLnTx/>
                <a:uFillTx/>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gì</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thường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như</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thế</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nào</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buFont typeface="Wingdings" panose="05000000000000000000" pitchFamily="2" charset="2"/>
              <a:buChar char="§"/>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Chỉ</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ra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những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điển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kumimoji="0" lang="en-US" sz="3200" b="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CA5D92F8-9156-44F9-B5CC-3E48BE91BC00}"/>
              </a:ext>
            </a:extLst>
          </p:cNvPr>
          <p:cNvSpPr txBox="1"/>
          <p:nvPr/>
        </p:nvSpPr>
        <p:spPr>
          <a:xfrm>
            <a:off x="1295400" y="1860508"/>
            <a:ext cx="9448800" cy="89018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1.3. </a:t>
            </a:r>
            <a:r>
              <a:rPr kumimoji="0" lang="en-US" sz="4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Triệu</a:t>
            </a:r>
            <a:r>
              <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ch</a:t>
            </a:r>
            <a:r>
              <a:rPr lang="en-US" sz="4400" b="1" dirty="0" err="1">
                <a:solidFill>
                  <a:srgbClr val="C0504D"/>
                </a:solidFill>
                <a:latin typeface="Arial" panose="020B0604020202020204" pitchFamily="34" charset="0"/>
                <a:cs typeface="Arial" panose="020B0604020202020204" pitchFamily="34" charset="0"/>
              </a:rPr>
              <a:t>ứng</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của</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cây</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bị</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bệnh</a:t>
            </a:r>
            <a:endPar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2" name="Cloud 1">
            <a:extLst>
              <a:ext uri="{FF2B5EF4-FFF2-40B4-BE49-F238E27FC236}">
                <a16:creationId xmlns:a16="http://schemas.microsoft.com/office/drawing/2014/main" id="{0016C877-8457-476E-98FA-11DA57BC2D3F}"/>
              </a:ext>
            </a:extLst>
          </p:cNvPr>
          <p:cNvSpPr/>
          <p:nvPr/>
        </p:nvSpPr>
        <p:spPr>
          <a:xfrm>
            <a:off x="11314246" y="988306"/>
            <a:ext cx="6400799" cy="2963052"/>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200000"/>
              </a:lnSpc>
            </a:pP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endParaRPr lang="en-US" sz="4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1BD564A-0EF2-4C80-BE31-80555DC1A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4330471"/>
            <a:ext cx="10210800" cy="5434651"/>
          </a:xfrm>
          <a:prstGeom prst="rect">
            <a:avLst/>
          </a:prstGeom>
        </p:spPr>
      </p:pic>
      <p:pic>
        <p:nvPicPr>
          <p:cNvPr id="14" name="Picture 13">
            <a:extLst>
              <a:ext uri="{FF2B5EF4-FFF2-40B4-BE49-F238E27FC236}">
                <a16:creationId xmlns:a16="http://schemas.microsoft.com/office/drawing/2014/main" id="{60C8BD7F-BCFE-4EAB-94AA-3BB586A51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65" t="18145" r="35415" b="19626"/>
          <a:stretch/>
        </p:blipFill>
        <p:spPr>
          <a:xfrm rot="20268547">
            <a:off x="-782663" y="-1062338"/>
            <a:ext cx="1998959" cy="2300105"/>
          </a:xfrm>
          <a:prstGeom prst="rect">
            <a:avLst/>
          </a:prstGeom>
        </p:spPr>
      </p:pic>
      <p:pic>
        <p:nvPicPr>
          <p:cNvPr id="16" name="Picture 15">
            <a:extLst>
              <a:ext uri="{FF2B5EF4-FFF2-40B4-BE49-F238E27FC236}">
                <a16:creationId xmlns:a16="http://schemas.microsoft.com/office/drawing/2014/main" id="{61AD5E75-ABEC-4B5B-BCFA-C5E13CDDDFDD}"/>
              </a:ext>
            </a:extLst>
          </p:cNvPr>
          <p:cNvPicPr>
            <a:picLocks noChangeAspect="1"/>
          </p:cNvPicPr>
          <p:nvPr/>
        </p:nvPicPr>
        <p:blipFill rotWithShape="1">
          <a:blip r:embed="rId4">
            <a:extLst>
              <a:ext uri="{28A0092B-C50C-407E-A947-70E740481C1C}">
                <a14:useLocalDpi xmlns:a14="http://schemas.microsoft.com/office/drawing/2010/main" val="0"/>
              </a:ext>
            </a:extLst>
          </a:blip>
          <a:srcRect l="34997" t="43977" r="33749" b="43333"/>
          <a:stretch/>
        </p:blipFill>
        <p:spPr>
          <a:xfrm>
            <a:off x="0" y="8562704"/>
            <a:ext cx="9212003" cy="2044067"/>
          </a:xfrm>
          <a:prstGeom prst="rect">
            <a:avLst/>
          </a:prstGeom>
        </p:spPr>
      </p:pic>
      <p:pic>
        <p:nvPicPr>
          <p:cNvPr id="17" name="Picture 16">
            <a:extLst>
              <a:ext uri="{FF2B5EF4-FFF2-40B4-BE49-F238E27FC236}">
                <a16:creationId xmlns:a16="http://schemas.microsoft.com/office/drawing/2014/main" id="{384A713B-B8EC-4015-BDAB-3B6C2052D51F}"/>
              </a:ext>
            </a:extLst>
          </p:cNvPr>
          <p:cNvPicPr>
            <a:picLocks noChangeAspect="1"/>
          </p:cNvPicPr>
          <p:nvPr/>
        </p:nvPicPr>
        <p:blipFill rotWithShape="1">
          <a:blip r:embed="rId5">
            <a:extLst>
              <a:ext uri="{28A0092B-C50C-407E-A947-70E740481C1C}">
                <a14:useLocalDpi xmlns:a14="http://schemas.microsoft.com/office/drawing/2010/main" val="0"/>
              </a:ext>
            </a:extLst>
          </a:blip>
          <a:srcRect l="41392" t="31883" r="41106" b="33095"/>
          <a:stretch/>
        </p:blipFill>
        <p:spPr>
          <a:xfrm rot="18350281">
            <a:off x="14670252" y="-989859"/>
            <a:ext cx="3256087" cy="3664832"/>
          </a:xfrm>
          <a:prstGeom prst="rect">
            <a:avLst/>
          </a:prstGeom>
        </p:spPr>
      </p:pic>
    </p:spTree>
    <p:extLst>
      <p:ext uri="{BB962C8B-B14F-4D97-AF65-F5344CB8AC3E}">
        <p14:creationId xmlns:p14="http://schemas.microsoft.com/office/powerpoint/2010/main" val="14267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randombar(horizontal)">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6"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7" name="Rounded Rectangle 14">
            <a:extLst>
              <a:ext uri="{FF2B5EF4-FFF2-40B4-BE49-F238E27FC236}">
                <a16:creationId xmlns:a16="http://schemas.microsoft.com/office/drawing/2014/main" id="{327DBFE8-2919-439E-8DC2-C0BA8A4CCAAA}"/>
              </a:ext>
            </a:extLst>
          </p:cNvPr>
          <p:cNvSpPr/>
          <p:nvPr/>
        </p:nvSpPr>
        <p:spPr>
          <a:xfrm>
            <a:off x="1613445" y="2227173"/>
            <a:ext cx="12453700" cy="2143781"/>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Triệu</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chứng</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những</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biểu</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hiện</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về</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hình</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thái</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bên</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ngoài</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của</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bộ</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phận</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thể</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quan</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sát</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được</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19B76F4-AFCD-4CE1-B133-DE50E3F87D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65" t="18145" r="35415" b="19626"/>
          <a:stretch/>
        </p:blipFill>
        <p:spPr>
          <a:xfrm rot="20682830">
            <a:off x="-579130" y="-1112396"/>
            <a:ext cx="1933505" cy="2224790"/>
          </a:xfrm>
          <a:prstGeom prst="rect">
            <a:avLst/>
          </a:prstGeom>
        </p:spPr>
      </p:pic>
      <p:pic>
        <p:nvPicPr>
          <p:cNvPr id="9" name="Picture 8">
            <a:extLst>
              <a:ext uri="{FF2B5EF4-FFF2-40B4-BE49-F238E27FC236}">
                <a16:creationId xmlns:a16="http://schemas.microsoft.com/office/drawing/2014/main" id="{80028F15-A76A-413A-A5BD-5210E3C89727}"/>
              </a:ext>
            </a:extLst>
          </p:cNvPr>
          <p:cNvPicPr>
            <a:picLocks noChangeAspect="1"/>
          </p:cNvPicPr>
          <p:nvPr/>
        </p:nvPicPr>
        <p:blipFill rotWithShape="1">
          <a:blip r:embed="rId3">
            <a:extLst>
              <a:ext uri="{28A0092B-C50C-407E-A947-70E740481C1C}">
                <a14:useLocalDpi xmlns:a14="http://schemas.microsoft.com/office/drawing/2010/main" val="0"/>
              </a:ext>
            </a:extLst>
          </a:blip>
          <a:srcRect l="42499" t="32621" r="40075" b="34154"/>
          <a:stretch/>
        </p:blipFill>
        <p:spPr>
          <a:xfrm rot="20748026">
            <a:off x="13218512" y="-1649368"/>
            <a:ext cx="5552037" cy="5954563"/>
          </a:xfrm>
          <a:prstGeom prst="rect">
            <a:avLst/>
          </a:prstGeom>
        </p:spPr>
      </p:pic>
      <p:pic>
        <p:nvPicPr>
          <p:cNvPr id="13" name="Picture 12">
            <a:extLst>
              <a:ext uri="{FF2B5EF4-FFF2-40B4-BE49-F238E27FC236}">
                <a16:creationId xmlns:a16="http://schemas.microsoft.com/office/drawing/2014/main" id="{F7F4C873-55D2-4CF9-8FE3-1B8B7D9CB301}"/>
              </a:ext>
            </a:extLst>
          </p:cNvPr>
          <p:cNvPicPr>
            <a:picLocks noChangeAspect="1"/>
          </p:cNvPicPr>
          <p:nvPr/>
        </p:nvPicPr>
        <p:blipFill rotWithShape="1">
          <a:blip r:embed="rId3">
            <a:extLst>
              <a:ext uri="{28A0092B-C50C-407E-A947-70E740481C1C}">
                <a14:useLocalDpi xmlns:a14="http://schemas.microsoft.com/office/drawing/2010/main" val="0"/>
              </a:ext>
            </a:extLst>
          </a:blip>
          <a:srcRect l="41392" t="31883" r="41106" b="33095"/>
          <a:stretch/>
        </p:blipFill>
        <p:spPr>
          <a:xfrm rot="18350281">
            <a:off x="14500688" y="1776283"/>
            <a:ext cx="3256087" cy="3664832"/>
          </a:xfrm>
          <a:prstGeom prst="rect">
            <a:avLst/>
          </a:prstGeom>
        </p:spPr>
      </p:pic>
      <p:pic>
        <p:nvPicPr>
          <p:cNvPr id="23" name="Picture 22">
            <a:extLst>
              <a:ext uri="{FF2B5EF4-FFF2-40B4-BE49-F238E27FC236}">
                <a16:creationId xmlns:a16="http://schemas.microsoft.com/office/drawing/2014/main" id="{CEF2EBDC-8BBC-4D80-A83A-4E44A5DBA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13" y="4940880"/>
            <a:ext cx="5425209" cy="3602678"/>
          </a:xfrm>
          <a:prstGeom prst="rect">
            <a:avLst/>
          </a:prstGeom>
        </p:spPr>
      </p:pic>
      <p:pic>
        <p:nvPicPr>
          <p:cNvPr id="25" name="Picture 24">
            <a:extLst>
              <a:ext uri="{FF2B5EF4-FFF2-40B4-BE49-F238E27FC236}">
                <a16:creationId xmlns:a16="http://schemas.microsoft.com/office/drawing/2014/main" id="{DB4F6DAC-C03A-47E0-97BC-5A9D4A3FF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8985" y="4940880"/>
            <a:ext cx="5278025" cy="3602678"/>
          </a:xfrm>
          <a:prstGeom prst="rect">
            <a:avLst/>
          </a:prstGeom>
        </p:spPr>
      </p:pic>
      <p:sp>
        <p:nvSpPr>
          <p:cNvPr id="28" name="Arrow: Pentagon 27">
            <a:extLst>
              <a:ext uri="{FF2B5EF4-FFF2-40B4-BE49-F238E27FC236}">
                <a16:creationId xmlns:a16="http://schemas.microsoft.com/office/drawing/2014/main" id="{6F7F6D55-DBE0-4B58-A8D4-2A34BD7BC8F0}"/>
              </a:ext>
            </a:extLst>
          </p:cNvPr>
          <p:cNvSpPr/>
          <p:nvPr/>
        </p:nvSpPr>
        <p:spPr>
          <a:xfrm>
            <a:off x="7315200" y="576943"/>
            <a:ext cx="3124200" cy="1233637"/>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sz="4000" dirty="0" err="1">
                <a:latin typeface="Arial" panose="020B0604020202020204" pitchFamily="34" charset="0"/>
                <a:cs typeface="Arial" panose="020B0604020202020204" pitchFamily="34" charset="0"/>
              </a:rPr>
              <a:t>Khái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niệm</a:t>
            </a:r>
            <a:endParaRPr lang="en-US" sz="4000"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8F30C4D2-FC06-4619-AB31-88A0F0C6A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07802" y="4940880"/>
            <a:ext cx="5678985" cy="3602678"/>
          </a:xfrm>
          <a:prstGeom prst="rect">
            <a:avLst/>
          </a:prstGeom>
        </p:spPr>
      </p:pic>
    </p:spTree>
    <p:extLst>
      <p:ext uri="{BB962C8B-B14F-4D97-AF65-F5344CB8AC3E}">
        <p14:creationId xmlns:p14="http://schemas.microsoft.com/office/powerpoint/2010/main" val="37961940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par>
                                <p:cTn id="15" presetID="16" presetClass="entr" presetSubtype="2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9B76F4-AFCD-4CE1-B133-DE50E3F87D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65" t="18145" r="35415" b="19626"/>
          <a:stretch/>
        </p:blipFill>
        <p:spPr>
          <a:xfrm rot="20682830">
            <a:off x="-579130" y="-1112396"/>
            <a:ext cx="1933505" cy="2224790"/>
          </a:xfrm>
          <a:prstGeom prst="rect">
            <a:avLst/>
          </a:prstGeom>
        </p:spPr>
      </p:pic>
      <p:pic>
        <p:nvPicPr>
          <p:cNvPr id="9" name="Picture 8">
            <a:extLst>
              <a:ext uri="{FF2B5EF4-FFF2-40B4-BE49-F238E27FC236}">
                <a16:creationId xmlns:a16="http://schemas.microsoft.com/office/drawing/2014/main" id="{80028F15-A76A-413A-A5BD-5210E3C89727}"/>
              </a:ext>
            </a:extLst>
          </p:cNvPr>
          <p:cNvPicPr>
            <a:picLocks noChangeAspect="1"/>
          </p:cNvPicPr>
          <p:nvPr/>
        </p:nvPicPr>
        <p:blipFill rotWithShape="1">
          <a:blip r:embed="rId3">
            <a:extLst>
              <a:ext uri="{28A0092B-C50C-407E-A947-70E740481C1C}">
                <a14:useLocalDpi xmlns:a14="http://schemas.microsoft.com/office/drawing/2010/main" val="0"/>
              </a:ext>
            </a:extLst>
          </a:blip>
          <a:srcRect l="42499" t="32621" r="40075" b="34154"/>
          <a:stretch/>
        </p:blipFill>
        <p:spPr>
          <a:xfrm rot="20748026">
            <a:off x="12960845" y="-1098852"/>
            <a:ext cx="5552037" cy="5954563"/>
          </a:xfrm>
          <a:prstGeom prst="rect">
            <a:avLst/>
          </a:prstGeom>
        </p:spPr>
      </p:pic>
      <p:pic>
        <p:nvPicPr>
          <p:cNvPr id="13" name="Picture 12">
            <a:extLst>
              <a:ext uri="{FF2B5EF4-FFF2-40B4-BE49-F238E27FC236}">
                <a16:creationId xmlns:a16="http://schemas.microsoft.com/office/drawing/2014/main" id="{F7F4C873-55D2-4CF9-8FE3-1B8B7D9CB301}"/>
              </a:ext>
            </a:extLst>
          </p:cNvPr>
          <p:cNvPicPr>
            <a:picLocks noChangeAspect="1"/>
          </p:cNvPicPr>
          <p:nvPr/>
        </p:nvPicPr>
        <p:blipFill rotWithShape="1">
          <a:blip r:embed="rId3">
            <a:extLst>
              <a:ext uri="{28A0092B-C50C-407E-A947-70E740481C1C}">
                <a14:useLocalDpi xmlns:a14="http://schemas.microsoft.com/office/drawing/2010/main" val="0"/>
              </a:ext>
            </a:extLst>
          </a:blip>
          <a:srcRect l="41392" t="31883" r="41106" b="33095"/>
          <a:stretch/>
        </p:blipFill>
        <p:spPr>
          <a:xfrm rot="18350281">
            <a:off x="14243021" y="2326799"/>
            <a:ext cx="3256087" cy="3664832"/>
          </a:xfrm>
          <a:prstGeom prst="rect">
            <a:avLst/>
          </a:prstGeom>
        </p:spPr>
      </p:pic>
      <p:pic>
        <p:nvPicPr>
          <p:cNvPr id="14" name="Picture 13">
            <a:extLst>
              <a:ext uri="{FF2B5EF4-FFF2-40B4-BE49-F238E27FC236}">
                <a16:creationId xmlns:a16="http://schemas.microsoft.com/office/drawing/2014/main" id="{E756A683-C88B-4F0D-A2A8-022B0E7E354C}"/>
              </a:ext>
            </a:extLst>
          </p:cNvPr>
          <p:cNvPicPr>
            <a:picLocks noChangeAspect="1"/>
          </p:cNvPicPr>
          <p:nvPr/>
        </p:nvPicPr>
        <p:blipFill rotWithShape="1">
          <a:blip r:embed="rId4">
            <a:extLst>
              <a:ext uri="{28A0092B-C50C-407E-A947-70E740481C1C}">
                <a14:useLocalDpi xmlns:a14="http://schemas.microsoft.com/office/drawing/2010/main" val="0"/>
              </a:ext>
            </a:extLst>
          </a:blip>
          <a:srcRect l="-287" r="50355" b="49460"/>
          <a:stretch/>
        </p:blipFill>
        <p:spPr>
          <a:xfrm>
            <a:off x="10263054" y="2105615"/>
            <a:ext cx="3737750" cy="3704636"/>
          </a:xfrm>
          <a:prstGeom prst="rect">
            <a:avLst/>
          </a:prstGeom>
        </p:spPr>
      </p:pic>
      <p:pic>
        <p:nvPicPr>
          <p:cNvPr id="16" name="Picture 15">
            <a:extLst>
              <a:ext uri="{FF2B5EF4-FFF2-40B4-BE49-F238E27FC236}">
                <a16:creationId xmlns:a16="http://schemas.microsoft.com/office/drawing/2014/main" id="{9217F7A0-ED81-4CE2-9C82-888B7C1B7C36}"/>
              </a:ext>
            </a:extLst>
          </p:cNvPr>
          <p:cNvPicPr>
            <a:picLocks noChangeAspect="1"/>
          </p:cNvPicPr>
          <p:nvPr/>
        </p:nvPicPr>
        <p:blipFill rotWithShape="1">
          <a:blip r:embed="rId4">
            <a:extLst>
              <a:ext uri="{28A0092B-C50C-407E-A947-70E740481C1C}">
                <a14:useLocalDpi xmlns:a14="http://schemas.microsoft.com/office/drawing/2010/main" val="0"/>
              </a:ext>
            </a:extLst>
          </a:blip>
          <a:srcRect l="49952" b="48953"/>
          <a:stretch/>
        </p:blipFill>
        <p:spPr>
          <a:xfrm>
            <a:off x="14011690" y="2105615"/>
            <a:ext cx="3737750" cy="3704636"/>
          </a:xfrm>
          <a:prstGeom prst="rect">
            <a:avLst/>
          </a:prstGeom>
        </p:spPr>
      </p:pic>
      <p:pic>
        <p:nvPicPr>
          <p:cNvPr id="19" name="Picture 18">
            <a:extLst>
              <a:ext uri="{FF2B5EF4-FFF2-40B4-BE49-F238E27FC236}">
                <a16:creationId xmlns:a16="http://schemas.microsoft.com/office/drawing/2014/main" id="{E708095C-CD16-4C25-B42A-BF75001345C2}"/>
              </a:ext>
            </a:extLst>
          </p:cNvPr>
          <p:cNvPicPr>
            <a:picLocks noChangeAspect="1"/>
          </p:cNvPicPr>
          <p:nvPr/>
        </p:nvPicPr>
        <p:blipFill rotWithShape="1">
          <a:blip r:embed="rId4">
            <a:extLst>
              <a:ext uri="{28A0092B-C50C-407E-A947-70E740481C1C}">
                <a14:useLocalDpi xmlns:a14="http://schemas.microsoft.com/office/drawing/2010/main" val="0"/>
              </a:ext>
            </a:extLst>
          </a:blip>
          <a:srcRect l="2907" t="50120" r="49609" b="-203"/>
          <a:stretch/>
        </p:blipFill>
        <p:spPr>
          <a:xfrm>
            <a:off x="10313087" y="5830957"/>
            <a:ext cx="3737749" cy="3760973"/>
          </a:xfrm>
          <a:prstGeom prst="rect">
            <a:avLst/>
          </a:prstGeom>
        </p:spPr>
      </p:pic>
      <p:pic>
        <p:nvPicPr>
          <p:cNvPr id="21" name="Picture 20">
            <a:extLst>
              <a:ext uri="{FF2B5EF4-FFF2-40B4-BE49-F238E27FC236}">
                <a16:creationId xmlns:a16="http://schemas.microsoft.com/office/drawing/2014/main" id="{BED4E15F-9E35-4D71-875E-BFD8A6B6A4C5}"/>
              </a:ext>
            </a:extLst>
          </p:cNvPr>
          <p:cNvPicPr>
            <a:picLocks noChangeAspect="1"/>
          </p:cNvPicPr>
          <p:nvPr/>
        </p:nvPicPr>
        <p:blipFill rotWithShape="1">
          <a:blip r:embed="rId4">
            <a:extLst>
              <a:ext uri="{28A0092B-C50C-407E-A947-70E740481C1C}">
                <a14:useLocalDpi xmlns:a14="http://schemas.microsoft.com/office/drawing/2010/main" val="0"/>
              </a:ext>
            </a:extLst>
          </a:blip>
          <a:srcRect l="50791" t="50356"/>
          <a:stretch/>
        </p:blipFill>
        <p:spPr>
          <a:xfrm>
            <a:off x="14061723" y="5830958"/>
            <a:ext cx="3687717" cy="3760973"/>
          </a:xfrm>
          <a:prstGeom prst="rect">
            <a:avLst/>
          </a:prstGeom>
        </p:spPr>
      </p:pic>
      <p:sp>
        <p:nvSpPr>
          <p:cNvPr id="15" name="Arrow: Pentagon 14">
            <a:extLst>
              <a:ext uri="{FF2B5EF4-FFF2-40B4-BE49-F238E27FC236}">
                <a16:creationId xmlns:a16="http://schemas.microsoft.com/office/drawing/2014/main" id="{7DE6871B-AB02-436B-BA26-EECD54AAEA10}"/>
              </a:ext>
            </a:extLst>
          </p:cNvPr>
          <p:cNvSpPr/>
          <p:nvPr/>
        </p:nvSpPr>
        <p:spPr>
          <a:xfrm>
            <a:off x="7315200" y="446716"/>
            <a:ext cx="3657600" cy="1233637"/>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endParaRPr lang="en-US" sz="4000" dirty="0">
              <a:latin typeface="Arial" panose="020B0604020202020204" pitchFamily="34" charset="0"/>
              <a:cs typeface="Arial" panose="020B0604020202020204" pitchFamily="34" charset="0"/>
            </a:endParaRPr>
          </a:p>
        </p:txBody>
      </p:sp>
      <p:sp>
        <p:nvSpPr>
          <p:cNvPr id="17" name="Rounded Rectangle 14">
            <a:extLst>
              <a:ext uri="{FF2B5EF4-FFF2-40B4-BE49-F238E27FC236}">
                <a16:creationId xmlns:a16="http://schemas.microsoft.com/office/drawing/2014/main" id="{9EB843F2-D43A-452A-B2B0-B0D25AA2B915}"/>
              </a:ext>
            </a:extLst>
          </p:cNvPr>
          <p:cNvSpPr/>
          <p:nvPr/>
        </p:nvSpPr>
        <p:spPr>
          <a:xfrm>
            <a:off x="640575" y="1922570"/>
            <a:ext cx="6006555" cy="903366"/>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Vết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đốm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đốm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sọc</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đốm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tròn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8" name="Rounded Rectangle 14">
            <a:extLst>
              <a:ext uri="{FF2B5EF4-FFF2-40B4-BE49-F238E27FC236}">
                <a16:creationId xmlns:a16="http://schemas.microsoft.com/office/drawing/2014/main" id="{E8C621B5-EC47-4E46-AA27-E61FB7F65235}"/>
              </a:ext>
            </a:extLst>
          </p:cNvPr>
          <p:cNvSpPr/>
          <p:nvPr/>
        </p:nvSpPr>
        <p:spPr>
          <a:xfrm>
            <a:off x="640575" y="3116261"/>
            <a:ext cx="9144000" cy="903366"/>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Biến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màu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loang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lổ</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trắng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đỏ</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đen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nâu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2">
                  <a:lumMod val="75000"/>
                </a:schemeClr>
              </a:solidFill>
              <a:latin typeface="Arial" panose="020B0604020202020204" pitchFamily="34" charset="0"/>
              <a:cs typeface="Arial" panose="020B0604020202020204" pitchFamily="34" charset="0"/>
            </a:endParaRPr>
          </a:p>
        </p:txBody>
      </p:sp>
      <p:sp>
        <p:nvSpPr>
          <p:cNvPr id="20" name="Rounded Rectangle 14">
            <a:extLst>
              <a:ext uri="{FF2B5EF4-FFF2-40B4-BE49-F238E27FC236}">
                <a16:creationId xmlns:a16="http://schemas.microsoft.com/office/drawing/2014/main" id="{FADDBD49-A661-45FC-ADC0-D5CEF768DE18}"/>
              </a:ext>
            </a:extLst>
          </p:cNvPr>
          <p:cNvSpPr/>
          <p:nvPr/>
        </p:nvSpPr>
        <p:spPr>
          <a:xfrm>
            <a:off x="640574" y="4387213"/>
            <a:ext cx="9283155" cy="903366"/>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Biến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dạng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lùn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thấp</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cao</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vổng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lên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xoăn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2" name="Rounded Rectangle 14">
            <a:extLst>
              <a:ext uri="{FF2B5EF4-FFF2-40B4-BE49-F238E27FC236}">
                <a16:creationId xmlns:a16="http://schemas.microsoft.com/office/drawing/2014/main" id="{76FD477F-03BA-4769-91B5-AD02283FC385}"/>
              </a:ext>
            </a:extLst>
          </p:cNvPr>
          <p:cNvSpPr/>
          <p:nvPr/>
        </p:nvSpPr>
        <p:spPr>
          <a:xfrm>
            <a:off x="640573" y="5658165"/>
            <a:ext cx="9283155" cy="1768609"/>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Héo</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rũ</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toàn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hoặc</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héo</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bộ</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phận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thối</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hỏng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hoặc</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khô</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cứng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củ</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quả</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rễ</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non,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mềm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3" name="Rounded Rectangle 14">
            <a:extLst>
              <a:ext uri="{FF2B5EF4-FFF2-40B4-BE49-F238E27FC236}">
                <a16:creationId xmlns:a16="http://schemas.microsoft.com/office/drawing/2014/main" id="{6BF20628-35A0-42AF-832C-F78BB61C7B83}"/>
              </a:ext>
            </a:extLst>
          </p:cNvPr>
          <p:cNvSpPr/>
          <p:nvPr/>
        </p:nvSpPr>
        <p:spPr>
          <a:xfrm>
            <a:off x="640572" y="7853181"/>
            <a:ext cx="9283155" cy="1768609"/>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U,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bướu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đám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sưng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chảy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mủ</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lở</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loét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trên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bộ</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phận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502171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par>
                                <p:cTn id="46" presetID="14" presetClass="entr" presetSubtype="1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par>
                                <p:cTn id="49" presetID="14" presetClass="entr" presetSubtype="1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BD564A-0EF2-4C80-BE31-80555DC1AD33}"/>
              </a:ext>
            </a:extLst>
          </p:cNvPr>
          <p:cNvPicPr>
            <a:picLocks noChangeAspect="1"/>
          </p:cNvPicPr>
          <p:nvPr/>
        </p:nvPicPr>
        <p:blipFill rotWithShape="1">
          <a:blip r:embed="rId2">
            <a:extLst>
              <a:ext uri="{28A0092B-C50C-407E-A947-70E740481C1C}">
                <a14:useLocalDpi xmlns:a14="http://schemas.microsoft.com/office/drawing/2010/main" val="0"/>
              </a:ext>
            </a:extLst>
          </a:blip>
          <a:srcRect t="2792" r="70979" b="56042"/>
          <a:stretch/>
        </p:blipFill>
        <p:spPr>
          <a:xfrm>
            <a:off x="609600" y="1943100"/>
            <a:ext cx="5257800" cy="3886201"/>
          </a:xfrm>
          <a:prstGeom prst="rect">
            <a:avLst/>
          </a:prstGeom>
        </p:spPr>
      </p:pic>
      <p:pic>
        <p:nvPicPr>
          <p:cNvPr id="14" name="Picture 13">
            <a:extLst>
              <a:ext uri="{FF2B5EF4-FFF2-40B4-BE49-F238E27FC236}">
                <a16:creationId xmlns:a16="http://schemas.microsoft.com/office/drawing/2014/main" id="{60C8BD7F-BCFE-4EAB-94AA-3BB586A51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65" t="18145" r="35415" b="19626"/>
          <a:stretch/>
        </p:blipFill>
        <p:spPr>
          <a:xfrm rot="20268547">
            <a:off x="-782663" y="-1062338"/>
            <a:ext cx="1998959" cy="2300105"/>
          </a:xfrm>
          <a:prstGeom prst="rect">
            <a:avLst/>
          </a:prstGeom>
        </p:spPr>
      </p:pic>
      <p:pic>
        <p:nvPicPr>
          <p:cNvPr id="17" name="Picture 16">
            <a:extLst>
              <a:ext uri="{FF2B5EF4-FFF2-40B4-BE49-F238E27FC236}">
                <a16:creationId xmlns:a16="http://schemas.microsoft.com/office/drawing/2014/main" id="{384A713B-B8EC-4015-BDAB-3B6C2052D51F}"/>
              </a:ext>
            </a:extLst>
          </p:cNvPr>
          <p:cNvPicPr>
            <a:picLocks noChangeAspect="1"/>
          </p:cNvPicPr>
          <p:nvPr/>
        </p:nvPicPr>
        <p:blipFill rotWithShape="1">
          <a:blip r:embed="rId4">
            <a:extLst>
              <a:ext uri="{28A0092B-C50C-407E-A947-70E740481C1C}">
                <a14:useLocalDpi xmlns:a14="http://schemas.microsoft.com/office/drawing/2010/main" val="0"/>
              </a:ext>
            </a:extLst>
          </a:blip>
          <a:srcRect l="41392" t="31883" r="41106" b="33095"/>
          <a:stretch/>
        </p:blipFill>
        <p:spPr>
          <a:xfrm rot="18350281">
            <a:off x="14670252" y="-989859"/>
            <a:ext cx="3256087" cy="3664832"/>
          </a:xfrm>
          <a:prstGeom prst="rect">
            <a:avLst/>
          </a:prstGeom>
        </p:spPr>
      </p:pic>
      <p:sp>
        <p:nvSpPr>
          <p:cNvPr id="7" name="Rectangle: Rounded Corners 6">
            <a:extLst>
              <a:ext uri="{FF2B5EF4-FFF2-40B4-BE49-F238E27FC236}">
                <a16:creationId xmlns:a16="http://schemas.microsoft.com/office/drawing/2014/main" id="{64797F91-AF0C-4C31-82F9-461933468188}"/>
              </a:ext>
            </a:extLst>
          </p:cNvPr>
          <p:cNvSpPr/>
          <p:nvPr/>
        </p:nvSpPr>
        <p:spPr>
          <a:xfrm>
            <a:off x="952501" y="6667456"/>
            <a:ext cx="41910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14.4A -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xoài</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đốm</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đen</a:t>
            </a: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F46FDD00-71A6-43EF-A992-7E8A76C379FF}"/>
              </a:ext>
            </a:extLst>
          </p:cNvPr>
          <p:cNvPicPr>
            <a:picLocks noChangeAspect="1"/>
          </p:cNvPicPr>
          <p:nvPr/>
        </p:nvPicPr>
        <p:blipFill rotWithShape="1">
          <a:blip r:embed="rId2">
            <a:extLst>
              <a:ext uri="{28A0092B-C50C-407E-A947-70E740481C1C}">
                <a14:useLocalDpi xmlns:a14="http://schemas.microsoft.com/office/drawing/2010/main" val="0"/>
              </a:ext>
            </a:extLst>
          </a:blip>
          <a:srcRect l="31343" t="2341" r="34328" b="55596"/>
          <a:stretch/>
        </p:blipFill>
        <p:spPr>
          <a:xfrm>
            <a:off x="6149746" y="1943100"/>
            <a:ext cx="5585054" cy="3886201"/>
          </a:xfrm>
          <a:prstGeom prst="rect">
            <a:avLst/>
          </a:prstGeom>
        </p:spPr>
      </p:pic>
      <p:sp>
        <p:nvSpPr>
          <p:cNvPr id="18" name="Rectangle: Rounded Corners 17">
            <a:extLst>
              <a:ext uri="{FF2B5EF4-FFF2-40B4-BE49-F238E27FC236}">
                <a16:creationId xmlns:a16="http://schemas.microsoft.com/office/drawing/2014/main" id="{1F9BB023-D74B-462C-926F-5AAC6FF836A9}"/>
              </a:ext>
            </a:extLst>
          </p:cNvPr>
          <p:cNvSpPr/>
          <p:nvPr/>
        </p:nvSpPr>
        <p:spPr>
          <a:xfrm>
            <a:off x="6907175" y="6674014"/>
            <a:ext cx="41910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14.4B –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Hoa</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hồng</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mốc</a:t>
            </a: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5E82AE03-BBCD-4421-B1D0-9DB26F688C30}"/>
              </a:ext>
            </a:extLst>
          </p:cNvPr>
          <p:cNvPicPr>
            <a:picLocks noChangeAspect="1"/>
          </p:cNvPicPr>
          <p:nvPr/>
        </p:nvPicPr>
        <p:blipFill rotWithShape="1">
          <a:blip r:embed="rId2">
            <a:extLst>
              <a:ext uri="{28A0092B-C50C-407E-A947-70E740481C1C}">
                <a14:useLocalDpi xmlns:a14="http://schemas.microsoft.com/office/drawing/2010/main" val="0"/>
              </a:ext>
            </a:extLst>
          </a:blip>
          <a:srcRect l="66418" t="2341" b="55595"/>
          <a:stretch/>
        </p:blipFill>
        <p:spPr>
          <a:xfrm>
            <a:off x="12153901" y="1943100"/>
            <a:ext cx="5585054" cy="3886201"/>
          </a:xfrm>
          <a:prstGeom prst="rect">
            <a:avLst/>
          </a:prstGeom>
        </p:spPr>
      </p:pic>
      <p:sp>
        <p:nvSpPr>
          <p:cNvPr id="20" name="Rectangle: Rounded Corners 19">
            <a:extLst>
              <a:ext uri="{FF2B5EF4-FFF2-40B4-BE49-F238E27FC236}">
                <a16:creationId xmlns:a16="http://schemas.microsoft.com/office/drawing/2014/main" id="{19D2CC6D-6936-40D3-B322-46C6B3E95A25}"/>
              </a:ext>
            </a:extLst>
          </p:cNvPr>
          <p:cNvSpPr/>
          <p:nvPr/>
        </p:nvSpPr>
        <p:spPr>
          <a:xfrm>
            <a:off x="12894506" y="6610841"/>
            <a:ext cx="4191000" cy="14042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14.4C -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chua</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cháy</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khô</a:t>
            </a: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D72F7616-5EAE-42C9-BCAB-AD72F21E1956}"/>
              </a:ext>
            </a:extLst>
          </p:cNvPr>
          <p:cNvPicPr>
            <a:picLocks noChangeAspect="1"/>
          </p:cNvPicPr>
          <p:nvPr/>
        </p:nvPicPr>
        <p:blipFill rotWithShape="1">
          <a:blip r:embed="rId5">
            <a:extLst>
              <a:ext uri="{28A0092B-C50C-407E-A947-70E740481C1C}">
                <a14:useLocalDpi xmlns:a14="http://schemas.microsoft.com/office/drawing/2010/main" val="0"/>
              </a:ext>
            </a:extLst>
          </a:blip>
          <a:srcRect l="34997" t="43977" r="33749" b="43333"/>
          <a:stretch/>
        </p:blipFill>
        <p:spPr>
          <a:xfrm>
            <a:off x="4876800" y="8572500"/>
            <a:ext cx="9212003" cy="2044067"/>
          </a:xfrm>
          <a:prstGeom prst="rect">
            <a:avLst/>
          </a:prstGeom>
        </p:spPr>
      </p:pic>
    </p:spTree>
    <p:extLst>
      <p:ext uri="{BB962C8B-B14F-4D97-AF65-F5344CB8AC3E}">
        <p14:creationId xmlns:p14="http://schemas.microsoft.com/office/powerpoint/2010/main" val="14907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3" name="TextBox 3"/>
          <p:cNvSpPr txBox="1"/>
          <p:nvPr/>
        </p:nvSpPr>
        <p:spPr>
          <a:xfrm>
            <a:off x="1371600" y="222176"/>
            <a:ext cx="8041357" cy="1456681"/>
          </a:xfrm>
          <a:prstGeom prst="rect">
            <a:avLst/>
          </a:prstGeom>
        </p:spPr>
        <p:txBody>
          <a:bodyPr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A5A355"/>
                </a:solidFill>
                <a:effectLst/>
                <a:uLnTx/>
                <a:uFillTx/>
                <a:latin typeface="Arial" panose="020B0604020202020204" pitchFamily="34" charset="0"/>
                <a:cs typeface="Arial" panose="020B0604020202020204" pitchFamily="34" charset="0"/>
              </a:rPr>
              <a:t>KH</a:t>
            </a:r>
            <a:r>
              <a:rPr lang="en-US" sz="7200" dirty="0">
                <a:solidFill>
                  <a:srgbClr val="A5A355"/>
                </a:solidFill>
                <a:latin typeface="Arial" panose="020B0604020202020204" pitchFamily="34" charset="0"/>
                <a:cs typeface="Arial" panose="020B0604020202020204" pitchFamily="34" charset="0"/>
              </a:rPr>
              <a:t>ỞI</a:t>
            </a:r>
            <a:r>
              <a:rPr kumimoji="0" lang="en-US" sz="7200" b="0" i="0" u="none" strike="noStrike" kern="1200" cap="none" spc="0" normalizeH="0" baseline="0" noProof="0" dirty="0">
                <a:ln>
                  <a:noFill/>
                </a:ln>
                <a:solidFill>
                  <a:srgbClr val="A5A355"/>
                </a:solidFill>
                <a:effectLst/>
                <a:uLnTx/>
                <a:uFillTx/>
                <a:latin typeface="Arial" panose="020B0604020202020204" pitchFamily="34" charset="0"/>
                <a:cs typeface="Arial" panose="020B0604020202020204" pitchFamily="34" charset="0"/>
              </a:rPr>
              <a:t> ĐỘNG</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2400" y="8056860"/>
            <a:ext cx="2142762" cy="224053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916400" y="-347806"/>
            <a:ext cx="1470804" cy="2259616"/>
          </a:xfrm>
          <a:prstGeom prst="rect">
            <a:avLst/>
          </a:prstGeom>
        </p:spPr>
      </p:pic>
      <p:sp>
        <p:nvSpPr>
          <p:cNvPr id="13" name="Rectangle: Rounded Corners 12">
            <a:extLst>
              <a:ext uri="{FF2B5EF4-FFF2-40B4-BE49-F238E27FC236}">
                <a16:creationId xmlns:a16="http://schemas.microsoft.com/office/drawing/2014/main" id="{B88FD904-6CA9-4403-81F0-9F156DCDFABC}"/>
              </a:ext>
            </a:extLst>
          </p:cNvPr>
          <p:cNvSpPr/>
          <p:nvPr/>
        </p:nvSpPr>
        <p:spPr>
          <a:xfrm>
            <a:off x="1343891" y="1911810"/>
            <a:ext cx="86106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Cho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biết</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đâu</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cây</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bị</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hại</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accent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EC923FF-0FF5-4172-A166-6656354F452A}"/>
              </a:ext>
            </a:extLst>
          </p:cNvPr>
          <p:cNvPicPr>
            <a:picLocks noChangeAspect="1"/>
          </p:cNvPicPr>
          <p:nvPr/>
        </p:nvPicPr>
        <p:blipFill rotWithShape="1">
          <a:blip r:embed="rId6">
            <a:extLst>
              <a:ext uri="{28A0092B-C50C-407E-A947-70E740481C1C}">
                <a14:useLocalDpi xmlns:a14="http://schemas.microsoft.com/office/drawing/2010/main" val="0"/>
              </a:ext>
            </a:extLst>
          </a:blip>
          <a:srcRect l="16922" t="18318" r="17492" b="8012"/>
          <a:stretch/>
        </p:blipFill>
        <p:spPr>
          <a:xfrm>
            <a:off x="3886200" y="3131899"/>
            <a:ext cx="10515600" cy="6804107"/>
          </a:xfrm>
          <a:prstGeom prst="rect">
            <a:avLst/>
          </a:prstGeom>
        </p:spPr>
      </p:pic>
    </p:spTree>
    <p:extLst>
      <p:ext uri="{BB962C8B-B14F-4D97-AF65-F5344CB8AC3E}">
        <p14:creationId xmlns:p14="http://schemas.microsoft.com/office/powerpoint/2010/main" val="6631653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C8BD7F-BCFE-4EAB-94AA-3BB586A51E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65" t="18145" r="35415" b="19626"/>
          <a:stretch/>
        </p:blipFill>
        <p:spPr>
          <a:xfrm rot="20268547">
            <a:off x="-782663" y="-1062338"/>
            <a:ext cx="1998959" cy="2300105"/>
          </a:xfrm>
          <a:prstGeom prst="rect">
            <a:avLst/>
          </a:prstGeom>
        </p:spPr>
      </p:pic>
      <p:pic>
        <p:nvPicPr>
          <p:cNvPr id="17" name="Picture 16">
            <a:extLst>
              <a:ext uri="{FF2B5EF4-FFF2-40B4-BE49-F238E27FC236}">
                <a16:creationId xmlns:a16="http://schemas.microsoft.com/office/drawing/2014/main" id="{384A713B-B8EC-4015-BDAB-3B6C2052D51F}"/>
              </a:ext>
            </a:extLst>
          </p:cNvPr>
          <p:cNvPicPr>
            <a:picLocks noChangeAspect="1"/>
          </p:cNvPicPr>
          <p:nvPr/>
        </p:nvPicPr>
        <p:blipFill rotWithShape="1">
          <a:blip r:embed="rId3">
            <a:extLst>
              <a:ext uri="{28A0092B-C50C-407E-A947-70E740481C1C}">
                <a14:useLocalDpi xmlns:a14="http://schemas.microsoft.com/office/drawing/2010/main" val="0"/>
              </a:ext>
            </a:extLst>
          </a:blip>
          <a:srcRect l="41392" t="31883" r="41106" b="33095"/>
          <a:stretch/>
        </p:blipFill>
        <p:spPr>
          <a:xfrm rot="18350281">
            <a:off x="14670252" y="-989859"/>
            <a:ext cx="3256087" cy="3664832"/>
          </a:xfrm>
          <a:prstGeom prst="rect">
            <a:avLst/>
          </a:prstGeom>
        </p:spPr>
      </p:pic>
      <p:sp>
        <p:nvSpPr>
          <p:cNvPr id="7" name="Rectangle: Rounded Corners 6">
            <a:extLst>
              <a:ext uri="{FF2B5EF4-FFF2-40B4-BE49-F238E27FC236}">
                <a16:creationId xmlns:a16="http://schemas.microsoft.com/office/drawing/2014/main" id="{64797F91-AF0C-4C31-82F9-461933468188}"/>
              </a:ext>
            </a:extLst>
          </p:cNvPr>
          <p:cNvSpPr/>
          <p:nvPr/>
        </p:nvSpPr>
        <p:spPr>
          <a:xfrm>
            <a:off x="918589" y="6556894"/>
            <a:ext cx="41910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lnSpc>
                <a:spcPct val="150000"/>
              </a:lnSpc>
              <a:buSzPts val="1000"/>
              <a:defRPr/>
            </a:pP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14.4D –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sắn</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khảm</a:t>
            </a: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1F9BB023-D74B-462C-926F-5AAC6FF836A9}"/>
              </a:ext>
            </a:extLst>
          </p:cNvPr>
          <p:cNvSpPr/>
          <p:nvPr/>
        </p:nvSpPr>
        <p:spPr>
          <a:xfrm>
            <a:off x="6911517" y="6556894"/>
            <a:ext cx="41910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lnSpc>
                <a:spcPct val="150000"/>
              </a:lnSpc>
              <a:buSzPts val="1000"/>
              <a:defRPr/>
            </a:pP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14.4E -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Bắp</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cải</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thối</a:t>
            </a:r>
            <a:endParaRPr lang="en-US"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19D2CC6D-6936-40D3-B322-46C6B3E95A25}"/>
              </a:ext>
            </a:extLst>
          </p:cNvPr>
          <p:cNvSpPr/>
          <p:nvPr/>
        </p:nvSpPr>
        <p:spPr>
          <a:xfrm>
            <a:off x="12904445" y="6556894"/>
            <a:ext cx="4191000" cy="14042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lnSpc>
                <a:spcPct val="150000"/>
              </a:lnSpc>
            </a:pP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14.4G –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nổi</a:t>
            </a:r>
            <a:r>
              <a:rPr lang="fr-FR" sz="3200" dirty="0">
                <a:solidFill>
                  <a:schemeClr val="bg1"/>
                </a:solidFill>
                <a:latin typeface="Arial" panose="020B0604020202020204" pitchFamily="34" charset="0"/>
                <a:ea typeface="Calibri" panose="020F0502020204030204" pitchFamily="34" charset="0"/>
                <a:cs typeface="Arial" panose="020B0604020202020204" pitchFamily="34" charset="0"/>
              </a:rPr>
              <a:t> u </a:t>
            </a:r>
            <a:r>
              <a:rPr lang="fr-FR" sz="3200" dirty="0" err="1">
                <a:solidFill>
                  <a:schemeClr val="bg1"/>
                </a:solidFill>
                <a:latin typeface="Arial" panose="020B0604020202020204" pitchFamily="34" charset="0"/>
                <a:ea typeface="Calibri" panose="020F0502020204030204" pitchFamily="34" charset="0"/>
                <a:cs typeface="Arial" panose="020B0604020202020204" pitchFamily="34" charset="0"/>
              </a:rPr>
              <a:t>cục</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6CFBB3B-3ECB-4E12-A961-3714EEA975A5}"/>
              </a:ext>
            </a:extLst>
          </p:cNvPr>
          <p:cNvPicPr>
            <a:picLocks noChangeAspect="1"/>
          </p:cNvPicPr>
          <p:nvPr/>
        </p:nvPicPr>
        <p:blipFill rotWithShape="1">
          <a:blip r:embed="rId4">
            <a:extLst>
              <a:ext uri="{28A0092B-C50C-407E-A947-70E740481C1C}">
                <a14:useLocalDpi xmlns:a14="http://schemas.microsoft.com/office/drawing/2010/main" val="0"/>
              </a:ext>
            </a:extLst>
          </a:blip>
          <a:srcRect l="-1785" t="44331" r="71188" b="15007"/>
          <a:stretch/>
        </p:blipFill>
        <p:spPr>
          <a:xfrm>
            <a:off x="108668" y="2100942"/>
            <a:ext cx="5572654" cy="3941634"/>
          </a:xfrm>
          <a:prstGeom prst="rect">
            <a:avLst/>
          </a:prstGeom>
        </p:spPr>
      </p:pic>
      <p:pic>
        <p:nvPicPr>
          <p:cNvPr id="13" name="Picture 12">
            <a:extLst>
              <a:ext uri="{FF2B5EF4-FFF2-40B4-BE49-F238E27FC236}">
                <a16:creationId xmlns:a16="http://schemas.microsoft.com/office/drawing/2014/main" id="{5A43E39D-348D-4B72-8863-6D5DBFCA0E1A}"/>
              </a:ext>
            </a:extLst>
          </p:cNvPr>
          <p:cNvPicPr>
            <a:picLocks noChangeAspect="1"/>
          </p:cNvPicPr>
          <p:nvPr/>
        </p:nvPicPr>
        <p:blipFill rotWithShape="1">
          <a:blip r:embed="rId4">
            <a:extLst>
              <a:ext uri="{28A0092B-C50C-407E-A947-70E740481C1C}">
                <a14:useLocalDpi xmlns:a14="http://schemas.microsoft.com/office/drawing/2010/main" val="0"/>
              </a:ext>
            </a:extLst>
          </a:blip>
          <a:srcRect l="32089" t="44404" r="35821" b="14934"/>
          <a:stretch/>
        </p:blipFill>
        <p:spPr>
          <a:xfrm>
            <a:off x="6019800" y="2095500"/>
            <a:ext cx="5844491" cy="3941634"/>
          </a:xfrm>
          <a:prstGeom prst="rect">
            <a:avLst/>
          </a:prstGeom>
        </p:spPr>
      </p:pic>
      <p:pic>
        <p:nvPicPr>
          <p:cNvPr id="16" name="Picture 15">
            <a:extLst>
              <a:ext uri="{FF2B5EF4-FFF2-40B4-BE49-F238E27FC236}">
                <a16:creationId xmlns:a16="http://schemas.microsoft.com/office/drawing/2014/main" id="{8A715F3D-607E-4A54-8CDA-2E4E461ADBA6}"/>
              </a:ext>
            </a:extLst>
          </p:cNvPr>
          <p:cNvPicPr>
            <a:picLocks noChangeAspect="1"/>
          </p:cNvPicPr>
          <p:nvPr/>
        </p:nvPicPr>
        <p:blipFill rotWithShape="1">
          <a:blip r:embed="rId4">
            <a:extLst>
              <a:ext uri="{28A0092B-C50C-407E-A947-70E740481C1C}">
                <a14:useLocalDpi xmlns:a14="http://schemas.microsoft.com/office/drawing/2010/main" val="0"/>
              </a:ext>
            </a:extLst>
          </a:blip>
          <a:srcRect l="66417" t="44404" r="748" b="14934"/>
          <a:stretch/>
        </p:blipFill>
        <p:spPr>
          <a:xfrm>
            <a:off x="12202769" y="2095500"/>
            <a:ext cx="5594352" cy="3941634"/>
          </a:xfrm>
          <a:prstGeom prst="rect">
            <a:avLst/>
          </a:prstGeom>
        </p:spPr>
      </p:pic>
      <p:pic>
        <p:nvPicPr>
          <p:cNvPr id="21" name="Picture 20">
            <a:extLst>
              <a:ext uri="{FF2B5EF4-FFF2-40B4-BE49-F238E27FC236}">
                <a16:creationId xmlns:a16="http://schemas.microsoft.com/office/drawing/2014/main" id="{B23593DE-874E-47E7-8481-396CFF358566}"/>
              </a:ext>
            </a:extLst>
          </p:cNvPr>
          <p:cNvPicPr>
            <a:picLocks noChangeAspect="1"/>
          </p:cNvPicPr>
          <p:nvPr/>
        </p:nvPicPr>
        <p:blipFill rotWithShape="1">
          <a:blip r:embed="rId5">
            <a:extLst>
              <a:ext uri="{28A0092B-C50C-407E-A947-70E740481C1C}">
                <a14:useLocalDpi xmlns:a14="http://schemas.microsoft.com/office/drawing/2010/main" val="0"/>
              </a:ext>
            </a:extLst>
          </a:blip>
          <a:srcRect l="34997" t="43977" r="33749" b="43333"/>
          <a:stretch/>
        </p:blipFill>
        <p:spPr>
          <a:xfrm>
            <a:off x="4876800" y="8572500"/>
            <a:ext cx="9212003" cy="2044067"/>
          </a:xfrm>
          <a:prstGeom prst="rect">
            <a:avLst/>
          </a:prstGeom>
        </p:spPr>
      </p:pic>
    </p:spTree>
    <p:extLst>
      <p:ext uri="{BB962C8B-B14F-4D97-AF65-F5344CB8AC3E}">
        <p14:creationId xmlns:p14="http://schemas.microsoft.com/office/powerpoint/2010/main" val="2605028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C8BD7F-BCFE-4EAB-94AA-3BB586A51E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65" t="18145" r="35415" b="19626"/>
          <a:stretch/>
        </p:blipFill>
        <p:spPr>
          <a:xfrm rot="20268547">
            <a:off x="-782663" y="-1062338"/>
            <a:ext cx="1998959" cy="2300105"/>
          </a:xfrm>
          <a:prstGeom prst="rect">
            <a:avLst/>
          </a:prstGeom>
        </p:spPr>
      </p:pic>
      <p:pic>
        <p:nvPicPr>
          <p:cNvPr id="17" name="Picture 16">
            <a:extLst>
              <a:ext uri="{FF2B5EF4-FFF2-40B4-BE49-F238E27FC236}">
                <a16:creationId xmlns:a16="http://schemas.microsoft.com/office/drawing/2014/main" id="{384A713B-B8EC-4015-BDAB-3B6C2052D51F}"/>
              </a:ext>
            </a:extLst>
          </p:cNvPr>
          <p:cNvPicPr>
            <a:picLocks noChangeAspect="1"/>
          </p:cNvPicPr>
          <p:nvPr/>
        </p:nvPicPr>
        <p:blipFill rotWithShape="1">
          <a:blip r:embed="rId3">
            <a:extLst>
              <a:ext uri="{28A0092B-C50C-407E-A947-70E740481C1C}">
                <a14:useLocalDpi xmlns:a14="http://schemas.microsoft.com/office/drawing/2010/main" val="0"/>
              </a:ext>
            </a:extLst>
          </a:blip>
          <a:srcRect l="41392" t="31883" r="41106" b="33095"/>
          <a:stretch/>
        </p:blipFill>
        <p:spPr>
          <a:xfrm rot="18350281">
            <a:off x="14670252" y="-989859"/>
            <a:ext cx="3256087" cy="3664832"/>
          </a:xfrm>
          <a:prstGeom prst="rect">
            <a:avLst/>
          </a:prstGeom>
        </p:spPr>
      </p:pic>
      <p:sp>
        <p:nvSpPr>
          <p:cNvPr id="18" name="TextBox 3">
            <a:extLst>
              <a:ext uri="{FF2B5EF4-FFF2-40B4-BE49-F238E27FC236}">
                <a16:creationId xmlns:a16="http://schemas.microsoft.com/office/drawing/2014/main" id="{E9AAF2EF-EC7B-472A-BA97-ED2A1A6ECEC1}"/>
              </a:ext>
            </a:extLst>
          </p:cNvPr>
          <p:cNvSpPr txBox="1"/>
          <p:nvPr/>
        </p:nvSpPr>
        <p:spPr>
          <a:xfrm>
            <a:off x="990600" y="521877"/>
            <a:ext cx="14249400"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Khái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niệm</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p>
        </p:txBody>
      </p:sp>
      <p:sp>
        <p:nvSpPr>
          <p:cNvPr id="19" name="Rounded Rectangular Callout 13">
            <a:extLst>
              <a:ext uri="{FF2B5EF4-FFF2-40B4-BE49-F238E27FC236}">
                <a16:creationId xmlns:a16="http://schemas.microsoft.com/office/drawing/2014/main" id="{E3D7EB88-1CAA-4E6B-8C9F-8D9E830A1180}"/>
              </a:ext>
            </a:extLst>
          </p:cNvPr>
          <p:cNvSpPr/>
          <p:nvPr/>
        </p:nvSpPr>
        <p:spPr>
          <a:xfrm>
            <a:off x="6052457" y="4128144"/>
            <a:ext cx="11148768" cy="2236311"/>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Nghiên</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cứu</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mục</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1.4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biết</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0"/>
              </a:spcAft>
            </a:pP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Đặc</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điểm</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của</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do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0" name="TextBox 3">
            <a:extLst>
              <a:ext uri="{FF2B5EF4-FFF2-40B4-BE49-F238E27FC236}">
                <a16:creationId xmlns:a16="http://schemas.microsoft.com/office/drawing/2014/main" id="{694F510E-D89B-4260-B9BE-30A3AA616F0C}"/>
              </a:ext>
            </a:extLst>
          </p:cNvPr>
          <p:cNvSpPr txBox="1"/>
          <p:nvPr/>
        </p:nvSpPr>
        <p:spPr>
          <a:xfrm>
            <a:off x="1295400" y="1860508"/>
            <a:ext cx="15011400" cy="89018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1.4. </a:t>
            </a:r>
            <a:r>
              <a:rPr lang="en-US" sz="4400" b="1" dirty="0" err="1">
                <a:solidFill>
                  <a:srgbClr val="C0504D"/>
                </a:solidFill>
                <a:latin typeface="Arial" panose="020B0604020202020204" pitchFamily="34" charset="0"/>
                <a:cs typeface="Arial" panose="020B0604020202020204" pitchFamily="34" charset="0"/>
              </a:rPr>
              <a:t>Đặc</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điểm</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phát</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sinh</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phát</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triển</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của</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bênh</a:t>
            </a:r>
            <a:r>
              <a:rPr lang="en-US" sz="4400" b="1" dirty="0">
                <a:solidFill>
                  <a:srgbClr val="C0504D"/>
                </a:solidFill>
                <a:latin typeface="Arial" panose="020B0604020202020204" pitchFamily="34" charset="0"/>
                <a:cs typeface="Arial" panose="020B0604020202020204" pitchFamily="34" charset="0"/>
              </a:rPr>
              <a:t> do </a:t>
            </a:r>
            <a:r>
              <a:rPr lang="en-US" sz="4400" b="1" dirty="0" err="1">
                <a:solidFill>
                  <a:srgbClr val="C0504D"/>
                </a:solidFill>
                <a:latin typeface="Arial" panose="020B0604020202020204" pitchFamily="34" charset="0"/>
                <a:cs typeface="Arial" panose="020B0604020202020204" pitchFamily="34" charset="0"/>
              </a:rPr>
              <a:t>sinh</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vật</a:t>
            </a:r>
            <a:endPar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A8401CF2-AFAE-4CAA-A588-480B0EB8E982}"/>
              </a:ext>
            </a:extLst>
          </p:cNvPr>
          <p:cNvPicPr>
            <a:picLocks noChangeAspect="1"/>
          </p:cNvPicPr>
          <p:nvPr/>
        </p:nvPicPr>
        <p:blipFill rotWithShape="1">
          <a:blip r:embed="rId4">
            <a:extLst>
              <a:ext uri="{28A0092B-C50C-407E-A947-70E740481C1C}">
                <a14:useLocalDpi xmlns:a14="http://schemas.microsoft.com/office/drawing/2010/main" val="0"/>
              </a:ext>
            </a:extLst>
          </a:blip>
          <a:srcRect l="41041" t="43834" r="41457" b="41614"/>
          <a:stretch/>
        </p:blipFill>
        <p:spPr>
          <a:xfrm>
            <a:off x="-304801" y="6591300"/>
            <a:ext cx="8333047" cy="3897228"/>
          </a:xfrm>
          <a:prstGeom prst="rect">
            <a:avLst/>
          </a:prstGeom>
        </p:spPr>
      </p:pic>
      <p:sp>
        <p:nvSpPr>
          <p:cNvPr id="21" name="Speech Bubble: Rectangle with Corners Rounded 20">
            <a:extLst>
              <a:ext uri="{FF2B5EF4-FFF2-40B4-BE49-F238E27FC236}">
                <a16:creationId xmlns:a16="http://schemas.microsoft.com/office/drawing/2014/main" id="{6E32D783-D649-4ECD-8FB4-E90303C09325}"/>
              </a:ext>
            </a:extLst>
          </p:cNvPr>
          <p:cNvSpPr/>
          <p:nvPr/>
        </p:nvSpPr>
        <p:spPr>
          <a:xfrm>
            <a:off x="1086775" y="3235244"/>
            <a:ext cx="4267200" cy="1259943"/>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endParaRPr lang="en-US" sz="40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DD135596-292C-44CC-9DC9-B02247CD39B1}"/>
              </a:ext>
            </a:extLst>
          </p:cNvPr>
          <p:cNvPicPr>
            <a:picLocks noChangeAspect="1"/>
          </p:cNvPicPr>
          <p:nvPr/>
        </p:nvPicPr>
        <p:blipFill rotWithShape="1">
          <a:blip r:embed="rId5">
            <a:extLst>
              <a:ext uri="{28A0092B-C50C-407E-A947-70E740481C1C}">
                <a14:useLocalDpi xmlns:a14="http://schemas.microsoft.com/office/drawing/2010/main" val="0"/>
              </a:ext>
            </a:extLst>
          </a:blip>
          <a:srcRect l="40415" t="33114" r="39999" b="35104"/>
          <a:stretch/>
        </p:blipFill>
        <p:spPr>
          <a:xfrm>
            <a:off x="13519188" y="8153663"/>
            <a:ext cx="2337186" cy="2133337"/>
          </a:xfrm>
          <a:prstGeom prst="rect">
            <a:avLst/>
          </a:prstGeom>
        </p:spPr>
      </p:pic>
      <p:pic>
        <p:nvPicPr>
          <p:cNvPr id="28" name="Picture 9">
            <a:extLst>
              <a:ext uri="{FF2B5EF4-FFF2-40B4-BE49-F238E27FC236}">
                <a16:creationId xmlns:a16="http://schemas.microsoft.com/office/drawing/2014/main" id="{79B287D2-1428-41BB-BDF7-D6BD99E732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43786" y="6840999"/>
            <a:ext cx="850670" cy="1306896"/>
          </a:xfrm>
          <a:prstGeom prst="rect">
            <a:avLst/>
          </a:prstGeom>
        </p:spPr>
      </p:pic>
      <p:pic>
        <p:nvPicPr>
          <p:cNvPr id="29" name="Picture 10">
            <a:extLst>
              <a:ext uri="{FF2B5EF4-FFF2-40B4-BE49-F238E27FC236}">
                <a16:creationId xmlns:a16="http://schemas.microsoft.com/office/drawing/2014/main" id="{F3F4D35E-59D9-400D-823F-5031EA82A9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535400" y="8109795"/>
            <a:ext cx="1888408" cy="2056682"/>
          </a:xfrm>
          <a:prstGeom prst="rect">
            <a:avLst/>
          </a:prstGeom>
        </p:spPr>
      </p:pic>
      <p:pic>
        <p:nvPicPr>
          <p:cNvPr id="30" name="Picture 20">
            <a:extLst>
              <a:ext uri="{FF2B5EF4-FFF2-40B4-BE49-F238E27FC236}">
                <a16:creationId xmlns:a16="http://schemas.microsoft.com/office/drawing/2014/main" id="{44F0B407-9323-4BB2-87C9-3FB95C9B983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388035" y="8380505"/>
            <a:ext cx="1847617" cy="1679652"/>
          </a:xfrm>
          <a:prstGeom prst="rect">
            <a:avLst/>
          </a:prstGeom>
        </p:spPr>
      </p:pic>
      <p:pic>
        <p:nvPicPr>
          <p:cNvPr id="32" name="Picture 28">
            <a:extLst>
              <a:ext uri="{FF2B5EF4-FFF2-40B4-BE49-F238E27FC236}">
                <a16:creationId xmlns:a16="http://schemas.microsoft.com/office/drawing/2014/main" id="{DF191EC9-10A1-41BD-A561-66E953FEC0F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869172" y="7337998"/>
            <a:ext cx="724106" cy="807826"/>
          </a:xfrm>
          <a:prstGeom prst="rect">
            <a:avLst/>
          </a:prstGeom>
        </p:spPr>
      </p:pic>
    </p:spTree>
    <p:extLst>
      <p:ext uri="{BB962C8B-B14F-4D97-AF65-F5344CB8AC3E}">
        <p14:creationId xmlns:p14="http://schemas.microsoft.com/office/powerpoint/2010/main" val="12728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bg/>
                                          </p:spTgt>
                                        </p:tgtEl>
                                        <p:attrNameLst>
                                          <p:attrName>style.visibility</p:attrName>
                                        </p:attrNameLst>
                                      </p:cBhvr>
                                      <p:to>
                                        <p:strVal val="visible"/>
                                      </p:to>
                                    </p:set>
                                    <p:animEffect transition="in" filter="randombar(horizontal)">
                                      <p:cBhvr>
                                        <p:cTn id="19" dur="500"/>
                                        <p:tgtEl>
                                          <p:spTgt spid="19">
                                            <p:bg/>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C8BD7F-BCFE-4EAB-94AA-3BB586A51E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165" t="18145" r="35415" b="19626"/>
          <a:stretch/>
        </p:blipFill>
        <p:spPr>
          <a:xfrm rot="20268547">
            <a:off x="-782663" y="-1062338"/>
            <a:ext cx="1998959" cy="2300105"/>
          </a:xfrm>
          <a:prstGeom prst="rect">
            <a:avLst/>
          </a:prstGeom>
        </p:spPr>
      </p:pic>
      <p:pic>
        <p:nvPicPr>
          <p:cNvPr id="17" name="Picture 16">
            <a:extLst>
              <a:ext uri="{FF2B5EF4-FFF2-40B4-BE49-F238E27FC236}">
                <a16:creationId xmlns:a16="http://schemas.microsoft.com/office/drawing/2014/main" id="{384A713B-B8EC-4015-BDAB-3B6C2052D51F}"/>
              </a:ext>
            </a:extLst>
          </p:cNvPr>
          <p:cNvPicPr>
            <a:picLocks noChangeAspect="1"/>
          </p:cNvPicPr>
          <p:nvPr/>
        </p:nvPicPr>
        <p:blipFill rotWithShape="1">
          <a:blip r:embed="rId3">
            <a:extLst>
              <a:ext uri="{28A0092B-C50C-407E-A947-70E740481C1C}">
                <a14:useLocalDpi xmlns:a14="http://schemas.microsoft.com/office/drawing/2010/main" val="0"/>
              </a:ext>
            </a:extLst>
          </a:blip>
          <a:srcRect l="41392" t="31883" r="41106" b="33095"/>
          <a:stretch/>
        </p:blipFill>
        <p:spPr>
          <a:xfrm rot="18350281">
            <a:off x="14670252" y="-989859"/>
            <a:ext cx="3256087" cy="3664832"/>
          </a:xfrm>
          <a:prstGeom prst="rect">
            <a:avLst/>
          </a:prstGeom>
        </p:spPr>
      </p:pic>
      <p:pic>
        <p:nvPicPr>
          <p:cNvPr id="25" name="Picture 24">
            <a:extLst>
              <a:ext uri="{FF2B5EF4-FFF2-40B4-BE49-F238E27FC236}">
                <a16:creationId xmlns:a16="http://schemas.microsoft.com/office/drawing/2014/main" id="{DD135596-292C-44CC-9DC9-B02247CD39B1}"/>
              </a:ext>
            </a:extLst>
          </p:cNvPr>
          <p:cNvPicPr>
            <a:picLocks noChangeAspect="1"/>
          </p:cNvPicPr>
          <p:nvPr/>
        </p:nvPicPr>
        <p:blipFill rotWithShape="1">
          <a:blip r:embed="rId4">
            <a:extLst>
              <a:ext uri="{28A0092B-C50C-407E-A947-70E740481C1C}">
                <a14:useLocalDpi xmlns:a14="http://schemas.microsoft.com/office/drawing/2010/main" val="0"/>
              </a:ext>
            </a:extLst>
          </a:blip>
          <a:srcRect l="40415" t="33114" r="39999" b="35104"/>
          <a:stretch/>
        </p:blipFill>
        <p:spPr>
          <a:xfrm>
            <a:off x="9723409" y="8259982"/>
            <a:ext cx="2337186" cy="2133337"/>
          </a:xfrm>
          <a:prstGeom prst="rect">
            <a:avLst/>
          </a:prstGeom>
        </p:spPr>
      </p:pic>
      <p:pic>
        <p:nvPicPr>
          <p:cNvPr id="28" name="Picture 9">
            <a:extLst>
              <a:ext uri="{FF2B5EF4-FFF2-40B4-BE49-F238E27FC236}">
                <a16:creationId xmlns:a16="http://schemas.microsoft.com/office/drawing/2014/main" id="{79B287D2-1428-41BB-BDF7-D6BD99E7329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7043786" y="6840999"/>
            <a:ext cx="850670" cy="1306896"/>
          </a:xfrm>
          <a:prstGeom prst="rect">
            <a:avLst/>
          </a:prstGeom>
        </p:spPr>
      </p:pic>
      <p:pic>
        <p:nvPicPr>
          <p:cNvPr id="29" name="Picture 10">
            <a:extLst>
              <a:ext uri="{FF2B5EF4-FFF2-40B4-BE49-F238E27FC236}">
                <a16:creationId xmlns:a16="http://schemas.microsoft.com/office/drawing/2014/main" id="{F3F4D35E-59D9-400D-823F-5031EA82A9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6535400" y="8109795"/>
            <a:ext cx="1888408" cy="2056682"/>
          </a:xfrm>
          <a:prstGeom prst="rect">
            <a:avLst/>
          </a:prstGeom>
        </p:spPr>
      </p:pic>
      <p:pic>
        <p:nvPicPr>
          <p:cNvPr id="30" name="Picture 20">
            <a:extLst>
              <a:ext uri="{FF2B5EF4-FFF2-40B4-BE49-F238E27FC236}">
                <a16:creationId xmlns:a16="http://schemas.microsoft.com/office/drawing/2014/main" id="{44F0B407-9323-4BB2-87C9-3FB95C9B98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768813" y="8486825"/>
            <a:ext cx="1847617" cy="1679652"/>
          </a:xfrm>
          <a:prstGeom prst="rect">
            <a:avLst/>
          </a:prstGeom>
        </p:spPr>
      </p:pic>
      <p:pic>
        <p:nvPicPr>
          <p:cNvPr id="32" name="Picture 28">
            <a:extLst>
              <a:ext uri="{FF2B5EF4-FFF2-40B4-BE49-F238E27FC236}">
                <a16:creationId xmlns:a16="http://schemas.microsoft.com/office/drawing/2014/main" id="{DF191EC9-10A1-41BD-A561-66E953FEC0F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869172" y="7337998"/>
            <a:ext cx="724106" cy="807826"/>
          </a:xfrm>
          <a:prstGeom prst="rect">
            <a:avLst/>
          </a:prstGeom>
        </p:spPr>
      </p:pic>
      <p:sp>
        <p:nvSpPr>
          <p:cNvPr id="16" name="Rounded Rectangle 14">
            <a:extLst>
              <a:ext uri="{FF2B5EF4-FFF2-40B4-BE49-F238E27FC236}">
                <a16:creationId xmlns:a16="http://schemas.microsoft.com/office/drawing/2014/main" id="{42888EDE-4807-4911-83D7-0550FF97D9D6}"/>
              </a:ext>
            </a:extLst>
          </p:cNvPr>
          <p:cNvSpPr/>
          <p:nvPr/>
        </p:nvSpPr>
        <p:spPr>
          <a:xfrm>
            <a:off x="1565747" y="850680"/>
            <a:ext cx="15296224" cy="1767903"/>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Quá</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trình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xâm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nhiễm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trải</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qua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giai</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đoạn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xâm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nhập</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ủ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2" name="Rounded Rectangle 14">
            <a:extLst>
              <a:ext uri="{FF2B5EF4-FFF2-40B4-BE49-F238E27FC236}">
                <a16:creationId xmlns:a16="http://schemas.microsoft.com/office/drawing/2014/main" id="{83993437-9CD1-4362-B727-DB848E165F78}"/>
              </a:ext>
            </a:extLst>
          </p:cNvPr>
          <p:cNvSpPr/>
          <p:nvPr/>
        </p:nvSpPr>
        <p:spPr>
          <a:xfrm>
            <a:off x="1598403" y="3182432"/>
            <a:ext cx="15263567" cy="1767903"/>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Sự</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chỉ</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thể</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xảy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ra khi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đầy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đủ</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3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cơ</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bản</a:t>
            </a:r>
            <a:endParaRPr lang="en-US" sz="3200" dirty="0">
              <a:solidFill>
                <a:schemeClr val="accent2">
                  <a:lumMod val="75000"/>
                </a:schemeClr>
              </a:solidFill>
              <a:latin typeface="Arial" panose="020B0604020202020204" pitchFamily="34" charset="0"/>
              <a:cs typeface="Arial" panose="020B0604020202020204" pitchFamily="34" charset="0"/>
            </a:endParaRPr>
          </a:p>
        </p:txBody>
      </p:sp>
      <p:sp>
        <p:nvSpPr>
          <p:cNvPr id="23" name="Rounded Rectangle 14">
            <a:extLst>
              <a:ext uri="{FF2B5EF4-FFF2-40B4-BE49-F238E27FC236}">
                <a16:creationId xmlns:a16="http://schemas.microsoft.com/office/drawing/2014/main" id="{2DDC7798-0376-4B9C-BFFA-A17A8BBCB22B}"/>
              </a:ext>
            </a:extLst>
          </p:cNvPr>
          <p:cNvSpPr/>
          <p:nvPr/>
        </p:nvSpPr>
        <p:spPr>
          <a:xfrm>
            <a:off x="1418664" y="6420548"/>
            <a:ext cx="3594081" cy="3115338"/>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0"/>
              </a:spcAft>
              <a:buSzPts val="1000"/>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đạt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số</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lượng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nhất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định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4" name="Rounded Rectangle 14">
            <a:extLst>
              <a:ext uri="{FF2B5EF4-FFF2-40B4-BE49-F238E27FC236}">
                <a16:creationId xmlns:a16="http://schemas.microsoft.com/office/drawing/2014/main" id="{B2B51323-5CE1-493D-9D01-C1E9529B1CD3}"/>
              </a:ext>
            </a:extLst>
          </p:cNvPr>
          <p:cNvSpPr/>
          <p:nvPr/>
        </p:nvSpPr>
        <p:spPr>
          <a:xfrm>
            <a:off x="6331805" y="6420548"/>
            <a:ext cx="3594081" cy="3029555"/>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0"/>
              </a:spcAft>
              <a:buSzPts val="1000"/>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kí</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chủ</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đang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ở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giai</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đoạn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mẫn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cảm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6" name="Rounded Rectangle 14">
            <a:extLst>
              <a:ext uri="{FF2B5EF4-FFF2-40B4-BE49-F238E27FC236}">
                <a16:creationId xmlns:a16="http://schemas.microsoft.com/office/drawing/2014/main" id="{172F5E09-8BA3-45D5-A2C6-02AB61BA5D08}"/>
              </a:ext>
            </a:extLst>
          </p:cNvPr>
          <p:cNvSpPr/>
          <p:nvPr/>
        </p:nvSpPr>
        <p:spPr>
          <a:xfrm>
            <a:off x="11125201" y="6420548"/>
            <a:ext cx="5918586" cy="3066351"/>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ngoại</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cảnh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nhiệt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độ</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độ</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ẩm</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ánh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sáng</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phù</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hợp</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triển</a:t>
            </a:r>
            <a:endParaRPr lang="en-US" sz="3200" dirty="0">
              <a:solidFill>
                <a:schemeClr val="accent2">
                  <a:lumMod val="75000"/>
                </a:schemeClr>
              </a:solidFill>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D2B283FC-A717-478C-9FCA-3846A3E92E22}"/>
              </a:ext>
            </a:extLst>
          </p:cNvPr>
          <p:cNvCxnSpPr>
            <a:cxnSpLocks/>
            <a:stCxn id="22" idx="2"/>
            <a:endCxn id="23" idx="0"/>
          </p:cNvCxnSpPr>
          <p:nvPr/>
        </p:nvCxnSpPr>
        <p:spPr>
          <a:xfrm flipH="1">
            <a:off x="3215705" y="4950335"/>
            <a:ext cx="6014482" cy="14702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Straight Arrow Connector 37">
            <a:extLst>
              <a:ext uri="{FF2B5EF4-FFF2-40B4-BE49-F238E27FC236}">
                <a16:creationId xmlns:a16="http://schemas.microsoft.com/office/drawing/2014/main" id="{C759624B-7550-4A3E-AD20-79BD14018603}"/>
              </a:ext>
            </a:extLst>
          </p:cNvPr>
          <p:cNvCxnSpPr>
            <a:cxnSpLocks/>
            <a:stCxn id="22" idx="2"/>
            <a:endCxn id="24" idx="0"/>
          </p:cNvCxnSpPr>
          <p:nvPr/>
        </p:nvCxnSpPr>
        <p:spPr>
          <a:xfrm flipH="1">
            <a:off x="8128846" y="4950335"/>
            <a:ext cx="1101341" cy="14702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Straight Arrow Connector 41">
            <a:extLst>
              <a:ext uri="{FF2B5EF4-FFF2-40B4-BE49-F238E27FC236}">
                <a16:creationId xmlns:a16="http://schemas.microsoft.com/office/drawing/2014/main" id="{DEC1370A-9720-418A-8B00-E6E0D5B6EBA7}"/>
              </a:ext>
            </a:extLst>
          </p:cNvPr>
          <p:cNvCxnSpPr>
            <a:cxnSpLocks/>
            <a:stCxn id="22" idx="2"/>
            <a:endCxn id="26" idx="0"/>
          </p:cNvCxnSpPr>
          <p:nvPr/>
        </p:nvCxnSpPr>
        <p:spPr>
          <a:xfrm>
            <a:off x="9230187" y="4950335"/>
            <a:ext cx="4854307" cy="14702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0273524"/>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sp>
        <p:nvSpPr>
          <p:cNvPr id="6" name="TextBox 6"/>
          <p:cNvSpPr txBox="1"/>
          <p:nvPr/>
        </p:nvSpPr>
        <p:spPr>
          <a:xfrm>
            <a:off x="990600" y="190500"/>
            <a:ext cx="13586288"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Một</a:t>
            </a: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số</a:t>
            </a: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bệnh</a:t>
            </a: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hại</a:t>
            </a: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cây</a:t>
            </a: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trồng</a:t>
            </a:r>
            <a:r>
              <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th</a:t>
            </a:r>
            <a:r>
              <a:rPr kumimoji="0" lang="vi-VN"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ư</a:t>
            </a:r>
            <a:r>
              <a:rPr lang="en-US" sz="5400" b="1" dirty="0" err="1">
                <a:solidFill>
                  <a:schemeClr val="accent6">
                    <a:lumMod val="75000"/>
                  </a:schemeClr>
                </a:solidFill>
                <a:latin typeface="Arial" panose="020B0604020202020204" pitchFamily="34" charset="0"/>
                <a:cs typeface="Arial" panose="020B0604020202020204" pitchFamily="34" charset="0"/>
              </a:rPr>
              <a:t>ờng</a:t>
            </a:r>
            <a:r>
              <a:rPr lang="en-US" sz="5400" b="1" dirty="0">
                <a:solidFill>
                  <a:schemeClr val="accent6">
                    <a:lumMod val="75000"/>
                  </a:schemeClr>
                </a:solidFill>
                <a:latin typeface="Arial" panose="020B0604020202020204" pitchFamily="34" charset="0"/>
                <a:cs typeface="Arial" panose="020B0604020202020204" pitchFamily="34" charset="0"/>
              </a:rPr>
              <a:t> </a:t>
            </a:r>
            <a:r>
              <a:rPr lang="en-US" sz="5400" b="1" dirty="0" err="1">
                <a:solidFill>
                  <a:schemeClr val="accent6">
                    <a:lumMod val="75000"/>
                  </a:schemeClr>
                </a:solidFill>
                <a:latin typeface="Arial" panose="020B0604020202020204" pitchFamily="34" charset="0"/>
                <a:cs typeface="Arial" panose="020B0604020202020204" pitchFamily="34" charset="0"/>
              </a:rPr>
              <a:t>gặp</a:t>
            </a:r>
            <a:endParaRPr kumimoji="0" lang="en-US" sz="5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511" y="7676999"/>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4424" y="6351053"/>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67467" y="6160704"/>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359081" y="7429500"/>
            <a:ext cx="1888408" cy="2056682"/>
          </a:xfrm>
          <a:prstGeom prst="rect">
            <a:avLst/>
          </a:prstGeom>
        </p:spPr>
      </p:pic>
      <p:sp>
        <p:nvSpPr>
          <p:cNvPr id="21" name="TextBox 6">
            <a:extLst>
              <a:ext uri="{FF2B5EF4-FFF2-40B4-BE49-F238E27FC236}">
                <a16:creationId xmlns:a16="http://schemas.microsoft.com/office/drawing/2014/main" id="{8C2A6D58-B8FB-4F51-95F4-EA44CE45D08C}"/>
              </a:ext>
            </a:extLst>
          </p:cNvPr>
          <p:cNvSpPr txBox="1"/>
          <p:nvPr/>
        </p:nvSpPr>
        <p:spPr>
          <a:xfrm>
            <a:off x="1266667" y="1451024"/>
            <a:ext cx="7379622" cy="89018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2.1. </a:t>
            </a:r>
            <a:r>
              <a:rPr kumimoji="0" lang="en-US" sz="4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Bệnh</a:t>
            </a:r>
            <a:r>
              <a:rPr kumimoji="0" lang="en-US" sz="4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đạo</a:t>
            </a:r>
            <a:r>
              <a:rPr kumimoji="0" lang="en-US" sz="4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ôn</a:t>
            </a:r>
            <a:r>
              <a:rPr kumimoji="0" lang="en-US" sz="4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hại</a:t>
            </a:r>
            <a:r>
              <a:rPr kumimoji="0" lang="en-US" sz="4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cs typeface="Arial" panose="020B0604020202020204" pitchFamily="34" charset="0"/>
              </a:rPr>
              <a:t>lúa</a:t>
            </a:r>
            <a:endParaRPr kumimoji="0" lang="en-US" sz="4400" b="1"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22" name="Speech Bubble: Rectangle 21">
            <a:extLst>
              <a:ext uri="{FF2B5EF4-FFF2-40B4-BE49-F238E27FC236}">
                <a16:creationId xmlns:a16="http://schemas.microsoft.com/office/drawing/2014/main" id="{05908C35-895B-4200-9BD0-52E5B5932C2F}"/>
              </a:ext>
            </a:extLst>
          </p:cNvPr>
          <p:cNvSpPr/>
          <p:nvPr/>
        </p:nvSpPr>
        <p:spPr>
          <a:xfrm>
            <a:off x="1255094" y="2610001"/>
            <a:ext cx="15636489" cy="4600412"/>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spcAft>
                <a:spcPts val="0"/>
              </a:spcAft>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Nghiên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cứu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Mục</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2.1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biết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ôn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Aft>
                <a:spcPts val="0"/>
              </a:spcAft>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ôn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lúa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trời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âm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u,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thời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tiết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độ</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ẩm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không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nên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thừa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nên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tăng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cường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kali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ôn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lúa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CDE1859-0B74-46C1-AA7E-66054C6D5D21}"/>
              </a:ext>
            </a:extLst>
          </p:cNvPr>
          <p:cNvPicPr>
            <a:picLocks noChangeAspect="1"/>
          </p:cNvPicPr>
          <p:nvPr/>
        </p:nvPicPr>
        <p:blipFill rotWithShape="1">
          <a:blip r:embed="rId6">
            <a:extLst>
              <a:ext uri="{28A0092B-C50C-407E-A947-70E740481C1C}">
                <a14:useLocalDpi xmlns:a14="http://schemas.microsoft.com/office/drawing/2010/main" val="0"/>
              </a:ext>
            </a:extLst>
          </a:blip>
          <a:srcRect l="40409" t="39622" r="40422" b="38266"/>
          <a:stretch/>
        </p:blipFill>
        <p:spPr>
          <a:xfrm>
            <a:off x="5514918" y="6686443"/>
            <a:ext cx="6191363" cy="4017275"/>
          </a:xfrm>
          <a:prstGeom prst="rect">
            <a:avLst/>
          </a:prstGeom>
        </p:spPr>
      </p:pic>
    </p:spTree>
    <p:extLst>
      <p:ext uri="{BB962C8B-B14F-4D97-AF65-F5344CB8AC3E}">
        <p14:creationId xmlns:p14="http://schemas.microsoft.com/office/powerpoint/2010/main" val="282818841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barn(inVertical)">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barn(inVertical)">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barn(inVertical)">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barn(inVertical)">
                                      <p:cBhvr>
                                        <p:cTn id="3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723" y="6763943"/>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190" y="5437997"/>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128698" y="5437998"/>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20312" y="6706794"/>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1106529" y="1181100"/>
            <a:ext cx="16074941" cy="170721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nấm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Pyricularia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oryzae</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ra.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Nấm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trên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cổ</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cổ</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gié</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hoặc</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lúa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48317" y="6269725"/>
            <a:ext cx="6191363"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1106529" y="3594150"/>
            <a:ext cx="16074941" cy="2511999"/>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Trên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ban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đầu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vết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rất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nhỏ</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đó</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lớn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dần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thoi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ở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giữa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hoại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tử</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khô</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xám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vết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lan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ra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toàn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bộ</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cháy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tấn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trên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cổ</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cổ</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gié</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lúa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hoặc</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gié</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khô</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gãy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74920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896162" y="530406"/>
            <a:ext cx="16553638" cy="170721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mạnh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thời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tiết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độ</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ẩm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nhiều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âm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u,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ít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nắng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đêm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sương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mù</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nhiều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gieo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dày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thừa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66414" y="6690465"/>
            <a:ext cx="6191363"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896163" y="2730757"/>
            <a:ext cx="11343517" cy="939750"/>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Áp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dụng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tổng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hợp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3200" dirty="0">
              <a:solidFill>
                <a:schemeClr val="accent6">
                  <a:lumMod val="50000"/>
                </a:schemeClr>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D0F6B260-4E3E-449E-82CE-40B1627F2581}"/>
              </a:ext>
            </a:extLst>
          </p:cNvPr>
          <p:cNvSpPr/>
          <p:nvPr/>
        </p:nvSpPr>
        <p:spPr>
          <a:xfrm>
            <a:off x="885277" y="4163850"/>
            <a:ext cx="16553638" cy="2526616"/>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b="1"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Lưu</a:t>
            </a:r>
            <a:r>
              <a:rPr lang="fr-FR" sz="32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ý: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không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gieo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quá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dày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không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thừa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tăng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cường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kali. Khi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thấy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chớm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xuất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thì</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ngừng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phun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thuốc</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phun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5 – 7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ngày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nếu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4446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66414" y="6690465"/>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656114" y="3674947"/>
            <a:ext cx="14417212" cy="210745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Bởi</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đó</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điều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kiện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thuận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lợi</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nấm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Pyricularia</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oryzae</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mạnh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nên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sẽ</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nhiều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nhất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585626" y="963629"/>
            <a:ext cx="15134831" cy="1932090"/>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ôn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lúa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khi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trời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âm</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u,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thời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tiết</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mát</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độ</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ẩm</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p>
        </p:txBody>
      </p:sp>
      <p:sp>
        <p:nvSpPr>
          <p:cNvPr id="4" name="Arrow: Right 3">
            <a:extLst>
              <a:ext uri="{FF2B5EF4-FFF2-40B4-BE49-F238E27FC236}">
                <a16:creationId xmlns:a16="http://schemas.microsoft.com/office/drawing/2014/main" id="{401072AD-4E30-4263-8788-CFFD919F8E74}"/>
              </a:ext>
            </a:extLst>
          </p:cNvPr>
          <p:cNvSpPr/>
          <p:nvPr/>
        </p:nvSpPr>
        <p:spPr>
          <a:xfrm>
            <a:off x="868258" y="4134320"/>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98514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66414" y="6690465"/>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656114" y="3674947"/>
            <a:ext cx="14417212" cy="210745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Tăng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cường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bón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kali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để</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cứng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tránh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đổ</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giảm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bón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đạm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để</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chế</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thân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75000"/>
                </a:schemeClr>
              </a:solidFill>
              <a:latin typeface="Arial" panose="020B060402020202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585626" y="963629"/>
            <a:ext cx="15134831" cy="1932090"/>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không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nên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thừa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đạm</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nên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tăng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cường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bón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kali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để</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đạo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ôn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lúa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01072AD-4E30-4263-8788-CFFD919F8E74}"/>
              </a:ext>
            </a:extLst>
          </p:cNvPr>
          <p:cNvSpPr/>
          <p:nvPr/>
        </p:nvSpPr>
        <p:spPr>
          <a:xfrm>
            <a:off x="868258" y="4134320"/>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3033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grpSp>
        <p:nvGrpSpPr>
          <p:cNvPr id="2" name="Group 2"/>
          <p:cNvGrpSpPr/>
          <p:nvPr/>
        </p:nvGrpSpPr>
        <p:grpSpPr>
          <a:xfrm>
            <a:off x="914400" y="1104900"/>
            <a:ext cx="16453987" cy="9105027"/>
            <a:chOff x="145449" y="-752629"/>
            <a:chExt cx="21640800" cy="10031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5449" y="-752628"/>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9218197" y="-752629"/>
              <a:ext cx="12568052" cy="10031592"/>
            </a:xfrm>
            <a:prstGeom prst="rect">
              <a:avLst/>
            </a:prstGeom>
          </p:spPr>
        </p:pic>
      </p:grpSp>
      <p:sp>
        <p:nvSpPr>
          <p:cNvPr id="6" name="TextBox 6"/>
          <p:cNvSpPr txBox="1"/>
          <p:nvPr/>
        </p:nvSpPr>
        <p:spPr>
          <a:xfrm>
            <a:off x="2080206" y="1756828"/>
            <a:ext cx="14127587" cy="19058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Quan </a:t>
            </a:r>
            <a:r>
              <a:rPr kumimoji="0" lang="fr-FR" sz="44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sát</a:t>
            </a:r>
            <a:r>
              <a:rPr kumimoji="0" lang="fr-FR" sz="44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fr-FR" sz="44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14.5 </a:t>
            </a:r>
            <a:r>
              <a:rPr kumimoji="0" lang="fr-FR" sz="44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44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mô</a:t>
            </a:r>
            <a:r>
              <a:rPr kumimoji="0" lang="fr-FR" sz="44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tả</a:t>
            </a:r>
            <a:r>
              <a:rPr kumimoji="0" lang="fr-FR" sz="44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baseline="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triệu</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bệnh</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đạo</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ôn</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hại</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400" b="0" i="0" u="none" strike="noStrike" kern="1200" cap="none" spc="0" normalizeH="0" noProof="0" dirty="0" err="1">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lúa</a:t>
            </a:r>
            <a:r>
              <a:rPr kumimoji="0" lang="fr-FR" sz="4400" b="0" i="0" u="none" strike="noStrike" kern="1200" cap="none" spc="0" normalizeH="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dirty="0">
              <a:ln>
                <a:noFill/>
              </a:ln>
              <a:solidFill>
                <a:srgbClr val="9BBB59">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750" y="-342900"/>
            <a:ext cx="2181186" cy="2433371"/>
          </a:xfrm>
          <a:prstGeom prst="rect">
            <a:avLst/>
          </a:prstGeom>
        </p:spPr>
      </p:pic>
      <p:sp>
        <p:nvSpPr>
          <p:cNvPr id="15" name="TextBox 14">
            <a:extLst>
              <a:ext uri="{FF2B5EF4-FFF2-40B4-BE49-F238E27FC236}">
                <a16:creationId xmlns:a16="http://schemas.microsoft.com/office/drawing/2014/main" id="{067F8D70-AD1B-4898-A40E-12F77785B699}"/>
              </a:ext>
            </a:extLst>
          </p:cNvPr>
          <p:cNvSpPr txBox="1"/>
          <p:nvPr/>
        </p:nvSpPr>
        <p:spPr>
          <a:xfrm>
            <a:off x="5331393" y="77073"/>
            <a:ext cx="7620000" cy="11848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Luyện</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tập</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a:t>
            </a:r>
          </a:p>
        </p:txBody>
      </p:sp>
      <p:pic>
        <p:nvPicPr>
          <p:cNvPr id="7" name="Picture 6">
            <a:extLst>
              <a:ext uri="{FF2B5EF4-FFF2-40B4-BE49-F238E27FC236}">
                <a16:creationId xmlns:a16="http://schemas.microsoft.com/office/drawing/2014/main" id="{4306CBFE-C36A-41EF-B3A7-A2345E697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0206" y="3745371"/>
            <a:ext cx="14122375" cy="6122529"/>
          </a:xfrm>
          <a:prstGeom prst="rect">
            <a:avLst/>
          </a:prstGeom>
        </p:spPr>
      </p:pic>
    </p:spTree>
    <p:extLst>
      <p:ext uri="{BB962C8B-B14F-4D97-AF65-F5344CB8AC3E}">
        <p14:creationId xmlns:p14="http://schemas.microsoft.com/office/powerpoint/2010/main" val="3204079514"/>
      </p:ext>
    </p:extLst>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grpSp>
        <p:nvGrpSpPr>
          <p:cNvPr id="2" name="Group 2"/>
          <p:cNvGrpSpPr/>
          <p:nvPr/>
        </p:nvGrpSpPr>
        <p:grpSpPr>
          <a:xfrm>
            <a:off x="1041388" y="111785"/>
            <a:ext cx="16453987" cy="10175215"/>
            <a:chOff x="145449" y="-752629"/>
            <a:chExt cx="21640800" cy="10031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5449" y="-752628"/>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9218197" y="-752629"/>
              <a:ext cx="12568052" cy="10031592"/>
            </a:xfrm>
            <a:prstGeom prst="rect">
              <a:avLst/>
            </a:prstGeom>
          </p:spPr>
        </p:pic>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750" y="-342900"/>
            <a:ext cx="2181186" cy="2433371"/>
          </a:xfrm>
          <a:prstGeom prst="rect">
            <a:avLst/>
          </a:prstGeom>
        </p:spPr>
      </p:pic>
      <p:pic>
        <p:nvPicPr>
          <p:cNvPr id="7" name="Picture 6">
            <a:extLst>
              <a:ext uri="{FF2B5EF4-FFF2-40B4-BE49-F238E27FC236}">
                <a16:creationId xmlns:a16="http://schemas.microsoft.com/office/drawing/2014/main" id="{4306CBFE-C36A-41EF-B3A7-A2345E697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1315" y="342900"/>
            <a:ext cx="12157285" cy="5562599"/>
          </a:xfrm>
          <a:prstGeom prst="rect">
            <a:avLst/>
          </a:prstGeom>
        </p:spPr>
      </p:pic>
      <p:sp>
        <p:nvSpPr>
          <p:cNvPr id="5" name="Rectangle 4">
            <a:extLst>
              <a:ext uri="{FF2B5EF4-FFF2-40B4-BE49-F238E27FC236}">
                <a16:creationId xmlns:a16="http://schemas.microsoft.com/office/drawing/2014/main" id="{DA2465EE-08A0-4972-BDC3-0E2D6220A556}"/>
              </a:ext>
            </a:extLst>
          </p:cNvPr>
          <p:cNvSpPr/>
          <p:nvPr/>
        </p:nvSpPr>
        <p:spPr>
          <a:xfrm>
            <a:off x="1744518" y="6136613"/>
            <a:ext cx="14798964" cy="2955746"/>
          </a:xfrm>
          <a:prstGeom prst="rect">
            <a:avLst/>
          </a:prstGeom>
        </p:spPr>
        <p:txBody>
          <a:bodyPr wrap="square">
            <a:spAutoFit/>
          </a:bodyPr>
          <a:lstStyle/>
          <a:p>
            <a:pPr algn="just">
              <a:lnSpc>
                <a:spcPct val="150000"/>
              </a:lnSpc>
            </a:pPr>
            <a:r>
              <a:rPr lang="en-US" sz="3200" dirty="0" err="1">
                <a:solidFill>
                  <a:schemeClr val="accent6">
                    <a:lumMod val="75000"/>
                  </a:schemeClr>
                </a:solidFill>
                <a:latin typeface="Arial" panose="020B0604020202020204" pitchFamily="34" charset="0"/>
                <a:cs typeface="Arial" panose="020B0604020202020204" pitchFamily="34" charset="0"/>
              </a:rPr>
              <a:t>Triệu</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chứng</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đạo</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ôn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hại</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lúa</a:t>
            </a:r>
            <a:r>
              <a:rPr lang="en-US" sz="32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200" dirty="0" err="1">
                <a:solidFill>
                  <a:schemeClr val="accent6">
                    <a:lumMod val="75000"/>
                  </a:schemeClr>
                </a:solidFill>
                <a:latin typeface="Arial" panose="020B0604020202020204" pitchFamily="34" charset="0"/>
                <a:cs typeface="Arial" panose="020B0604020202020204" pitchFamily="34" charset="0"/>
              </a:rPr>
              <a:t>Trên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lá</a:t>
            </a:r>
            <a:r>
              <a:rPr lang="en-US" sz="3200" dirty="0">
                <a:solidFill>
                  <a:schemeClr val="accent6">
                    <a:lumMod val="75000"/>
                  </a:schemeClr>
                </a:solidFill>
                <a:latin typeface="Arial" panose="020B0604020202020204" pitchFamily="34" charset="0"/>
                <a:cs typeface="Arial" panose="020B0604020202020204" pitchFamily="34" charset="0"/>
              </a:rPr>
              <a:t>, ban </a:t>
            </a:r>
            <a:r>
              <a:rPr lang="en-US" sz="3200" dirty="0" err="1">
                <a:solidFill>
                  <a:schemeClr val="accent6">
                    <a:lumMod val="75000"/>
                  </a:schemeClr>
                </a:solidFill>
                <a:latin typeface="Arial" panose="020B0604020202020204" pitchFamily="34" charset="0"/>
                <a:cs typeface="Arial" panose="020B0604020202020204" pitchFamily="34" charset="0"/>
              </a:rPr>
              <a:t>đầu</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vết</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nhỏ</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sau</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đó</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lớn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dần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và</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có</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hình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thoi</a:t>
            </a:r>
            <a:r>
              <a:rPr lang="en-US" sz="3200" dirty="0">
                <a:solidFill>
                  <a:schemeClr val="accent6">
                    <a:lumMod val="75000"/>
                  </a:schemeClr>
                </a:solidFill>
                <a:latin typeface="Arial" panose="020B0604020202020204" pitchFamily="34" charset="0"/>
                <a:cs typeface="Arial" panose="020B0604020202020204" pitchFamily="34" charset="0"/>
              </a:rPr>
              <a:t>, ở </a:t>
            </a:r>
            <a:r>
              <a:rPr lang="en-US" sz="3200" dirty="0" err="1">
                <a:solidFill>
                  <a:schemeClr val="accent6">
                    <a:lumMod val="75000"/>
                  </a:schemeClr>
                </a:solidFill>
                <a:latin typeface="Arial" panose="020B0604020202020204" pitchFamily="34" charset="0"/>
                <a:cs typeface="Arial" panose="020B0604020202020204" pitchFamily="34" charset="0"/>
              </a:rPr>
              <a:t>giữa</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bị</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hoại</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tử</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và</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khô</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xám</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Khi</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nặng</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vết</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lan</a:t>
            </a:r>
            <a:r>
              <a:rPr lang="en-US" sz="3200" dirty="0">
                <a:solidFill>
                  <a:schemeClr val="accent6">
                    <a:lumMod val="75000"/>
                  </a:schemeClr>
                </a:solidFill>
                <a:latin typeface="Arial" panose="020B0604020202020204" pitchFamily="34" charset="0"/>
                <a:cs typeface="Arial" panose="020B0604020202020204" pitchFamily="34" charset="0"/>
              </a:rPr>
              <a:t> ra </a:t>
            </a:r>
            <a:r>
              <a:rPr lang="en-US" sz="3200" dirty="0" err="1">
                <a:solidFill>
                  <a:schemeClr val="accent6">
                    <a:lumMod val="75000"/>
                  </a:schemeClr>
                </a:solidFill>
                <a:latin typeface="Arial" panose="020B0604020202020204" pitchFamily="34" charset="0"/>
                <a:cs typeface="Arial" panose="020B0604020202020204" pitchFamily="34" charset="0"/>
              </a:rPr>
              <a:t>làm</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toàn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bộ</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lá</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bị</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cháy</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tấn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công</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trên</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cổ</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bông</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và</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cổ</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giẻ</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lúa</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làm</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cho</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bông</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hoặc</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giẻ</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bị</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khô</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và</a:t>
            </a:r>
            <a:r>
              <a:rPr lang="en-US" sz="3200" dirty="0">
                <a:solidFill>
                  <a:schemeClr val="accent6">
                    <a:lumMod val="75000"/>
                  </a:schemeClr>
                </a:solidFill>
                <a:latin typeface="Arial" panose="020B060402020202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cs typeface="Arial" panose="020B0604020202020204" pitchFamily="34" charset="0"/>
              </a:rPr>
              <a:t>gãy</a:t>
            </a:r>
            <a:r>
              <a:rPr lang="en-US" sz="3200" dirty="0">
                <a:solidFill>
                  <a:schemeClr val="accent6">
                    <a:lumMod val="75000"/>
                  </a:schemeClr>
                </a:solidFill>
                <a:latin typeface="Arial" panose="020B0604020202020204" pitchFamily="34" charset="0"/>
                <a:cs typeface="Arial" panose="020B0604020202020204" pitchFamily="34" charset="0"/>
              </a:rPr>
              <a:t>.</a:t>
            </a:r>
            <a:endParaRPr lang="en-US" sz="3200" b="0" i="0" dirty="0">
              <a:solidFill>
                <a:schemeClr val="accent6">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39405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2400" y="8056860"/>
            <a:ext cx="2142762" cy="224053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916400" y="-347806"/>
            <a:ext cx="1470804" cy="2259616"/>
          </a:xfrm>
          <a:prstGeom prst="rect">
            <a:avLst/>
          </a:prstGeom>
        </p:spPr>
      </p:pic>
      <p:sp>
        <p:nvSpPr>
          <p:cNvPr id="13" name="Rectangle: Rounded Corners 12">
            <a:extLst>
              <a:ext uri="{FF2B5EF4-FFF2-40B4-BE49-F238E27FC236}">
                <a16:creationId xmlns:a16="http://schemas.microsoft.com/office/drawing/2014/main" id="{B88FD904-6CA9-4403-81F0-9F156DCDFABC}"/>
              </a:ext>
            </a:extLst>
          </p:cNvPr>
          <p:cNvSpPr/>
          <p:nvPr/>
        </p:nvSpPr>
        <p:spPr>
          <a:xfrm>
            <a:off x="810491" y="1939022"/>
            <a:ext cx="8333509" cy="52890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spcAft>
                <a:spcPts val="0"/>
              </a:spcAft>
            </a:pP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Cây</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bị</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hại</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Củ</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khoai</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tây</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bị</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ghẻ</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B. Cam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bị</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vàng</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lá</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gân</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xanh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G.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Cây</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bưởi</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bị</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chảy</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mủ</a:t>
            </a:r>
            <a:r>
              <a:rPr lang="fr-FR" sz="36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EC923FF-0FF5-4172-A166-6656354F452A}"/>
              </a:ext>
            </a:extLst>
          </p:cNvPr>
          <p:cNvPicPr>
            <a:picLocks noChangeAspect="1"/>
          </p:cNvPicPr>
          <p:nvPr/>
        </p:nvPicPr>
        <p:blipFill rotWithShape="1">
          <a:blip r:embed="rId6">
            <a:extLst>
              <a:ext uri="{28A0092B-C50C-407E-A947-70E740481C1C}">
                <a14:useLocalDpi xmlns:a14="http://schemas.microsoft.com/office/drawing/2010/main" val="0"/>
              </a:ext>
            </a:extLst>
          </a:blip>
          <a:srcRect l="16922" t="18318" r="59315" b="46613"/>
          <a:stretch/>
        </p:blipFill>
        <p:spPr>
          <a:xfrm>
            <a:off x="9568829" y="917290"/>
            <a:ext cx="4070973" cy="3460749"/>
          </a:xfrm>
          <a:prstGeom prst="rect">
            <a:avLst/>
          </a:prstGeom>
        </p:spPr>
      </p:pic>
      <p:sp>
        <p:nvSpPr>
          <p:cNvPr id="2" name="Arrow: Right 1">
            <a:extLst>
              <a:ext uri="{FF2B5EF4-FFF2-40B4-BE49-F238E27FC236}">
                <a16:creationId xmlns:a16="http://schemas.microsoft.com/office/drawing/2014/main" id="{75547BCF-8A69-4F97-9E0A-77437662DCAF}"/>
              </a:ext>
            </a:extLst>
          </p:cNvPr>
          <p:cNvSpPr/>
          <p:nvPr/>
        </p:nvSpPr>
        <p:spPr>
          <a:xfrm rot="5400000">
            <a:off x="4330098" y="-208057"/>
            <a:ext cx="1294293" cy="225069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71DF57-5733-4F9A-A27C-FD2247D81AED}"/>
              </a:ext>
            </a:extLst>
          </p:cNvPr>
          <p:cNvPicPr>
            <a:picLocks noChangeAspect="1"/>
          </p:cNvPicPr>
          <p:nvPr/>
        </p:nvPicPr>
        <p:blipFill rotWithShape="1">
          <a:blip r:embed="rId6">
            <a:extLst>
              <a:ext uri="{28A0092B-C50C-407E-A947-70E740481C1C}">
                <a14:useLocalDpi xmlns:a14="http://schemas.microsoft.com/office/drawing/2010/main" val="0"/>
              </a:ext>
            </a:extLst>
          </a:blip>
          <a:srcRect l="40617" t="18923" r="38571" b="46425"/>
          <a:stretch/>
        </p:blipFill>
        <p:spPr>
          <a:xfrm>
            <a:off x="13639802" y="2968109"/>
            <a:ext cx="4070973" cy="3398789"/>
          </a:xfrm>
          <a:prstGeom prst="rect">
            <a:avLst/>
          </a:prstGeom>
        </p:spPr>
      </p:pic>
      <p:pic>
        <p:nvPicPr>
          <p:cNvPr id="14" name="Picture 13">
            <a:extLst>
              <a:ext uri="{FF2B5EF4-FFF2-40B4-BE49-F238E27FC236}">
                <a16:creationId xmlns:a16="http://schemas.microsoft.com/office/drawing/2014/main" id="{4EF0B28E-2995-403F-952B-44F50018BDB7}"/>
              </a:ext>
            </a:extLst>
          </p:cNvPr>
          <p:cNvPicPr>
            <a:picLocks noChangeAspect="1"/>
          </p:cNvPicPr>
          <p:nvPr/>
        </p:nvPicPr>
        <p:blipFill rotWithShape="1">
          <a:blip r:embed="rId6">
            <a:extLst>
              <a:ext uri="{28A0092B-C50C-407E-A947-70E740481C1C}">
                <a14:useLocalDpi xmlns:a14="http://schemas.microsoft.com/office/drawing/2010/main" val="0"/>
              </a:ext>
            </a:extLst>
          </a:blip>
          <a:srcRect l="61406" t="55841" r="18063" b="14358"/>
          <a:stretch/>
        </p:blipFill>
        <p:spPr>
          <a:xfrm>
            <a:off x="9601486" y="6495604"/>
            <a:ext cx="4267202" cy="3070161"/>
          </a:xfrm>
          <a:prstGeom prst="rect">
            <a:avLst/>
          </a:prstGeom>
        </p:spPr>
      </p:pic>
    </p:spTree>
    <p:extLst>
      <p:ext uri="{BB962C8B-B14F-4D97-AF65-F5344CB8AC3E}">
        <p14:creationId xmlns:p14="http://schemas.microsoft.com/office/powerpoint/2010/main" val="25900583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down)">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down)">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500"/>
                                        <p:tgtEl>
                                          <p:spTgt spid="15"/>
                                        </p:tgtEl>
                                      </p:cBhvr>
                                    </p:animEffect>
                                  </p:childTnLst>
                                </p:cTn>
                              </p:par>
                              <p:par>
                                <p:cTn id="33" presetID="21"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500"/>
                                        <p:tgtEl>
                                          <p:spTgt spid="11"/>
                                        </p:tgtEl>
                                      </p:cBhvr>
                                    </p:animEffect>
                                  </p:childTnLst>
                                </p:cTn>
                              </p:par>
                              <p:par>
                                <p:cTn id="36" presetID="21" presetClass="entr" presetSubtype="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638300" y="2424257"/>
            <a:ext cx="15011400" cy="2241746"/>
          </a:xfrm>
          <a:prstGeom prst="rect">
            <a:avLst/>
          </a:prstGeom>
        </p:spPr>
      </p:pic>
      <p:sp>
        <p:nvSpPr>
          <p:cNvPr id="6" name="TextBox 6"/>
          <p:cNvSpPr txBox="1"/>
          <p:nvPr/>
        </p:nvSpPr>
        <p:spPr>
          <a:xfrm>
            <a:off x="2095497" y="3129959"/>
            <a:ext cx="14325599" cy="809261"/>
          </a:xfrm>
          <a:prstGeom prst="rect">
            <a:avLst/>
          </a:prstGeom>
        </p:spPr>
        <p:txBody>
          <a:bodyPr wrap="square" lIns="0" tIns="0" rIns="0" bIns="0" rtlCol="0" anchor="t">
            <a:spAutoFit/>
          </a:bodyPr>
          <a:lstStyle/>
          <a:p>
            <a:pPr algn="just">
              <a:lnSpc>
                <a:spcPct val="150000"/>
              </a:lnSpc>
            </a:pP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Ở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địa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phương</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vào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mùa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nào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dễ</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mắc</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đạo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ôn</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Vì</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sao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accent3">
                  <a:lumMod val="75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05307" y="1704278"/>
            <a:ext cx="1505983" cy="143995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02558" y="7169763"/>
            <a:ext cx="652285" cy="1002113"/>
          </a:xfrm>
          <a:prstGeom prst="rect">
            <a:avLst/>
          </a:prstGeom>
        </p:spPr>
      </p:pic>
      <p:sp>
        <p:nvSpPr>
          <p:cNvPr id="21" name="Arrow: Down 20">
            <a:extLst>
              <a:ext uri="{FF2B5EF4-FFF2-40B4-BE49-F238E27FC236}">
                <a16:creationId xmlns:a16="http://schemas.microsoft.com/office/drawing/2014/main" id="{1B2848DB-B2AD-4713-8B03-E6450A2B4448}"/>
              </a:ext>
            </a:extLst>
          </p:cNvPr>
          <p:cNvSpPr/>
          <p:nvPr/>
        </p:nvSpPr>
        <p:spPr>
          <a:xfrm>
            <a:off x="8458196" y="5131464"/>
            <a:ext cx="1600200" cy="1143000"/>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A908D3B-CA79-4E45-A37E-8FC2A84F996A}"/>
              </a:ext>
            </a:extLst>
          </p:cNvPr>
          <p:cNvSpPr/>
          <p:nvPr/>
        </p:nvSpPr>
        <p:spPr>
          <a:xfrm>
            <a:off x="1638300" y="6795694"/>
            <a:ext cx="15011400" cy="2117231"/>
          </a:xfrm>
          <a:prstGeom prst="rect">
            <a:avLst/>
          </a:prstGeom>
          <a:solidFill>
            <a:schemeClr val="accent6">
              <a:lumMod val="40000"/>
              <a:lumOff val="60000"/>
            </a:schemeClr>
          </a:solid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Mùa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xuân</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mùa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mưa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vì</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hai</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mùa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đó</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mưa</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nhiều</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độ</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ẩm</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cao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thuận</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lợi</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đạo</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ôn</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4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5891B40-711C-4090-BBF3-88F5C7DABBCD}"/>
              </a:ext>
            </a:extLst>
          </p:cNvPr>
          <p:cNvSpPr txBox="1"/>
          <p:nvPr/>
        </p:nvSpPr>
        <p:spPr>
          <a:xfrm>
            <a:off x="5334000" y="202420"/>
            <a:ext cx="7620000" cy="11848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dụng</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a:t>
            </a:r>
          </a:p>
        </p:txBody>
      </p:sp>
    </p:spTree>
    <p:extLst>
      <p:ext uri="{BB962C8B-B14F-4D97-AF65-F5344CB8AC3E}">
        <p14:creationId xmlns:p14="http://schemas.microsoft.com/office/powerpoint/2010/main" val="25316197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sp>
        <p:nvSpPr>
          <p:cNvPr id="6" name="TextBox 6"/>
          <p:cNvSpPr txBox="1"/>
          <p:nvPr/>
        </p:nvSpPr>
        <p:spPr>
          <a:xfrm>
            <a:off x="990600" y="190500"/>
            <a:ext cx="13586288"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2.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Một</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số</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th</a:t>
            </a:r>
            <a:r>
              <a:rPr kumimoji="0" lang="vi-VN"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ư</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ờng</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gặp</a:t>
            </a:r>
            <a:endPar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511" y="7676999"/>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4424" y="6351053"/>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867467" y="6160704"/>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359081" y="7429500"/>
            <a:ext cx="1888408" cy="2056682"/>
          </a:xfrm>
          <a:prstGeom prst="rect">
            <a:avLst/>
          </a:prstGeom>
        </p:spPr>
      </p:pic>
      <p:sp>
        <p:nvSpPr>
          <p:cNvPr id="21" name="TextBox 6">
            <a:extLst>
              <a:ext uri="{FF2B5EF4-FFF2-40B4-BE49-F238E27FC236}">
                <a16:creationId xmlns:a16="http://schemas.microsoft.com/office/drawing/2014/main" id="{8C2A6D58-B8FB-4F51-95F4-EA44CE45D08C}"/>
              </a:ext>
            </a:extLst>
          </p:cNvPr>
          <p:cNvSpPr txBox="1"/>
          <p:nvPr/>
        </p:nvSpPr>
        <p:spPr>
          <a:xfrm>
            <a:off x="1266666" y="1451024"/>
            <a:ext cx="8867933" cy="89018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2.2.</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Bệnh</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xoăn</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vàng</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lá</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cà</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chua</a:t>
            </a:r>
            <a:endParaRPr kumimoji="0" lang="en-US" sz="4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endParaRPr>
          </a:p>
        </p:txBody>
      </p:sp>
      <p:sp>
        <p:nvSpPr>
          <p:cNvPr id="22" name="Speech Bubble: Rectangle 21">
            <a:extLst>
              <a:ext uri="{FF2B5EF4-FFF2-40B4-BE49-F238E27FC236}">
                <a16:creationId xmlns:a16="http://schemas.microsoft.com/office/drawing/2014/main" id="{05908C35-895B-4200-9BD0-52E5B5932C2F}"/>
              </a:ext>
            </a:extLst>
          </p:cNvPr>
          <p:cNvSpPr/>
          <p:nvPr/>
        </p:nvSpPr>
        <p:spPr>
          <a:xfrm>
            <a:off x="1255094" y="2610001"/>
            <a:ext cx="15636489" cy="4514699"/>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ghiên</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cứu</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Mục</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2.2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xoăn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xoăn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lùn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thế</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nào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ngừa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xoăn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kumimoji="0" lang="en-US" sz="3200" b="0"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CDE1859-0B74-46C1-AA7E-66054C6D5D21}"/>
              </a:ext>
            </a:extLst>
          </p:cNvPr>
          <p:cNvPicPr>
            <a:picLocks noChangeAspect="1"/>
          </p:cNvPicPr>
          <p:nvPr/>
        </p:nvPicPr>
        <p:blipFill rotWithShape="1">
          <a:blip r:embed="rId6">
            <a:extLst>
              <a:ext uri="{28A0092B-C50C-407E-A947-70E740481C1C}">
                <a14:useLocalDpi xmlns:a14="http://schemas.microsoft.com/office/drawing/2010/main" val="0"/>
              </a:ext>
            </a:extLst>
          </a:blip>
          <a:srcRect l="40409" t="39622" r="40422" b="38266"/>
          <a:stretch/>
        </p:blipFill>
        <p:spPr>
          <a:xfrm>
            <a:off x="5514918" y="6686443"/>
            <a:ext cx="6191363" cy="4017275"/>
          </a:xfrm>
          <a:prstGeom prst="rect">
            <a:avLst/>
          </a:prstGeom>
        </p:spPr>
      </p:pic>
    </p:spTree>
    <p:extLst>
      <p:ext uri="{BB962C8B-B14F-4D97-AF65-F5344CB8AC3E}">
        <p14:creationId xmlns:p14="http://schemas.microsoft.com/office/powerpoint/2010/main" val="236631719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barn(inVertical)">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barn(inVertical)">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barn(inVertical)">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barn(inVertical)">
                                      <p:cBhvr>
                                        <p:cTn id="3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723" y="6763943"/>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190" y="5437997"/>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128698" y="5437998"/>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20312" y="6706794"/>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1200964" y="1030549"/>
            <a:ext cx="15886071" cy="2667000"/>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do virus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xoăn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TYLCV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Tomato</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yellow</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leaf</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curl</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virus)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ra. Virus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tồn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tại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bên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trong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lan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từ</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này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sang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khác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chủ</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yếu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nhờ</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phấn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trĩ</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hoặc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qua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vết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thương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giới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48317" y="6269725"/>
            <a:ext cx="6191363"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1200964" y="4100592"/>
            <a:ext cx="15886071" cy="167965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xoăn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xuất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hiện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đầu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tiên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từ</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ngọn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đốm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thấp</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lùn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phình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to.</a:t>
            </a:r>
            <a:endPar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3960310"/>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0120" y="8025966"/>
            <a:ext cx="1862330"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793" y="6700020"/>
            <a:ext cx="838923"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99301" y="6700021"/>
            <a:ext cx="838923"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90915" y="7968817"/>
            <a:ext cx="1862330"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314114" y="9261770"/>
            <a:ext cx="1822102"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1070707" y="1396970"/>
            <a:ext cx="16146585" cy="1766226"/>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thời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tiết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nóng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ẩm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thuận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lợi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phấn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trĩ</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lan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mạnh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151734" y="7188759"/>
            <a:ext cx="6105862"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1070707" y="3912784"/>
            <a:ext cx="16146585" cy="2665786"/>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dùng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giống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kháng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virus TYLCV;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nhổ</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bỏ</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đem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tiêu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huỷ</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luân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canh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nghiêm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ngặt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không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luân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canh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với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cùng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như</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ớt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cà</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khoai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vệ</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đồng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ruộng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cỏ</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dại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diệt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gian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phấn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trĩ</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20782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66414" y="6690465"/>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656114" y="2816477"/>
            <a:ext cx="14417212" cy="4017274"/>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dirty="0">
                <a:solidFill>
                  <a:schemeClr val="accent6">
                    <a:lumMod val="75000"/>
                  </a:schemeClr>
                </a:solidFill>
              </a:rPr>
              <a:t>Bệnh xoăn vàng lá lại làm cây cà chua bị lùn vì: bệnh do virus xoăn vàng lá Tomato yellow leaf curl virus gây ra. Virus tồn tại bên trong cây, lan từ cây này sang cây khác chủ yếu nhờ bọ phấn, bọ trĩ; hoặc qua vết thương cơ giới.</a:t>
            </a:r>
            <a:endParaRPr kumimoji="0" lang="en-US" sz="4800" b="0" i="0" u="none" strike="noStrike" kern="1200" cap="none" spc="0" normalizeH="0" baseline="0" noProof="0" dirty="0">
              <a:ln>
                <a:noFill/>
              </a:ln>
              <a:solidFill>
                <a:schemeClr val="accent6">
                  <a:lumMod val="75000"/>
                </a:schemeClr>
              </a:solidFill>
              <a:effectLst/>
              <a:uLnTx/>
              <a:uFillTx/>
              <a:ea typeface="Calibri" panose="020F050202020403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585627" y="963629"/>
            <a:ext cx="11215974" cy="1208071"/>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Tại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xoăn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lùn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01072AD-4E30-4263-8788-CFFD919F8E74}"/>
              </a:ext>
            </a:extLst>
          </p:cNvPr>
          <p:cNvSpPr/>
          <p:nvPr/>
        </p:nvSpPr>
        <p:spPr>
          <a:xfrm>
            <a:off x="865289" y="4001074"/>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296544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066414" y="6690465"/>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578397" y="3193862"/>
            <a:ext cx="14417212" cy="3005257"/>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Nhổ</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bỏ</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đem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tiêu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huỷ</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luân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canh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nghiêm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ngặt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vệ</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đồng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ruộng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trừ</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diệt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trừ</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gian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phấn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bọ</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trĩ</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75000"/>
                </a:schemeClr>
              </a:solidFill>
              <a:latin typeface="Arial" panose="020B060402020202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552969" y="1123240"/>
            <a:ext cx="11977974" cy="1208071"/>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thế</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nào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để</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ngừa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xoăn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chua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01072AD-4E30-4263-8788-CFFD919F8E74}"/>
              </a:ext>
            </a:extLst>
          </p:cNvPr>
          <p:cNvSpPr/>
          <p:nvPr/>
        </p:nvSpPr>
        <p:spPr>
          <a:xfrm>
            <a:off x="871285" y="3872450"/>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50366513"/>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7169763"/>
            <a:ext cx="652285" cy="1002113"/>
          </a:xfrm>
          <a:prstGeom prst="rect">
            <a:avLst/>
          </a:prstGeom>
        </p:spPr>
      </p:pic>
      <p:sp>
        <p:nvSpPr>
          <p:cNvPr id="17" name="Speech Bubble: Rectangle 16">
            <a:extLst>
              <a:ext uri="{FF2B5EF4-FFF2-40B4-BE49-F238E27FC236}">
                <a16:creationId xmlns:a16="http://schemas.microsoft.com/office/drawing/2014/main" id="{1A1BC175-BDAB-48A9-AF94-3C746F0A8967}"/>
              </a:ext>
            </a:extLst>
          </p:cNvPr>
          <p:cNvSpPr/>
          <p:nvPr/>
        </p:nvSpPr>
        <p:spPr>
          <a:xfrm>
            <a:off x="1066800" y="1696309"/>
            <a:ext cx="15214302" cy="129540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50000"/>
              </a:lnSpc>
            </a:pPr>
            <a:r>
              <a:rPr lang="en-US" sz="3600" dirty="0">
                <a:latin typeface="Arial" panose="020B0604020202020204" pitchFamily="34" charset="0"/>
                <a:cs typeface="Arial" panose="020B0604020202020204" pitchFamily="34" charset="0"/>
              </a:rPr>
              <a:t>Quan </a:t>
            </a:r>
            <a:r>
              <a:rPr lang="en-US" sz="3600" dirty="0" err="1">
                <a:latin typeface="Arial" panose="020B0604020202020204" pitchFamily="34" charset="0"/>
                <a:cs typeface="Arial" panose="020B0604020202020204" pitchFamily="34" charset="0"/>
              </a:rPr>
              <a:t>sát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14.6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bệnh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xoăn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chua</a:t>
            </a:r>
            <a:r>
              <a:rPr lang="en-US" sz="36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6C998E65-0A6F-4563-BB3E-974A2E600C2F}"/>
              </a:ext>
            </a:extLst>
          </p:cNvPr>
          <p:cNvSpPr txBox="1"/>
          <p:nvPr/>
        </p:nvSpPr>
        <p:spPr>
          <a:xfrm>
            <a:off x="7048500" y="157020"/>
            <a:ext cx="4191000" cy="1184876"/>
          </a:xfrm>
          <a:prstGeom prst="rect">
            <a:avLst/>
          </a:prstGeom>
          <a:noFill/>
        </p:spPr>
        <p:txBody>
          <a:bodyPr wrap="square" rtlCol="0">
            <a:spAutoFit/>
          </a:bodyPr>
          <a:lstStyle/>
          <a:p>
            <a:pPr algn="ctr">
              <a:lnSpc>
                <a:spcPct val="150000"/>
              </a:lnSpc>
            </a:pPr>
            <a:r>
              <a:rPr lang="en-US" sz="5400" b="1" dirty="0" err="1">
                <a:solidFill>
                  <a:schemeClr val="bg1"/>
                </a:solidFill>
                <a:latin typeface="Arial" panose="020B0604020202020204" pitchFamily="34" charset="0"/>
                <a:cs typeface="Arial" panose="020B0604020202020204" pitchFamily="34" charset="0"/>
              </a:rPr>
              <a:t>Luyện</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chemeClr val="bg1"/>
                </a:solidFill>
                <a:latin typeface="Arial" panose="020B0604020202020204" pitchFamily="34" charset="0"/>
                <a:cs typeface="Arial" panose="020B0604020202020204" pitchFamily="34" charset="0"/>
              </a:rPr>
              <a:t>tập</a:t>
            </a:r>
            <a:r>
              <a:rPr lang="en-US" sz="5400" b="1" dirty="0">
                <a:solidFill>
                  <a:schemeClr val="bg1"/>
                </a:solidFill>
                <a:latin typeface="Arial" panose="020B0604020202020204" pitchFamily="34" charset="0"/>
                <a:cs typeface="Arial" panose="020B0604020202020204" pitchFamily="34" charset="0"/>
              </a:rPr>
              <a:t> 3</a:t>
            </a:r>
          </a:p>
        </p:txBody>
      </p:sp>
      <p:pic>
        <p:nvPicPr>
          <p:cNvPr id="20" name="Picture 19">
            <a:extLst>
              <a:ext uri="{FF2B5EF4-FFF2-40B4-BE49-F238E27FC236}">
                <a16:creationId xmlns:a16="http://schemas.microsoft.com/office/drawing/2014/main" id="{86975E19-04FE-4D8A-9733-415F57C1FC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5443" y="3346122"/>
            <a:ext cx="13716000" cy="6597978"/>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7169763"/>
            <a:ext cx="652285" cy="1002113"/>
          </a:xfrm>
          <a:prstGeom prst="rect">
            <a:avLst/>
          </a:prstGeom>
        </p:spPr>
      </p:pic>
      <p:pic>
        <p:nvPicPr>
          <p:cNvPr id="20" name="Picture 19">
            <a:extLst>
              <a:ext uri="{FF2B5EF4-FFF2-40B4-BE49-F238E27FC236}">
                <a16:creationId xmlns:a16="http://schemas.microsoft.com/office/drawing/2014/main" id="{86975E19-04FE-4D8A-9733-415F57C1FC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0" y="639042"/>
            <a:ext cx="13716000" cy="6597978"/>
          </a:xfrm>
          <a:prstGeom prst="rect">
            <a:avLst/>
          </a:prstGeom>
        </p:spPr>
      </p:pic>
      <p:sp>
        <p:nvSpPr>
          <p:cNvPr id="11" name="Rounded Rectangle 14">
            <a:extLst>
              <a:ext uri="{FF2B5EF4-FFF2-40B4-BE49-F238E27FC236}">
                <a16:creationId xmlns:a16="http://schemas.microsoft.com/office/drawing/2014/main" id="{7C09D9C4-5742-4C7E-9DE4-D48C756B3F74}"/>
              </a:ext>
            </a:extLst>
          </p:cNvPr>
          <p:cNvSpPr/>
          <p:nvPr/>
        </p:nvSpPr>
        <p:spPr>
          <a:xfrm>
            <a:off x="1935394" y="7566700"/>
            <a:ext cx="14417212" cy="2282571"/>
          </a:xfrm>
          <a:prstGeom prst="roundRect">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chemeClr val="accent4">
                    <a:lumMod val="50000"/>
                  </a:schemeClr>
                </a:solidFill>
                <a:latin typeface="Arial" panose="020B0604020202020204" pitchFamily="34" charset="0"/>
                <a:cs typeface="Arial" panose="020B0604020202020204" pitchFamily="34" charset="0"/>
              </a:rPr>
              <a:t>Triệu</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chứng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của</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bệnh</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xoăn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vàng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lá</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cà</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chua</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lá</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bị</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xoăn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xuất</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hiện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đầu</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tiên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từ</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lá</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ngọn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lá</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bị</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đốm</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vàng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thân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thấp</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lùn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phình</a:t>
            </a:r>
            <a:r>
              <a:rPr lang="en-US" sz="3600" dirty="0">
                <a:solidFill>
                  <a:schemeClr val="accent4">
                    <a:lumMod val="50000"/>
                  </a:schemeClr>
                </a:solidFill>
                <a:latin typeface="Arial" panose="020B0604020202020204" pitchFamily="34" charset="0"/>
                <a:cs typeface="Arial" panose="020B0604020202020204" pitchFamily="34" charset="0"/>
              </a:rPr>
              <a:t> to.</a:t>
            </a:r>
          </a:p>
        </p:txBody>
      </p:sp>
    </p:spTree>
    <p:extLst>
      <p:ext uri="{BB962C8B-B14F-4D97-AF65-F5344CB8AC3E}">
        <p14:creationId xmlns:p14="http://schemas.microsoft.com/office/powerpoint/2010/main" val="1444944698"/>
      </p:ext>
    </p:extLst>
  </p:cSld>
  <p:clrMapOvr>
    <a:masterClrMapping/>
  </p:clrMapOvr>
  <mc:AlternateContent xmlns:mc="http://schemas.openxmlformats.org/markup-compatibility/2006" xmlns:p15="http://schemas.microsoft.com/office/powerpoint/2012/main">
    <mc:Choice Requires="p15">
      <p:transition spd="med">
        <p15:prstTrans prst="fractur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sp>
        <p:nvSpPr>
          <p:cNvPr id="6" name="TextBox 6"/>
          <p:cNvSpPr txBox="1"/>
          <p:nvPr/>
        </p:nvSpPr>
        <p:spPr>
          <a:xfrm>
            <a:off x="990600" y="190500"/>
            <a:ext cx="13586288"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2.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Một</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số</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th</a:t>
            </a:r>
            <a:r>
              <a:rPr kumimoji="0" lang="vi-VN"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ư</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ờng</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gặp</a:t>
            </a:r>
            <a:endPar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296" y="8157968"/>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6209" y="6832022"/>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22422" y="6961522"/>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14036" y="8230318"/>
            <a:ext cx="1888408" cy="2056682"/>
          </a:xfrm>
          <a:prstGeom prst="rect">
            <a:avLst/>
          </a:prstGeom>
        </p:spPr>
      </p:pic>
      <p:sp>
        <p:nvSpPr>
          <p:cNvPr id="21" name="TextBox 6">
            <a:extLst>
              <a:ext uri="{FF2B5EF4-FFF2-40B4-BE49-F238E27FC236}">
                <a16:creationId xmlns:a16="http://schemas.microsoft.com/office/drawing/2014/main" id="{8C2A6D58-B8FB-4F51-95F4-EA44CE45D08C}"/>
              </a:ext>
            </a:extLst>
          </p:cNvPr>
          <p:cNvSpPr txBox="1"/>
          <p:nvPr/>
        </p:nvSpPr>
        <p:spPr>
          <a:xfrm>
            <a:off x="1266666" y="1451024"/>
            <a:ext cx="10439615" cy="89018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2.3. </a:t>
            </a:r>
            <a:r>
              <a:rPr lang="en-US" sz="4400" b="1" dirty="0" err="1">
                <a:solidFill>
                  <a:srgbClr val="F79646">
                    <a:lumMod val="75000"/>
                  </a:srgbClr>
                </a:solidFill>
                <a:latin typeface="Arial" panose="020B0604020202020204" pitchFamily="34" charset="0"/>
                <a:cs typeface="Arial" panose="020B0604020202020204" pitchFamily="34" charset="0"/>
              </a:rPr>
              <a:t>Bệnh</a:t>
            </a:r>
            <a:r>
              <a:rPr lang="en-US" sz="4400" b="1" dirty="0">
                <a:solidFill>
                  <a:srgbClr val="F79646">
                    <a:lumMod val="75000"/>
                  </a:srgbClr>
                </a:solidFill>
                <a:latin typeface="Arial" panose="020B0604020202020204" pitchFamily="34" charset="0"/>
                <a:cs typeface="Arial" panose="020B0604020202020204" pitchFamily="34" charset="0"/>
              </a:rPr>
              <a:t> </a:t>
            </a:r>
            <a:r>
              <a:rPr lang="en-US" sz="4400" b="1" dirty="0" err="1">
                <a:solidFill>
                  <a:srgbClr val="F79646">
                    <a:lumMod val="75000"/>
                  </a:srgbClr>
                </a:solidFill>
                <a:latin typeface="Arial" panose="020B0604020202020204" pitchFamily="34" charset="0"/>
                <a:cs typeface="Arial" panose="020B0604020202020204" pitchFamily="34" charset="0"/>
              </a:rPr>
              <a:t>vàng</a:t>
            </a:r>
            <a:r>
              <a:rPr lang="en-US" sz="4400" b="1" dirty="0">
                <a:solidFill>
                  <a:srgbClr val="F79646">
                    <a:lumMod val="75000"/>
                  </a:srgbClr>
                </a:solidFill>
                <a:latin typeface="Arial" panose="020B0604020202020204" pitchFamily="34" charset="0"/>
                <a:cs typeface="Arial" panose="020B0604020202020204" pitchFamily="34" charset="0"/>
              </a:rPr>
              <a:t> </a:t>
            </a:r>
            <a:r>
              <a:rPr lang="en-US" sz="4400" b="1" dirty="0" err="1">
                <a:solidFill>
                  <a:srgbClr val="F79646">
                    <a:lumMod val="75000"/>
                  </a:srgbClr>
                </a:solidFill>
                <a:latin typeface="Arial" panose="020B0604020202020204" pitchFamily="34" charset="0"/>
                <a:cs typeface="Arial" panose="020B0604020202020204" pitchFamily="34" charset="0"/>
              </a:rPr>
              <a:t>lá</a:t>
            </a:r>
            <a:r>
              <a:rPr lang="en-US" sz="4400" b="1" dirty="0">
                <a:solidFill>
                  <a:srgbClr val="F79646">
                    <a:lumMod val="75000"/>
                  </a:srgbClr>
                </a:solidFill>
                <a:latin typeface="Arial" panose="020B0604020202020204" pitchFamily="34" charset="0"/>
                <a:cs typeface="Arial" panose="020B0604020202020204" pitchFamily="34" charset="0"/>
              </a:rPr>
              <a:t> </a:t>
            </a:r>
            <a:r>
              <a:rPr lang="en-US" sz="4400" b="1" dirty="0" err="1">
                <a:solidFill>
                  <a:srgbClr val="F79646">
                    <a:lumMod val="75000"/>
                  </a:srgbClr>
                </a:solidFill>
                <a:latin typeface="Arial" panose="020B0604020202020204" pitchFamily="34" charset="0"/>
                <a:cs typeface="Arial" panose="020B0604020202020204" pitchFamily="34" charset="0"/>
              </a:rPr>
              <a:t>gân</a:t>
            </a:r>
            <a:r>
              <a:rPr lang="en-US" sz="4400" b="1" dirty="0">
                <a:solidFill>
                  <a:srgbClr val="F79646">
                    <a:lumMod val="75000"/>
                  </a:srgbClr>
                </a:solidFill>
                <a:latin typeface="Arial" panose="020B0604020202020204" pitchFamily="34" charset="0"/>
                <a:cs typeface="Arial" panose="020B0604020202020204" pitchFamily="34" charset="0"/>
              </a:rPr>
              <a:t> </a:t>
            </a:r>
            <a:r>
              <a:rPr lang="en-US" sz="4400" b="1" dirty="0" err="1">
                <a:solidFill>
                  <a:srgbClr val="F79646">
                    <a:lumMod val="75000"/>
                  </a:srgbClr>
                </a:solidFill>
                <a:latin typeface="Arial" panose="020B0604020202020204" pitchFamily="34" charset="0"/>
                <a:cs typeface="Arial" panose="020B0604020202020204" pitchFamily="34" charset="0"/>
              </a:rPr>
              <a:t>xanh</a:t>
            </a:r>
            <a:r>
              <a:rPr lang="en-US" sz="4400" b="1" dirty="0">
                <a:solidFill>
                  <a:srgbClr val="F79646">
                    <a:lumMod val="75000"/>
                  </a:srgbClr>
                </a:solidFill>
                <a:latin typeface="Arial" panose="020B0604020202020204" pitchFamily="34" charset="0"/>
                <a:cs typeface="Arial" panose="020B0604020202020204" pitchFamily="34" charset="0"/>
              </a:rPr>
              <a:t> </a:t>
            </a:r>
            <a:r>
              <a:rPr lang="en-US" sz="4400" b="1" dirty="0" err="1">
                <a:solidFill>
                  <a:srgbClr val="F79646">
                    <a:lumMod val="75000"/>
                  </a:srgbClr>
                </a:solidFill>
                <a:latin typeface="Arial" panose="020B0604020202020204" pitchFamily="34" charset="0"/>
                <a:cs typeface="Arial" panose="020B0604020202020204" pitchFamily="34" charset="0"/>
              </a:rPr>
              <a:t>hại</a:t>
            </a:r>
            <a:r>
              <a:rPr lang="en-US" sz="4400" b="1" dirty="0">
                <a:solidFill>
                  <a:srgbClr val="F79646">
                    <a:lumMod val="75000"/>
                  </a:srgbClr>
                </a:solidFill>
                <a:latin typeface="Arial" panose="020B0604020202020204" pitchFamily="34" charset="0"/>
                <a:cs typeface="Arial" panose="020B0604020202020204" pitchFamily="34" charset="0"/>
              </a:rPr>
              <a:t> cam</a:t>
            </a:r>
            <a:endParaRPr kumimoji="0" lang="en-US" sz="4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endParaRPr>
          </a:p>
        </p:txBody>
      </p:sp>
      <p:sp>
        <p:nvSpPr>
          <p:cNvPr id="22" name="Speech Bubble: Rectangle 21">
            <a:extLst>
              <a:ext uri="{FF2B5EF4-FFF2-40B4-BE49-F238E27FC236}">
                <a16:creationId xmlns:a16="http://schemas.microsoft.com/office/drawing/2014/main" id="{05908C35-895B-4200-9BD0-52E5B5932C2F}"/>
              </a:ext>
            </a:extLst>
          </p:cNvPr>
          <p:cNvSpPr/>
          <p:nvPr/>
        </p:nvSpPr>
        <p:spPr>
          <a:xfrm>
            <a:off x="829759" y="2610002"/>
            <a:ext cx="16628482" cy="451469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ghiên</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cứu</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Mục</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2.3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u="none" strike="noStrike" kern="1200" cap="none" spc="0" normalizeH="0" baseline="0" noProof="0" dirty="0" err="1">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fr-FR"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200" b="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xanh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cam? </a:t>
            </a:r>
            <a:endParaRPr lang="en-US"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ở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vườn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dày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đất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dễ</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ngập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úng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thường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xanh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hơn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p>
          <a:p>
            <a:pPr marL="457200" indent="-457200" algn="just">
              <a:lnSpc>
                <a:spcPct val="150000"/>
              </a:lnSpc>
              <a:spcAft>
                <a:spcPts val="0"/>
              </a:spcAft>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cắt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tỉa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cam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giúp</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ngừa</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được</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xanh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CDE1859-0B74-46C1-AA7E-66054C6D5D21}"/>
              </a:ext>
            </a:extLst>
          </p:cNvPr>
          <p:cNvPicPr>
            <a:picLocks noChangeAspect="1"/>
          </p:cNvPicPr>
          <p:nvPr/>
        </p:nvPicPr>
        <p:blipFill rotWithShape="1">
          <a:blip r:embed="rId6">
            <a:extLst>
              <a:ext uri="{28A0092B-C50C-407E-A947-70E740481C1C}">
                <a14:useLocalDpi xmlns:a14="http://schemas.microsoft.com/office/drawing/2010/main" val="0"/>
              </a:ext>
            </a:extLst>
          </a:blip>
          <a:srcRect l="40409" t="39622" r="40422" b="38266"/>
          <a:stretch/>
        </p:blipFill>
        <p:spPr>
          <a:xfrm>
            <a:off x="6048318" y="6696702"/>
            <a:ext cx="6191363" cy="4017275"/>
          </a:xfrm>
          <a:prstGeom prst="rect">
            <a:avLst/>
          </a:prstGeom>
        </p:spPr>
      </p:pic>
    </p:spTree>
    <p:extLst>
      <p:ext uri="{BB962C8B-B14F-4D97-AF65-F5344CB8AC3E}">
        <p14:creationId xmlns:p14="http://schemas.microsoft.com/office/powerpoint/2010/main" val="13549612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barn(inVertical)">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barn(inVertical)">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barn(inVertical)">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barn(inVertical)">
                                      <p:cBhvr>
                                        <p:cTn id="3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723" y="6763943"/>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190" y="5437997"/>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128698" y="5437998"/>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20312" y="6706794"/>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832644" y="816796"/>
            <a:ext cx="16706035" cy="3031304"/>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xanh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greening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do vi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khuẩn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Liberobacter</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asiaticum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sống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trong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mạch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dẫn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tắc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nghẽn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quá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trình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vận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chuyển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dinh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dưỡng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trưởng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kém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qua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rầy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chổng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mắt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ghép</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5951742" y="6425853"/>
            <a:ext cx="6191363"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832644" y="4426824"/>
            <a:ext cx="16706034" cy="1768601"/>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Triệu</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chứng</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phiến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hẹp</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màu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nhưng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gần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vẫn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còn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màu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xanh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mọc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thẳng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đứng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như</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tai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thỏ</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khoảng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giữa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ngắn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quả</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nhỏ</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dị</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lép</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màu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nâu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213464"/>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628"/>
          <a:stretch>
            <a:fillRect/>
          </a:stretch>
        </p:blipFill>
        <p:spPr>
          <a:xfrm>
            <a:off x="4572000" y="1638300"/>
            <a:ext cx="10599663" cy="5646077"/>
          </a:xfrm>
          <a:prstGeom prst="rect">
            <a:avLst/>
          </a:prstGeom>
        </p:spPr>
      </p:pic>
      <p:sp>
        <p:nvSpPr>
          <p:cNvPr id="3" name="TextBox 3"/>
          <p:cNvSpPr txBox="1"/>
          <p:nvPr/>
        </p:nvSpPr>
        <p:spPr>
          <a:xfrm>
            <a:off x="5157095" y="1854618"/>
            <a:ext cx="9352153" cy="3811684"/>
          </a:xfrm>
          <a:prstGeom prst="rect">
            <a:avLst/>
          </a:prstGeom>
        </p:spPr>
        <p:txBody>
          <a:bodyPr wrap="square" lIns="0" tIns="0" rIns="0" bIns="0" rtlCol="0" anchor="t">
            <a:spAutoFit/>
          </a:bodyPr>
          <a:lstStyle/>
          <a:p>
            <a:pPr algn="ctr">
              <a:lnSpc>
                <a:spcPct val="150000"/>
              </a:lnSpc>
            </a:pPr>
            <a:r>
              <a:rPr lang="en-US" sz="8800" b="1" dirty="0">
                <a:solidFill>
                  <a:srgbClr val="E16F1F"/>
                </a:solidFill>
                <a:latin typeface="Arial" panose="020B0604020202020204" pitchFamily="34" charset="0"/>
                <a:cs typeface="Arial" panose="020B0604020202020204" pitchFamily="34" charset="0"/>
              </a:rPr>
              <a:t>BÀI 14: BỆNH HẠI CÂY TRỒNG</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04622" y="1286053"/>
            <a:ext cx="4466793" cy="7044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99739" y="4152900"/>
            <a:ext cx="8164986" cy="1019031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38555" b="37313"/>
          <a:stretch>
            <a:fillRect/>
          </a:stretch>
        </p:blipFill>
        <p:spPr>
          <a:xfrm>
            <a:off x="5942695" y="5942349"/>
            <a:ext cx="7390646" cy="15240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5850">
            <a:off x="-8505" y="5785627"/>
            <a:ext cx="2132187" cy="1639846"/>
          </a:xfrm>
          <a:prstGeom prst="rect">
            <a:avLst/>
          </a:prstGeom>
        </p:spPr>
      </p:pic>
      <p:grpSp>
        <p:nvGrpSpPr>
          <p:cNvPr id="8" name="Group 8"/>
          <p:cNvGrpSpPr/>
          <p:nvPr/>
        </p:nvGrpSpPr>
        <p:grpSpPr>
          <a:xfrm>
            <a:off x="2406860" y="2095316"/>
            <a:ext cx="1200508" cy="1258497"/>
            <a:chOff x="0" y="0"/>
            <a:chExt cx="1600678" cy="1677996"/>
          </a:xfrm>
        </p:grpSpPr>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460" y="0"/>
              <a:ext cx="1022218" cy="1003632"/>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36370" y="1151713"/>
              <a:ext cx="484181" cy="526283"/>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501816"/>
              <a:ext cx="336370" cy="311295"/>
            </a:xfrm>
            <a:prstGeom prst="rect">
              <a:avLst/>
            </a:prstGeom>
          </p:spPr>
        </p:pic>
      </p:grpSp>
      <p:pic>
        <p:nvPicPr>
          <p:cNvPr id="12" name="Picture 4">
            <a:extLst>
              <a:ext uri="{FF2B5EF4-FFF2-40B4-BE49-F238E27FC236}">
                <a16:creationId xmlns:a16="http://schemas.microsoft.com/office/drawing/2014/main" id="{052FA4F6-06CF-4CF2-BD96-069F8C3D1DA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479972" y="6657884"/>
            <a:ext cx="2411526" cy="3674071"/>
          </a:xfrm>
          <a:prstGeom prst="rect">
            <a:avLst/>
          </a:prstGeom>
        </p:spPr>
      </p:pic>
      <p:pic>
        <p:nvPicPr>
          <p:cNvPr id="13" name="Picture 5">
            <a:extLst>
              <a:ext uri="{FF2B5EF4-FFF2-40B4-BE49-F238E27FC236}">
                <a16:creationId xmlns:a16="http://schemas.microsoft.com/office/drawing/2014/main" id="{E2E4DF26-63AA-4801-ACDD-B88A4040522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flipH="1">
            <a:off x="15646494" y="8171876"/>
            <a:ext cx="3101130" cy="2830486"/>
          </a:xfrm>
          <a:prstGeom prst="rect">
            <a:avLst/>
          </a:prstGeom>
        </p:spPr>
      </p:pic>
      <p:pic>
        <p:nvPicPr>
          <p:cNvPr id="15" name="Picture 14">
            <a:extLst>
              <a:ext uri="{FF2B5EF4-FFF2-40B4-BE49-F238E27FC236}">
                <a16:creationId xmlns:a16="http://schemas.microsoft.com/office/drawing/2014/main" id="{75DA003E-39D6-4E25-B8B1-B25AB9AA5782}"/>
              </a:ext>
            </a:extLst>
          </p:cNvPr>
          <p:cNvPicPr>
            <a:picLocks noChangeAspect="1"/>
          </p:cNvPicPr>
          <p:nvPr/>
        </p:nvPicPr>
        <p:blipFill rotWithShape="1">
          <a:blip r:embed="rId22">
            <a:extLst>
              <a:ext uri="{28A0092B-C50C-407E-A947-70E740481C1C}">
                <a14:useLocalDpi xmlns:a14="http://schemas.microsoft.com/office/drawing/2010/main" val="0"/>
              </a:ext>
            </a:extLst>
          </a:blip>
          <a:srcRect l="34165" t="18145" r="35415" b="19626"/>
          <a:stretch/>
        </p:blipFill>
        <p:spPr>
          <a:xfrm>
            <a:off x="15445978" y="-1093894"/>
            <a:ext cx="3301646" cy="3799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0120" y="8025966"/>
            <a:ext cx="1862330"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793" y="6700020"/>
            <a:ext cx="838923"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99301" y="6700021"/>
            <a:ext cx="838923"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90915" y="7968817"/>
            <a:ext cx="1862330"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314114" y="9261770"/>
            <a:ext cx="1822102"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1070707" y="876300"/>
            <a:ext cx="16146585" cy="1901015"/>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Điều</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kiện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Vào</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mùa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mưa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thời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tiết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ấm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ẩm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rầy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chổng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mạnh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lan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nhanh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151734" y="7188759"/>
            <a:ext cx="6105862"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1070707" y="3433528"/>
            <a:ext cx="16146585" cy="346257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Biện</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pháp</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phòng</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FF0000"/>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sạch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mật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độ</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hợp</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lí</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tỉa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cành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tạo</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tán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thông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thoáng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cắt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bỏ</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cành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nặng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đem</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tiêu</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huỷ</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bón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phân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hợp</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lí</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xen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ổi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với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cam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xua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đuổi</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rầy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chổng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diệt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trừ</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gian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rầy</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chổng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sử</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dụng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thuốc</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kháng</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tetracyclin</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chữa</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21543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204121" y="6754838"/>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656114" y="3513905"/>
            <a:ext cx="14357867" cy="2911948"/>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dày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mưa</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thì</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rầy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chổng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gian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truyền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xanh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xanh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nặng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hơn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75000"/>
                </a:schemeClr>
              </a:solidFill>
              <a:latin typeface="Arial" panose="020B060402020202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585626" y="911151"/>
            <a:ext cx="15428355" cy="1740283"/>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ở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vườn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dày</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đất</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dễ</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ngập</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úng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thường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xanh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nặng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hơn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p>
        </p:txBody>
      </p:sp>
      <p:sp>
        <p:nvSpPr>
          <p:cNvPr id="4" name="Arrow: Right 3">
            <a:extLst>
              <a:ext uri="{FF2B5EF4-FFF2-40B4-BE49-F238E27FC236}">
                <a16:creationId xmlns:a16="http://schemas.microsoft.com/office/drawing/2014/main" id="{401072AD-4E30-4263-8788-CFFD919F8E74}"/>
              </a:ext>
            </a:extLst>
          </p:cNvPr>
          <p:cNvSpPr/>
          <p:nvPr/>
        </p:nvSpPr>
        <p:spPr>
          <a:xfrm>
            <a:off x="865289" y="4001074"/>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535057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547807" y="6273189"/>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867891" y="4013811"/>
            <a:ext cx="13965382" cy="1818820"/>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Tỉa</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cành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tạo</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tán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thông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thoáng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mật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độ</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hợp</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lí</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giúp</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ít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nhiễm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75000"/>
                </a:schemeClr>
              </a:solidFill>
              <a:latin typeface="Arial" panose="020B060402020202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649951" y="1238046"/>
            <a:ext cx="15211031" cy="1818820"/>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cắt</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tỉa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cành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cam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giúp</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phòng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ngừa</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được</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gân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xanh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01072AD-4E30-4263-8788-CFFD919F8E74}"/>
              </a:ext>
            </a:extLst>
          </p:cNvPr>
          <p:cNvSpPr/>
          <p:nvPr/>
        </p:nvSpPr>
        <p:spPr>
          <a:xfrm>
            <a:off x="1003835" y="4170662"/>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359977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7169763"/>
            <a:ext cx="652285" cy="1002113"/>
          </a:xfrm>
          <a:prstGeom prst="rect">
            <a:avLst/>
          </a:prstGeom>
        </p:spPr>
      </p:pic>
      <p:sp>
        <p:nvSpPr>
          <p:cNvPr id="17" name="Speech Bubble: Rectangle 16">
            <a:extLst>
              <a:ext uri="{FF2B5EF4-FFF2-40B4-BE49-F238E27FC236}">
                <a16:creationId xmlns:a16="http://schemas.microsoft.com/office/drawing/2014/main" id="{1A1BC175-BDAB-48A9-AF94-3C746F0A8967}"/>
              </a:ext>
            </a:extLst>
          </p:cNvPr>
          <p:cNvSpPr/>
          <p:nvPr/>
        </p:nvSpPr>
        <p:spPr>
          <a:xfrm>
            <a:off x="1181100" y="1968748"/>
            <a:ext cx="15925800" cy="1184876"/>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Quan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sát</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hình</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14.7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mô</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tả</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triệu</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chứng</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của</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bệnh</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vàng</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lá</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gân</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xanh</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hại</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cam</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TextBox 17">
            <a:extLst>
              <a:ext uri="{FF2B5EF4-FFF2-40B4-BE49-F238E27FC236}">
                <a16:creationId xmlns:a16="http://schemas.microsoft.com/office/drawing/2014/main" id="{6C998E65-0A6F-4563-BB3E-974A2E600C2F}"/>
              </a:ext>
            </a:extLst>
          </p:cNvPr>
          <p:cNvSpPr txBox="1"/>
          <p:nvPr/>
        </p:nvSpPr>
        <p:spPr>
          <a:xfrm>
            <a:off x="7048500" y="264810"/>
            <a:ext cx="4191000" cy="11848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Luyện</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tập</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4</a:t>
            </a:r>
          </a:p>
        </p:txBody>
      </p:sp>
      <p:pic>
        <p:nvPicPr>
          <p:cNvPr id="2" name="Picture 1">
            <a:extLst>
              <a:ext uri="{FF2B5EF4-FFF2-40B4-BE49-F238E27FC236}">
                <a16:creationId xmlns:a16="http://schemas.microsoft.com/office/drawing/2014/main" id="{EAD4B5F4-5C5B-4B4D-816D-D076D0D89FD5}"/>
              </a:ext>
            </a:extLst>
          </p:cNvPr>
          <p:cNvPicPr>
            <a:picLocks noChangeAspect="1"/>
          </p:cNvPicPr>
          <p:nvPr/>
        </p:nvPicPr>
        <p:blipFill>
          <a:blip r:embed="rId12"/>
          <a:stretch>
            <a:fillRect/>
          </a:stretch>
        </p:blipFill>
        <p:spPr>
          <a:xfrm>
            <a:off x="1388102" y="3787722"/>
            <a:ext cx="15511795" cy="5117961"/>
          </a:xfrm>
          <a:prstGeom prst="rect">
            <a:avLst/>
          </a:prstGeom>
        </p:spPr>
      </p:pic>
    </p:spTree>
    <p:extLst>
      <p:ext uri="{BB962C8B-B14F-4D97-AF65-F5344CB8AC3E}">
        <p14:creationId xmlns:p14="http://schemas.microsoft.com/office/powerpoint/2010/main" val="3887087600"/>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7169763"/>
            <a:ext cx="652285" cy="1002113"/>
          </a:xfrm>
          <a:prstGeom prst="rect">
            <a:avLst/>
          </a:prstGeom>
        </p:spPr>
      </p:pic>
      <p:sp>
        <p:nvSpPr>
          <p:cNvPr id="11" name="Rounded Rectangle 14">
            <a:extLst>
              <a:ext uri="{FF2B5EF4-FFF2-40B4-BE49-F238E27FC236}">
                <a16:creationId xmlns:a16="http://schemas.microsoft.com/office/drawing/2014/main" id="{7C09D9C4-5742-4C7E-9DE4-D48C756B3F74}"/>
              </a:ext>
            </a:extLst>
          </p:cNvPr>
          <p:cNvSpPr/>
          <p:nvPr/>
        </p:nvSpPr>
        <p:spPr>
          <a:xfrm>
            <a:off x="1580261" y="6844007"/>
            <a:ext cx="15173601" cy="2689757"/>
          </a:xfrm>
          <a:prstGeom prst="roundRect">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dirty="0">
                <a:solidFill>
                  <a:schemeClr val="accent4">
                    <a:lumMod val="75000"/>
                  </a:schemeClr>
                </a:solidFill>
              </a:rPr>
              <a:t>Triệu chứng của bệnh vàng lá gân xanh hại cam: phiến lá hẹp, màu vàng nhưng gân lá màu xanh; lá mọc thẳng đứng như tai thỏ, khoảng cách giữa các lá ngắn; quả nhỏ, dị hình; hạt bị lép, màu nâu.</a:t>
            </a:r>
            <a:endParaRPr kumimoji="0" lang="en-US" sz="6000" b="0" i="0" u="none" strike="noStrike" kern="1200" cap="none" spc="0" normalizeH="0" baseline="0" noProof="0" dirty="0">
              <a:ln>
                <a:noFill/>
              </a:ln>
              <a:solidFill>
                <a:schemeClr val="accent4">
                  <a:lumMod val="75000"/>
                </a:schemeClr>
              </a:solidFill>
              <a:effectLst/>
              <a:uLnTx/>
              <a:uFillTx/>
              <a:cs typeface="Arial" panose="020B0604020202020204" pitchFamily="34" charset="0"/>
            </a:endParaRPr>
          </a:p>
        </p:txBody>
      </p:sp>
      <p:pic>
        <p:nvPicPr>
          <p:cNvPr id="9" name="Picture 8">
            <a:extLst>
              <a:ext uri="{FF2B5EF4-FFF2-40B4-BE49-F238E27FC236}">
                <a16:creationId xmlns:a16="http://schemas.microsoft.com/office/drawing/2014/main" id="{73F8DA4B-C889-4DA7-BC19-CF80736FF5E3}"/>
              </a:ext>
            </a:extLst>
          </p:cNvPr>
          <p:cNvPicPr>
            <a:picLocks noChangeAspect="1"/>
          </p:cNvPicPr>
          <p:nvPr/>
        </p:nvPicPr>
        <p:blipFill>
          <a:blip r:embed="rId12"/>
          <a:stretch>
            <a:fillRect/>
          </a:stretch>
        </p:blipFill>
        <p:spPr>
          <a:xfrm>
            <a:off x="1075879" y="753236"/>
            <a:ext cx="16136242" cy="5323991"/>
          </a:xfrm>
          <a:prstGeom prst="rect">
            <a:avLst/>
          </a:prstGeom>
        </p:spPr>
      </p:pic>
    </p:spTree>
    <p:extLst>
      <p:ext uri="{BB962C8B-B14F-4D97-AF65-F5344CB8AC3E}">
        <p14:creationId xmlns:p14="http://schemas.microsoft.com/office/powerpoint/2010/main" val="5556667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sp>
        <p:nvSpPr>
          <p:cNvPr id="6" name="TextBox 6"/>
          <p:cNvSpPr txBox="1"/>
          <p:nvPr/>
        </p:nvSpPr>
        <p:spPr>
          <a:xfrm>
            <a:off x="886688" y="236177"/>
            <a:ext cx="13586288"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2.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Một</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số</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th</a:t>
            </a:r>
            <a:r>
              <a:rPr kumimoji="0" lang="vi-VN"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ư</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ờng</a:t>
            </a:r>
            <a:r>
              <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gặp</a:t>
            </a:r>
            <a:endParaRPr kumimoji="0" lang="en-US" sz="5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296" y="8157968"/>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6209" y="6832022"/>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22422" y="6961522"/>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14036" y="8230318"/>
            <a:ext cx="1888408" cy="2056682"/>
          </a:xfrm>
          <a:prstGeom prst="rect">
            <a:avLst/>
          </a:prstGeom>
        </p:spPr>
      </p:pic>
      <p:sp>
        <p:nvSpPr>
          <p:cNvPr id="21" name="TextBox 6">
            <a:extLst>
              <a:ext uri="{FF2B5EF4-FFF2-40B4-BE49-F238E27FC236}">
                <a16:creationId xmlns:a16="http://schemas.microsoft.com/office/drawing/2014/main" id="{8C2A6D58-B8FB-4F51-95F4-EA44CE45D08C}"/>
              </a:ext>
            </a:extLst>
          </p:cNvPr>
          <p:cNvSpPr txBox="1"/>
          <p:nvPr/>
        </p:nvSpPr>
        <p:spPr>
          <a:xfrm>
            <a:off x="1216097" y="1498067"/>
            <a:ext cx="12373134" cy="89018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2.4. </a:t>
            </a:r>
            <a:r>
              <a:rPr kumimoji="0" lang="en-US" sz="4400" b="1" i="0" u="none" strike="noStrike" kern="1200" cap="none" spc="0" normalizeH="0" baseline="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Bệnh</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do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tuyến</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trùng</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hại</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rễ</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cây</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hồ</a:t>
            </a:r>
            <a:r>
              <a:rPr kumimoji="0" lang="en-US" sz="4400" b="1" i="0" u="none" strike="noStrike" kern="1200" cap="none" spc="0" normalizeH="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F79646">
                    <a:lumMod val="75000"/>
                  </a:srgbClr>
                </a:solidFill>
                <a:effectLst/>
                <a:uLnTx/>
                <a:uFillTx/>
                <a:latin typeface="Arial" panose="020B0604020202020204" pitchFamily="34" charset="0"/>
                <a:ea typeface="+mn-ea"/>
                <a:cs typeface="Arial" panose="020B0604020202020204" pitchFamily="34" charset="0"/>
              </a:rPr>
              <a:t>tiêu</a:t>
            </a:r>
            <a:endParaRPr kumimoji="0" lang="en-US" sz="4400" b="1" i="0" u="none" strike="noStrike" kern="1200" cap="none" spc="0"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endParaRPr>
          </a:p>
        </p:txBody>
      </p:sp>
      <p:sp>
        <p:nvSpPr>
          <p:cNvPr id="22" name="Speech Bubble: Rectangle 21">
            <a:extLst>
              <a:ext uri="{FF2B5EF4-FFF2-40B4-BE49-F238E27FC236}">
                <a16:creationId xmlns:a16="http://schemas.microsoft.com/office/drawing/2014/main" id="{05908C35-895B-4200-9BD0-52E5B5932C2F}"/>
              </a:ext>
            </a:extLst>
          </p:cNvPr>
          <p:cNvSpPr/>
          <p:nvPr/>
        </p:nvSpPr>
        <p:spPr>
          <a:xfrm>
            <a:off x="886688" y="3058055"/>
            <a:ext cx="16620042" cy="306572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fr-FR" sz="3200" dirty="0">
                <a:solidFill>
                  <a:srgbClr val="F79646">
                    <a:lumMod val="50000"/>
                  </a:srgbClr>
                </a:solidFill>
                <a:latin typeface="Arial" panose="020B0604020202020204" pitchFamily="34" charset="0"/>
                <a:ea typeface="Calibri" panose="020F0502020204030204" pitchFamily="34" charset="0"/>
                <a:cs typeface="Arial" panose="020B0604020202020204" pitchFamily="34" charset="0"/>
              </a:rPr>
              <a:t>N</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ghiên</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cứu</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Mục</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2.4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lvl="1" indent="-457200" algn="just">
              <a:lnSpc>
                <a:spcPct val="150000"/>
              </a:lnSpc>
              <a:buFont typeface="Wingdings" panose="05000000000000000000" pitchFamily="2" charset="2"/>
              <a:buChar char="§"/>
            </a:pP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Nguyên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nhân</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triệu</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biện</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pháp</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phòng</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trừ</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bệnh</a:t>
            </a:r>
            <a:r>
              <a:rPr kumimoji="0" lang="fr-FR"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trùng</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hại</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rễ</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cây</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hồ</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noProof="0" dirty="0" err="1">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tiêu</a:t>
            </a:r>
            <a:r>
              <a:rPr kumimoji="0" lang="en-US" sz="3200" b="0" i="0" u="none" strike="noStrike" kern="1200" cap="none" spc="0" normalizeH="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lvl="1" indent="-457200" algn="just">
              <a:lnSpc>
                <a:spcPct val="150000"/>
              </a:lnSpc>
              <a:buFont typeface="Wingdings" panose="05000000000000000000" pitchFamily="2" charset="2"/>
              <a:buChar char="§"/>
            </a:pP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rễ</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hồ</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tiêu</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tuyến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trùng</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nổi</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nốt</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u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sần</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héo</a:t>
            </a:r>
            <a:r>
              <a:rPr lang="fr-FR" sz="32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CDE1859-0B74-46C1-AA7E-66054C6D5D21}"/>
              </a:ext>
            </a:extLst>
          </p:cNvPr>
          <p:cNvPicPr>
            <a:picLocks noChangeAspect="1"/>
          </p:cNvPicPr>
          <p:nvPr/>
        </p:nvPicPr>
        <p:blipFill rotWithShape="1">
          <a:blip r:embed="rId6">
            <a:extLst>
              <a:ext uri="{28A0092B-C50C-407E-A947-70E740481C1C}">
                <a14:useLocalDpi xmlns:a14="http://schemas.microsoft.com/office/drawing/2010/main" val="0"/>
              </a:ext>
            </a:extLst>
          </a:blip>
          <a:srcRect l="40409" t="39622" r="40422" b="38266"/>
          <a:stretch/>
        </p:blipFill>
        <p:spPr>
          <a:xfrm>
            <a:off x="6080246" y="6210048"/>
            <a:ext cx="6191363" cy="4386853"/>
          </a:xfrm>
          <a:prstGeom prst="rect">
            <a:avLst/>
          </a:prstGeom>
        </p:spPr>
      </p:pic>
    </p:spTree>
    <p:extLst>
      <p:ext uri="{BB962C8B-B14F-4D97-AF65-F5344CB8AC3E}">
        <p14:creationId xmlns:p14="http://schemas.microsoft.com/office/powerpoint/2010/main" val="384464880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barn(inVertical)">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barn(inVertical)">
                                      <p:cBhvr>
                                        <p:cTn id="20" dur="500"/>
                                        <p:tgtEl>
                                          <p:spTgt spid="22">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barn(inVertical)">
                                      <p:cBhvr>
                                        <p:cTn id="23"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0723" y="6763943"/>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190" y="5437997"/>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128698" y="5437998"/>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620312" y="6706794"/>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sp>
        <p:nvSpPr>
          <p:cNvPr id="23" name="Rounded Rectangle 14">
            <a:extLst>
              <a:ext uri="{FF2B5EF4-FFF2-40B4-BE49-F238E27FC236}">
                <a16:creationId xmlns:a16="http://schemas.microsoft.com/office/drawing/2014/main" id="{F2E1BCCA-2351-46D5-BC3F-143184EFF145}"/>
              </a:ext>
            </a:extLst>
          </p:cNvPr>
          <p:cNvSpPr/>
          <p:nvPr/>
        </p:nvSpPr>
        <p:spPr>
          <a:xfrm>
            <a:off x="832644" y="602210"/>
            <a:ext cx="16706035" cy="3831258"/>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en-US" sz="3200" dirty="0" err="1">
                <a:solidFill>
                  <a:srgbClr val="FF0000"/>
                </a:solidFill>
                <a:latin typeface="Arial" panose="020B0604020202020204" pitchFamily="34" charset="0"/>
                <a:ea typeface="Calibri" panose="020F0502020204030204" pitchFamily="34" charset="0"/>
                <a:cs typeface="Arial" panose="020B0604020202020204" pitchFamily="34" charset="0"/>
              </a:rPr>
              <a:t>Nguyên</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(Meloidogyne spp.,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Pratylenchus</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spp.,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Xiphinema</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spp.)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chích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hút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bơm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độc</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tố</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vào</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nghẽn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mạch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phồng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to,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giảm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khả</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năng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hấp</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thụ</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dưỡng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chất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khiến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trưởng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kém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Đồng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thời</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gây</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ra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vết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thương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ở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tạo</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điều</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kiện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cho</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nấm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virus, vi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khuẩn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xâm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nhập</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gây</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bệnh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chết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nhanh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chết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chậm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trên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hồ</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tiêu</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5951742" y="6425853"/>
            <a:ext cx="6191363" cy="4017275"/>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832644" y="4985817"/>
            <a:ext cx="16706034" cy="1768601"/>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a:solidFill>
                  <a:srgbClr val="FF0000"/>
                </a:solidFill>
                <a:latin typeface="Arial" panose="020B0604020202020204" pitchFamily="34" charset="0"/>
                <a:ea typeface="Calibri" panose="020F0502020204030204" pitchFamily="34" charset="0"/>
                <a:cs typeface="Arial" panose="020B0604020202020204" pitchFamily="34" charset="0"/>
              </a:rPr>
              <a:t>Triệu</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FF0000"/>
                </a:solidFill>
                <a:latin typeface="Arial" panose="020B0604020202020204" pitchFamily="34" charset="0"/>
                <a:ea typeface="Calibri" panose="020F0502020204030204" pitchFamily="34" charset="0"/>
                <a:cs typeface="Arial" panose="020B0604020202020204" pitchFamily="34" charset="0"/>
              </a:rPr>
              <a:t>chứng</a:t>
            </a: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trưởng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kém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cằn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cỗi</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hệ</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kém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có</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các</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khối</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u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sần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dưới</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gốc</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lên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trên</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héo</a:t>
            </a:r>
            <a:r>
              <a:rPr lang="en-US" sz="32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263799"/>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0120" y="8025966"/>
            <a:ext cx="1862330"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793" y="6700020"/>
            <a:ext cx="838923"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99301" y="6700021"/>
            <a:ext cx="838923"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90915" y="7968817"/>
            <a:ext cx="1862330"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314114" y="9261770"/>
            <a:ext cx="1822102"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5880230" y="6237662"/>
            <a:ext cx="6527540" cy="4294713"/>
          </a:xfrm>
          <a:prstGeom prst="rect">
            <a:avLst/>
          </a:prstGeom>
        </p:spPr>
      </p:pic>
      <p:sp>
        <p:nvSpPr>
          <p:cNvPr id="25" name="Rounded Rectangle 14">
            <a:extLst>
              <a:ext uri="{FF2B5EF4-FFF2-40B4-BE49-F238E27FC236}">
                <a16:creationId xmlns:a16="http://schemas.microsoft.com/office/drawing/2014/main" id="{DC8B80A6-916B-44C2-AF12-05A1F0D9D1D4}"/>
              </a:ext>
            </a:extLst>
          </p:cNvPr>
          <p:cNvSpPr/>
          <p:nvPr/>
        </p:nvSpPr>
        <p:spPr>
          <a:xfrm>
            <a:off x="1070707" y="1211098"/>
            <a:ext cx="16146585" cy="4751762"/>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600" dirty="0" err="1">
                <a:solidFill>
                  <a:srgbClr val="FF0000"/>
                </a:solidFill>
                <a:latin typeface="Arial" panose="020B0604020202020204" pitchFamily="34" charset="0"/>
                <a:ea typeface="Calibri" panose="020F0502020204030204" pitchFamily="34" charset="0"/>
                <a:cs typeface="Arial" panose="020B0604020202020204" pitchFamily="34" charset="0"/>
              </a:rPr>
              <a:t>Biện</a:t>
            </a:r>
            <a:r>
              <a:rPr lang="fr-FR" sz="36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FF0000"/>
                </a:solidFill>
                <a:latin typeface="Arial" panose="020B0604020202020204" pitchFamily="34" charset="0"/>
                <a:ea typeface="Calibri" panose="020F0502020204030204" pitchFamily="34" charset="0"/>
                <a:cs typeface="Arial" panose="020B0604020202020204" pitchFamily="34" charset="0"/>
              </a:rPr>
              <a:t>pháp</a:t>
            </a:r>
            <a:r>
              <a:rPr lang="fr-FR" sz="36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FF0000"/>
                </a:solidFill>
                <a:latin typeface="Arial" panose="020B0604020202020204" pitchFamily="34" charset="0"/>
                <a:ea typeface="Calibri" panose="020F0502020204030204" pitchFamily="34" charset="0"/>
                <a:cs typeface="Arial" panose="020B0604020202020204" pitchFamily="34" charset="0"/>
              </a:rPr>
              <a:t>phòng</a:t>
            </a:r>
            <a:r>
              <a:rPr lang="fr-FR" sz="36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FF0000"/>
                </a:solidFill>
                <a:latin typeface="Arial" panose="020B0604020202020204" pitchFamily="34" charset="0"/>
                <a:ea typeface="Calibri" panose="020F0502020204030204" pitchFamily="34" charset="0"/>
                <a:cs typeface="Arial" panose="020B0604020202020204" pitchFamily="34" charset="0"/>
              </a:rPr>
              <a:t>trừ</a:t>
            </a:r>
            <a:r>
              <a:rPr lang="fr-FR" sz="36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đào</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mương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thoát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nước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để</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chế</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lan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tăng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cường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bón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vôi</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bón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phân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hữu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hoai</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mục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tránh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tổn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thương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có</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tính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kháng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như</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cúc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vạn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thọ</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thầu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dầu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củ</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đậu</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ruốc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ủ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gốc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để</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diệt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thuốc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hoá</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học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đặc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trị</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trừ</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5937846"/>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ECB7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439" y="7527672"/>
            <a:ext cx="1888408" cy="205668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74" y="6201726"/>
            <a:ext cx="850670" cy="130689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013982" y="6201727"/>
            <a:ext cx="850670" cy="1306896"/>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505596" y="7470523"/>
            <a:ext cx="1888408" cy="20566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28794" y="8763476"/>
            <a:ext cx="1847617" cy="1679652"/>
          </a:xfrm>
          <a:prstGeom prst="rect">
            <a:avLst/>
          </a:prstGeom>
        </p:spPr>
      </p:pic>
      <p:pic>
        <p:nvPicPr>
          <p:cNvPr id="24" name="Picture 23">
            <a:extLst>
              <a:ext uri="{FF2B5EF4-FFF2-40B4-BE49-F238E27FC236}">
                <a16:creationId xmlns:a16="http://schemas.microsoft.com/office/drawing/2014/main" id="{E3BE5825-FF47-419D-9949-3EE156C3862F}"/>
              </a:ext>
            </a:extLst>
          </p:cNvPr>
          <p:cNvPicPr>
            <a:picLocks noChangeAspect="1"/>
          </p:cNvPicPr>
          <p:nvPr/>
        </p:nvPicPr>
        <p:blipFill rotWithShape="1">
          <a:blip r:embed="rId8">
            <a:extLst>
              <a:ext uri="{28A0092B-C50C-407E-A947-70E740481C1C}">
                <a14:useLocalDpi xmlns:a14="http://schemas.microsoft.com/office/drawing/2010/main" val="0"/>
              </a:ext>
            </a:extLst>
          </a:blip>
          <a:srcRect l="40409" t="39622" r="40422" b="38266"/>
          <a:stretch/>
        </p:blipFill>
        <p:spPr>
          <a:xfrm>
            <a:off x="6204121" y="6754838"/>
            <a:ext cx="6191363" cy="4017275"/>
          </a:xfrm>
          <a:prstGeom prst="rect">
            <a:avLst/>
          </a:prstGeom>
        </p:spPr>
      </p:pic>
      <p:sp>
        <p:nvSpPr>
          <p:cNvPr id="15" name="Rounded Rectangle 14">
            <a:extLst>
              <a:ext uri="{FF2B5EF4-FFF2-40B4-BE49-F238E27FC236}">
                <a16:creationId xmlns:a16="http://schemas.microsoft.com/office/drawing/2014/main" id="{D0F6B260-4E3E-449E-82CE-40B1627F2581}"/>
              </a:ext>
            </a:extLst>
          </p:cNvPr>
          <p:cNvSpPr/>
          <p:nvPr/>
        </p:nvSpPr>
        <p:spPr>
          <a:xfrm>
            <a:off x="2656114" y="3513905"/>
            <a:ext cx="14357867" cy="2911948"/>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Do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chích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hút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bơm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độc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tố</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vào</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rễ</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nghẽn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mạch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phồng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to,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giảm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khả</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năng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hấp</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thụ</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nước</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dưỡng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chất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khiến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trưởng</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kém</a:t>
            </a:r>
            <a:r>
              <a:rPr lang="fr-FR" sz="3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3ADD735A-1A79-42AD-A71F-8BDBC38817CA}"/>
              </a:ext>
            </a:extLst>
          </p:cNvPr>
          <p:cNvSpPr/>
          <p:nvPr/>
        </p:nvSpPr>
        <p:spPr>
          <a:xfrm>
            <a:off x="1585626" y="759795"/>
            <a:ext cx="15428355" cy="2050181"/>
          </a:xfrm>
          <a:prstGeom prst="wedgeRoundRectCallout">
            <a:avLst>
              <a:gd name="adj1" fmla="val -58818"/>
              <a:gd name="adj2" fmla="val 48902"/>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sao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rễ</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hồ</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tiêu</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lại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nổi</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các</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nốt</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u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sần</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héo</a:t>
            </a:r>
            <a:r>
              <a:rPr lang="fr-FR" sz="36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accent6">
                  <a:lumMod val="50000"/>
                </a:schemeClr>
              </a:solidFill>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01072AD-4E30-4263-8788-CFFD919F8E74}"/>
              </a:ext>
            </a:extLst>
          </p:cNvPr>
          <p:cNvSpPr/>
          <p:nvPr/>
        </p:nvSpPr>
        <p:spPr>
          <a:xfrm>
            <a:off x="865289" y="4001074"/>
            <a:ext cx="1204722" cy="16480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6879046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7169763"/>
            <a:ext cx="652285" cy="1002113"/>
          </a:xfrm>
          <a:prstGeom prst="rect">
            <a:avLst/>
          </a:prstGeom>
        </p:spPr>
      </p:pic>
      <p:sp>
        <p:nvSpPr>
          <p:cNvPr id="17" name="Speech Bubble: Rectangle 16">
            <a:extLst>
              <a:ext uri="{FF2B5EF4-FFF2-40B4-BE49-F238E27FC236}">
                <a16:creationId xmlns:a16="http://schemas.microsoft.com/office/drawing/2014/main" id="{1A1BC175-BDAB-48A9-AF94-3C746F0A8967}"/>
              </a:ext>
            </a:extLst>
          </p:cNvPr>
          <p:cNvSpPr/>
          <p:nvPr/>
        </p:nvSpPr>
        <p:spPr>
          <a:xfrm>
            <a:off x="1181099" y="1867352"/>
            <a:ext cx="15925800" cy="174146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Quan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sát</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hình</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14.8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mô</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tả</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đặc</a:t>
            </a:r>
            <a:r>
              <a:rPr lang="en-US" sz="3600" noProof="0" dirty="0">
                <a:solidFill>
                  <a:prstClr val="white"/>
                </a:solidFill>
                <a:latin typeface="Arial" panose="020B0604020202020204" pitchFamily="34" charset="0"/>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điểm</a:t>
            </a:r>
            <a:r>
              <a:rPr lang="en-US" sz="3600" noProof="0" dirty="0">
                <a:solidFill>
                  <a:prstClr val="white"/>
                </a:solidFill>
                <a:latin typeface="Arial" panose="020B0604020202020204" pitchFamily="34" charset="0"/>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cấu</a:t>
            </a:r>
            <a:r>
              <a:rPr lang="en-US" sz="3600" noProof="0" dirty="0">
                <a:solidFill>
                  <a:prstClr val="white"/>
                </a:solidFill>
                <a:latin typeface="Arial" panose="020B0604020202020204" pitchFamily="34" charset="0"/>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tạo</a:t>
            </a:r>
            <a:r>
              <a:rPr lang="en-US" sz="3600" noProof="0" dirty="0">
                <a:solidFill>
                  <a:prstClr val="white"/>
                </a:solidFill>
                <a:latin typeface="Arial" panose="020B0604020202020204" pitchFamily="34" charset="0"/>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của</a:t>
            </a:r>
            <a:r>
              <a:rPr lang="en-US" sz="3600" noProof="0" dirty="0">
                <a:solidFill>
                  <a:prstClr val="white"/>
                </a:solidFill>
                <a:latin typeface="Arial" panose="020B0604020202020204" pitchFamily="34" charset="0"/>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tuyến</a:t>
            </a:r>
            <a:r>
              <a:rPr lang="en-US" sz="3600" noProof="0" dirty="0">
                <a:solidFill>
                  <a:prstClr val="white"/>
                </a:solidFill>
                <a:latin typeface="Arial" panose="020B0604020202020204" pitchFamily="34" charset="0"/>
                <a:cs typeface="Arial" panose="020B0604020202020204" pitchFamily="34" charset="0"/>
              </a:rPr>
              <a:t> </a:t>
            </a:r>
            <a:r>
              <a:rPr lang="en-US" sz="3600" noProof="0" dirty="0" err="1">
                <a:solidFill>
                  <a:prstClr val="white"/>
                </a:solidFill>
                <a:latin typeface="Arial" panose="020B0604020202020204" pitchFamily="34" charset="0"/>
                <a:cs typeface="Arial" panose="020B0604020202020204" pitchFamily="34" charset="0"/>
              </a:rPr>
              <a:t>trùng</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triệu</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chứng</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của</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bệnh</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tuyến</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trùng</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hại</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cây</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hồ</a:t>
            </a:r>
            <a:r>
              <a:rPr lang="en-US" sz="3600" dirty="0">
                <a:solidFill>
                  <a:prstClr val="white"/>
                </a:solidFill>
                <a:latin typeface="Arial" panose="020B0604020202020204" pitchFamily="34" charset="0"/>
                <a:cs typeface="Arial" panose="020B0604020202020204" pitchFamily="34" charset="0"/>
              </a:rPr>
              <a:t> </a:t>
            </a:r>
            <a:r>
              <a:rPr lang="en-US" sz="3600" dirty="0" err="1">
                <a:solidFill>
                  <a:prstClr val="white"/>
                </a:solidFill>
                <a:latin typeface="Arial" panose="020B0604020202020204" pitchFamily="34" charset="0"/>
                <a:cs typeface="Arial" panose="020B0604020202020204" pitchFamily="34" charset="0"/>
              </a:rPr>
              <a:t>tiêu</a:t>
            </a:r>
            <a:r>
              <a:rPr lang="en-US" sz="3600" dirty="0">
                <a:solidFill>
                  <a:prstClr val="white"/>
                </a:solidFill>
                <a:latin typeface="Arial" panose="020B0604020202020204" pitchFamily="34" charset="0"/>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C998E65-0A6F-4563-BB3E-974A2E600C2F}"/>
              </a:ext>
            </a:extLst>
          </p:cNvPr>
          <p:cNvSpPr txBox="1"/>
          <p:nvPr/>
        </p:nvSpPr>
        <p:spPr>
          <a:xfrm>
            <a:off x="7071562" y="355413"/>
            <a:ext cx="4191000" cy="11848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Luyện</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tập</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a:t>
            </a:r>
          </a:p>
        </p:txBody>
      </p:sp>
      <p:pic>
        <p:nvPicPr>
          <p:cNvPr id="4" name="Picture 3">
            <a:extLst>
              <a:ext uri="{FF2B5EF4-FFF2-40B4-BE49-F238E27FC236}">
                <a16:creationId xmlns:a16="http://schemas.microsoft.com/office/drawing/2014/main" id="{CFE208CE-CB41-41CF-A19F-B2D248E7C169}"/>
              </a:ext>
            </a:extLst>
          </p:cNvPr>
          <p:cNvPicPr>
            <a:picLocks noChangeAspect="1"/>
          </p:cNvPicPr>
          <p:nvPr/>
        </p:nvPicPr>
        <p:blipFill>
          <a:blip r:embed="rId12"/>
          <a:stretch>
            <a:fillRect/>
          </a:stretch>
        </p:blipFill>
        <p:spPr>
          <a:xfrm>
            <a:off x="610203" y="4262939"/>
            <a:ext cx="17067592" cy="5348184"/>
          </a:xfrm>
          <a:prstGeom prst="rect">
            <a:avLst/>
          </a:prstGeom>
        </p:spPr>
      </p:pic>
    </p:spTree>
    <p:extLst>
      <p:ext uri="{BB962C8B-B14F-4D97-AF65-F5344CB8AC3E}">
        <p14:creationId xmlns:p14="http://schemas.microsoft.com/office/powerpoint/2010/main" val="1624466430"/>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grpSp>
        <p:nvGrpSpPr>
          <p:cNvPr id="2" name="Group 2"/>
          <p:cNvGrpSpPr/>
          <p:nvPr/>
        </p:nvGrpSpPr>
        <p:grpSpPr>
          <a:xfrm>
            <a:off x="0" y="7976068"/>
            <a:ext cx="18288000" cy="2493880"/>
            <a:chOff x="0" y="0"/>
            <a:chExt cx="6186311" cy="843609"/>
          </a:xfrm>
        </p:grpSpPr>
        <p:sp>
          <p:nvSpPr>
            <p:cNvPr id="3" name="Freeform 3"/>
            <p:cNvSpPr/>
            <p:nvPr/>
          </p:nvSpPr>
          <p:spPr>
            <a:xfrm>
              <a:off x="0" y="0"/>
              <a:ext cx="6186311" cy="843609"/>
            </a:xfrm>
            <a:custGeom>
              <a:avLst/>
              <a:gdLst/>
              <a:ahLst/>
              <a:cxnLst/>
              <a:rect l="l" t="t" r="r" b="b"/>
              <a:pathLst>
                <a:path w="6186311" h="843609">
                  <a:moveTo>
                    <a:pt x="0" y="0"/>
                  </a:moveTo>
                  <a:lnTo>
                    <a:pt x="6186311" y="0"/>
                  </a:lnTo>
                  <a:lnTo>
                    <a:pt x="6186311" y="843609"/>
                  </a:lnTo>
                  <a:lnTo>
                    <a:pt x="0" y="843609"/>
                  </a:lnTo>
                  <a:close/>
                </a:path>
              </a:pathLst>
            </a:custGeom>
            <a:solidFill>
              <a:srgbClr val="000000">
                <a:alpha val="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44" b="31324"/>
          <a:stretch>
            <a:fillRect/>
          </a:stretch>
        </p:blipFill>
        <p:spPr>
          <a:xfrm>
            <a:off x="-178714" y="7498152"/>
            <a:ext cx="18742690" cy="277206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85273" y="3924300"/>
            <a:ext cx="6955605" cy="483414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886200" y="2837904"/>
            <a:ext cx="1086396" cy="1086396"/>
          </a:xfrm>
          <a:prstGeom prst="rect">
            <a:avLst/>
          </a:prstGeom>
        </p:spPr>
      </p:pic>
      <p:sp>
        <p:nvSpPr>
          <p:cNvPr id="8" name="TextBox 8"/>
          <p:cNvSpPr txBox="1"/>
          <p:nvPr/>
        </p:nvSpPr>
        <p:spPr>
          <a:xfrm>
            <a:off x="7444923" y="1233927"/>
            <a:ext cx="8991600" cy="1335237"/>
          </a:xfrm>
          <a:prstGeom prst="rect">
            <a:avLst/>
          </a:prstGeom>
        </p:spPr>
        <p:txBody>
          <a:bodyPr wrap="square" lIns="0" tIns="0" rIns="0" bIns="0" rtlCol="0" anchor="t">
            <a:spAutoFit/>
          </a:bodyPr>
          <a:lstStyle/>
          <a:p>
            <a:pPr algn="ctr">
              <a:lnSpc>
                <a:spcPct val="150000"/>
              </a:lnSpc>
              <a:spcBef>
                <a:spcPct val="0"/>
              </a:spcBef>
            </a:pPr>
            <a:r>
              <a:rPr lang="en-US" sz="6600" b="1" dirty="0">
                <a:solidFill>
                  <a:srgbClr val="A5A355"/>
                </a:solidFill>
                <a:latin typeface="Arial" panose="020B0604020202020204" pitchFamily="34" charset="0"/>
                <a:cs typeface="Arial" panose="020B0604020202020204" pitchFamily="34" charset="0"/>
              </a:rPr>
              <a:t>NỘI DUNG BÀI HỌC</a:t>
            </a:r>
          </a:p>
        </p:txBody>
      </p:sp>
      <p:sp>
        <p:nvSpPr>
          <p:cNvPr id="11" name="TextBox 10">
            <a:extLst>
              <a:ext uri="{FF2B5EF4-FFF2-40B4-BE49-F238E27FC236}">
                <a16:creationId xmlns:a16="http://schemas.microsoft.com/office/drawing/2014/main" id="{F5F5C5B7-07B4-4B1D-B6FF-2E53255FEF4A}"/>
              </a:ext>
            </a:extLst>
          </p:cNvPr>
          <p:cNvSpPr txBox="1"/>
          <p:nvPr/>
        </p:nvSpPr>
        <p:spPr>
          <a:xfrm>
            <a:off x="7010400" y="3326207"/>
            <a:ext cx="8458200" cy="90159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1. </a:t>
            </a:r>
            <a:r>
              <a:rPr lang="en-US" sz="4000" b="1" dirty="0" err="1">
                <a:latin typeface="Arial" panose="020B0604020202020204" pitchFamily="34" charset="0"/>
                <a:cs typeface="Arial" panose="020B0604020202020204" pitchFamily="34" charset="0"/>
              </a:rPr>
              <a:t>Khái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niệm</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bệnh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trồng</a:t>
            </a:r>
            <a:endParaRPr lang="en-US" sz="40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ED046AD-E0C6-4419-85C8-6522F1C85465}"/>
              </a:ext>
            </a:extLst>
          </p:cNvPr>
          <p:cNvSpPr txBox="1"/>
          <p:nvPr/>
        </p:nvSpPr>
        <p:spPr>
          <a:xfrm>
            <a:off x="7010400" y="4863399"/>
            <a:ext cx="10439400" cy="90159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2.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bệnh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trồng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a:t>
            </a:r>
            <a:r>
              <a:rPr lang="vi-VN" sz="4000" b="1" dirty="0">
                <a:latin typeface="Arial" panose="020B0604020202020204" pitchFamily="34" charset="0"/>
                <a:cs typeface="Arial" panose="020B0604020202020204" pitchFamily="34" charset="0"/>
              </a:rPr>
              <a:t>ư</a:t>
            </a:r>
            <a:r>
              <a:rPr lang="en-US" sz="4000" b="1" dirty="0" err="1">
                <a:latin typeface="Arial" panose="020B0604020202020204" pitchFamily="34" charset="0"/>
                <a:cs typeface="Arial" panose="020B0604020202020204" pitchFamily="34" charset="0"/>
              </a:rPr>
              <a:t>ờng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gặp</a:t>
            </a:r>
            <a:endParaRPr lang="en-US" sz="4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02558" y="7169763"/>
            <a:ext cx="652285" cy="1002113"/>
          </a:xfrm>
          <a:prstGeom prst="rect">
            <a:avLst/>
          </a:prstGeom>
        </p:spPr>
      </p:pic>
      <p:sp>
        <p:nvSpPr>
          <p:cNvPr id="11" name="Rounded Rectangle 14">
            <a:extLst>
              <a:ext uri="{FF2B5EF4-FFF2-40B4-BE49-F238E27FC236}">
                <a16:creationId xmlns:a16="http://schemas.microsoft.com/office/drawing/2014/main" id="{7C09D9C4-5742-4C7E-9DE4-D48C756B3F74}"/>
              </a:ext>
            </a:extLst>
          </p:cNvPr>
          <p:cNvSpPr/>
          <p:nvPr/>
        </p:nvSpPr>
        <p:spPr>
          <a:xfrm>
            <a:off x="1580261" y="6790247"/>
            <a:ext cx="15173601" cy="2583704"/>
          </a:xfrm>
          <a:prstGeom prst="roundRect">
            <a:avLst/>
          </a:prstGeom>
          <a:solidFill>
            <a:schemeClr val="accent4">
              <a:lumMod val="20000"/>
              <a:lumOff val="80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Wingdings" panose="05000000000000000000" pitchFamily="2" charset="2"/>
              <a:buChar char="§"/>
            </a:pPr>
            <a:r>
              <a:rPr lang="vi-VN" sz="3200" dirty="0">
                <a:solidFill>
                  <a:srgbClr val="002060"/>
                </a:solidFill>
              </a:rPr>
              <a:t>Đặc điểm cấu tạo của tuyến trùng: thực quản, kim chích, cơ quan sinh dục.</a:t>
            </a:r>
          </a:p>
          <a:p>
            <a:pPr marL="457200" indent="-457200" algn="just">
              <a:lnSpc>
                <a:spcPct val="150000"/>
              </a:lnSpc>
              <a:buFont typeface="Wingdings" panose="05000000000000000000" pitchFamily="2" charset="2"/>
              <a:buChar char="§"/>
            </a:pPr>
            <a:r>
              <a:rPr lang="vi-VN" sz="3200" dirty="0">
                <a:solidFill>
                  <a:srgbClr val="002060"/>
                </a:solidFill>
              </a:rPr>
              <a:t>Triệu chứng: cây sinh trưởng kém cằn cỗi; hệ rễ kém phát triển, có các khối u sần.  Lá bị vàng từ dưới gốc lên trên làm cây bị héo.</a:t>
            </a:r>
          </a:p>
        </p:txBody>
      </p:sp>
      <p:pic>
        <p:nvPicPr>
          <p:cNvPr id="10" name="Picture 9">
            <a:extLst>
              <a:ext uri="{FF2B5EF4-FFF2-40B4-BE49-F238E27FC236}">
                <a16:creationId xmlns:a16="http://schemas.microsoft.com/office/drawing/2014/main" id="{2A6635B9-D6C1-456F-8EAB-48637DA5A473}"/>
              </a:ext>
            </a:extLst>
          </p:cNvPr>
          <p:cNvPicPr>
            <a:picLocks noChangeAspect="1"/>
          </p:cNvPicPr>
          <p:nvPr/>
        </p:nvPicPr>
        <p:blipFill>
          <a:blip r:embed="rId12"/>
          <a:stretch>
            <a:fillRect/>
          </a:stretch>
        </p:blipFill>
        <p:spPr>
          <a:xfrm>
            <a:off x="610204" y="763312"/>
            <a:ext cx="17067592" cy="5348184"/>
          </a:xfrm>
          <a:prstGeom prst="rect">
            <a:avLst/>
          </a:prstGeom>
        </p:spPr>
      </p:pic>
    </p:spTree>
    <p:extLst>
      <p:ext uri="{BB962C8B-B14F-4D97-AF65-F5344CB8AC3E}">
        <p14:creationId xmlns:p14="http://schemas.microsoft.com/office/powerpoint/2010/main" val="42530276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98" r="12815" b="67703"/>
          <a:stretch>
            <a:fillRect/>
          </a:stretch>
        </p:blipFill>
        <p:spPr>
          <a:xfrm>
            <a:off x="0" y="9511501"/>
            <a:ext cx="18510070" cy="146874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198877" y="-2967778"/>
            <a:ext cx="5130245" cy="6171641"/>
          </a:xfrm>
          <a:prstGeom prst="rect">
            <a:avLst/>
          </a:prstGeom>
        </p:spPr>
      </p:pic>
      <p:sp>
        <p:nvSpPr>
          <p:cNvPr id="19" name="TextBox 19"/>
          <p:cNvSpPr txBox="1"/>
          <p:nvPr/>
        </p:nvSpPr>
        <p:spPr>
          <a:xfrm>
            <a:off x="3320500" y="4610083"/>
            <a:ext cx="546646" cy="518777"/>
          </a:xfrm>
          <a:prstGeom prst="rect">
            <a:avLst/>
          </a:prstGeom>
        </p:spPr>
        <p:txBody>
          <a:bodyPr lIns="0" tIns="0" rIns="0" bIns="0" rtlCol="0" anchor="t">
            <a:spAutoFit/>
          </a:bodyPr>
          <a:lstStyle/>
          <a:p>
            <a:pPr marL="0" marR="0" lvl="0" indent="0" algn="ctr" defTabSz="914400" rtl="0" eaLnBrk="1" fontAlgn="auto" latinLnBrk="0" hangingPunct="1">
              <a:lnSpc>
                <a:spcPts val="3865"/>
              </a:lnSpc>
              <a:spcBef>
                <a:spcPct val="0"/>
              </a:spcBef>
              <a:spcAft>
                <a:spcPts val="0"/>
              </a:spcAft>
              <a:buClrTx/>
              <a:buSzTx/>
              <a:buFontTx/>
              <a:buNone/>
              <a:tabLst/>
              <a:defRPr/>
            </a:pPr>
            <a:r>
              <a:rPr kumimoji="0" lang="en-US" sz="3904" b="0" i="0" u="none" strike="noStrike" kern="1200" cap="none" spc="0" normalizeH="0" baseline="0" noProof="0">
                <a:ln>
                  <a:noFill/>
                </a:ln>
                <a:solidFill>
                  <a:srgbClr val="FFE7D3"/>
                </a:solidFill>
                <a:effectLst/>
                <a:uLnTx/>
                <a:uFillTx/>
                <a:latin typeface="Barriecito Bold"/>
                <a:ea typeface="+mn-ea"/>
                <a:cs typeface="+mn-cs"/>
              </a:rPr>
              <a:t>1</a:t>
            </a:r>
          </a:p>
        </p:txBody>
      </p:sp>
      <p:sp>
        <p:nvSpPr>
          <p:cNvPr id="20" name="TextBox 20"/>
          <p:cNvSpPr txBox="1"/>
          <p:nvPr/>
        </p:nvSpPr>
        <p:spPr>
          <a:xfrm>
            <a:off x="8842809" y="4610083"/>
            <a:ext cx="510197" cy="518777"/>
          </a:xfrm>
          <a:prstGeom prst="rect">
            <a:avLst/>
          </a:prstGeom>
        </p:spPr>
        <p:txBody>
          <a:bodyPr lIns="0" tIns="0" rIns="0" bIns="0" rtlCol="0" anchor="t">
            <a:spAutoFit/>
          </a:bodyPr>
          <a:lstStyle/>
          <a:p>
            <a:pPr marL="0" marR="0" lvl="0" indent="0" algn="ctr" defTabSz="914400" rtl="0" eaLnBrk="1" fontAlgn="auto" latinLnBrk="0" hangingPunct="1">
              <a:lnSpc>
                <a:spcPts val="3865"/>
              </a:lnSpc>
              <a:spcBef>
                <a:spcPct val="0"/>
              </a:spcBef>
              <a:spcAft>
                <a:spcPts val="0"/>
              </a:spcAft>
              <a:buClrTx/>
              <a:buSzTx/>
              <a:buFontTx/>
              <a:buNone/>
              <a:tabLst/>
              <a:defRPr/>
            </a:pPr>
            <a:r>
              <a:rPr kumimoji="0" lang="en-US" sz="3904" b="0" i="0" u="none" strike="noStrike" kern="1200" cap="none" spc="0" normalizeH="0" baseline="0" noProof="0">
                <a:ln>
                  <a:noFill/>
                </a:ln>
                <a:solidFill>
                  <a:srgbClr val="FFE7D3"/>
                </a:solidFill>
                <a:effectLst/>
                <a:uLnTx/>
                <a:uFillTx/>
                <a:latin typeface="Barriecito Bold"/>
                <a:ea typeface="+mn-ea"/>
                <a:cs typeface="+mn-cs"/>
              </a:rPr>
              <a:t>2</a:t>
            </a:r>
          </a:p>
        </p:txBody>
      </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8889" y="8626007"/>
            <a:ext cx="3101130" cy="2830486"/>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555959" y="8626007"/>
            <a:ext cx="3101130" cy="2830486"/>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1115" y="282192"/>
            <a:ext cx="1338286" cy="1493016"/>
          </a:xfrm>
          <a:prstGeom prst="rect">
            <a:avLst/>
          </a:prstGeom>
        </p:spPr>
      </p:pic>
      <p:sp>
        <p:nvSpPr>
          <p:cNvPr id="29" name="TextBox 28">
            <a:extLst>
              <a:ext uri="{FF2B5EF4-FFF2-40B4-BE49-F238E27FC236}">
                <a16:creationId xmlns:a16="http://schemas.microsoft.com/office/drawing/2014/main" id="{411BC41A-5B57-4E85-93BA-68F3074F8060}"/>
              </a:ext>
            </a:extLst>
          </p:cNvPr>
          <p:cNvSpPr txBox="1"/>
          <p:nvPr/>
        </p:nvSpPr>
        <p:spPr>
          <a:xfrm>
            <a:off x="3384602" y="282192"/>
            <a:ext cx="11430000" cy="13062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LUYỆN TẬP</a:t>
            </a:r>
          </a:p>
        </p:txBody>
      </p:sp>
      <p:sp>
        <p:nvSpPr>
          <p:cNvPr id="30" name="Speech Bubble: Rectangle 29">
            <a:extLst>
              <a:ext uri="{FF2B5EF4-FFF2-40B4-BE49-F238E27FC236}">
                <a16:creationId xmlns:a16="http://schemas.microsoft.com/office/drawing/2014/main" id="{8D113C5D-61B8-4791-9433-46E1DF610D6E}"/>
              </a:ext>
            </a:extLst>
          </p:cNvPr>
          <p:cNvSpPr/>
          <p:nvPr/>
        </p:nvSpPr>
        <p:spPr>
          <a:xfrm>
            <a:off x="1303676" y="1873746"/>
            <a:ext cx="15688924" cy="2486630"/>
          </a:xfrm>
          <a:prstGeom prst="wedgeRectCallou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defRPr/>
            </a:pPr>
            <a:r>
              <a:rPr kumimoji="0" lang="en-US" sz="3600" b="0" i="0" strike="noStrike" kern="1200" cap="none" spc="0" normalizeH="0" baseline="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Các</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nhóm</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chuẩn</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bị</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video,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hình</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ảnh</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về</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một</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số</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loại</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bệnh</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hại</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cây</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trồng</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Em</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hãy</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quan</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sát</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video,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hình</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ảnh</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của</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nhóm</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bạn</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và</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ghi</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kết</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quả</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quan</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sát</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vào</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a:t>
            </a:r>
            <a:r>
              <a:rPr kumimoji="0" lang="en-US" sz="3600" b="0" i="0" strike="noStrike" kern="1200" cap="none" spc="0" normalizeH="0" noProof="0" dirty="0" err="1">
                <a:ln>
                  <a:noFill/>
                </a:ln>
                <a:solidFill>
                  <a:schemeClr val="accent2">
                    <a:lumMod val="75000"/>
                  </a:schemeClr>
                </a:solidFill>
                <a:effectLst/>
                <a:uLnTx/>
                <a:uFillTx/>
                <a:latin typeface="Arial" panose="020B0604020202020204" pitchFamily="34" charset="0"/>
                <a:ea typeface="+mn-ea"/>
                <a:cs typeface="Arial" panose="020B0604020202020204" pitchFamily="34" charset="0"/>
              </a:rPr>
              <a:t>Bảng</a:t>
            </a:r>
            <a:r>
              <a:rPr kumimoji="0" lang="en-US" sz="3600" b="0" i="0" strike="noStrike" kern="1200" cap="none" spc="0" normalizeH="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14.1.</a:t>
            </a:r>
            <a:endParaRPr kumimoji="0" lang="en-US" sz="3600" b="0" i="0"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graphicFrame>
        <p:nvGraphicFramePr>
          <p:cNvPr id="33" name="Table 32">
            <a:extLst>
              <a:ext uri="{FF2B5EF4-FFF2-40B4-BE49-F238E27FC236}">
                <a16:creationId xmlns:a16="http://schemas.microsoft.com/office/drawing/2014/main" id="{506B14CA-FD76-470A-97FD-D551EB118482}"/>
              </a:ext>
            </a:extLst>
          </p:cNvPr>
          <p:cNvGraphicFramePr>
            <a:graphicFrameLocks noGrp="1"/>
          </p:cNvGraphicFramePr>
          <p:nvPr>
            <p:extLst>
              <p:ext uri="{D42A27DB-BD31-4B8C-83A1-F6EECF244321}">
                <p14:modId xmlns:p14="http://schemas.microsoft.com/office/powerpoint/2010/main" val="4189964454"/>
              </p:ext>
            </p:extLst>
          </p:nvPr>
        </p:nvGraphicFramePr>
        <p:xfrm>
          <a:off x="1610774" y="5128860"/>
          <a:ext cx="15066452" cy="4894255"/>
        </p:xfrm>
        <a:graphic>
          <a:graphicData uri="http://schemas.openxmlformats.org/drawingml/2006/table">
            <a:tbl>
              <a:tblPr firstRow="1" bandRow="1">
                <a:tableStyleId>{21E4AEA4-8DFA-4A89-87EB-49C32662AFE0}</a:tableStyleId>
              </a:tblPr>
              <a:tblGrid>
                <a:gridCol w="3766613">
                  <a:extLst>
                    <a:ext uri="{9D8B030D-6E8A-4147-A177-3AD203B41FA5}">
                      <a16:colId xmlns:a16="http://schemas.microsoft.com/office/drawing/2014/main" val="450554086"/>
                    </a:ext>
                  </a:extLst>
                </a:gridCol>
                <a:gridCol w="3766613">
                  <a:extLst>
                    <a:ext uri="{9D8B030D-6E8A-4147-A177-3AD203B41FA5}">
                      <a16:colId xmlns:a16="http://schemas.microsoft.com/office/drawing/2014/main" val="2398557759"/>
                    </a:ext>
                  </a:extLst>
                </a:gridCol>
                <a:gridCol w="3766613">
                  <a:extLst>
                    <a:ext uri="{9D8B030D-6E8A-4147-A177-3AD203B41FA5}">
                      <a16:colId xmlns:a16="http://schemas.microsoft.com/office/drawing/2014/main" val="322383514"/>
                    </a:ext>
                  </a:extLst>
                </a:gridCol>
                <a:gridCol w="3766613">
                  <a:extLst>
                    <a:ext uri="{9D8B030D-6E8A-4147-A177-3AD203B41FA5}">
                      <a16:colId xmlns:a16="http://schemas.microsoft.com/office/drawing/2014/main" val="2279871640"/>
                    </a:ext>
                  </a:extLst>
                </a:gridCol>
              </a:tblGrid>
              <a:tr h="1697809">
                <a:tc>
                  <a:txBody>
                    <a:bodyPr/>
                    <a:lstStyle/>
                    <a:p>
                      <a:pPr algn="ctr">
                        <a:lnSpc>
                          <a:spcPct val="150000"/>
                        </a:lnSpc>
                      </a:pPr>
                      <a:r>
                        <a:rPr lang="en-US" sz="3200" dirty="0" err="1">
                          <a:latin typeface="Arial" panose="020B0604020202020204" pitchFamily="34" charset="0"/>
                          <a:cs typeface="Arial" panose="020B0604020202020204" pitchFamily="34" charset="0"/>
                        </a:rPr>
                        <a:t>Mẫu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err="1">
                          <a:latin typeface="Arial" panose="020B0604020202020204" pitchFamily="34" charset="0"/>
                          <a:cs typeface="Arial" panose="020B0604020202020204" pitchFamily="34" charset="0"/>
                        </a:rPr>
                        <a:t>Đặc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thái</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err="1">
                          <a:latin typeface="Arial" panose="020B0604020202020204" pitchFamily="34" charset="0"/>
                          <a:cs typeface="Arial" panose="020B0604020202020204" pitchFamily="34" charset="0"/>
                        </a:rPr>
                        <a:t>Đặc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hại</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bệnh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hại</a:t>
                      </a: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640915"/>
                  </a:ext>
                </a:extLst>
              </a:tr>
              <a:tr h="1065482">
                <a:tc>
                  <a:txBody>
                    <a:bodyPr/>
                    <a:lstStyle/>
                    <a:p>
                      <a:pPr algn="ctr">
                        <a:lnSpc>
                          <a:spcPct val="150000"/>
                        </a:lnSpc>
                      </a:pPr>
                      <a:r>
                        <a:rPr lang="en-US" sz="3200" dirty="0" err="1">
                          <a:latin typeface="Arial" panose="020B0604020202020204" pitchFamily="34" charset="0"/>
                          <a:cs typeface="Arial" panose="020B0604020202020204" pitchFamily="34" charset="0"/>
                        </a:rPr>
                        <a:t>Mẫu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286253"/>
                  </a:ext>
                </a:extLst>
              </a:tr>
              <a:tr h="1065482">
                <a:tc>
                  <a:txBody>
                    <a:bodyPr/>
                    <a:lstStyle/>
                    <a:p>
                      <a:pPr algn="ctr">
                        <a:lnSpc>
                          <a:spcPct val="150000"/>
                        </a:lnSpc>
                      </a:pPr>
                      <a:r>
                        <a:rPr lang="en-US" sz="3200" dirty="0" err="1">
                          <a:latin typeface="Arial" panose="020B0604020202020204" pitchFamily="34" charset="0"/>
                          <a:cs typeface="Arial" panose="020B0604020202020204" pitchFamily="34" charset="0"/>
                        </a:rPr>
                        <a:t>Mẫu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488326"/>
                  </a:ext>
                </a:extLst>
              </a:tr>
              <a:tr h="1065482">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6083138"/>
                  </a:ext>
                </a:extLst>
              </a:tr>
            </a:tbl>
          </a:graphicData>
        </a:graphic>
      </p:graphicFrame>
    </p:spTree>
    <p:extLst>
      <p:ext uri="{BB962C8B-B14F-4D97-AF65-F5344CB8AC3E}">
        <p14:creationId xmlns:p14="http://schemas.microsoft.com/office/powerpoint/2010/main" val="3553333624"/>
      </p:ext>
    </p:extLst>
  </p:cSld>
  <p:clrMapOvr>
    <a:masterClrMapping/>
  </p:clrMapOvr>
  <mc:AlternateContent xmlns:mc="http://schemas.openxmlformats.org/markup-compatibility/2006" xmlns:p15="http://schemas.microsoft.com/office/powerpoint/2012/main">
    <mc:Choice Requires="p15">
      <p:transition spd="med">
        <p15:prstTrans prst="fractur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p:cTn id="7" dur="500" fill="hold"/>
                                        <p:tgtEl>
                                          <p:spTgt spid="30">
                                            <p:bg/>
                                          </p:spTgt>
                                        </p:tgtEl>
                                        <p:attrNameLst>
                                          <p:attrName>ppt_w</p:attrName>
                                        </p:attrNameLst>
                                      </p:cBhvr>
                                      <p:tavLst>
                                        <p:tav tm="0">
                                          <p:val>
                                            <p:fltVal val="0"/>
                                          </p:val>
                                        </p:tav>
                                        <p:tav tm="100000">
                                          <p:val>
                                            <p:strVal val="#ppt_w"/>
                                          </p:val>
                                        </p:tav>
                                      </p:tavLst>
                                    </p:anim>
                                    <p:anim calcmode="lin" valueType="num">
                                      <p:cBhvr>
                                        <p:cTn id="8" dur="500" fill="hold"/>
                                        <p:tgtEl>
                                          <p:spTgt spid="30">
                                            <p:bg/>
                                          </p:spTgt>
                                        </p:tgtEl>
                                        <p:attrNameLst>
                                          <p:attrName>ppt_h</p:attrName>
                                        </p:attrNameLst>
                                      </p:cBhvr>
                                      <p:tavLst>
                                        <p:tav tm="0">
                                          <p:val>
                                            <p:fltVal val="0"/>
                                          </p:val>
                                        </p:tav>
                                        <p:tav tm="100000">
                                          <p:val>
                                            <p:strVal val="#ppt_h"/>
                                          </p:val>
                                        </p:tav>
                                      </p:tavLst>
                                    </p:anim>
                                    <p:animEffect transition="in" filter="fade">
                                      <p:cBhvr>
                                        <p:cTn id="9" dur="500"/>
                                        <p:tgtEl>
                                          <p:spTgt spid="30">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 calcmode="lin" valueType="num">
                                      <p:cBhvr>
                                        <p:cTn id="14"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6" r="2631" b="58484"/>
          <a:stretch>
            <a:fillRect/>
          </a:stretch>
        </p:blipFill>
        <p:spPr>
          <a:xfrm>
            <a:off x="-26437" y="8881271"/>
            <a:ext cx="18374713" cy="16427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351" y="7477791"/>
            <a:ext cx="3524877" cy="3217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701" y="3492156"/>
            <a:ext cx="899339" cy="1003319"/>
          </a:xfrm>
          <a:prstGeom prst="rect">
            <a:avLst/>
          </a:prstGeom>
        </p:spPr>
      </p:pic>
      <p:pic>
        <p:nvPicPr>
          <p:cNvPr id="15" name="Picture 13">
            <a:extLst>
              <a:ext uri="{FF2B5EF4-FFF2-40B4-BE49-F238E27FC236}">
                <a16:creationId xmlns:a16="http://schemas.microsoft.com/office/drawing/2014/main" id="{FD87FCDC-D6A4-486A-AD10-808F45D3BE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084874" y="6743700"/>
            <a:ext cx="3596585" cy="3753552"/>
          </a:xfrm>
          <a:prstGeom prst="rect">
            <a:avLst/>
          </a:prstGeom>
        </p:spPr>
      </p:pic>
      <p:pic>
        <p:nvPicPr>
          <p:cNvPr id="16" name="Picture 9">
            <a:extLst>
              <a:ext uri="{FF2B5EF4-FFF2-40B4-BE49-F238E27FC236}">
                <a16:creationId xmlns:a16="http://schemas.microsoft.com/office/drawing/2014/main" id="{4F91D143-F39B-4B1E-B558-AD6C7D21658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840200" y="5443"/>
            <a:ext cx="1181795" cy="1815608"/>
          </a:xfrm>
          <a:prstGeom prst="rect">
            <a:avLst/>
          </a:prstGeom>
        </p:spPr>
      </p:pic>
      <p:pic>
        <p:nvPicPr>
          <p:cNvPr id="17" name="Picture 16">
            <a:extLst>
              <a:ext uri="{FF2B5EF4-FFF2-40B4-BE49-F238E27FC236}">
                <a16:creationId xmlns:a16="http://schemas.microsoft.com/office/drawing/2014/main" id="{78CD6627-2F08-446E-B297-F4C45DA738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04126" y="7561681"/>
            <a:ext cx="652285" cy="1002113"/>
          </a:xfrm>
          <a:prstGeom prst="rect">
            <a:avLst/>
          </a:prstGeom>
        </p:spPr>
      </p:pic>
      <p:sp>
        <p:nvSpPr>
          <p:cNvPr id="18" name="TextBox 11">
            <a:extLst>
              <a:ext uri="{FF2B5EF4-FFF2-40B4-BE49-F238E27FC236}">
                <a16:creationId xmlns:a16="http://schemas.microsoft.com/office/drawing/2014/main" id="{C166BC5E-85B0-4CBB-B29C-D2DDE4D3F90E}"/>
              </a:ext>
            </a:extLst>
          </p:cNvPr>
          <p:cNvSpPr txBox="1"/>
          <p:nvPr/>
        </p:nvSpPr>
        <p:spPr>
          <a:xfrm>
            <a:off x="5400153" y="693408"/>
            <a:ext cx="8102225" cy="1090620"/>
          </a:xfrm>
          <a:prstGeom prst="rect">
            <a:avLst/>
          </a:prstGeom>
        </p:spPr>
        <p:txBody>
          <a:bodyPr wrap="square" lIns="0" tIns="0" rIns="0" bIns="0" rtlCol="0" anchor="t">
            <a:spAutoFit/>
          </a:bodyPr>
          <a:lstStyle/>
          <a:p>
            <a:pPr marL="0" lvl="1" indent="0" algn="ctr">
              <a:lnSpc>
                <a:spcPts val="9680"/>
              </a:lnSpc>
              <a:spcBef>
                <a:spcPct val="0"/>
              </a:spcBef>
            </a:pPr>
            <a:r>
              <a:rPr lang="en-US" sz="5400" b="1" spc="-175" dirty="0">
                <a:solidFill>
                  <a:schemeClr val="accent6">
                    <a:lumMod val="75000"/>
                  </a:schemeClr>
                </a:solidFill>
                <a:latin typeface="Arial" panose="020B0604020202020204" pitchFamily="34" charset="0"/>
                <a:cs typeface="Arial" panose="020B0604020202020204" pitchFamily="34" charset="0"/>
              </a:rPr>
              <a:t>CÂU HỎI TRẮC NGHIỆM</a:t>
            </a:r>
          </a:p>
        </p:txBody>
      </p:sp>
      <p:sp>
        <p:nvSpPr>
          <p:cNvPr id="19" name="TextBox 18">
            <a:extLst>
              <a:ext uri="{FF2B5EF4-FFF2-40B4-BE49-F238E27FC236}">
                <a16:creationId xmlns:a16="http://schemas.microsoft.com/office/drawing/2014/main" id="{A3DF97CA-5669-43A0-8F43-E4AB49034682}"/>
              </a:ext>
            </a:extLst>
          </p:cNvPr>
          <p:cNvSpPr txBox="1"/>
          <p:nvPr/>
        </p:nvSpPr>
        <p:spPr>
          <a:xfrm>
            <a:off x="3466211" y="2195933"/>
            <a:ext cx="12242526" cy="942053"/>
          </a:xfrm>
          <a:prstGeom prst="rect">
            <a:avLst/>
          </a:prstGeom>
          <a:noFill/>
        </p:spPr>
        <p:txBody>
          <a:bodyPr wrap="square" rtlCol="0">
            <a:spAutoFit/>
          </a:bodyPr>
          <a:lstStyle/>
          <a:p>
            <a:pPr algn="just">
              <a:lnSpc>
                <a:spcPct val="150000"/>
              </a:lnSpc>
            </a:pPr>
            <a:r>
              <a:rPr lang="en-US" sz="4200" b="1" dirty="0">
                <a:latin typeface="Arial" panose="020B0604020202020204" pitchFamily="34" charset="0"/>
                <a:cs typeface="Arial" panose="020B0604020202020204" pitchFamily="34" charset="0"/>
              </a:rPr>
              <a:t>Câu 1: </a:t>
            </a: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nhóm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nguyên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a:t>
            </a:r>
          </a:p>
        </p:txBody>
      </p:sp>
      <p:sp>
        <p:nvSpPr>
          <p:cNvPr id="20" name="Rounded Rectangle 16">
            <a:extLst>
              <a:ext uri="{FF2B5EF4-FFF2-40B4-BE49-F238E27FC236}">
                <a16:creationId xmlns:a16="http://schemas.microsoft.com/office/drawing/2014/main" id="{7D496636-0198-45A9-B2E2-117312CA1C66}"/>
              </a:ext>
            </a:extLst>
          </p:cNvPr>
          <p:cNvSpPr/>
          <p:nvPr/>
        </p:nvSpPr>
        <p:spPr>
          <a:xfrm>
            <a:off x="3213619" y="3883524"/>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en-US" sz="3500" dirty="0">
                <a:solidFill>
                  <a:schemeClr val="tx1"/>
                </a:solidFill>
                <a:latin typeface="Arial" panose="020B0604020202020204" pitchFamily="34" charset="0"/>
                <a:cs typeface="Arial" panose="020B0604020202020204" pitchFamily="34" charset="0"/>
              </a:rPr>
              <a:t>1.</a:t>
            </a:r>
          </a:p>
        </p:txBody>
      </p:sp>
      <p:sp>
        <p:nvSpPr>
          <p:cNvPr id="21" name="Rounded Rectangle 17">
            <a:extLst>
              <a:ext uri="{FF2B5EF4-FFF2-40B4-BE49-F238E27FC236}">
                <a16:creationId xmlns:a16="http://schemas.microsoft.com/office/drawing/2014/main" id="{7B32761A-468B-4566-B62A-14421B96F007}"/>
              </a:ext>
            </a:extLst>
          </p:cNvPr>
          <p:cNvSpPr/>
          <p:nvPr/>
        </p:nvSpPr>
        <p:spPr>
          <a:xfrm>
            <a:off x="3205688" y="6051491"/>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C. 3.</a:t>
            </a:r>
            <a:endParaRPr lang="en-US" sz="3500" dirty="0">
              <a:solidFill>
                <a:schemeClr val="tx1"/>
              </a:solidFill>
              <a:latin typeface="Arial" panose="020B0604020202020204" pitchFamily="34" charset="0"/>
              <a:cs typeface="Arial" panose="020B0604020202020204" pitchFamily="34" charset="0"/>
            </a:endParaRPr>
          </a:p>
        </p:txBody>
      </p:sp>
      <p:sp>
        <p:nvSpPr>
          <p:cNvPr id="22" name="Rounded Rectangle 18">
            <a:extLst>
              <a:ext uri="{FF2B5EF4-FFF2-40B4-BE49-F238E27FC236}">
                <a16:creationId xmlns:a16="http://schemas.microsoft.com/office/drawing/2014/main" id="{90976E3C-B3E5-4CA1-968D-06458A1A0DC7}"/>
              </a:ext>
            </a:extLst>
          </p:cNvPr>
          <p:cNvSpPr/>
          <p:nvPr/>
        </p:nvSpPr>
        <p:spPr>
          <a:xfrm>
            <a:off x="9983881" y="3883524"/>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latin typeface="Arial" panose="020B0604020202020204" pitchFamily="34" charset="0"/>
                <a:cs typeface="Arial" panose="020B0604020202020204" pitchFamily="34" charset="0"/>
              </a:rPr>
              <a:t>B</a:t>
            </a:r>
            <a:r>
              <a:rPr lang="nl-NL" sz="3500" dirty="0">
                <a:solidFill>
                  <a:schemeClr val="tx1"/>
                </a:solidFill>
                <a:latin typeface="Arial" panose="020B0604020202020204" pitchFamily="34" charset="0"/>
                <a:cs typeface="Arial" panose="020B0604020202020204" pitchFamily="34" charset="0"/>
              </a:rPr>
              <a:t>. </a:t>
            </a:r>
            <a:r>
              <a:rPr lang="en-US" sz="3500" dirty="0">
                <a:solidFill>
                  <a:schemeClr val="tx1"/>
                </a:solidFill>
                <a:latin typeface="Arial" panose="020B0604020202020204" pitchFamily="34" charset="0"/>
                <a:cs typeface="Arial" panose="020B0604020202020204" pitchFamily="34" charset="0"/>
              </a:rPr>
              <a:t>2</a:t>
            </a:r>
            <a:r>
              <a:rPr lang="vi-VN" sz="3500" dirty="0">
                <a:solidFill>
                  <a:schemeClr val="tx1"/>
                </a:solidFill>
                <a:latin typeface="Arial" panose="020B0604020202020204" pitchFamily="34" charset="0"/>
                <a:cs typeface="Arial" panose="020B0604020202020204" pitchFamily="34" charset="0"/>
              </a:rPr>
              <a:t>. </a:t>
            </a:r>
            <a:endParaRPr lang="en-US" sz="3500" dirty="0">
              <a:solidFill>
                <a:schemeClr val="tx1"/>
              </a:solidFill>
              <a:latin typeface="Arial" panose="020B0604020202020204" pitchFamily="34" charset="0"/>
              <a:cs typeface="Arial" panose="020B0604020202020204" pitchFamily="34" charset="0"/>
            </a:endParaRPr>
          </a:p>
        </p:txBody>
      </p:sp>
      <p:sp>
        <p:nvSpPr>
          <p:cNvPr id="23" name="Rounded Rectangle 19">
            <a:extLst>
              <a:ext uri="{FF2B5EF4-FFF2-40B4-BE49-F238E27FC236}">
                <a16:creationId xmlns:a16="http://schemas.microsoft.com/office/drawing/2014/main" id="{066F8A4C-034D-4637-B786-62689557FC48}"/>
              </a:ext>
            </a:extLst>
          </p:cNvPr>
          <p:cNvSpPr/>
          <p:nvPr/>
        </p:nvSpPr>
        <p:spPr>
          <a:xfrm>
            <a:off x="9987447" y="6051491"/>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latin typeface="Arial" panose="020B0604020202020204" pitchFamily="34" charset="0"/>
                <a:cs typeface="Arial" panose="020B0604020202020204" pitchFamily="34" charset="0"/>
              </a:rPr>
              <a:t>D. </a:t>
            </a:r>
            <a:r>
              <a:rPr lang="en-US" sz="3500" dirty="0">
                <a:solidFill>
                  <a:schemeClr val="tx1"/>
                </a:solidFill>
                <a:latin typeface="Arial" panose="020B0604020202020204" pitchFamily="34" charset="0"/>
                <a:cs typeface="Arial" panose="020B0604020202020204" pitchFamily="34" charset="0"/>
              </a:rPr>
              <a:t>4</a:t>
            </a:r>
            <a:r>
              <a:rPr lang="vi-VN" sz="3500" dirty="0">
                <a:solidFill>
                  <a:schemeClr val="tx1"/>
                </a:solidFill>
                <a:latin typeface="Arial" panose="020B0604020202020204" pitchFamily="34" charset="0"/>
                <a:cs typeface="Arial" panose="020B0604020202020204" pitchFamily="34" charset="0"/>
              </a:rPr>
              <a:t>. </a:t>
            </a:r>
            <a:endParaRPr lang="en-US" sz="3500" dirty="0">
              <a:solidFill>
                <a:schemeClr val="tx1"/>
              </a:solidFill>
              <a:latin typeface="Arial" panose="020B0604020202020204" pitchFamily="34" charset="0"/>
              <a:cs typeface="Arial" panose="020B0604020202020204" pitchFamily="34" charset="0"/>
            </a:endParaRPr>
          </a:p>
        </p:txBody>
      </p:sp>
      <p:sp>
        <p:nvSpPr>
          <p:cNvPr id="24" name="Rounded Rectangle 20">
            <a:extLst>
              <a:ext uri="{FF2B5EF4-FFF2-40B4-BE49-F238E27FC236}">
                <a16:creationId xmlns:a16="http://schemas.microsoft.com/office/drawing/2014/main" id="{87C0EED6-D265-4F75-AFE1-CAFAA20A42C7}"/>
              </a:ext>
            </a:extLst>
          </p:cNvPr>
          <p:cNvSpPr/>
          <p:nvPr/>
        </p:nvSpPr>
        <p:spPr>
          <a:xfrm>
            <a:off x="9983881" y="3887488"/>
            <a:ext cx="5097427" cy="1616966"/>
          </a:xfrm>
          <a:prstGeom prst="round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latin typeface="Arial" panose="020B0604020202020204" pitchFamily="34" charset="0"/>
                <a:cs typeface="Arial" panose="020B0604020202020204" pitchFamily="34" charset="0"/>
              </a:rPr>
              <a:t>B. </a:t>
            </a:r>
            <a:r>
              <a:rPr lang="en-US" sz="3500" dirty="0">
                <a:solidFill>
                  <a:schemeClr val="tx1"/>
                </a:solidFill>
                <a:latin typeface="Arial" panose="020B0604020202020204" pitchFamily="34" charset="0"/>
                <a:cs typeface="Arial" panose="020B0604020202020204" pitchFamily="34" charset="0"/>
              </a:rPr>
              <a:t>2</a:t>
            </a:r>
            <a:r>
              <a:rPr lang="vi-VN" sz="3500" dirty="0">
                <a:solidFill>
                  <a:schemeClr val="tx1"/>
                </a:solidFill>
                <a:latin typeface="Arial" panose="020B0604020202020204" pitchFamily="34" charset="0"/>
                <a:cs typeface="Arial" panose="020B0604020202020204" pitchFamily="34" charset="0"/>
              </a:rPr>
              <a:t>. </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62406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6" r="2631" b="58484"/>
          <a:stretch>
            <a:fillRect/>
          </a:stretch>
        </p:blipFill>
        <p:spPr>
          <a:xfrm>
            <a:off x="-26437" y="8881271"/>
            <a:ext cx="18374713" cy="16427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351" y="7477791"/>
            <a:ext cx="3524877" cy="3217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701" y="3492156"/>
            <a:ext cx="899339" cy="1003319"/>
          </a:xfrm>
          <a:prstGeom prst="rect">
            <a:avLst/>
          </a:prstGeom>
        </p:spPr>
      </p:pic>
      <p:pic>
        <p:nvPicPr>
          <p:cNvPr id="15" name="Picture 13">
            <a:extLst>
              <a:ext uri="{FF2B5EF4-FFF2-40B4-BE49-F238E27FC236}">
                <a16:creationId xmlns:a16="http://schemas.microsoft.com/office/drawing/2014/main" id="{FD87FCDC-D6A4-486A-AD10-808F45D3BE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084874" y="6743700"/>
            <a:ext cx="3596585" cy="3753552"/>
          </a:xfrm>
          <a:prstGeom prst="rect">
            <a:avLst/>
          </a:prstGeom>
        </p:spPr>
      </p:pic>
      <p:pic>
        <p:nvPicPr>
          <p:cNvPr id="16" name="Picture 9">
            <a:extLst>
              <a:ext uri="{FF2B5EF4-FFF2-40B4-BE49-F238E27FC236}">
                <a16:creationId xmlns:a16="http://schemas.microsoft.com/office/drawing/2014/main" id="{4F91D143-F39B-4B1E-B558-AD6C7D21658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840200" y="5443"/>
            <a:ext cx="1181795" cy="1815608"/>
          </a:xfrm>
          <a:prstGeom prst="rect">
            <a:avLst/>
          </a:prstGeom>
        </p:spPr>
      </p:pic>
      <p:pic>
        <p:nvPicPr>
          <p:cNvPr id="17" name="Picture 16">
            <a:extLst>
              <a:ext uri="{FF2B5EF4-FFF2-40B4-BE49-F238E27FC236}">
                <a16:creationId xmlns:a16="http://schemas.microsoft.com/office/drawing/2014/main" id="{78CD6627-2F08-446E-B297-F4C45DA738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04126" y="7561681"/>
            <a:ext cx="652285" cy="1002113"/>
          </a:xfrm>
          <a:prstGeom prst="rect">
            <a:avLst/>
          </a:prstGeom>
        </p:spPr>
      </p:pic>
      <p:sp>
        <p:nvSpPr>
          <p:cNvPr id="18" name="TextBox 11">
            <a:extLst>
              <a:ext uri="{FF2B5EF4-FFF2-40B4-BE49-F238E27FC236}">
                <a16:creationId xmlns:a16="http://schemas.microsoft.com/office/drawing/2014/main" id="{C166BC5E-85B0-4CBB-B29C-D2DDE4D3F90E}"/>
              </a:ext>
            </a:extLst>
          </p:cNvPr>
          <p:cNvSpPr txBox="1"/>
          <p:nvPr/>
        </p:nvSpPr>
        <p:spPr>
          <a:xfrm>
            <a:off x="5400153" y="693408"/>
            <a:ext cx="8102225" cy="1090620"/>
          </a:xfrm>
          <a:prstGeom prst="rect">
            <a:avLst/>
          </a:prstGeom>
        </p:spPr>
        <p:txBody>
          <a:bodyPr wrap="square" lIns="0" tIns="0" rIns="0" bIns="0" rtlCol="0" anchor="t">
            <a:spAutoFit/>
          </a:bodyPr>
          <a:lstStyle/>
          <a:p>
            <a:pPr marL="0" marR="0" lvl="1" indent="0" algn="ctr" defTabSz="914400" rtl="0" eaLnBrk="1" fontAlgn="auto" latinLnBrk="0" hangingPunct="1">
              <a:lnSpc>
                <a:spcPts val="9680"/>
              </a:lnSpc>
              <a:spcBef>
                <a:spcPct val="0"/>
              </a:spcBef>
              <a:spcAft>
                <a:spcPts val="0"/>
              </a:spcAft>
              <a:buClrTx/>
              <a:buSzTx/>
              <a:buFontTx/>
              <a:buNone/>
              <a:tabLst/>
              <a:defRPr/>
            </a:pPr>
            <a:r>
              <a:rPr kumimoji="0" lang="en-US" sz="5400" b="1" i="0" u="none" strike="noStrike" kern="1200" cap="none" spc="-175"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CÂU HỎI TRẮC NGHIỆM</a:t>
            </a:r>
          </a:p>
        </p:txBody>
      </p:sp>
      <p:sp>
        <p:nvSpPr>
          <p:cNvPr id="19" name="TextBox 18">
            <a:extLst>
              <a:ext uri="{FF2B5EF4-FFF2-40B4-BE49-F238E27FC236}">
                <a16:creationId xmlns:a16="http://schemas.microsoft.com/office/drawing/2014/main" id="{A3DF97CA-5669-43A0-8F43-E4AB49034682}"/>
              </a:ext>
            </a:extLst>
          </p:cNvPr>
          <p:cNvSpPr txBox="1"/>
          <p:nvPr/>
        </p:nvSpPr>
        <p:spPr>
          <a:xfrm>
            <a:off x="3022737" y="1965799"/>
            <a:ext cx="12242526" cy="1911549"/>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do </a:t>
            </a:r>
            <a:r>
              <a:rPr lang="en-US" sz="4200" dirty="0" err="1">
                <a:latin typeface="Arial" panose="020B0604020202020204" pitchFamily="34" charset="0"/>
                <a:cs typeface="Arial" panose="020B0604020202020204" pitchFamily="34" charset="0"/>
              </a:rPr>
              <a:t>nhóm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gây</a:t>
            </a:r>
            <a:r>
              <a:rPr lang="en-US" sz="4200" dirty="0">
                <a:latin typeface="Arial" panose="020B0604020202020204" pitchFamily="34" charset="0"/>
                <a:cs typeface="Arial" panose="020B0604020202020204" pitchFamily="34" charset="0"/>
              </a:rPr>
              <a:t> ra?</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6">
            <a:extLst>
              <a:ext uri="{FF2B5EF4-FFF2-40B4-BE49-F238E27FC236}">
                <a16:creationId xmlns:a16="http://schemas.microsoft.com/office/drawing/2014/main" id="{7D496636-0198-45A9-B2E2-117312CA1C66}"/>
              </a:ext>
            </a:extLst>
          </p:cNvPr>
          <p:cNvSpPr/>
          <p:nvPr/>
        </p:nvSpPr>
        <p:spPr>
          <a:xfrm>
            <a:off x="3196198" y="4662099"/>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Arial" panose="020B0604020202020204" pitchFamily="34" charset="0"/>
                <a:cs typeface="Arial" panose="020B0604020202020204" pitchFamily="34" charset="0"/>
              </a:rPr>
              <a:t>A. Do </a:t>
            </a:r>
            <a:r>
              <a:rPr lang="en-US" sz="3600" dirty="0" err="1">
                <a:solidFill>
                  <a:schemeClr val="tx1"/>
                </a:solidFill>
                <a:latin typeface="Arial" panose="020B0604020202020204" pitchFamily="34" charset="0"/>
                <a:cs typeface="Arial" panose="020B0604020202020204" pitchFamily="34" charset="0"/>
              </a:rPr>
              <a:t>sinh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vật</a:t>
            </a:r>
            <a:r>
              <a:rPr lang="en-US" sz="3600" dirty="0">
                <a:solidFill>
                  <a:schemeClr val="tx1"/>
                </a:solidFill>
                <a:latin typeface="Arial" panose="020B0604020202020204" pitchFamily="34" charset="0"/>
                <a:cs typeface="Arial" panose="020B0604020202020204" pitchFamily="34" charset="0"/>
              </a:rPr>
              <a:t>.</a:t>
            </a:r>
          </a:p>
        </p:txBody>
      </p:sp>
      <p:sp>
        <p:nvSpPr>
          <p:cNvPr id="21" name="Rounded Rectangle 17">
            <a:extLst>
              <a:ext uri="{FF2B5EF4-FFF2-40B4-BE49-F238E27FC236}">
                <a16:creationId xmlns:a16="http://schemas.microsoft.com/office/drawing/2014/main" id="{7B32761A-468B-4566-B62A-14421B96F007}"/>
              </a:ext>
            </a:extLst>
          </p:cNvPr>
          <p:cNvSpPr/>
          <p:nvPr/>
        </p:nvSpPr>
        <p:spPr>
          <a:xfrm>
            <a:off x="3188267" y="6830066"/>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nl-NL"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 </a:t>
            </a:r>
            <a:r>
              <a:rPr lang="en-US" sz="3600" dirty="0" err="1">
                <a:solidFill>
                  <a:schemeClr val="tx1"/>
                </a:solidFill>
                <a:latin typeface="Arial" panose="020B0604020202020204" pitchFamily="34" charset="0"/>
                <a:cs typeface="Arial" panose="020B0604020202020204" pitchFamily="34" charset="0"/>
              </a:rPr>
              <a:t>Cả</a:t>
            </a:r>
            <a:r>
              <a:rPr lang="en-US" sz="3600" dirty="0">
                <a:solidFill>
                  <a:schemeClr val="tx1"/>
                </a:solidFill>
                <a:latin typeface="Arial" panose="020B0604020202020204" pitchFamily="34" charset="0"/>
                <a:cs typeface="Arial" panose="020B0604020202020204" pitchFamily="34" charset="0"/>
              </a:rPr>
              <a:t> A </a:t>
            </a:r>
            <a:r>
              <a:rPr lang="en-US" sz="3600" dirty="0" err="1">
                <a:solidFill>
                  <a:schemeClr val="tx1"/>
                </a:solidFill>
                <a:latin typeface="Arial" panose="020B0604020202020204" pitchFamily="34" charset="0"/>
                <a:cs typeface="Arial" panose="020B0604020202020204" pitchFamily="34" charset="0"/>
              </a:rPr>
              <a:t>và</a:t>
            </a:r>
            <a:r>
              <a:rPr lang="en-US" sz="3600" dirty="0">
                <a:solidFill>
                  <a:schemeClr val="tx1"/>
                </a:solidFill>
                <a:latin typeface="Arial" panose="020B0604020202020204" pitchFamily="34" charset="0"/>
                <a:cs typeface="Arial" panose="020B0604020202020204" pitchFamily="34" charset="0"/>
              </a:rPr>
              <a:t> B </a:t>
            </a:r>
            <a:r>
              <a:rPr lang="en-US" sz="3600" dirty="0" err="1">
                <a:solidFill>
                  <a:schemeClr val="tx1"/>
                </a:solidFill>
                <a:latin typeface="Arial" panose="020B0604020202020204" pitchFamily="34" charset="0"/>
                <a:cs typeface="Arial" panose="020B0604020202020204" pitchFamily="34" charset="0"/>
              </a:rPr>
              <a:t>đều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đúng</a:t>
            </a:r>
            <a:r>
              <a:rPr kumimoji="0" lang="nl-NL"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2" name="Rounded Rectangle 18">
            <a:extLst>
              <a:ext uri="{FF2B5EF4-FFF2-40B4-BE49-F238E27FC236}">
                <a16:creationId xmlns:a16="http://schemas.microsoft.com/office/drawing/2014/main" id="{90976E3C-B3E5-4CA1-968D-06458A1A0DC7}"/>
              </a:ext>
            </a:extLst>
          </p:cNvPr>
          <p:cNvSpPr/>
          <p:nvPr/>
        </p:nvSpPr>
        <p:spPr>
          <a:xfrm>
            <a:off x="9966459" y="4662099"/>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a:t>
            </a:r>
            <a:r>
              <a:rPr kumimoji="0" lang="nl-NL"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Do </a:t>
            </a:r>
            <a:r>
              <a:rPr lang="en-US" sz="3600" dirty="0" err="1">
                <a:solidFill>
                  <a:schemeClr val="tx1"/>
                </a:solidFill>
                <a:latin typeface="Arial" panose="020B0604020202020204" pitchFamily="34" charset="0"/>
                <a:cs typeface="Arial" panose="020B0604020202020204" pitchFamily="34" charset="0"/>
              </a:rPr>
              <a:t>điều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kiện</a:t>
            </a:r>
            <a:r>
              <a:rPr lang="en-US" sz="3600" dirty="0">
                <a:solidFill>
                  <a:schemeClr val="tx1"/>
                </a:solidFill>
                <a:latin typeface="Arial" panose="020B0604020202020204" pitchFamily="34" charset="0"/>
                <a:cs typeface="Arial" panose="020B0604020202020204" pitchFamily="34" charset="0"/>
              </a:rPr>
              <a:t> </a:t>
            </a:r>
          </a:p>
          <a:p>
            <a:pPr lvl="0" algn="ctr">
              <a:lnSpc>
                <a:spcPct val="150000"/>
              </a:lnSpc>
            </a:pPr>
            <a:r>
              <a:rPr lang="en-US" sz="3600" dirty="0" err="1">
                <a:solidFill>
                  <a:schemeClr val="tx1"/>
                </a:solidFill>
                <a:latin typeface="Arial" panose="020B0604020202020204" pitchFamily="34" charset="0"/>
                <a:cs typeface="Arial" panose="020B0604020202020204" pitchFamily="34" charset="0"/>
              </a:rPr>
              <a:t>ngoại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cảnh</a:t>
            </a: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3" name="Rounded Rectangle 19">
            <a:extLst>
              <a:ext uri="{FF2B5EF4-FFF2-40B4-BE49-F238E27FC236}">
                <a16:creationId xmlns:a16="http://schemas.microsoft.com/office/drawing/2014/main" id="{066F8A4C-034D-4637-B786-62689557FC48}"/>
              </a:ext>
            </a:extLst>
          </p:cNvPr>
          <p:cNvSpPr/>
          <p:nvPr/>
        </p:nvSpPr>
        <p:spPr>
          <a:xfrm>
            <a:off x="9970026" y="6830066"/>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 </a:t>
            </a:r>
            <a:r>
              <a:rPr lang="pt-BR" sz="3600" dirty="0">
                <a:solidFill>
                  <a:schemeClr val="tx1"/>
                </a:solidFill>
                <a:latin typeface="Arial" panose="020B0604020202020204" pitchFamily="34" charset="0"/>
                <a:cs typeface="Arial" panose="020B0604020202020204" pitchFamily="34" charset="0"/>
              </a:rPr>
              <a:t>Cả A và B đều sai</a:t>
            </a: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4" name="Rounded Rectangle 20">
            <a:extLst>
              <a:ext uri="{FF2B5EF4-FFF2-40B4-BE49-F238E27FC236}">
                <a16:creationId xmlns:a16="http://schemas.microsoft.com/office/drawing/2014/main" id="{87C0EED6-D265-4F75-AFE1-CAFAA20A42C7}"/>
              </a:ext>
            </a:extLst>
          </p:cNvPr>
          <p:cNvSpPr/>
          <p:nvPr/>
        </p:nvSpPr>
        <p:spPr>
          <a:xfrm>
            <a:off x="3188266" y="6830066"/>
            <a:ext cx="5097427" cy="1616966"/>
          </a:xfrm>
          <a:prstGeom prst="round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nl-NL" sz="3200" dirty="0">
                <a:solidFill>
                  <a:schemeClr val="tx1"/>
                </a:solidFill>
                <a:latin typeface="Arial" panose="020B0604020202020204" pitchFamily="34" charset="0"/>
                <a:cs typeface="Arial" panose="020B0604020202020204" pitchFamily="34" charset="0"/>
              </a:rPr>
              <a:t>C. </a:t>
            </a:r>
            <a:r>
              <a:rPr lang="en-US" sz="3200" dirty="0" err="1">
                <a:solidFill>
                  <a:schemeClr val="tx1"/>
                </a:solidFill>
                <a:latin typeface="Arial" panose="020B0604020202020204" pitchFamily="34" charset="0"/>
                <a:cs typeface="Arial" panose="020B0604020202020204" pitchFamily="34" charset="0"/>
              </a:rPr>
              <a:t>Cả</a:t>
            </a:r>
            <a:r>
              <a:rPr lang="en-US" sz="3200" dirty="0">
                <a:solidFill>
                  <a:schemeClr val="tx1"/>
                </a:solidFill>
                <a:latin typeface="Arial" panose="020B0604020202020204" pitchFamily="34" charset="0"/>
                <a:cs typeface="Arial" panose="020B0604020202020204" pitchFamily="34" charset="0"/>
              </a:rPr>
              <a:t> A </a:t>
            </a:r>
            <a:r>
              <a:rPr lang="en-US" sz="3200" dirty="0" err="1">
                <a:solidFill>
                  <a:schemeClr val="tx1"/>
                </a:solidFill>
                <a:latin typeface="Arial" panose="020B0604020202020204" pitchFamily="34" charset="0"/>
                <a:cs typeface="Arial" panose="020B0604020202020204" pitchFamily="34" charset="0"/>
              </a:rPr>
              <a:t>và</a:t>
            </a:r>
            <a:r>
              <a:rPr lang="en-US" sz="3200" dirty="0">
                <a:solidFill>
                  <a:schemeClr val="tx1"/>
                </a:solidFill>
                <a:latin typeface="Arial" panose="020B0604020202020204" pitchFamily="34" charset="0"/>
                <a:cs typeface="Arial" panose="020B0604020202020204" pitchFamily="34" charset="0"/>
              </a:rPr>
              <a:t> B </a:t>
            </a:r>
            <a:r>
              <a:rPr lang="en-US" sz="3200" dirty="0" err="1">
                <a:solidFill>
                  <a:schemeClr val="tx1"/>
                </a:solidFill>
                <a:latin typeface="Arial" panose="020B0604020202020204" pitchFamily="34" charset="0"/>
                <a:cs typeface="Arial" panose="020B0604020202020204" pitchFamily="34" charset="0"/>
              </a:rPr>
              <a:t>đều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đúng</a:t>
            </a:r>
            <a:r>
              <a:rPr lang="nl-NL"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2154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6" r="2631" b="58484"/>
          <a:stretch>
            <a:fillRect/>
          </a:stretch>
        </p:blipFill>
        <p:spPr>
          <a:xfrm>
            <a:off x="-26437" y="8881271"/>
            <a:ext cx="18374713" cy="16427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351" y="7477791"/>
            <a:ext cx="3524877" cy="3217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701" y="3492156"/>
            <a:ext cx="899339" cy="1003319"/>
          </a:xfrm>
          <a:prstGeom prst="rect">
            <a:avLst/>
          </a:prstGeom>
        </p:spPr>
      </p:pic>
      <p:pic>
        <p:nvPicPr>
          <p:cNvPr id="15" name="Picture 13">
            <a:extLst>
              <a:ext uri="{FF2B5EF4-FFF2-40B4-BE49-F238E27FC236}">
                <a16:creationId xmlns:a16="http://schemas.microsoft.com/office/drawing/2014/main" id="{FD87FCDC-D6A4-486A-AD10-808F45D3BE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084874" y="6743700"/>
            <a:ext cx="3596585" cy="3753552"/>
          </a:xfrm>
          <a:prstGeom prst="rect">
            <a:avLst/>
          </a:prstGeom>
        </p:spPr>
      </p:pic>
      <p:pic>
        <p:nvPicPr>
          <p:cNvPr id="16" name="Picture 9">
            <a:extLst>
              <a:ext uri="{FF2B5EF4-FFF2-40B4-BE49-F238E27FC236}">
                <a16:creationId xmlns:a16="http://schemas.microsoft.com/office/drawing/2014/main" id="{4F91D143-F39B-4B1E-B558-AD6C7D21658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840200" y="5443"/>
            <a:ext cx="1181795" cy="1815608"/>
          </a:xfrm>
          <a:prstGeom prst="rect">
            <a:avLst/>
          </a:prstGeom>
        </p:spPr>
      </p:pic>
      <p:pic>
        <p:nvPicPr>
          <p:cNvPr id="17" name="Picture 16">
            <a:extLst>
              <a:ext uri="{FF2B5EF4-FFF2-40B4-BE49-F238E27FC236}">
                <a16:creationId xmlns:a16="http://schemas.microsoft.com/office/drawing/2014/main" id="{78CD6627-2F08-446E-B297-F4C45DA738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04126" y="7561681"/>
            <a:ext cx="652285" cy="1002113"/>
          </a:xfrm>
          <a:prstGeom prst="rect">
            <a:avLst/>
          </a:prstGeom>
        </p:spPr>
      </p:pic>
      <p:sp>
        <p:nvSpPr>
          <p:cNvPr id="18" name="TextBox 11">
            <a:extLst>
              <a:ext uri="{FF2B5EF4-FFF2-40B4-BE49-F238E27FC236}">
                <a16:creationId xmlns:a16="http://schemas.microsoft.com/office/drawing/2014/main" id="{C166BC5E-85B0-4CBB-B29C-D2DDE4D3F90E}"/>
              </a:ext>
            </a:extLst>
          </p:cNvPr>
          <p:cNvSpPr txBox="1"/>
          <p:nvPr/>
        </p:nvSpPr>
        <p:spPr>
          <a:xfrm>
            <a:off x="5400153" y="693408"/>
            <a:ext cx="8102225" cy="1090620"/>
          </a:xfrm>
          <a:prstGeom prst="rect">
            <a:avLst/>
          </a:prstGeom>
        </p:spPr>
        <p:txBody>
          <a:bodyPr wrap="square" lIns="0" tIns="0" rIns="0" bIns="0" rtlCol="0" anchor="t">
            <a:spAutoFit/>
          </a:bodyPr>
          <a:lstStyle/>
          <a:p>
            <a:pPr marL="0" marR="0" lvl="1" indent="0" algn="ctr" defTabSz="914400" rtl="0" eaLnBrk="1" fontAlgn="auto" latinLnBrk="0" hangingPunct="1">
              <a:lnSpc>
                <a:spcPts val="9680"/>
              </a:lnSpc>
              <a:spcBef>
                <a:spcPct val="0"/>
              </a:spcBef>
              <a:spcAft>
                <a:spcPts val="0"/>
              </a:spcAft>
              <a:buClrTx/>
              <a:buSzTx/>
              <a:buFontTx/>
              <a:buNone/>
              <a:tabLst/>
              <a:defRPr/>
            </a:pPr>
            <a:r>
              <a:rPr kumimoji="0" lang="en-US" sz="5400" b="1" i="0" u="none" strike="noStrike" kern="1200" cap="none" spc="-175"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CÂU HỎI TRẮC NGHIỆM</a:t>
            </a:r>
          </a:p>
        </p:txBody>
      </p:sp>
      <p:sp>
        <p:nvSpPr>
          <p:cNvPr id="19" name="TextBox 18">
            <a:extLst>
              <a:ext uri="{FF2B5EF4-FFF2-40B4-BE49-F238E27FC236}">
                <a16:creationId xmlns:a16="http://schemas.microsoft.com/office/drawing/2014/main" id="{A3DF97CA-5669-43A0-8F43-E4AB49034682}"/>
              </a:ext>
            </a:extLst>
          </p:cNvPr>
          <p:cNvSpPr txBox="1"/>
          <p:nvPr/>
        </p:nvSpPr>
        <p:spPr>
          <a:xfrm>
            <a:off x="3022737" y="1965799"/>
            <a:ext cx="12242526" cy="1911549"/>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200" b="1" dirty="0">
                <a:solidFill>
                  <a:prstClr val="black"/>
                </a:solidFill>
                <a:latin typeface="Arial" panose="020B0604020202020204" pitchFamily="34" charset="0"/>
                <a:cs typeface="Arial" panose="020B0604020202020204" pitchFamily="34" charset="0"/>
              </a:rPr>
              <a:t>3</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xâm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nhiễm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bệnh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trồng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trải</a:t>
            </a:r>
            <a:r>
              <a:rPr lang="en-US" sz="4200" dirty="0">
                <a:latin typeface="Arial" panose="020B0604020202020204" pitchFamily="34" charset="0"/>
                <a:cs typeface="Arial" panose="020B0604020202020204" pitchFamily="34" charset="0"/>
              </a:rPr>
              <a:t> qua </a:t>
            </a:r>
            <a:r>
              <a:rPr lang="en-US" sz="4200" dirty="0" err="1">
                <a:latin typeface="Arial" panose="020B0604020202020204" pitchFamily="34" charset="0"/>
                <a:cs typeface="Arial" panose="020B0604020202020204" pitchFamily="34" charset="0"/>
              </a:rPr>
              <a:t>giai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6">
            <a:extLst>
              <a:ext uri="{FF2B5EF4-FFF2-40B4-BE49-F238E27FC236}">
                <a16:creationId xmlns:a16="http://schemas.microsoft.com/office/drawing/2014/main" id="{7D496636-0198-45A9-B2E2-117312CA1C66}"/>
              </a:ext>
            </a:extLst>
          </p:cNvPr>
          <p:cNvSpPr/>
          <p:nvPr/>
        </p:nvSpPr>
        <p:spPr>
          <a:xfrm>
            <a:off x="3196198" y="4662099"/>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 </a:t>
            </a:r>
            <a:r>
              <a:rPr lang="en-US" sz="3600" dirty="0" err="1">
                <a:solidFill>
                  <a:schemeClr val="tx1"/>
                </a:solidFill>
                <a:latin typeface="Arial" panose="020B0604020202020204" pitchFamily="34" charset="0"/>
                <a:cs typeface="Arial" panose="020B0604020202020204" pitchFamily="34" charset="0"/>
              </a:rPr>
              <a:t>Xâm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nhập</a:t>
            </a:r>
            <a:r>
              <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p:txBody>
      </p:sp>
      <p:sp>
        <p:nvSpPr>
          <p:cNvPr id="21" name="Rounded Rectangle 17">
            <a:extLst>
              <a:ext uri="{FF2B5EF4-FFF2-40B4-BE49-F238E27FC236}">
                <a16:creationId xmlns:a16="http://schemas.microsoft.com/office/drawing/2014/main" id="{7B32761A-468B-4566-B62A-14421B96F007}"/>
              </a:ext>
            </a:extLst>
          </p:cNvPr>
          <p:cNvSpPr/>
          <p:nvPr/>
        </p:nvSpPr>
        <p:spPr>
          <a:xfrm>
            <a:off x="3188267" y="6830066"/>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nl-NL"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 </a:t>
            </a:r>
            <a:r>
              <a:rPr lang="en-US" sz="3600" dirty="0" err="1">
                <a:solidFill>
                  <a:schemeClr val="tx1"/>
                </a:solidFill>
                <a:latin typeface="Arial" panose="020B0604020202020204" pitchFamily="34" charset="0"/>
                <a:cs typeface="Arial" panose="020B0604020202020204" pitchFamily="34" charset="0"/>
              </a:rPr>
              <a:t>Phát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triển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bệnh</a:t>
            </a:r>
            <a:r>
              <a:rPr kumimoji="0" lang="nl-NL"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2" name="Rounded Rectangle 18">
            <a:extLst>
              <a:ext uri="{FF2B5EF4-FFF2-40B4-BE49-F238E27FC236}">
                <a16:creationId xmlns:a16="http://schemas.microsoft.com/office/drawing/2014/main" id="{90976E3C-B3E5-4CA1-968D-06458A1A0DC7}"/>
              </a:ext>
            </a:extLst>
          </p:cNvPr>
          <p:cNvSpPr/>
          <p:nvPr/>
        </p:nvSpPr>
        <p:spPr>
          <a:xfrm>
            <a:off x="9966459" y="4662099"/>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a:t>
            </a:r>
            <a:r>
              <a:rPr kumimoji="0" lang="nl-NL"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US" sz="3600" dirty="0">
                <a:solidFill>
                  <a:schemeClr val="tx1"/>
                </a:solidFill>
                <a:latin typeface="Arial" panose="020B0604020202020204" pitchFamily="34" charset="0"/>
                <a:cs typeface="Arial" panose="020B0604020202020204" pitchFamily="34" charset="0"/>
              </a:rPr>
              <a:t>Ủ </a:t>
            </a:r>
            <a:r>
              <a:rPr lang="en-US" sz="3600" dirty="0" err="1">
                <a:solidFill>
                  <a:schemeClr val="tx1"/>
                </a:solidFill>
                <a:latin typeface="Arial" panose="020B0604020202020204" pitchFamily="34" charset="0"/>
                <a:cs typeface="Arial" panose="020B0604020202020204" pitchFamily="34" charset="0"/>
              </a:rPr>
              <a:t>bệnh</a:t>
            </a: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3" name="Rounded Rectangle 19">
            <a:extLst>
              <a:ext uri="{FF2B5EF4-FFF2-40B4-BE49-F238E27FC236}">
                <a16:creationId xmlns:a16="http://schemas.microsoft.com/office/drawing/2014/main" id="{066F8A4C-034D-4637-B786-62689557FC48}"/>
              </a:ext>
            </a:extLst>
          </p:cNvPr>
          <p:cNvSpPr/>
          <p:nvPr/>
        </p:nvSpPr>
        <p:spPr>
          <a:xfrm>
            <a:off x="9970026" y="6830066"/>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 </a:t>
            </a:r>
            <a:r>
              <a:rPr lang="en-US" sz="3600" dirty="0" err="1">
                <a:solidFill>
                  <a:schemeClr val="tx1"/>
                </a:solidFill>
                <a:latin typeface="Arial" panose="020B0604020202020204" pitchFamily="34" charset="0"/>
                <a:cs typeface="Arial" panose="020B0604020202020204" pitchFamily="34" charset="0"/>
              </a:rPr>
              <a:t>Cả</a:t>
            </a:r>
            <a:r>
              <a:rPr lang="en-US" sz="3600" dirty="0">
                <a:solidFill>
                  <a:schemeClr val="tx1"/>
                </a:solidFill>
                <a:latin typeface="Arial" panose="020B0604020202020204" pitchFamily="34" charset="0"/>
                <a:cs typeface="Arial" panose="020B0604020202020204" pitchFamily="34" charset="0"/>
              </a:rPr>
              <a:t> 3 </a:t>
            </a:r>
            <a:r>
              <a:rPr lang="en-US" sz="3600" dirty="0" err="1">
                <a:solidFill>
                  <a:schemeClr val="tx1"/>
                </a:solidFill>
                <a:latin typeface="Arial" panose="020B0604020202020204" pitchFamily="34" charset="0"/>
                <a:cs typeface="Arial" panose="020B0604020202020204" pitchFamily="34" charset="0"/>
              </a:rPr>
              <a:t>đáp</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trên</a:t>
            </a:r>
            <a:r>
              <a:rPr kumimoji="0" lang="vi-VN"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4" name="Rounded Rectangle 20">
            <a:extLst>
              <a:ext uri="{FF2B5EF4-FFF2-40B4-BE49-F238E27FC236}">
                <a16:creationId xmlns:a16="http://schemas.microsoft.com/office/drawing/2014/main" id="{87C0EED6-D265-4F75-AFE1-CAFAA20A42C7}"/>
              </a:ext>
            </a:extLst>
          </p:cNvPr>
          <p:cNvSpPr/>
          <p:nvPr/>
        </p:nvSpPr>
        <p:spPr>
          <a:xfrm>
            <a:off x="9966459" y="6830066"/>
            <a:ext cx="5097427" cy="1616966"/>
          </a:xfrm>
          <a:prstGeom prst="round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600" dirty="0">
                <a:solidFill>
                  <a:schemeClr val="tx1"/>
                </a:solidFill>
                <a:cs typeface="Arial" panose="020B0604020202020204" pitchFamily="34" charset="0"/>
              </a:rPr>
              <a:t>D. </a:t>
            </a:r>
            <a:r>
              <a:rPr lang="en-US" sz="3600" dirty="0" err="1">
                <a:solidFill>
                  <a:schemeClr val="tx1"/>
                </a:solidFill>
                <a:latin typeface="Arial" panose="020B0604020202020204" pitchFamily="34" charset="0"/>
                <a:cs typeface="Arial" panose="020B0604020202020204" pitchFamily="34" charset="0"/>
              </a:rPr>
              <a:t>Cả</a:t>
            </a:r>
            <a:r>
              <a:rPr lang="en-US" sz="3600" dirty="0">
                <a:solidFill>
                  <a:schemeClr val="tx1"/>
                </a:solidFill>
                <a:latin typeface="Arial" panose="020B0604020202020204" pitchFamily="34" charset="0"/>
                <a:cs typeface="Arial" panose="020B0604020202020204" pitchFamily="34" charset="0"/>
              </a:rPr>
              <a:t> 3 </a:t>
            </a:r>
            <a:r>
              <a:rPr lang="en-US" sz="3600" dirty="0" err="1">
                <a:solidFill>
                  <a:schemeClr val="tx1"/>
                </a:solidFill>
                <a:latin typeface="Arial" panose="020B0604020202020204" pitchFamily="34" charset="0"/>
                <a:cs typeface="Arial" panose="020B0604020202020204" pitchFamily="34" charset="0"/>
              </a:rPr>
              <a:t>đáp</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án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trên</a:t>
            </a:r>
            <a:r>
              <a:rPr lang="vi-VN" sz="3600" dirty="0">
                <a:solidFill>
                  <a:schemeClr val="tx1"/>
                </a:solidFill>
                <a:cs typeface="Arial" panose="020B0604020202020204" pitchFamily="34" charset="0"/>
              </a:rPr>
              <a:t>. </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138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6" r="2631" b="58484"/>
          <a:stretch>
            <a:fillRect/>
          </a:stretch>
        </p:blipFill>
        <p:spPr>
          <a:xfrm>
            <a:off x="-26437" y="8881271"/>
            <a:ext cx="18374713" cy="16427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351" y="7477791"/>
            <a:ext cx="3524877" cy="3217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701" y="3492156"/>
            <a:ext cx="899339" cy="1003319"/>
          </a:xfrm>
          <a:prstGeom prst="rect">
            <a:avLst/>
          </a:prstGeom>
        </p:spPr>
      </p:pic>
      <p:pic>
        <p:nvPicPr>
          <p:cNvPr id="15" name="Picture 13">
            <a:extLst>
              <a:ext uri="{FF2B5EF4-FFF2-40B4-BE49-F238E27FC236}">
                <a16:creationId xmlns:a16="http://schemas.microsoft.com/office/drawing/2014/main" id="{FD87FCDC-D6A4-486A-AD10-808F45D3BE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084874" y="6743700"/>
            <a:ext cx="3596585" cy="3753552"/>
          </a:xfrm>
          <a:prstGeom prst="rect">
            <a:avLst/>
          </a:prstGeom>
        </p:spPr>
      </p:pic>
      <p:pic>
        <p:nvPicPr>
          <p:cNvPr id="16" name="Picture 9">
            <a:extLst>
              <a:ext uri="{FF2B5EF4-FFF2-40B4-BE49-F238E27FC236}">
                <a16:creationId xmlns:a16="http://schemas.microsoft.com/office/drawing/2014/main" id="{4F91D143-F39B-4B1E-B558-AD6C7D21658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840200" y="5443"/>
            <a:ext cx="1181795" cy="1815608"/>
          </a:xfrm>
          <a:prstGeom prst="rect">
            <a:avLst/>
          </a:prstGeom>
        </p:spPr>
      </p:pic>
      <p:pic>
        <p:nvPicPr>
          <p:cNvPr id="17" name="Picture 16">
            <a:extLst>
              <a:ext uri="{FF2B5EF4-FFF2-40B4-BE49-F238E27FC236}">
                <a16:creationId xmlns:a16="http://schemas.microsoft.com/office/drawing/2014/main" id="{78CD6627-2F08-446E-B297-F4C45DA738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04126" y="7561681"/>
            <a:ext cx="652285" cy="1002113"/>
          </a:xfrm>
          <a:prstGeom prst="rect">
            <a:avLst/>
          </a:prstGeom>
        </p:spPr>
      </p:pic>
      <p:sp>
        <p:nvSpPr>
          <p:cNvPr id="18" name="TextBox 11">
            <a:extLst>
              <a:ext uri="{FF2B5EF4-FFF2-40B4-BE49-F238E27FC236}">
                <a16:creationId xmlns:a16="http://schemas.microsoft.com/office/drawing/2014/main" id="{C166BC5E-85B0-4CBB-B29C-D2DDE4D3F90E}"/>
              </a:ext>
            </a:extLst>
          </p:cNvPr>
          <p:cNvSpPr txBox="1"/>
          <p:nvPr/>
        </p:nvSpPr>
        <p:spPr>
          <a:xfrm>
            <a:off x="5400153" y="693408"/>
            <a:ext cx="8102225" cy="1090620"/>
          </a:xfrm>
          <a:prstGeom prst="rect">
            <a:avLst/>
          </a:prstGeom>
        </p:spPr>
        <p:txBody>
          <a:bodyPr wrap="square" lIns="0" tIns="0" rIns="0" bIns="0" rtlCol="0" anchor="t">
            <a:spAutoFit/>
          </a:bodyPr>
          <a:lstStyle/>
          <a:p>
            <a:pPr marL="0" marR="0" lvl="1" indent="0" algn="ctr" defTabSz="914400" rtl="0" eaLnBrk="1" fontAlgn="auto" latinLnBrk="0" hangingPunct="1">
              <a:lnSpc>
                <a:spcPts val="9680"/>
              </a:lnSpc>
              <a:spcBef>
                <a:spcPct val="0"/>
              </a:spcBef>
              <a:spcAft>
                <a:spcPts val="0"/>
              </a:spcAft>
              <a:buClrTx/>
              <a:buSzTx/>
              <a:buFontTx/>
              <a:buNone/>
              <a:tabLst/>
              <a:defRPr/>
            </a:pPr>
            <a:r>
              <a:rPr kumimoji="0" lang="en-US" sz="5400" b="1" i="0" u="none" strike="noStrike" kern="1200" cap="none" spc="-175"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CÂU HỎI TRẮC NGHIỆM</a:t>
            </a:r>
          </a:p>
        </p:txBody>
      </p:sp>
      <p:sp>
        <p:nvSpPr>
          <p:cNvPr id="19" name="TextBox 18">
            <a:extLst>
              <a:ext uri="{FF2B5EF4-FFF2-40B4-BE49-F238E27FC236}">
                <a16:creationId xmlns:a16="http://schemas.microsoft.com/office/drawing/2014/main" id="{A3DF97CA-5669-43A0-8F43-E4AB49034682}"/>
              </a:ext>
            </a:extLst>
          </p:cNvPr>
          <p:cNvSpPr txBox="1"/>
          <p:nvPr/>
        </p:nvSpPr>
        <p:spPr>
          <a:xfrm>
            <a:off x="3022737" y="1965799"/>
            <a:ext cx="12242526" cy="1911549"/>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 </a:t>
            </a:r>
            <a:r>
              <a:rPr lang="vi-VN" sz="4200" dirty="0">
                <a:latin typeface="Arial" panose="020B0604020202020204" pitchFamily="34" charset="0"/>
                <a:cs typeface="Arial" panose="020B0604020202020204" pitchFamily="34" charset="0"/>
              </a:rPr>
              <a:t>Sự phát sinh, phát triển của bệnh do sinh vật chỉ có thể xảy ra khi có mấy điều kiện cơ bản?</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6">
            <a:extLst>
              <a:ext uri="{FF2B5EF4-FFF2-40B4-BE49-F238E27FC236}">
                <a16:creationId xmlns:a16="http://schemas.microsoft.com/office/drawing/2014/main" id="{7D496636-0198-45A9-B2E2-117312CA1C66}"/>
              </a:ext>
            </a:extLst>
          </p:cNvPr>
          <p:cNvSpPr/>
          <p:nvPr/>
        </p:nvSpPr>
        <p:spPr>
          <a:xfrm>
            <a:off x="3196198" y="4662099"/>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1.</a:t>
            </a:r>
          </a:p>
        </p:txBody>
      </p:sp>
      <p:sp>
        <p:nvSpPr>
          <p:cNvPr id="21" name="Rounded Rectangle 17">
            <a:extLst>
              <a:ext uri="{FF2B5EF4-FFF2-40B4-BE49-F238E27FC236}">
                <a16:creationId xmlns:a16="http://schemas.microsoft.com/office/drawing/2014/main" id="{7B32761A-468B-4566-B62A-14421B96F007}"/>
              </a:ext>
            </a:extLst>
          </p:cNvPr>
          <p:cNvSpPr/>
          <p:nvPr/>
        </p:nvSpPr>
        <p:spPr>
          <a:xfrm>
            <a:off x="3188267" y="6830066"/>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lang="en-US" sz="3600" dirty="0">
                <a:solidFill>
                  <a:prstClr val="black"/>
                </a:solidFill>
                <a:latin typeface="Arial" panose="020B0604020202020204" pitchFamily="34" charset="0"/>
                <a:cs typeface="Arial" panose="020B0604020202020204" pitchFamily="34" charset="0"/>
              </a:rPr>
              <a:t>3</a:t>
            </a:r>
            <a:r>
              <a:rPr kumimoji="0" lang="nl-NL"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ounded Rectangle 18">
            <a:extLst>
              <a:ext uri="{FF2B5EF4-FFF2-40B4-BE49-F238E27FC236}">
                <a16:creationId xmlns:a16="http://schemas.microsoft.com/office/drawing/2014/main" id="{90976E3C-B3E5-4CA1-968D-06458A1A0DC7}"/>
              </a:ext>
            </a:extLst>
          </p:cNvPr>
          <p:cNvSpPr/>
          <p:nvPr/>
        </p:nvSpPr>
        <p:spPr>
          <a:xfrm>
            <a:off x="9966459" y="4662099"/>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nl-NL"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600" dirty="0">
                <a:solidFill>
                  <a:prstClr val="black"/>
                </a:solidFill>
                <a:latin typeface="Arial" panose="020B0604020202020204" pitchFamily="34" charset="0"/>
                <a:cs typeface="Arial" panose="020B0604020202020204" pitchFamily="34" charset="0"/>
              </a:rPr>
              <a:t>2</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ounded Rectangle 19">
            <a:extLst>
              <a:ext uri="{FF2B5EF4-FFF2-40B4-BE49-F238E27FC236}">
                <a16:creationId xmlns:a16="http://schemas.microsoft.com/office/drawing/2014/main" id="{066F8A4C-034D-4637-B786-62689557FC48}"/>
              </a:ext>
            </a:extLst>
          </p:cNvPr>
          <p:cNvSpPr/>
          <p:nvPr/>
        </p:nvSpPr>
        <p:spPr>
          <a:xfrm>
            <a:off x="9970026" y="6830066"/>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lang="en-US" sz="3600" dirty="0">
                <a:solidFill>
                  <a:prstClr val="black"/>
                </a:solidFill>
                <a:latin typeface="Arial" panose="020B0604020202020204" pitchFamily="34" charset="0"/>
                <a:cs typeface="Arial" panose="020B0604020202020204" pitchFamily="34" charset="0"/>
              </a:rPr>
              <a:t>4.</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ounded Rectangle 20">
            <a:extLst>
              <a:ext uri="{FF2B5EF4-FFF2-40B4-BE49-F238E27FC236}">
                <a16:creationId xmlns:a16="http://schemas.microsoft.com/office/drawing/2014/main" id="{87C0EED6-D265-4F75-AFE1-CAFAA20A42C7}"/>
              </a:ext>
            </a:extLst>
          </p:cNvPr>
          <p:cNvSpPr/>
          <p:nvPr/>
        </p:nvSpPr>
        <p:spPr>
          <a:xfrm>
            <a:off x="3190076" y="6830066"/>
            <a:ext cx="5097427" cy="1616966"/>
          </a:xfrm>
          <a:prstGeom prst="round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nl-NL" sz="3200" dirty="0">
                <a:solidFill>
                  <a:prstClr val="black"/>
                </a:solidFill>
                <a:latin typeface="Arial" panose="020B0604020202020204" pitchFamily="34" charset="0"/>
                <a:cs typeface="Arial" panose="020B0604020202020204" pitchFamily="34" charset="0"/>
              </a:rPr>
              <a:t>C. </a:t>
            </a:r>
            <a:r>
              <a:rPr lang="en-US" sz="3200" dirty="0">
                <a:solidFill>
                  <a:prstClr val="black"/>
                </a:solidFill>
                <a:latin typeface="Arial" panose="020B0604020202020204" pitchFamily="34" charset="0"/>
                <a:cs typeface="Arial" panose="020B0604020202020204" pitchFamily="34" charset="0"/>
              </a:rPr>
              <a:t>3</a:t>
            </a:r>
            <a:r>
              <a:rPr lang="nl-NL" sz="3200" dirty="0">
                <a:solidFill>
                  <a:prstClr val="black"/>
                </a:solidFill>
                <a:latin typeface="Arial" panose="020B0604020202020204" pitchFamily="34" charset="0"/>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668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6" r="2631" b="58484"/>
          <a:stretch>
            <a:fillRect/>
          </a:stretch>
        </p:blipFill>
        <p:spPr>
          <a:xfrm>
            <a:off x="-26437" y="8881271"/>
            <a:ext cx="18374713" cy="16427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351" y="7477791"/>
            <a:ext cx="3524877" cy="3217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701" y="3492156"/>
            <a:ext cx="899339" cy="1003319"/>
          </a:xfrm>
          <a:prstGeom prst="rect">
            <a:avLst/>
          </a:prstGeom>
        </p:spPr>
      </p:pic>
      <p:pic>
        <p:nvPicPr>
          <p:cNvPr id="15" name="Picture 13">
            <a:extLst>
              <a:ext uri="{FF2B5EF4-FFF2-40B4-BE49-F238E27FC236}">
                <a16:creationId xmlns:a16="http://schemas.microsoft.com/office/drawing/2014/main" id="{FD87FCDC-D6A4-486A-AD10-808F45D3BE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084874" y="6743700"/>
            <a:ext cx="3596585" cy="3753552"/>
          </a:xfrm>
          <a:prstGeom prst="rect">
            <a:avLst/>
          </a:prstGeom>
        </p:spPr>
      </p:pic>
      <p:pic>
        <p:nvPicPr>
          <p:cNvPr id="16" name="Picture 9">
            <a:extLst>
              <a:ext uri="{FF2B5EF4-FFF2-40B4-BE49-F238E27FC236}">
                <a16:creationId xmlns:a16="http://schemas.microsoft.com/office/drawing/2014/main" id="{4F91D143-F39B-4B1E-B558-AD6C7D21658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840200" y="5443"/>
            <a:ext cx="1181795" cy="1815608"/>
          </a:xfrm>
          <a:prstGeom prst="rect">
            <a:avLst/>
          </a:prstGeom>
        </p:spPr>
      </p:pic>
      <p:pic>
        <p:nvPicPr>
          <p:cNvPr id="17" name="Picture 16">
            <a:extLst>
              <a:ext uri="{FF2B5EF4-FFF2-40B4-BE49-F238E27FC236}">
                <a16:creationId xmlns:a16="http://schemas.microsoft.com/office/drawing/2014/main" id="{78CD6627-2F08-446E-B297-F4C45DA738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204126" y="7561681"/>
            <a:ext cx="652285" cy="1002113"/>
          </a:xfrm>
          <a:prstGeom prst="rect">
            <a:avLst/>
          </a:prstGeom>
        </p:spPr>
      </p:pic>
      <p:sp>
        <p:nvSpPr>
          <p:cNvPr id="18" name="TextBox 11">
            <a:extLst>
              <a:ext uri="{FF2B5EF4-FFF2-40B4-BE49-F238E27FC236}">
                <a16:creationId xmlns:a16="http://schemas.microsoft.com/office/drawing/2014/main" id="{C166BC5E-85B0-4CBB-B29C-D2DDE4D3F90E}"/>
              </a:ext>
            </a:extLst>
          </p:cNvPr>
          <p:cNvSpPr txBox="1"/>
          <p:nvPr/>
        </p:nvSpPr>
        <p:spPr>
          <a:xfrm>
            <a:off x="5400153" y="693408"/>
            <a:ext cx="8102225" cy="1090620"/>
          </a:xfrm>
          <a:prstGeom prst="rect">
            <a:avLst/>
          </a:prstGeom>
        </p:spPr>
        <p:txBody>
          <a:bodyPr wrap="square" lIns="0" tIns="0" rIns="0" bIns="0" rtlCol="0" anchor="t">
            <a:spAutoFit/>
          </a:bodyPr>
          <a:lstStyle/>
          <a:p>
            <a:pPr marL="0" marR="0" lvl="1" indent="0" algn="ctr" defTabSz="914400" rtl="0" eaLnBrk="1" fontAlgn="auto" latinLnBrk="0" hangingPunct="1">
              <a:lnSpc>
                <a:spcPts val="9680"/>
              </a:lnSpc>
              <a:spcBef>
                <a:spcPct val="0"/>
              </a:spcBef>
              <a:spcAft>
                <a:spcPts val="0"/>
              </a:spcAft>
              <a:buClrTx/>
              <a:buSzTx/>
              <a:buFontTx/>
              <a:buNone/>
              <a:tabLst/>
              <a:defRPr/>
            </a:pPr>
            <a:r>
              <a:rPr kumimoji="0" lang="en-US" sz="5400" b="1" i="0" u="none" strike="noStrike" kern="1200" cap="none" spc="-175" normalizeH="0" baseline="0" noProof="0" dirty="0">
                <a:ln>
                  <a:noFill/>
                </a:ln>
                <a:solidFill>
                  <a:srgbClr val="F79646">
                    <a:lumMod val="75000"/>
                  </a:srgbClr>
                </a:solidFill>
                <a:effectLst/>
                <a:uLnTx/>
                <a:uFillTx/>
                <a:latin typeface="Arial" panose="020B0604020202020204" pitchFamily="34" charset="0"/>
                <a:ea typeface="+mn-ea"/>
                <a:cs typeface="Arial" panose="020B0604020202020204" pitchFamily="34" charset="0"/>
              </a:rPr>
              <a:t>CÂU HỎI TRẮC NGHIỆM</a:t>
            </a:r>
          </a:p>
        </p:txBody>
      </p:sp>
      <p:sp>
        <p:nvSpPr>
          <p:cNvPr id="19" name="TextBox 18">
            <a:extLst>
              <a:ext uri="{FF2B5EF4-FFF2-40B4-BE49-F238E27FC236}">
                <a16:creationId xmlns:a16="http://schemas.microsoft.com/office/drawing/2014/main" id="{A3DF97CA-5669-43A0-8F43-E4AB49034682}"/>
              </a:ext>
            </a:extLst>
          </p:cNvPr>
          <p:cNvSpPr txBox="1"/>
          <p:nvPr/>
        </p:nvSpPr>
        <p:spPr>
          <a:xfrm>
            <a:off x="3022737" y="1965799"/>
            <a:ext cx="12242526" cy="942053"/>
          </a:xfrm>
          <a:prstGeom prst="rect">
            <a:avLst/>
          </a:prstGeom>
          <a:noFill/>
        </p:spPr>
        <p:txBody>
          <a:bodyPr wrap="square" rtlCol="0">
            <a:spAutoFit/>
          </a:bodyPr>
          <a:lstStyle/>
          <a:p>
            <a:pPr lvl="0" algn="just">
              <a:lnSpc>
                <a:spcPct val="150000"/>
              </a:lnSpc>
            </a:pPr>
            <a:r>
              <a:rPr kumimoji="0" lang="en-US" sz="4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Câu</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 </a:t>
            </a:r>
            <a:r>
              <a:rPr lang="pt-BR" sz="4200" dirty="0">
                <a:latin typeface="Arial" panose="020B0604020202020204" pitchFamily="34" charset="0"/>
                <a:cs typeface="Arial" panose="020B0604020202020204" pitchFamily="34" charset="0"/>
              </a:rPr>
              <a:t>Bệnh xoăn vàng lá cà chua do:</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6">
            <a:extLst>
              <a:ext uri="{FF2B5EF4-FFF2-40B4-BE49-F238E27FC236}">
                <a16:creationId xmlns:a16="http://schemas.microsoft.com/office/drawing/2014/main" id="{7D496636-0198-45A9-B2E2-117312CA1C66}"/>
              </a:ext>
            </a:extLst>
          </p:cNvPr>
          <p:cNvSpPr/>
          <p:nvPr/>
        </p:nvSpPr>
        <p:spPr>
          <a:xfrm>
            <a:off x="3063495" y="3574538"/>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 </a:t>
            </a:r>
            <a:r>
              <a:rPr lang="en-US" sz="3300" dirty="0" err="1">
                <a:solidFill>
                  <a:schemeClr val="tx1"/>
                </a:solidFill>
                <a:latin typeface="Arial" panose="020B0604020202020204" pitchFamily="34" charset="0"/>
                <a:cs typeface="Arial" panose="020B0604020202020204" pitchFamily="34" charset="0"/>
              </a:rPr>
              <a:t>Nấm</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Pyricularia</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oryzae</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gây</a:t>
            </a:r>
            <a:r>
              <a:rPr lang="en-US" sz="3300" dirty="0">
                <a:solidFill>
                  <a:schemeClr val="tx1"/>
                </a:solidFill>
                <a:latin typeface="Arial" panose="020B0604020202020204" pitchFamily="34" charset="0"/>
                <a:cs typeface="Arial" panose="020B0604020202020204" pitchFamily="34" charset="0"/>
              </a:rPr>
              <a:t> ra</a:t>
            </a: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p:txBody>
      </p:sp>
      <p:sp>
        <p:nvSpPr>
          <p:cNvPr id="21" name="Rounded Rectangle 17">
            <a:extLst>
              <a:ext uri="{FF2B5EF4-FFF2-40B4-BE49-F238E27FC236}">
                <a16:creationId xmlns:a16="http://schemas.microsoft.com/office/drawing/2014/main" id="{7B32761A-468B-4566-B62A-14421B96F007}"/>
              </a:ext>
            </a:extLst>
          </p:cNvPr>
          <p:cNvSpPr/>
          <p:nvPr/>
        </p:nvSpPr>
        <p:spPr>
          <a:xfrm>
            <a:off x="3057373" y="5742505"/>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nl-NL"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 </a:t>
            </a:r>
            <a:r>
              <a:rPr lang="en-US" sz="3300" dirty="0">
                <a:solidFill>
                  <a:schemeClr val="tx1"/>
                </a:solidFill>
                <a:latin typeface="Arial" panose="020B0604020202020204" pitchFamily="34" charset="0"/>
                <a:cs typeface="Arial" panose="020B0604020202020204" pitchFamily="34" charset="0"/>
              </a:rPr>
              <a:t>Vi </a:t>
            </a:r>
            <a:r>
              <a:rPr lang="en-US" sz="3300" dirty="0" err="1">
                <a:solidFill>
                  <a:schemeClr val="tx1"/>
                </a:solidFill>
                <a:latin typeface="Arial" panose="020B0604020202020204" pitchFamily="34" charset="0"/>
                <a:cs typeface="Arial" panose="020B0604020202020204" pitchFamily="34" charset="0"/>
              </a:rPr>
              <a:t>khuẩn</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Liberobacter</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asiaticum</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gây</a:t>
            </a:r>
            <a:r>
              <a:rPr lang="en-US" sz="3300" dirty="0">
                <a:solidFill>
                  <a:schemeClr val="tx1"/>
                </a:solidFill>
                <a:latin typeface="Arial" panose="020B0604020202020204" pitchFamily="34" charset="0"/>
                <a:cs typeface="Arial" panose="020B0604020202020204" pitchFamily="34" charset="0"/>
              </a:rPr>
              <a:t> ra</a:t>
            </a:r>
            <a:r>
              <a:rPr kumimoji="0" lang="nl-NL"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endPar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2" name="Rounded Rectangle 18">
            <a:extLst>
              <a:ext uri="{FF2B5EF4-FFF2-40B4-BE49-F238E27FC236}">
                <a16:creationId xmlns:a16="http://schemas.microsoft.com/office/drawing/2014/main" id="{90976E3C-B3E5-4CA1-968D-06458A1A0DC7}"/>
              </a:ext>
            </a:extLst>
          </p:cNvPr>
          <p:cNvSpPr/>
          <p:nvPr/>
        </p:nvSpPr>
        <p:spPr>
          <a:xfrm>
            <a:off x="9833756" y="3574538"/>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vi-VN"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B</a:t>
            </a:r>
            <a:r>
              <a:rPr kumimoji="0" lang="nl-NL"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lang="en-US" sz="3300" dirty="0">
                <a:solidFill>
                  <a:schemeClr val="tx1"/>
                </a:solidFill>
                <a:latin typeface="Arial" panose="020B0604020202020204" pitchFamily="34" charset="0"/>
                <a:cs typeface="Arial" panose="020B0604020202020204" pitchFamily="34" charset="0"/>
              </a:rPr>
              <a:t>Virus </a:t>
            </a:r>
            <a:r>
              <a:rPr lang="en-US" sz="3300" dirty="0" err="1">
                <a:solidFill>
                  <a:schemeClr val="tx1"/>
                </a:solidFill>
                <a:latin typeface="Arial" panose="020B0604020202020204" pitchFamily="34" charset="0"/>
                <a:cs typeface="Arial" panose="020B0604020202020204" pitchFamily="34" charset="0"/>
              </a:rPr>
              <a:t>xoăn</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vàng</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lá</a:t>
            </a:r>
            <a:r>
              <a:rPr lang="en-US" sz="3300" dirty="0">
                <a:solidFill>
                  <a:schemeClr val="tx1"/>
                </a:solidFill>
                <a:latin typeface="Arial" panose="020B0604020202020204" pitchFamily="34" charset="0"/>
                <a:cs typeface="Arial" panose="020B0604020202020204" pitchFamily="34" charset="0"/>
              </a:rPr>
              <a:t> TYLCV </a:t>
            </a:r>
            <a:r>
              <a:rPr lang="en-US" sz="3300" dirty="0" err="1">
                <a:solidFill>
                  <a:schemeClr val="tx1"/>
                </a:solidFill>
                <a:latin typeface="Arial" panose="020B0604020202020204" pitchFamily="34" charset="0"/>
                <a:cs typeface="Arial" panose="020B0604020202020204" pitchFamily="34" charset="0"/>
              </a:rPr>
              <a:t>gây</a:t>
            </a:r>
            <a:r>
              <a:rPr lang="en-US" sz="3300" dirty="0">
                <a:solidFill>
                  <a:schemeClr val="tx1"/>
                </a:solidFill>
                <a:latin typeface="Arial" panose="020B0604020202020204" pitchFamily="34" charset="0"/>
                <a:cs typeface="Arial" panose="020B0604020202020204" pitchFamily="34" charset="0"/>
              </a:rPr>
              <a:t> ra</a:t>
            </a:r>
            <a:r>
              <a:rPr kumimoji="0" lang="vi-VN"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3" name="Rounded Rectangle 19">
            <a:extLst>
              <a:ext uri="{FF2B5EF4-FFF2-40B4-BE49-F238E27FC236}">
                <a16:creationId xmlns:a16="http://schemas.microsoft.com/office/drawing/2014/main" id="{066F8A4C-034D-4637-B786-62689557FC48}"/>
              </a:ext>
            </a:extLst>
          </p:cNvPr>
          <p:cNvSpPr/>
          <p:nvPr/>
        </p:nvSpPr>
        <p:spPr>
          <a:xfrm>
            <a:off x="9837323" y="5742505"/>
            <a:ext cx="5097427" cy="1616966"/>
          </a:xfrm>
          <a:prstGeom prst="round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kumimoji="0" lang="vi-VN"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 </a:t>
            </a:r>
            <a:r>
              <a:rPr lang="en-US" sz="3300" dirty="0" err="1">
                <a:solidFill>
                  <a:schemeClr val="tx1"/>
                </a:solidFill>
                <a:latin typeface="Arial" panose="020B0604020202020204" pitchFamily="34" charset="0"/>
                <a:cs typeface="Arial" panose="020B0604020202020204" pitchFamily="34" charset="0"/>
              </a:rPr>
              <a:t>Tuyến</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trùng</a:t>
            </a:r>
            <a:r>
              <a:rPr lang="en-US" sz="3300" dirty="0">
                <a:solidFill>
                  <a:schemeClr val="tx1"/>
                </a:solidFill>
                <a:latin typeface="Arial" panose="020B0604020202020204" pitchFamily="34" charset="0"/>
                <a:cs typeface="Arial" panose="020B0604020202020204" pitchFamily="34" charset="0"/>
              </a:rPr>
              <a:t> </a:t>
            </a:r>
            <a:r>
              <a:rPr lang="en-US" sz="3300" dirty="0" err="1">
                <a:solidFill>
                  <a:schemeClr val="tx1"/>
                </a:solidFill>
                <a:latin typeface="Arial" panose="020B0604020202020204" pitchFamily="34" charset="0"/>
                <a:cs typeface="Arial" panose="020B0604020202020204" pitchFamily="34" charset="0"/>
              </a:rPr>
              <a:t>gây</a:t>
            </a:r>
            <a:r>
              <a:rPr lang="en-US" sz="3300" dirty="0">
                <a:solidFill>
                  <a:schemeClr val="tx1"/>
                </a:solidFill>
                <a:latin typeface="Arial" panose="020B0604020202020204" pitchFamily="34" charset="0"/>
                <a:cs typeface="Arial" panose="020B0604020202020204" pitchFamily="34" charset="0"/>
              </a:rPr>
              <a:t> ra</a:t>
            </a:r>
            <a:r>
              <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vi-VN"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endParaRPr kumimoji="0" lang="en-US" sz="3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4" name="Rounded Rectangle 20">
            <a:extLst>
              <a:ext uri="{FF2B5EF4-FFF2-40B4-BE49-F238E27FC236}">
                <a16:creationId xmlns:a16="http://schemas.microsoft.com/office/drawing/2014/main" id="{87C0EED6-D265-4F75-AFE1-CAFAA20A42C7}"/>
              </a:ext>
            </a:extLst>
          </p:cNvPr>
          <p:cNvSpPr/>
          <p:nvPr/>
        </p:nvSpPr>
        <p:spPr>
          <a:xfrm>
            <a:off x="9833755" y="3574538"/>
            <a:ext cx="5097427" cy="1616966"/>
          </a:xfrm>
          <a:prstGeom prst="round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200" dirty="0">
                <a:solidFill>
                  <a:schemeClr val="tx1"/>
                </a:solidFill>
                <a:cs typeface="Arial" panose="020B0604020202020204" pitchFamily="34" charset="0"/>
              </a:rPr>
              <a:t>B</a:t>
            </a:r>
            <a:r>
              <a:rPr lang="nl-NL" sz="3200" dirty="0">
                <a:solidFill>
                  <a:schemeClr val="tx1"/>
                </a:solidFill>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Virus </a:t>
            </a:r>
            <a:r>
              <a:rPr lang="en-US" sz="3200" dirty="0" err="1">
                <a:solidFill>
                  <a:schemeClr val="tx1"/>
                </a:solidFill>
                <a:latin typeface="Arial" panose="020B0604020202020204" pitchFamily="34" charset="0"/>
                <a:cs typeface="Arial" panose="020B0604020202020204" pitchFamily="34" charset="0"/>
              </a:rPr>
              <a:t>xoăn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vàng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lá</a:t>
            </a:r>
            <a:r>
              <a:rPr lang="en-US" sz="3200" dirty="0">
                <a:solidFill>
                  <a:schemeClr val="tx1"/>
                </a:solidFill>
                <a:latin typeface="Arial" panose="020B0604020202020204" pitchFamily="34" charset="0"/>
                <a:cs typeface="Arial" panose="020B0604020202020204" pitchFamily="34" charset="0"/>
              </a:rPr>
              <a:t> TYLCV </a:t>
            </a:r>
            <a:r>
              <a:rPr lang="en-US" sz="3200" dirty="0" err="1">
                <a:solidFill>
                  <a:schemeClr val="tx1"/>
                </a:solidFill>
                <a:latin typeface="Arial" panose="020B0604020202020204" pitchFamily="34" charset="0"/>
                <a:cs typeface="Arial" panose="020B0604020202020204" pitchFamily="34" charset="0"/>
              </a:rPr>
              <a:t>gây</a:t>
            </a:r>
            <a:r>
              <a:rPr lang="en-US" sz="3200" dirty="0">
                <a:solidFill>
                  <a:schemeClr val="tx1"/>
                </a:solidFill>
                <a:latin typeface="Arial" panose="020B0604020202020204" pitchFamily="34" charset="0"/>
                <a:cs typeface="Arial" panose="020B0604020202020204" pitchFamily="34" charset="0"/>
              </a:rPr>
              <a:t> ra</a:t>
            </a:r>
            <a:r>
              <a:rPr lang="vi-VN" sz="3200" dirty="0">
                <a:solidFill>
                  <a:schemeClr val="tx1"/>
                </a:solidFill>
                <a:cs typeface="Arial" panose="020B0604020202020204" pitchFamily="34" charset="0"/>
              </a:rPr>
              <a:t>. </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2319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98" r="12815" b="67703"/>
          <a:stretch>
            <a:fillRect/>
          </a:stretch>
        </p:blipFill>
        <p:spPr>
          <a:xfrm>
            <a:off x="0" y="9511501"/>
            <a:ext cx="18510070" cy="146874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198877" y="-2967778"/>
            <a:ext cx="5130245" cy="6171641"/>
          </a:xfrm>
          <a:prstGeom prst="rect">
            <a:avLst/>
          </a:prstGeom>
        </p:spPr>
      </p:pic>
      <p:sp>
        <p:nvSpPr>
          <p:cNvPr id="19" name="TextBox 19"/>
          <p:cNvSpPr txBox="1"/>
          <p:nvPr/>
        </p:nvSpPr>
        <p:spPr>
          <a:xfrm>
            <a:off x="3320500" y="4610083"/>
            <a:ext cx="546646" cy="518777"/>
          </a:xfrm>
          <a:prstGeom prst="rect">
            <a:avLst/>
          </a:prstGeom>
        </p:spPr>
        <p:txBody>
          <a:bodyPr lIns="0" tIns="0" rIns="0" bIns="0" rtlCol="0" anchor="t">
            <a:spAutoFit/>
          </a:bodyPr>
          <a:lstStyle/>
          <a:p>
            <a:pPr marL="0" marR="0" lvl="0" indent="0" algn="ctr" defTabSz="914400" rtl="0" eaLnBrk="1" fontAlgn="auto" latinLnBrk="0" hangingPunct="1">
              <a:lnSpc>
                <a:spcPts val="3865"/>
              </a:lnSpc>
              <a:spcBef>
                <a:spcPct val="0"/>
              </a:spcBef>
              <a:spcAft>
                <a:spcPts val="0"/>
              </a:spcAft>
              <a:buClrTx/>
              <a:buSzTx/>
              <a:buFontTx/>
              <a:buNone/>
              <a:tabLst/>
              <a:defRPr/>
            </a:pPr>
            <a:r>
              <a:rPr kumimoji="0" lang="en-US" sz="3904" b="0" i="0" u="none" strike="noStrike" kern="1200" cap="none" spc="0" normalizeH="0" baseline="0" noProof="0">
                <a:ln>
                  <a:noFill/>
                </a:ln>
                <a:solidFill>
                  <a:srgbClr val="FFE7D3"/>
                </a:solidFill>
                <a:effectLst/>
                <a:uLnTx/>
                <a:uFillTx/>
                <a:latin typeface="Barriecito Bold"/>
                <a:ea typeface="+mn-ea"/>
                <a:cs typeface="+mn-cs"/>
              </a:rPr>
              <a:t>1</a:t>
            </a:r>
          </a:p>
        </p:txBody>
      </p:sp>
      <p:sp>
        <p:nvSpPr>
          <p:cNvPr id="20" name="TextBox 20"/>
          <p:cNvSpPr txBox="1"/>
          <p:nvPr/>
        </p:nvSpPr>
        <p:spPr>
          <a:xfrm>
            <a:off x="8842809" y="4610083"/>
            <a:ext cx="510197" cy="518777"/>
          </a:xfrm>
          <a:prstGeom prst="rect">
            <a:avLst/>
          </a:prstGeom>
        </p:spPr>
        <p:txBody>
          <a:bodyPr lIns="0" tIns="0" rIns="0" bIns="0" rtlCol="0" anchor="t">
            <a:spAutoFit/>
          </a:bodyPr>
          <a:lstStyle/>
          <a:p>
            <a:pPr marL="0" marR="0" lvl="0" indent="0" algn="ctr" defTabSz="914400" rtl="0" eaLnBrk="1" fontAlgn="auto" latinLnBrk="0" hangingPunct="1">
              <a:lnSpc>
                <a:spcPts val="3865"/>
              </a:lnSpc>
              <a:spcBef>
                <a:spcPct val="0"/>
              </a:spcBef>
              <a:spcAft>
                <a:spcPts val="0"/>
              </a:spcAft>
              <a:buClrTx/>
              <a:buSzTx/>
              <a:buFontTx/>
              <a:buNone/>
              <a:tabLst/>
              <a:defRPr/>
            </a:pPr>
            <a:r>
              <a:rPr kumimoji="0" lang="en-US" sz="3904" b="0" i="0" u="none" strike="noStrike" kern="1200" cap="none" spc="0" normalizeH="0" baseline="0" noProof="0">
                <a:ln>
                  <a:noFill/>
                </a:ln>
                <a:solidFill>
                  <a:srgbClr val="FFE7D3"/>
                </a:solidFill>
                <a:effectLst/>
                <a:uLnTx/>
                <a:uFillTx/>
                <a:latin typeface="Barriecito Bold"/>
                <a:ea typeface="+mn-ea"/>
                <a:cs typeface="+mn-cs"/>
              </a:rPr>
              <a:t>2</a:t>
            </a:r>
          </a:p>
        </p:txBody>
      </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8889" y="8626007"/>
            <a:ext cx="3101130" cy="2830486"/>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555959" y="8626007"/>
            <a:ext cx="3101130" cy="2830486"/>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1115" y="282192"/>
            <a:ext cx="1338286" cy="1493016"/>
          </a:xfrm>
          <a:prstGeom prst="rect">
            <a:avLst/>
          </a:prstGeom>
        </p:spPr>
      </p:pic>
      <p:sp>
        <p:nvSpPr>
          <p:cNvPr id="29" name="TextBox 28">
            <a:extLst>
              <a:ext uri="{FF2B5EF4-FFF2-40B4-BE49-F238E27FC236}">
                <a16:creationId xmlns:a16="http://schemas.microsoft.com/office/drawing/2014/main" id="{411BC41A-5B57-4E85-93BA-68F3074F8060}"/>
              </a:ext>
            </a:extLst>
          </p:cNvPr>
          <p:cNvSpPr txBox="1"/>
          <p:nvPr/>
        </p:nvSpPr>
        <p:spPr>
          <a:xfrm>
            <a:off x="3426992" y="-65803"/>
            <a:ext cx="11430000" cy="13062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rPr>
              <a:t>VẬN DỤNG</a:t>
            </a:r>
          </a:p>
        </p:txBody>
      </p:sp>
      <p:sp>
        <p:nvSpPr>
          <p:cNvPr id="13" name="Rounded Rectangle 14">
            <a:extLst>
              <a:ext uri="{FF2B5EF4-FFF2-40B4-BE49-F238E27FC236}">
                <a16:creationId xmlns:a16="http://schemas.microsoft.com/office/drawing/2014/main" id="{1F48B144-EBEE-41A6-B60B-FBCB46F514EC}"/>
              </a:ext>
            </a:extLst>
          </p:cNvPr>
          <p:cNvSpPr/>
          <p:nvPr/>
        </p:nvSpPr>
        <p:spPr>
          <a:xfrm>
            <a:off x="1230718" y="1618509"/>
            <a:ext cx="15826563" cy="1681818"/>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1.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Tìm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hiểu</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một</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số</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hại</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trên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cây</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ở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gia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đình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hoặc</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địa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phương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em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mô</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tả</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lại</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triệu</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chứng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cho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biết</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nguyên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nhân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gây</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0B5F6856-C2F9-4DE2-8830-687F3120AC3F}"/>
              </a:ext>
            </a:extLst>
          </p:cNvPr>
          <p:cNvSpPr/>
          <p:nvPr/>
        </p:nvSpPr>
        <p:spPr>
          <a:xfrm>
            <a:off x="1226705" y="3748828"/>
            <a:ext cx="13014253" cy="1012129"/>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2. Ở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địa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phương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em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mùa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nào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lúa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dễ</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mắc</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đạo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ôn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Vì</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sao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 </a:t>
            </a:r>
            <a:endPar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18" name="Rounded Rectangle 14">
            <a:extLst>
              <a:ext uri="{FF2B5EF4-FFF2-40B4-BE49-F238E27FC236}">
                <a16:creationId xmlns:a16="http://schemas.microsoft.com/office/drawing/2014/main" id="{D661B25B-A668-4C7F-B7DF-499830670180}"/>
              </a:ext>
            </a:extLst>
          </p:cNvPr>
          <p:cNvSpPr/>
          <p:nvPr/>
        </p:nvSpPr>
        <p:spPr>
          <a:xfrm>
            <a:off x="1226705" y="5216385"/>
            <a:ext cx="15049987" cy="1012129"/>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3.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Tìm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hiểu</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kể</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tên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một</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số</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giống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cà</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chua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kháng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xoăn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lá</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ở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Việt</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Nam </a:t>
            </a:r>
            <a:endPar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21" name="Rounded Rectangle 14">
            <a:extLst>
              <a:ext uri="{FF2B5EF4-FFF2-40B4-BE49-F238E27FC236}">
                <a16:creationId xmlns:a16="http://schemas.microsoft.com/office/drawing/2014/main" id="{5028FCCE-E551-4100-B816-D73C186BEBD2}"/>
              </a:ext>
            </a:extLst>
          </p:cNvPr>
          <p:cNvSpPr/>
          <p:nvPr/>
        </p:nvSpPr>
        <p:spPr>
          <a:xfrm>
            <a:off x="1226704" y="6730030"/>
            <a:ext cx="15400937" cy="964566"/>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4. Ở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địa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phương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em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cà</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chua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ở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thời</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vụ</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nào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dễ</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bị</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nhiễm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xoăn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lá</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24" name="Rounded Rectangle 14">
            <a:extLst>
              <a:ext uri="{FF2B5EF4-FFF2-40B4-BE49-F238E27FC236}">
                <a16:creationId xmlns:a16="http://schemas.microsoft.com/office/drawing/2014/main" id="{311A6284-5E81-4694-9B31-5354222E3DBB}"/>
              </a:ext>
            </a:extLst>
          </p:cNvPr>
          <p:cNvSpPr/>
          <p:nvPr/>
        </p:nvSpPr>
        <p:spPr>
          <a:xfrm>
            <a:off x="1226704" y="8211019"/>
            <a:ext cx="15830577" cy="1447198"/>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5. Ở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địa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phương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em</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cây</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cam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có</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xen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với</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cây</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khác</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không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Cách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trồng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đó</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có</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phòng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ngừa</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bệnh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vàng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lá</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gân</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xanh</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không</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Vì</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chemeClr val="accent2"/>
                </a:solidFill>
                <a:latin typeface="Arial" panose="020B0604020202020204" pitchFamily="34" charset="0"/>
                <a:ea typeface="Times New Roman" panose="02020603050405020304" pitchFamily="18" charset="0"/>
                <a:cs typeface="Arial" panose="020B0604020202020204" pitchFamily="34" charset="0"/>
              </a:rPr>
              <a:t>sao</a:t>
            </a:r>
            <a:r>
              <a:rPr lang="fr-FR" sz="3200"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6393245"/>
      </p:ext>
    </p:extLst>
  </p:cSld>
  <p:clrMapOvr>
    <a:masterClrMapping/>
  </p:clrMapOvr>
  <mc:AlternateContent xmlns:mc="http://schemas.openxmlformats.org/markup-compatibility/2006" xmlns:p15="http://schemas.microsoft.com/office/powerpoint/2012/main">
    <mc:Choice Requires="p15">
      <p:transition spd="med">
        <p15:prstTrans prst="fractur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1" grpId="0" animBg="1"/>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298" r="12815" b="67703"/>
          <a:stretch>
            <a:fillRect/>
          </a:stretch>
        </p:blipFill>
        <p:spPr>
          <a:xfrm>
            <a:off x="0" y="9511501"/>
            <a:ext cx="18510070" cy="146874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900422" y="-2336892"/>
            <a:ext cx="5130245" cy="617164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5966" y="3656000"/>
            <a:ext cx="1149967" cy="106424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80051" y="3656000"/>
            <a:ext cx="1149967" cy="106424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84136" y="3678011"/>
            <a:ext cx="1149967" cy="1064243"/>
          </a:xfrm>
          <a:prstGeom prst="rect">
            <a:avLst/>
          </a:prstGeom>
        </p:spPr>
      </p:pic>
      <p:sp>
        <p:nvSpPr>
          <p:cNvPr id="19" name="TextBox 19"/>
          <p:cNvSpPr txBox="1"/>
          <p:nvPr/>
        </p:nvSpPr>
        <p:spPr>
          <a:xfrm>
            <a:off x="3477627" y="4007473"/>
            <a:ext cx="546646"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1</a:t>
            </a:r>
          </a:p>
        </p:txBody>
      </p:sp>
      <p:sp>
        <p:nvSpPr>
          <p:cNvPr id="20" name="TextBox 20"/>
          <p:cNvSpPr txBox="1"/>
          <p:nvPr/>
        </p:nvSpPr>
        <p:spPr>
          <a:xfrm>
            <a:off x="8999936" y="400747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21" name="TextBox 21"/>
          <p:cNvSpPr txBox="1"/>
          <p:nvPr/>
        </p:nvSpPr>
        <p:spPr>
          <a:xfrm>
            <a:off x="14478504" y="4029484"/>
            <a:ext cx="561231"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3</a:t>
            </a:r>
          </a:p>
        </p:txBody>
      </p:sp>
      <p:sp>
        <p:nvSpPr>
          <p:cNvPr id="24" name="TextBox 24"/>
          <p:cNvSpPr txBox="1"/>
          <p:nvPr/>
        </p:nvSpPr>
        <p:spPr>
          <a:xfrm>
            <a:off x="4724400" y="1109420"/>
            <a:ext cx="11026943" cy="1335237"/>
          </a:xfrm>
          <a:prstGeom prst="rect">
            <a:avLst/>
          </a:prstGeom>
        </p:spPr>
        <p:txBody>
          <a:bodyPr wrap="square" lIns="0" tIns="0" rIns="0" bIns="0" rtlCol="0" anchor="t">
            <a:spAutoFit/>
          </a:bodyPr>
          <a:lstStyle/>
          <a:p>
            <a:pPr algn="just">
              <a:lnSpc>
                <a:spcPct val="150000"/>
              </a:lnSpc>
              <a:spcBef>
                <a:spcPct val="0"/>
              </a:spcBef>
            </a:pPr>
            <a:r>
              <a:rPr lang="en-US" sz="6600" b="1" dirty="0">
                <a:solidFill>
                  <a:srgbClr val="E16F1F"/>
                </a:solidFill>
                <a:latin typeface="Arial" panose="020B0604020202020204" pitchFamily="34" charset="0"/>
                <a:cs typeface="Arial" panose="020B0604020202020204" pitchFamily="34" charset="0"/>
              </a:rPr>
              <a:t>H</a:t>
            </a:r>
            <a:r>
              <a:rPr lang="vi-VN" sz="6600" b="1" dirty="0">
                <a:solidFill>
                  <a:srgbClr val="E16F1F"/>
                </a:solidFill>
                <a:latin typeface="Arial" panose="020B0604020202020204" pitchFamily="34" charset="0"/>
                <a:cs typeface="Arial" panose="020B0604020202020204" pitchFamily="34" charset="0"/>
              </a:rPr>
              <a:t>Ư</a:t>
            </a:r>
            <a:r>
              <a:rPr lang="en-US" sz="6600" b="1" dirty="0">
                <a:solidFill>
                  <a:srgbClr val="E16F1F"/>
                </a:solidFill>
                <a:latin typeface="Arial" panose="020B0604020202020204" pitchFamily="34" charset="0"/>
                <a:cs typeface="Arial" panose="020B0604020202020204" pitchFamily="34" charset="0"/>
              </a:rPr>
              <a:t>ỚNG DẪN VỀ NHÀ</a:t>
            </a:r>
          </a:p>
        </p:txBody>
      </p:sp>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8889" y="8626007"/>
            <a:ext cx="3101130" cy="2830486"/>
          </a:xfrm>
          <a:prstGeom prst="rect">
            <a:avLst/>
          </a:prstGeom>
        </p:spPr>
      </p:pic>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555959" y="8626007"/>
            <a:ext cx="3101130" cy="2830486"/>
          </a:xfrm>
          <a:prstGeom prst="rect">
            <a:avLst/>
          </a:prstGeom>
        </p:spPr>
      </p:pic>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8585" y="299753"/>
            <a:ext cx="1338286" cy="1493016"/>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970071" y="345016"/>
            <a:ext cx="724106" cy="807826"/>
          </a:xfrm>
          <a:prstGeom prst="rect">
            <a:avLst/>
          </a:prstGeom>
        </p:spPr>
      </p:pic>
      <p:sp>
        <p:nvSpPr>
          <p:cNvPr id="30" name="TextBox 29">
            <a:extLst>
              <a:ext uri="{FF2B5EF4-FFF2-40B4-BE49-F238E27FC236}">
                <a16:creationId xmlns:a16="http://schemas.microsoft.com/office/drawing/2014/main" id="{252A3E87-0321-475F-8DAD-15D8084FC2EF}"/>
              </a:ext>
            </a:extLst>
          </p:cNvPr>
          <p:cNvSpPr txBox="1"/>
          <p:nvPr/>
        </p:nvSpPr>
        <p:spPr>
          <a:xfrm>
            <a:off x="1431894" y="5649445"/>
            <a:ext cx="4957970" cy="1824923"/>
          </a:xfrm>
          <a:prstGeom prst="rect">
            <a:avLst/>
          </a:prstGeom>
          <a:noFill/>
        </p:spPr>
        <p:txBody>
          <a:bodyPr wrap="square" rtlCol="0">
            <a:spAutoFit/>
          </a:bodyPr>
          <a:lstStyle/>
          <a:p>
            <a:pPr algn="ctr">
              <a:lnSpc>
                <a:spcPct val="150000"/>
              </a:lnSpc>
            </a:pPr>
            <a:r>
              <a:rPr lang="en-US" sz="4000" dirty="0" err="1">
                <a:solidFill>
                  <a:srgbClr val="002060"/>
                </a:solidFill>
                <a:latin typeface="Arial" panose="020B0604020202020204" pitchFamily="34" charset="0"/>
                <a:cs typeface="Arial" panose="020B0604020202020204" pitchFamily="34" charset="0"/>
              </a:rPr>
              <a:t>Củng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cố</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lại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kiến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đã</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học</a:t>
            </a:r>
            <a:r>
              <a:rPr lang="en-US" sz="4000" dirty="0">
                <a:solidFill>
                  <a:srgbClr val="002060"/>
                </a:solidFill>
                <a:latin typeface="Arial" panose="020B0604020202020204" pitchFamily="34" charset="0"/>
                <a:cs typeface="Arial" panose="020B0604020202020204" pitchFamily="34" charset="0"/>
              </a:rPr>
              <a:t> ở </a:t>
            </a:r>
            <a:r>
              <a:rPr lang="en-US" sz="4000" dirty="0" err="1">
                <a:solidFill>
                  <a:srgbClr val="002060"/>
                </a:solidFill>
                <a:latin typeface="Arial" panose="020B0604020202020204" pitchFamily="34" charset="0"/>
                <a:cs typeface="Arial" panose="020B0604020202020204" pitchFamily="34" charset="0"/>
              </a:rPr>
              <a:t>Bài</a:t>
            </a:r>
            <a:r>
              <a:rPr lang="en-US" sz="4000" dirty="0">
                <a:solidFill>
                  <a:srgbClr val="002060"/>
                </a:solidFill>
                <a:latin typeface="Arial" panose="020B0604020202020204" pitchFamily="34" charset="0"/>
                <a:cs typeface="Arial" panose="020B0604020202020204" pitchFamily="34" charset="0"/>
              </a:rPr>
              <a:t> 14</a:t>
            </a:r>
          </a:p>
        </p:txBody>
      </p:sp>
      <p:sp>
        <p:nvSpPr>
          <p:cNvPr id="31" name="TextBox 30">
            <a:extLst>
              <a:ext uri="{FF2B5EF4-FFF2-40B4-BE49-F238E27FC236}">
                <a16:creationId xmlns:a16="http://schemas.microsoft.com/office/drawing/2014/main" id="{F6D8E4A3-E11D-4A9F-AE74-0D7B25DE41C5}"/>
              </a:ext>
            </a:extLst>
          </p:cNvPr>
          <p:cNvSpPr txBox="1"/>
          <p:nvPr/>
        </p:nvSpPr>
        <p:spPr>
          <a:xfrm>
            <a:off x="7047562" y="5649445"/>
            <a:ext cx="4414943" cy="1824923"/>
          </a:xfrm>
          <a:prstGeom prst="rect">
            <a:avLst/>
          </a:prstGeom>
          <a:noFill/>
        </p:spPr>
        <p:txBody>
          <a:bodyPr wrap="square" rtlCol="0">
            <a:spAutoFit/>
          </a:bodyPr>
          <a:lstStyle/>
          <a:p>
            <a:pPr algn="ctr">
              <a:lnSpc>
                <a:spcPct val="150000"/>
              </a:lnSpc>
            </a:pPr>
            <a:r>
              <a:rPr lang="en-US" sz="4000" dirty="0" err="1">
                <a:solidFill>
                  <a:srgbClr val="002060"/>
                </a:solidFill>
                <a:latin typeface="Arial" panose="020B0604020202020204" pitchFamily="34" charset="0"/>
                <a:cs typeface="Arial" panose="020B0604020202020204" pitchFamily="34" charset="0"/>
              </a:rPr>
              <a:t>Hoàn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thành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bài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tập</a:t>
            </a:r>
            <a:r>
              <a:rPr lang="en-US" sz="4000" dirty="0">
                <a:solidFill>
                  <a:srgbClr val="002060"/>
                </a:solidFill>
                <a:latin typeface="Arial" panose="020B0604020202020204" pitchFamily="34" charset="0"/>
                <a:cs typeface="Arial" panose="020B0604020202020204" pitchFamily="34" charset="0"/>
              </a:rPr>
              <a:t> đ</a:t>
            </a:r>
            <a:r>
              <a:rPr lang="vi-VN" sz="4000" dirty="0">
                <a:solidFill>
                  <a:srgbClr val="002060"/>
                </a:solidFill>
                <a:latin typeface="Arial" panose="020B0604020202020204" pitchFamily="34" charset="0"/>
                <a:cs typeface="Arial" panose="020B0604020202020204" pitchFamily="34" charset="0"/>
              </a:rPr>
              <a:t>ư</a:t>
            </a:r>
            <a:r>
              <a:rPr lang="en-US" sz="4000" dirty="0" err="1">
                <a:solidFill>
                  <a:srgbClr val="002060"/>
                </a:solidFill>
                <a:latin typeface="Arial" panose="020B0604020202020204" pitchFamily="34" charset="0"/>
                <a:cs typeface="Arial" panose="020B0604020202020204" pitchFamily="34" charset="0"/>
              </a:rPr>
              <a:t>ợc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giao</a:t>
            </a:r>
            <a:endParaRPr lang="en-US" sz="40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AC94A70-E389-4807-BB2F-C0A00A60D335}"/>
              </a:ext>
            </a:extLst>
          </p:cNvPr>
          <p:cNvSpPr txBox="1"/>
          <p:nvPr/>
        </p:nvSpPr>
        <p:spPr>
          <a:xfrm>
            <a:off x="12292344" y="5649445"/>
            <a:ext cx="5211998" cy="1824923"/>
          </a:xfrm>
          <a:prstGeom prst="rect">
            <a:avLst/>
          </a:prstGeom>
          <a:noFill/>
        </p:spPr>
        <p:txBody>
          <a:bodyPr wrap="square" rtlCol="0">
            <a:spAutoFit/>
          </a:bodyPr>
          <a:lstStyle/>
          <a:p>
            <a:pPr algn="ctr">
              <a:lnSpc>
                <a:spcPct val="150000"/>
              </a:lnSpc>
            </a:pPr>
            <a:r>
              <a:rPr lang="en-US" sz="4000" dirty="0" err="1">
                <a:solidFill>
                  <a:srgbClr val="002060"/>
                </a:solidFill>
                <a:latin typeface="Arial" panose="020B0604020202020204" pitchFamily="34" charset="0"/>
                <a:cs typeface="Arial" panose="020B0604020202020204" pitchFamily="34" charset="0"/>
              </a:rPr>
              <a:t>Xem</a:t>
            </a:r>
            <a:r>
              <a:rPr lang="en-US" sz="4000" dirty="0">
                <a:solidFill>
                  <a:srgbClr val="002060"/>
                </a:solidFill>
                <a:latin typeface="Arial" panose="020B0604020202020204" pitchFamily="34" charset="0"/>
                <a:cs typeface="Arial" panose="020B0604020202020204" pitchFamily="34" charset="0"/>
              </a:rPr>
              <a:t> tr</a:t>
            </a:r>
            <a:r>
              <a:rPr lang="vi-VN" sz="4000" dirty="0">
                <a:solidFill>
                  <a:srgbClr val="002060"/>
                </a:solidFill>
                <a:latin typeface="Arial" panose="020B0604020202020204" pitchFamily="34" charset="0"/>
                <a:cs typeface="Arial" panose="020B0604020202020204" pitchFamily="34" charset="0"/>
              </a:rPr>
              <a:t>ư</a:t>
            </a:r>
            <a:r>
              <a:rPr lang="en-US" sz="4000" dirty="0" err="1">
                <a:solidFill>
                  <a:srgbClr val="002060"/>
                </a:solidFill>
                <a:latin typeface="Arial" panose="020B0604020202020204" pitchFamily="34" charset="0"/>
                <a:cs typeface="Arial" panose="020B0604020202020204" pitchFamily="34" charset="0"/>
              </a:rPr>
              <a:t>ớc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nội</a:t>
            </a:r>
            <a:r>
              <a:rPr lang="en-US" sz="4000" dirty="0">
                <a:solidFill>
                  <a:srgbClr val="002060"/>
                </a:solidFill>
                <a:latin typeface="Arial" panose="020B0604020202020204" pitchFamily="34" charset="0"/>
                <a:cs typeface="Arial" panose="020B0604020202020204" pitchFamily="34" charset="0"/>
              </a:rPr>
              <a:t> dung </a:t>
            </a:r>
            <a:r>
              <a:rPr lang="en-US" sz="4000" dirty="0" err="1">
                <a:solidFill>
                  <a:srgbClr val="002060"/>
                </a:solidFill>
                <a:latin typeface="Arial" panose="020B0604020202020204" pitchFamily="34" charset="0"/>
                <a:cs typeface="Arial" panose="020B0604020202020204" pitchFamily="34" charset="0"/>
              </a:rPr>
              <a:t>Bài</a:t>
            </a:r>
            <a:r>
              <a:rPr lang="en-US" sz="4000" dirty="0">
                <a:solidFill>
                  <a:srgbClr val="002060"/>
                </a:solidFill>
                <a:latin typeface="Arial" panose="020B0604020202020204" pitchFamily="34" charset="0"/>
                <a:cs typeface="Arial" panose="020B0604020202020204" pitchFamily="34" charset="0"/>
              </a:rPr>
              <a:t> 15</a:t>
            </a:r>
          </a:p>
        </p:txBody>
      </p:sp>
    </p:spTree>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15" r="26868"/>
          <a:stretch>
            <a:fillRect/>
          </a:stretch>
        </p:blipFill>
        <p:spPr>
          <a:xfrm>
            <a:off x="4193790" y="2224262"/>
            <a:ext cx="11176770" cy="153394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315" r="26868"/>
          <a:stretch>
            <a:fillRect/>
          </a:stretch>
        </p:blipFill>
        <p:spPr>
          <a:xfrm>
            <a:off x="3473392" y="3758709"/>
            <a:ext cx="12936241" cy="194991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06" r="2631" b="58484"/>
          <a:stretch>
            <a:fillRect/>
          </a:stretch>
        </p:blipFill>
        <p:spPr>
          <a:xfrm>
            <a:off x="-26437" y="8881271"/>
            <a:ext cx="18374713" cy="1642735"/>
          </a:xfrm>
          <a:prstGeom prst="rect">
            <a:avLst/>
          </a:prstGeom>
        </p:spPr>
      </p:pic>
      <p:grpSp>
        <p:nvGrpSpPr>
          <p:cNvPr id="5" name="Group 5"/>
          <p:cNvGrpSpPr/>
          <p:nvPr/>
        </p:nvGrpSpPr>
        <p:grpSpPr>
          <a:xfrm>
            <a:off x="1501040" y="5318046"/>
            <a:ext cx="2497579" cy="7052082"/>
            <a:chOff x="0" y="0"/>
            <a:chExt cx="5892320" cy="13071882"/>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5892320" cy="8977218"/>
            </a:xfrm>
            <a:prstGeom prst="rect">
              <a:avLst/>
            </a:prstGeom>
          </p:spPr>
        </p:pic>
        <p:grpSp>
          <p:nvGrpSpPr>
            <p:cNvPr id="7" name="Group 7"/>
            <p:cNvGrpSpPr/>
            <p:nvPr/>
          </p:nvGrpSpPr>
          <p:grpSpPr>
            <a:xfrm>
              <a:off x="0" y="5528082"/>
              <a:ext cx="5892320" cy="7543800"/>
              <a:chOff x="0" y="0"/>
              <a:chExt cx="1494903" cy="1913890"/>
            </a:xfrm>
          </p:grpSpPr>
          <p:sp>
            <p:nvSpPr>
              <p:cNvPr id="8" name="Freeform 8"/>
              <p:cNvSpPr/>
              <p:nvPr/>
            </p:nvSpPr>
            <p:spPr>
              <a:xfrm>
                <a:off x="0" y="0"/>
                <a:ext cx="1494903" cy="1913890"/>
              </a:xfrm>
              <a:custGeom>
                <a:avLst/>
                <a:gdLst/>
                <a:ahLst/>
                <a:cxnLst/>
                <a:rect l="l" t="t" r="r" b="b"/>
                <a:pathLst>
                  <a:path w="1494903" h="1913890">
                    <a:moveTo>
                      <a:pt x="0" y="0"/>
                    </a:moveTo>
                    <a:lnTo>
                      <a:pt x="1494903" y="0"/>
                    </a:lnTo>
                    <a:lnTo>
                      <a:pt x="1494903" y="1913890"/>
                    </a:lnTo>
                    <a:lnTo>
                      <a:pt x="0" y="1913890"/>
                    </a:lnTo>
                    <a:close/>
                  </a:path>
                </a:pathLst>
              </a:custGeom>
              <a:solidFill>
                <a:srgbClr val="F2BCD6"/>
              </a:solidFill>
            </p:spPr>
          </p:sp>
        </p:gr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5351" y="7477791"/>
            <a:ext cx="3524877" cy="3217252"/>
          </a:xfrm>
          <a:prstGeom prst="rect">
            <a:avLst/>
          </a:prstGeom>
        </p:spPr>
      </p:pic>
      <p:sp>
        <p:nvSpPr>
          <p:cNvPr id="11" name="TextBox 11"/>
          <p:cNvSpPr txBox="1"/>
          <p:nvPr/>
        </p:nvSpPr>
        <p:spPr>
          <a:xfrm>
            <a:off x="4202632" y="2199372"/>
            <a:ext cx="12002988" cy="3118674"/>
          </a:xfrm>
          <a:prstGeom prst="rect">
            <a:avLst/>
          </a:prstGeom>
        </p:spPr>
        <p:txBody>
          <a:bodyPr wrap="square" lIns="0" tIns="0" rIns="0" bIns="0" rtlCol="0" anchor="t">
            <a:spAutoFit/>
          </a:bodyPr>
          <a:lstStyle/>
          <a:p>
            <a:pPr algn="ctr">
              <a:lnSpc>
                <a:spcPct val="150000"/>
              </a:lnSpc>
            </a:pPr>
            <a:r>
              <a:rPr lang="en-US" sz="7200" b="1" dirty="0">
                <a:solidFill>
                  <a:srgbClr val="242254"/>
                </a:solidFill>
                <a:latin typeface="Arial" panose="020B0604020202020204" pitchFamily="34" charset="0"/>
                <a:cs typeface="Arial" panose="020B0604020202020204" pitchFamily="34" charset="0"/>
              </a:rPr>
              <a:t>CẢM </a:t>
            </a:r>
            <a:r>
              <a:rPr lang="vi-VN" sz="7200" b="1" dirty="0">
                <a:solidFill>
                  <a:srgbClr val="242254"/>
                </a:solidFill>
                <a:latin typeface="Arial" panose="020B0604020202020204" pitchFamily="34" charset="0"/>
                <a:cs typeface="Arial" panose="020B0604020202020204" pitchFamily="34" charset="0"/>
              </a:rPr>
              <a:t>Ơ</a:t>
            </a:r>
            <a:r>
              <a:rPr lang="en-US" sz="7200" b="1" dirty="0">
                <a:solidFill>
                  <a:srgbClr val="242254"/>
                </a:solidFill>
                <a:latin typeface="Arial" panose="020B0604020202020204" pitchFamily="34" charset="0"/>
                <a:cs typeface="Arial" panose="020B0604020202020204" pitchFamily="34" charset="0"/>
              </a:rPr>
              <a:t>N CÁC EM ĐÃ LẮNG NGHE BÀI GIẢNG</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01701" y="3492156"/>
            <a:ext cx="899339" cy="1003319"/>
          </a:xfrm>
          <a:prstGeom prst="rect">
            <a:avLst/>
          </a:prstGeom>
        </p:spPr>
      </p:pic>
      <p:pic>
        <p:nvPicPr>
          <p:cNvPr id="15" name="Picture 13">
            <a:extLst>
              <a:ext uri="{FF2B5EF4-FFF2-40B4-BE49-F238E27FC236}">
                <a16:creationId xmlns:a16="http://schemas.microsoft.com/office/drawing/2014/main" id="{FD87FCDC-D6A4-486A-AD10-808F45D3BE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084874" y="6743700"/>
            <a:ext cx="3596585" cy="3753552"/>
          </a:xfrm>
          <a:prstGeom prst="rect">
            <a:avLst/>
          </a:prstGeom>
        </p:spPr>
      </p:pic>
      <p:pic>
        <p:nvPicPr>
          <p:cNvPr id="16" name="Picture 9">
            <a:extLst>
              <a:ext uri="{FF2B5EF4-FFF2-40B4-BE49-F238E27FC236}">
                <a16:creationId xmlns:a16="http://schemas.microsoft.com/office/drawing/2014/main" id="{4F91D143-F39B-4B1E-B558-AD6C7D21658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840200" y="5443"/>
            <a:ext cx="1181795" cy="1815608"/>
          </a:xfrm>
          <a:prstGeom prst="rect">
            <a:avLst/>
          </a:prstGeom>
        </p:spPr>
      </p:pic>
      <p:pic>
        <p:nvPicPr>
          <p:cNvPr id="17" name="Picture 16">
            <a:extLst>
              <a:ext uri="{FF2B5EF4-FFF2-40B4-BE49-F238E27FC236}">
                <a16:creationId xmlns:a16="http://schemas.microsoft.com/office/drawing/2014/main" id="{78CD6627-2F08-446E-B297-F4C45DA7385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0204126" y="7561681"/>
            <a:ext cx="652285" cy="1002113"/>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3" name="TextBox 3"/>
          <p:cNvSpPr txBox="1"/>
          <p:nvPr/>
        </p:nvSpPr>
        <p:spPr>
          <a:xfrm>
            <a:off x="990600" y="521877"/>
            <a:ext cx="14249400"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1. </a:t>
            </a:r>
            <a:r>
              <a:rPr kumimoji="0" lang="en-US" sz="5400" b="1" i="0" u="none" strike="noStrike" kern="1200" cap="none" spc="0" normalizeH="0" baseline="0" noProof="0" dirty="0" err="1">
                <a:ln>
                  <a:noFill/>
                </a:ln>
                <a:solidFill>
                  <a:schemeClr val="accent2"/>
                </a:solidFill>
                <a:effectLst/>
                <a:uLnTx/>
                <a:uFillTx/>
                <a:latin typeface="Arial" panose="020B0604020202020204" pitchFamily="34" charset="0"/>
                <a:cs typeface="Arial" panose="020B0604020202020204" pitchFamily="34" charset="0"/>
              </a:rPr>
              <a:t>Khái</a:t>
            </a: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2"/>
                </a:solidFill>
                <a:effectLst/>
                <a:uLnTx/>
                <a:uFillTx/>
                <a:latin typeface="Arial" panose="020B0604020202020204" pitchFamily="34" charset="0"/>
                <a:cs typeface="Arial" panose="020B0604020202020204" pitchFamily="34" charset="0"/>
              </a:rPr>
              <a:t>niệm</a:t>
            </a: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2"/>
                </a:solidFill>
                <a:effectLst/>
                <a:uLnTx/>
                <a:uFillTx/>
                <a:latin typeface="Arial" panose="020B0604020202020204" pitchFamily="34" charset="0"/>
                <a:cs typeface="Arial" panose="020B0604020202020204" pitchFamily="34" charset="0"/>
              </a:rPr>
              <a:t>bệnh</a:t>
            </a: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2"/>
                </a:solidFill>
                <a:effectLst/>
                <a:uLnTx/>
                <a:uFillTx/>
                <a:latin typeface="Arial" panose="020B0604020202020204" pitchFamily="34" charset="0"/>
                <a:cs typeface="Arial" panose="020B0604020202020204" pitchFamily="34" charset="0"/>
              </a:rPr>
              <a:t>hại</a:t>
            </a: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2"/>
                </a:solidFill>
                <a:effectLst/>
                <a:uLnTx/>
                <a:uFillTx/>
                <a:latin typeface="Arial" panose="020B0604020202020204" pitchFamily="34" charset="0"/>
                <a:cs typeface="Arial" panose="020B0604020202020204" pitchFamily="34" charset="0"/>
              </a:rPr>
              <a:t>cây</a:t>
            </a: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5400" b="1" i="0" u="none" strike="noStrike" kern="1200" cap="none" spc="0" normalizeH="0" baseline="0" noProof="0" dirty="0" err="1">
                <a:ln>
                  <a:noFill/>
                </a:ln>
                <a:solidFill>
                  <a:schemeClr val="accent2"/>
                </a:solidFill>
                <a:effectLst/>
                <a:uLnTx/>
                <a:uFillTx/>
                <a:latin typeface="Arial" panose="020B0604020202020204" pitchFamily="34" charset="0"/>
                <a:cs typeface="Arial" panose="020B0604020202020204" pitchFamily="34" charset="0"/>
              </a:rPr>
              <a:t>trồng</a:t>
            </a:r>
            <a:r>
              <a:rPr kumimoji="0" lang="en-US" sz="5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p>
        </p:txBody>
      </p:sp>
      <p:sp>
        <p:nvSpPr>
          <p:cNvPr id="10" name="Rectangle: Rounded Corners 9">
            <a:extLst>
              <a:ext uri="{FF2B5EF4-FFF2-40B4-BE49-F238E27FC236}">
                <a16:creationId xmlns:a16="http://schemas.microsoft.com/office/drawing/2014/main" id="{EA253FB1-08F3-4601-82F6-1BB8FF9D110A}"/>
              </a:ext>
            </a:extLst>
          </p:cNvPr>
          <p:cNvSpPr/>
          <p:nvPr/>
        </p:nvSpPr>
        <p:spPr>
          <a:xfrm>
            <a:off x="685800" y="2247900"/>
            <a:ext cx="4743154" cy="1295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endParaRPr lang="en-US" sz="4000" dirty="0">
              <a:latin typeface="Arial" panose="020B0604020202020204" pitchFamily="34" charset="0"/>
              <a:cs typeface="Arial" panose="020B0604020202020204" pitchFamily="34" charset="0"/>
            </a:endParaRPr>
          </a:p>
        </p:txBody>
      </p:sp>
      <p:sp>
        <p:nvSpPr>
          <p:cNvPr id="11" name="Rounded Rectangular Callout 13">
            <a:extLst>
              <a:ext uri="{FF2B5EF4-FFF2-40B4-BE49-F238E27FC236}">
                <a16:creationId xmlns:a16="http://schemas.microsoft.com/office/drawing/2014/main" id="{771D2C50-A8AF-4D0C-AA57-F00B12A95212}"/>
              </a:ext>
            </a:extLst>
          </p:cNvPr>
          <p:cNvSpPr/>
          <p:nvPr/>
        </p:nvSpPr>
        <p:spPr>
          <a:xfrm>
            <a:off x="6520379" y="2247900"/>
            <a:ext cx="11081821" cy="6890816"/>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200" dirty="0" err="1">
                <a:solidFill>
                  <a:schemeClr val="accent2"/>
                </a:solidFill>
                <a:latin typeface="Arial" panose="020B0604020202020204" pitchFamily="34" charset="0"/>
                <a:cs typeface="Arial" panose="020B0604020202020204" pitchFamily="34" charset="0"/>
              </a:rPr>
              <a:t>Nghiên</a:t>
            </a:r>
            <a:r>
              <a:rPr lang="fr-FR" sz="3200" dirty="0">
                <a:solidFill>
                  <a:schemeClr val="accent2"/>
                </a:solidFill>
                <a:latin typeface="Arial" panose="020B0604020202020204" pitchFamily="34" charset="0"/>
                <a:cs typeface="Arial" panose="020B0604020202020204" pitchFamily="34" charset="0"/>
              </a:rPr>
              <a:t> </a:t>
            </a:r>
            <a:r>
              <a:rPr lang="fr-FR" sz="3200" dirty="0" err="1">
                <a:solidFill>
                  <a:schemeClr val="accent2"/>
                </a:solidFill>
                <a:latin typeface="Arial" panose="020B0604020202020204" pitchFamily="34" charset="0"/>
                <a:cs typeface="Arial" panose="020B0604020202020204" pitchFamily="34" charset="0"/>
              </a:rPr>
              <a:t>cứu</a:t>
            </a:r>
            <a:r>
              <a:rPr lang="fr-FR" sz="3200" dirty="0">
                <a:solidFill>
                  <a:schemeClr val="accent2"/>
                </a:solidFill>
                <a:latin typeface="Arial" panose="020B0604020202020204" pitchFamily="34" charset="0"/>
                <a:cs typeface="Arial" panose="020B0604020202020204" pitchFamily="34" charset="0"/>
              </a:rPr>
              <a:t> </a:t>
            </a:r>
            <a:r>
              <a:rPr lang="fr-FR" sz="3200" dirty="0" err="1">
                <a:solidFill>
                  <a:schemeClr val="accent2"/>
                </a:solidFill>
                <a:latin typeface="Arial" panose="020B0604020202020204" pitchFamily="34" charset="0"/>
                <a:cs typeface="Arial" panose="020B0604020202020204" pitchFamily="34" charset="0"/>
              </a:rPr>
              <a:t>thông</a:t>
            </a:r>
            <a:r>
              <a:rPr lang="fr-FR" sz="3200" dirty="0">
                <a:solidFill>
                  <a:schemeClr val="accent2"/>
                </a:solidFill>
                <a:latin typeface="Arial" panose="020B0604020202020204" pitchFamily="34" charset="0"/>
                <a:cs typeface="Arial" panose="020B0604020202020204" pitchFamily="34" charset="0"/>
              </a:rPr>
              <a:t> tin SGK </a:t>
            </a:r>
            <a:r>
              <a:rPr lang="fr-FR" sz="3200" dirty="0" err="1">
                <a:solidFill>
                  <a:schemeClr val="accent2"/>
                </a:solidFill>
                <a:latin typeface="Arial" panose="020B0604020202020204" pitchFamily="34" charset="0"/>
                <a:cs typeface="Arial" panose="020B0604020202020204" pitchFamily="34" charset="0"/>
              </a:rPr>
              <a:t>và</a:t>
            </a:r>
            <a:r>
              <a:rPr lang="fr-FR" sz="3200" dirty="0">
                <a:solidFill>
                  <a:schemeClr val="accent2"/>
                </a:solidFill>
                <a:latin typeface="Arial" panose="020B0604020202020204" pitchFamily="34" charset="0"/>
                <a:cs typeface="Arial" panose="020B0604020202020204" pitchFamily="34" charset="0"/>
              </a:rPr>
              <a:t> </a:t>
            </a:r>
            <a:r>
              <a:rPr lang="fr-FR" sz="3200" dirty="0" err="1">
                <a:solidFill>
                  <a:schemeClr val="accent2"/>
                </a:solidFill>
                <a:latin typeface="Arial" panose="020B0604020202020204" pitchFamily="34" charset="0"/>
                <a:cs typeface="Arial" panose="020B0604020202020204" pitchFamily="34" charset="0"/>
              </a:rPr>
              <a:t>trả</a:t>
            </a:r>
            <a:r>
              <a:rPr lang="fr-FR" sz="3200" dirty="0">
                <a:solidFill>
                  <a:schemeClr val="accent2"/>
                </a:solidFill>
                <a:latin typeface="Arial" panose="020B0604020202020204" pitchFamily="34" charset="0"/>
                <a:cs typeface="Arial" panose="020B0604020202020204" pitchFamily="34" charset="0"/>
              </a:rPr>
              <a:t> </a:t>
            </a:r>
            <a:r>
              <a:rPr lang="fr-FR" sz="3200" dirty="0" err="1">
                <a:solidFill>
                  <a:schemeClr val="accent2"/>
                </a:solidFill>
                <a:latin typeface="Arial" panose="020B0604020202020204" pitchFamily="34" charset="0"/>
                <a:cs typeface="Arial" panose="020B0604020202020204" pitchFamily="34" charset="0"/>
              </a:rPr>
              <a:t>lời</a:t>
            </a:r>
            <a:r>
              <a:rPr lang="fr-FR" sz="3200" dirty="0">
                <a:solidFill>
                  <a:schemeClr val="accent2"/>
                </a:solidFill>
                <a:latin typeface="Arial" panose="020B060402020202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là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gì</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Nguyên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bệnh</a:t>
            </a:r>
            <a:endParaRPr lang="en-US" sz="32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lại</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làm</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giảm</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năng</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suất</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phẩm</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chất</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lí</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là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tiền</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đề</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phát</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triển</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2"/>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Vì</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sao</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bệnh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do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gây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hại</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tính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lây</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lan</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chemeClr val="accent2"/>
                </a:solidFill>
                <a:latin typeface="Arial" panose="020B0604020202020204" pitchFamily="34" charset="0"/>
                <a:ea typeface="Calibri" panose="020F0502020204030204" pitchFamily="34" charset="0"/>
                <a:cs typeface="Arial" panose="020B0604020202020204" pitchFamily="34" charset="0"/>
              </a:rPr>
              <a:t>mạnh</a:t>
            </a:r>
            <a:r>
              <a:rPr lang="fr-FR" sz="3200" dirty="0">
                <a:solidFill>
                  <a:schemeClr val="accent2"/>
                </a:solidFill>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A19360E-726B-4D97-AC4B-CFA6C50094CF}"/>
              </a:ext>
            </a:extLst>
          </p:cNvPr>
          <p:cNvPicPr>
            <a:picLocks noChangeAspect="1"/>
          </p:cNvPicPr>
          <p:nvPr/>
        </p:nvPicPr>
        <p:blipFill rotWithShape="1">
          <a:blip r:embed="rId2">
            <a:extLst>
              <a:ext uri="{28A0092B-C50C-407E-A947-70E740481C1C}">
                <a14:useLocalDpi xmlns:a14="http://schemas.microsoft.com/office/drawing/2010/main" val="0"/>
              </a:ext>
            </a:extLst>
          </a:blip>
          <a:srcRect l="41249" t="34443" r="40415" b="33701"/>
          <a:stretch/>
        </p:blipFill>
        <p:spPr>
          <a:xfrm>
            <a:off x="31148" y="4991100"/>
            <a:ext cx="5795737" cy="5574638"/>
          </a:xfrm>
          <a:prstGeom prst="rect">
            <a:avLst/>
          </a:prstGeom>
        </p:spPr>
      </p:pic>
    </p:spTree>
    <p:extLst>
      <p:ext uri="{BB962C8B-B14F-4D97-AF65-F5344CB8AC3E}">
        <p14:creationId xmlns:p14="http://schemas.microsoft.com/office/powerpoint/2010/main" val="13281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randombar(horizontal)">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4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3" name="TextBox 3"/>
          <p:cNvSpPr txBox="1"/>
          <p:nvPr/>
        </p:nvSpPr>
        <p:spPr>
          <a:xfrm>
            <a:off x="990600" y="521877"/>
            <a:ext cx="14249400"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Khái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niệm</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357A2276-28B2-4299-AF3D-9A9E20F3249B}"/>
              </a:ext>
            </a:extLst>
          </p:cNvPr>
          <p:cNvSpPr/>
          <p:nvPr/>
        </p:nvSpPr>
        <p:spPr>
          <a:xfrm>
            <a:off x="1295400" y="1867090"/>
            <a:ext cx="4200189" cy="982513"/>
          </a:xfrm>
          <a:prstGeom prst="rect">
            <a:avLst/>
          </a:prstGeom>
        </p:spPr>
        <p:txBody>
          <a:bodyPr wrap="none">
            <a:spAutoFit/>
          </a:bodyPr>
          <a:lstStyle/>
          <a:p>
            <a:pPr lvl="0" algn="just">
              <a:lnSpc>
                <a:spcPct val="150000"/>
              </a:lnSpc>
              <a:defRPr/>
            </a:pPr>
            <a:r>
              <a:rPr lang="en-US" sz="4400" b="1" dirty="0">
                <a:solidFill>
                  <a:srgbClr val="C0504D"/>
                </a:solidFill>
                <a:latin typeface="Arial" panose="020B0604020202020204" pitchFamily="34" charset="0"/>
                <a:cs typeface="Arial" panose="020B0604020202020204" pitchFamily="34" charset="0"/>
              </a:rPr>
              <a:t>1.1. </a:t>
            </a:r>
            <a:r>
              <a:rPr lang="en-US" sz="4400" b="1" dirty="0" err="1">
                <a:solidFill>
                  <a:srgbClr val="C0504D"/>
                </a:solidFill>
                <a:latin typeface="Arial" panose="020B0604020202020204" pitchFamily="34" charset="0"/>
                <a:cs typeface="Arial" panose="020B0604020202020204" pitchFamily="34" charset="0"/>
              </a:rPr>
              <a:t>Định</a:t>
            </a:r>
            <a:r>
              <a:rPr lang="en-US" sz="4400" b="1" dirty="0">
                <a:solidFill>
                  <a:srgbClr val="C0504D"/>
                </a:solidFill>
                <a:latin typeface="Arial" panose="020B0604020202020204" pitchFamily="34" charset="0"/>
                <a:cs typeface="Arial" panose="020B0604020202020204" pitchFamily="34" charset="0"/>
              </a:rPr>
              <a:t> </a:t>
            </a:r>
            <a:r>
              <a:rPr lang="en-US" sz="4400" b="1" dirty="0" err="1">
                <a:solidFill>
                  <a:srgbClr val="C0504D"/>
                </a:solidFill>
                <a:latin typeface="Arial" panose="020B0604020202020204" pitchFamily="34" charset="0"/>
                <a:cs typeface="Arial" panose="020B0604020202020204" pitchFamily="34" charset="0"/>
              </a:rPr>
              <a:t>nghĩa</a:t>
            </a:r>
            <a:endParaRPr lang="en-US" sz="4400" b="1" dirty="0">
              <a:solidFill>
                <a:srgbClr val="C0504D"/>
              </a:solidFill>
              <a:latin typeface="Arial" panose="020B0604020202020204" pitchFamily="34" charset="0"/>
              <a:cs typeface="Arial" panose="020B0604020202020204" pitchFamily="34" charset="0"/>
            </a:endParaRPr>
          </a:p>
        </p:txBody>
      </p:sp>
      <p:sp>
        <p:nvSpPr>
          <p:cNvPr id="7" name="Rounded Rectangle 14">
            <a:extLst>
              <a:ext uri="{FF2B5EF4-FFF2-40B4-BE49-F238E27FC236}">
                <a16:creationId xmlns:a16="http://schemas.microsoft.com/office/drawing/2014/main" id="{327DBFE8-2919-439E-8DC2-C0BA8A4CCAAA}"/>
              </a:ext>
            </a:extLst>
          </p:cNvPr>
          <p:cNvSpPr/>
          <p:nvPr/>
        </p:nvSpPr>
        <p:spPr>
          <a:xfrm>
            <a:off x="990600" y="3290823"/>
            <a:ext cx="16154400" cy="3100131"/>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0"/>
              </a:spcAft>
            </a:pP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trạng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thường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kiện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ngoại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cảnh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phù</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giảm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suất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phẩm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0C56C41-BFEE-416C-8DEE-E7472A75C2A2}"/>
              </a:ext>
            </a:extLst>
          </p:cNvPr>
          <p:cNvPicPr>
            <a:picLocks noChangeAspect="1"/>
          </p:cNvPicPr>
          <p:nvPr/>
        </p:nvPicPr>
        <p:blipFill rotWithShape="1">
          <a:blip r:embed="rId2">
            <a:extLst>
              <a:ext uri="{28A0092B-C50C-407E-A947-70E740481C1C}">
                <a14:useLocalDpi xmlns:a14="http://schemas.microsoft.com/office/drawing/2010/main" val="0"/>
              </a:ext>
            </a:extLst>
          </a:blip>
          <a:srcRect l="39826" t="34819" r="39338" b="36289"/>
          <a:stretch/>
        </p:blipFill>
        <p:spPr>
          <a:xfrm>
            <a:off x="13639800" y="975549"/>
            <a:ext cx="3048000" cy="2377441"/>
          </a:xfrm>
          <a:prstGeom prst="rect">
            <a:avLst/>
          </a:prstGeom>
        </p:spPr>
      </p:pic>
      <p:pic>
        <p:nvPicPr>
          <p:cNvPr id="12" name="Picture 11">
            <a:extLst>
              <a:ext uri="{FF2B5EF4-FFF2-40B4-BE49-F238E27FC236}">
                <a16:creationId xmlns:a16="http://schemas.microsoft.com/office/drawing/2014/main" id="{F19B76F4-AFCD-4CE1-B133-DE50E3F87D0E}"/>
              </a:ext>
            </a:extLst>
          </p:cNvPr>
          <p:cNvPicPr>
            <a:picLocks noChangeAspect="1"/>
          </p:cNvPicPr>
          <p:nvPr/>
        </p:nvPicPr>
        <p:blipFill rotWithShape="1">
          <a:blip r:embed="rId3">
            <a:extLst>
              <a:ext uri="{28A0092B-C50C-407E-A947-70E740481C1C}">
                <a14:useLocalDpi xmlns:a14="http://schemas.microsoft.com/office/drawing/2010/main" val="0"/>
              </a:ext>
            </a:extLst>
          </a:blip>
          <a:srcRect l="34165" t="18145" r="35415" b="19626"/>
          <a:stretch/>
        </p:blipFill>
        <p:spPr>
          <a:xfrm>
            <a:off x="14701099" y="5600700"/>
            <a:ext cx="4238296" cy="4876800"/>
          </a:xfrm>
          <a:prstGeom prst="rect">
            <a:avLst/>
          </a:prstGeom>
        </p:spPr>
      </p:pic>
      <p:pic>
        <p:nvPicPr>
          <p:cNvPr id="14" name="Picture 13">
            <a:extLst>
              <a:ext uri="{FF2B5EF4-FFF2-40B4-BE49-F238E27FC236}">
                <a16:creationId xmlns:a16="http://schemas.microsoft.com/office/drawing/2014/main" id="{BACC4F3B-DD1B-4460-8B47-CD747DA1C5CE}"/>
              </a:ext>
            </a:extLst>
          </p:cNvPr>
          <p:cNvPicPr>
            <a:picLocks noChangeAspect="1"/>
          </p:cNvPicPr>
          <p:nvPr/>
        </p:nvPicPr>
        <p:blipFill rotWithShape="1">
          <a:blip r:embed="rId4">
            <a:extLst>
              <a:ext uri="{28A0092B-C50C-407E-A947-70E740481C1C}">
                <a14:useLocalDpi xmlns:a14="http://schemas.microsoft.com/office/drawing/2010/main" val="0"/>
              </a:ext>
            </a:extLst>
          </a:blip>
          <a:srcRect l="41672" t="33348" r="42076" b="33915"/>
          <a:stretch/>
        </p:blipFill>
        <p:spPr>
          <a:xfrm>
            <a:off x="-800100" y="6210300"/>
            <a:ext cx="3740840" cy="4238565"/>
          </a:xfrm>
          <a:prstGeom prst="rect">
            <a:avLst/>
          </a:prstGeom>
        </p:spPr>
      </p:pic>
      <p:pic>
        <p:nvPicPr>
          <p:cNvPr id="17" name="Picture 16">
            <a:extLst>
              <a:ext uri="{FF2B5EF4-FFF2-40B4-BE49-F238E27FC236}">
                <a16:creationId xmlns:a16="http://schemas.microsoft.com/office/drawing/2014/main" id="{A0DA6ADF-9019-4389-97BF-F1994ED400A4}"/>
              </a:ext>
            </a:extLst>
          </p:cNvPr>
          <p:cNvPicPr>
            <a:picLocks noChangeAspect="1"/>
          </p:cNvPicPr>
          <p:nvPr/>
        </p:nvPicPr>
        <p:blipFill rotWithShape="1">
          <a:blip r:embed="rId5">
            <a:extLst>
              <a:ext uri="{28A0092B-C50C-407E-A947-70E740481C1C}">
                <a14:useLocalDpi xmlns:a14="http://schemas.microsoft.com/office/drawing/2010/main" val="0"/>
              </a:ext>
            </a:extLst>
          </a:blip>
          <a:srcRect l="34997" t="43977" r="33749" b="43333"/>
          <a:stretch/>
        </p:blipFill>
        <p:spPr>
          <a:xfrm>
            <a:off x="3581400" y="8077200"/>
            <a:ext cx="10817439" cy="2400300"/>
          </a:xfrm>
          <a:prstGeom prst="rect">
            <a:avLst/>
          </a:prstGeom>
        </p:spPr>
      </p:pic>
    </p:spTree>
    <p:extLst>
      <p:ext uri="{BB962C8B-B14F-4D97-AF65-F5344CB8AC3E}">
        <p14:creationId xmlns:p14="http://schemas.microsoft.com/office/powerpoint/2010/main" val="34880077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3" name="TextBox 3"/>
          <p:cNvSpPr txBox="1"/>
          <p:nvPr/>
        </p:nvSpPr>
        <p:spPr>
          <a:xfrm>
            <a:off x="990600" y="521877"/>
            <a:ext cx="14249400" cy="1092543"/>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Khái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niệm</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bệnh</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hại</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cây</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trồng</a:t>
            </a:r>
            <a:r>
              <a:rPr kumimoji="0" lang="en-US" sz="5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357A2276-28B2-4299-AF3D-9A9E20F3249B}"/>
              </a:ext>
            </a:extLst>
          </p:cNvPr>
          <p:cNvSpPr/>
          <p:nvPr/>
        </p:nvSpPr>
        <p:spPr>
          <a:xfrm>
            <a:off x="1295400" y="1878431"/>
            <a:ext cx="7494359" cy="98251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1.2. </a:t>
            </a:r>
            <a:r>
              <a:rPr kumimoji="0" lang="en-US" sz="4400" b="1" i="0" u="none" strike="noStrike" kern="1200" cap="none" spc="0" normalizeH="0" baseline="0" noProof="0" dirty="0" err="1">
                <a:ln>
                  <a:noFill/>
                </a:ln>
                <a:solidFill>
                  <a:srgbClr val="C0504D"/>
                </a:solidFill>
                <a:effectLst/>
                <a:uLnTx/>
                <a:uFillTx/>
                <a:latin typeface="Arial" panose="020B0604020202020204" pitchFamily="34" charset="0"/>
                <a:ea typeface="+mn-ea"/>
                <a:cs typeface="Arial" panose="020B0604020202020204" pitchFamily="34" charset="0"/>
              </a:rPr>
              <a:t>Nguyên</a:t>
            </a:r>
            <a:r>
              <a:rPr kumimoji="0" lang="en-US" sz="4400" b="1" i="0" u="none" strike="noStrike" kern="1200" cap="none" spc="0" normalizeH="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C0504D"/>
                </a:solidFill>
                <a:effectLst/>
                <a:uLnTx/>
                <a:uFillTx/>
                <a:latin typeface="Arial" panose="020B0604020202020204" pitchFamily="34" charset="0"/>
                <a:ea typeface="+mn-ea"/>
                <a:cs typeface="Arial" panose="020B0604020202020204" pitchFamily="34" charset="0"/>
              </a:rPr>
              <a:t>nhân</a:t>
            </a:r>
            <a:r>
              <a:rPr kumimoji="0" lang="en-US" sz="4400" b="1" i="0" u="none" strike="noStrike" kern="1200" cap="none" spc="0" normalizeH="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C0504D"/>
                </a:solidFill>
                <a:effectLst/>
                <a:uLnTx/>
                <a:uFillTx/>
                <a:latin typeface="Arial" panose="020B0604020202020204" pitchFamily="34" charset="0"/>
                <a:ea typeface="+mn-ea"/>
                <a:cs typeface="Arial" panose="020B0604020202020204" pitchFamily="34" charset="0"/>
              </a:rPr>
              <a:t>gây</a:t>
            </a:r>
            <a:r>
              <a:rPr kumimoji="0" lang="en-US" sz="4400" b="1" i="0" u="none" strike="noStrike" kern="1200" cap="none" spc="0" normalizeH="0" noProof="0" dirty="0">
                <a:ln>
                  <a:noFill/>
                </a:ln>
                <a:solidFill>
                  <a:srgbClr val="C0504D"/>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noProof="0" dirty="0" err="1">
                <a:ln>
                  <a:noFill/>
                </a:ln>
                <a:solidFill>
                  <a:srgbClr val="C0504D"/>
                </a:solidFill>
                <a:effectLst/>
                <a:uLnTx/>
                <a:uFillTx/>
                <a:latin typeface="Arial" panose="020B0604020202020204" pitchFamily="34" charset="0"/>
                <a:ea typeface="+mn-ea"/>
                <a:cs typeface="Arial" panose="020B0604020202020204" pitchFamily="34" charset="0"/>
              </a:rPr>
              <a:t>bệnh</a:t>
            </a:r>
            <a:endParaRPr kumimoji="0" lang="en-US" sz="4400"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7" name="Rounded Rectangle 14">
            <a:extLst>
              <a:ext uri="{FF2B5EF4-FFF2-40B4-BE49-F238E27FC236}">
                <a16:creationId xmlns:a16="http://schemas.microsoft.com/office/drawing/2014/main" id="{327DBFE8-2919-439E-8DC2-C0BA8A4CCAAA}"/>
              </a:ext>
            </a:extLst>
          </p:cNvPr>
          <p:cNvSpPr/>
          <p:nvPr/>
        </p:nvSpPr>
        <p:spPr>
          <a:xfrm>
            <a:off x="1070319" y="3301924"/>
            <a:ext cx="11197881" cy="1092543"/>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pP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nấm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khuẩn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virus,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trùng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19B76F4-AFCD-4CE1-B133-DE50E3F87D0E}"/>
              </a:ext>
            </a:extLst>
          </p:cNvPr>
          <p:cNvPicPr>
            <a:picLocks noChangeAspect="1"/>
          </p:cNvPicPr>
          <p:nvPr/>
        </p:nvPicPr>
        <p:blipFill rotWithShape="1">
          <a:blip r:embed="rId2">
            <a:extLst>
              <a:ext uri="{28A0092B-C50C-407E-A947-70E740481C1C}">
                <a14:useLocalDpi xmlns:a14="http://schemas.microsoft.com/office/drawing/2010/main" val="0"/>
              </a:ext>
            </a:extLst>
          </a:blip>
          <a:srcRect l="34165" t="18145" r="35415" b="19626"/>
          <a:stretch/>
        </p:blipFill>
        <p:spPr>
          <a:xfrm>
            <a:off x="15363333" y="6362700"/>
            <a:ext cx="3576062" cy="4114800"/>
          </a:xfrm>
          <a:prstGeom prst="rect">
            <a:avLst/>
          </a:prstGeom>
        </p:spPr>
      </p:pic>
      <p:pic>
        <p:nvPicPr>
          <p:cNvPr id="17" name="Picture 16">
            <a:extLst>
              <a:ext uri="{FF2B5EF4-FFF2-40B4-BE49-F238E27FC236}">
                <a16:creationId xmlns:a16="http://schemas.microsoft.com/office/drawing/2014/main" id="{A0DA6ADF-9019-4389-97BF-F1994ED400A4}"/>
              </a:ext>
            </a:extLst>
          </p:cNvPr>
          <p:cNvPicPr>
            <a:picLocks noChangeAspect="1"/>
          </p:cNvPicPr>
          <p:nvPr/>
        </p:nvPicPr>
        <p:blipFill rotWithShape="1">
          <a:blip r:embed="rId3">
            <a:extLst>
              <a:ext uri="{28A0092B-C50C-407E-A947-70E740481C1C}">
                <a14:useLocalDpi xmlns:a14="http://schemas.microsoft.com/office/drawing/2010/main" val="0"/>
              </a:ext>
            </a:extLst>
          </a:blip>
          <a:srcRect l="34997" t="43977" r="33749" b="43333"/>
          <a:stretch/>
        </p:blipFill>
        <p:spPr>
          <a:xfrm>
            <a:off x="2706580" y="8222949"/>
            <a:ext cx="10817439" cy="2400300"/>
          </a:xfrm>
          <a:prstGeom prst="rect">
            <a:avLst/>
          </a:prstGeom>
        </p:spPr>
      </p:pic>
      <p:sp>
        <p:nvSpPr>
          <p:cNvPr id="11" name="Rounded Rectangle 14">
            <a:extLst>
              <a:ext uri="{FF2B5EF4-FFF2-40B4-BE49-F238E27FC236}">
                <a16:creationId xmlns:a16="http://schemas.microsoft.com/office/drawing/2014/main" id="{22EE83E1-8693-48F5-B38F-9F4A13424AFF}"/>
              </a:ext>
            </a:extLst>
          </p:cNvPr>
          <p:cNvSpPr/>
          <p:nvPr/>
        </p:nvSpPr>
        <p:spPr>
          <a:xfrm>
            <a:off x="990600" y="4867463"/>
            <a:ext cx="15931435" cy="2771055"/>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pP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Do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kiện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ngoại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cảnh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cao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thấp</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ngập</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úng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khô</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thiếu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thừa</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dinh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dưỡng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độc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độc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0028F15-A76A-413A-A5BD-5210E3C89727}"/>
              </a:ext>
            </a:extLst>
          </p:cNvPr>
          <p:cNvPicPr>
            <a:picLocks noChangeAspect="1"/>
          </p:cNvPicPr>
          <p:nvPr/>
        </p:nvPicPr>
        <p:blipFill rotWithShape="1">
          <a:blip r:embed="rId4">
            <a:extLst>
              <a:ext uri="{28A0092B-C50C-407E-A947-70E740481C1C}">
                <a14:useLocalDpi xmlns:a14="http://schemas.microsoft.com/office/drawing/2010/main" val="0"/>
              </a:ext>
            </a:extLst>
          </a:blip>
          <a:srcRect l="42499" t="32621" r="40075" b="34154"/>
          <a:stretch/>
        </p:blipFill>
        <p:spPr>
          <a:xfrm rot="20748026">
            <a:off x="12960845" y="-1098852"/>
            <a:ext cx="5552037" cy="5954563"/>
          </a:xfrm>
          <a:prstGeom prst="rect">
            <a:avLst/>
          </a:prstGeom>
        </p:spPr>
      </p:pic>
      <p:pic>
        <p:nvPicPr>
          <p:cNvPr id="13" name="Picture 12">
            <a:extLst>
              <a:ext uri="{FF2B5EF4-FFF2-40B4-BE49-F238E27FC236}">
                <a16:creationId xmlns:a16="http://schemas.microsoft.com/office/drawing/2014/main" id="{F7F4C873-55D2-4CF9-8FE3-1B8B7D9CB301}"/>
              </a:ext>
            </a:extLst>
          </p:cNvPr>
          <p:cNvPicPr>
            <a:picLocks noChangeAspect="1"/>
          </p:cNvPicPr>
          <p:nvPr/>
        </p:nvPicPr>
        <p:blipFill rotWithShape="1">
          <a:blip r:embed="rId4">
            <a:extLst>
              <a:ext uri="{28A0092B-C50C-407E-A947-70E740481C1C}">
                <a14:useLocalDpi xmlns:a14="http://schemas.microsoft.com/office/drawing/2010/main" val="0"/>
              </a:ext>
            </a:extLst>
          </a:blip>
          <a:srcRect l="41392" t="31883" r="41106" b="33095"/>
          <a:stretch/>
        </p:blipFill>
        <p:spPr>
          <a:xfrm rot="18350281">
            <a:off x="14243021" y="2326799"/>
            <a:ext cx="3256087" cy="3664832"/>
          </a:xfrm>
          <a:prstGeom prst="rect">
            <a:avLst/>
          </a:prstGeom>
        </p:spPr>
      </p:pic>
    </p:spTree>
    <p:extLst>
      <p:ext uri="{BB962C8B-B14F-4D97-AF65-F5344CB8AC3E}">
        <p14:creationId xmlns:p14="http://schemas.microsoft.com/office/powerpoint/2010/main" val="21526285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55D63C3A-01C6-4073-A884-3FDE9E7501FC}"/>
              </a:ext>
            </a:extLst>
          </p:cNvPr>
          <p:cNvSpPr/>
          <p:nvPr/>
        </p:nvSpPr>
        <p:spPr>
          <a:xfrm rot="5400000">
            <a:off x="8517298" y="-196791"/>
            <a:ext cx="1253405" cy="2971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14">
            <a:extLst>
              <a:ext uri="{FF2B5EF4-FFF2-40B4-BE49-F238E27FC236}">
                <a16:creationId xmlns:a16="http://schemas.microsoft.com/office/drawing/2014/main" id="{C5313ABC-0047-4D8F-B553-862C0359A434}"/>
              </a:ext>
            </a:extLst>
          </p:cNvPr>
          <p:cNvSpPr/>
          <p:nvPr/>
        </p:nvSpPr>
        <p:spPr>
          <a:xfrm>
            <a:off x="2028764" y="2530081"/>
            <a:ext cx="14582836" cy="5486400"/>
          </a:xfrm>
          <a:prstGeom prst="roundRect">
            <a:avLst/>
          </a:prstGeom>
          <a:solidFill>
            <a:schemeClr val="accent2">
              <a:lumMod val="20000"/>
              <a:lumOff val="80000"/>
            </a:schemeClr>
          </a:solidFill>
          <a:ln w="3810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giảm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suất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phẩm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Aft>
                <a:spcPts val="0"/>
              </a:spcAft>
              <a:buFont typeface="Wingdings" panose="05000000000000000000" pitchFamily="2" charset="2"/>
              <a:buChar char="§"/>
            </a:pP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thái</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thường</a:t>
            </a:r>
            <a:endParaRPr lang="fr-FR" sz="3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Wingdings" panose="05000000000000000000" pitchFamily="2" charset="2"/>
              <a:buChar char="§"/>
            </a:pP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Quang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kém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457200" indent="-457200" algn="just">
              <a:lnSpc>
                <a:spcPct val="150000"/>
              </a:lnSpc>
              <a:spcAft>
                <a:spcPts val="0"/>
              </a:spcAft>
              <a:buFont typeface="Wingdings" panose="05000000000000000000" pitchFamily="2" charset="2"/>
              <a:buChar char="§"/>
            </a:pP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Sinh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trưởng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triển</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tốt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giảm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suất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phẩm</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endParaRPr lang="en-US" sz="36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3">
            <a:extLst>
              <a:ext uri="{FF2B5EF4-FFF2-40B4-BE49-F238E27FC236}">
                <a16:creationId xmlns:a16="http://schemas.microsoft.com/office/drawing/2014/main" id="{94E57C24-7DBB-4B7A-8ED1-0D8F02E4B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084874" y="6743700"/>
            <a:ext cx="3596585" cy="3753552"/>
          </a:xfrm>
          <a:prstGeom prst="rect">
            <a:avLst/>
          </a:prstGeom>
        </p:spPr>
      </p:pic>
      <p:pic>
        <p:nvPicPr>
          <p:cNvPr id="14" name="Picture 14">
            <a:extLst>
              <a:ext uri="{FF2B5EF4-FFF2-40B4-BE49-F238E27FC236}">
                <a16:creationId xmlns:a16="http://schemas.microsoft.com/office/drawing/2014/main" id="{6C65DAA2-9156-4C4C-9E66-D6F9D4E04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2406">
            <a:off x="355584" y="8897007"/>
            <a:ext cx="3579719" cy="1946065"/>
          </a:xfrm>
          <a:prstGeom prst="rect">
            <a:avLst/>
          </a:prstGeom>
        </p:spPr>
      </p:pic>
      <p:pic>
        <p:nvPicPr>
          <p:cNvPr id="16" name="Picture 15">
            <a:extLst>
              <a:ext uri="{FF2B5EF4-FFF2-40B4-BE49-F238E27FC236}">
                <a16:creationId xmlns:a16="http://schemas.microsoft.com/office/drawing/2014/main" id="{1EE8582A-DCD1-4E75-9936-EB6A90CDF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5624" y="8171876"/>
            <a:ext cx="3101130" cy="2830486"/>
          </a:xfrm>
          <a:prstGeom prst="rect">
            <a:avLst/>
          </a:prstGeom>
        </p:spPr>
      </p:pic>
      <p:pic>
        <p:nvPicPr>
          <p:cNvPr id="17" name="Picture 16">
            <a:extLst>
              <a:ext uri="{FF2B5EF4-FFF2-40B4-BE49-F238E27FC236}">
                <a16:creationId xmlns:a16="http://schemas.microsoft.com/office/drawing/2014/main" id="{C4DC5B1D-F2E5-4BC8-A283-AD65A65817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702558" y="7169763"/>
            <a:ext cx="652285" cy="1002113"/>
          </a:xfrm>
          <a:prstGeom prst="rect">
            <a:avLst/>
          </a:prstGeom>
        </p:spPr>
      </p:pic>
      <p:pic>
        <p:nvPicPr>
          <p:cNvPr id="18" name="Picture 8">
            <a:extLst>
              <a:ext uri="{FF2B5EF4-FFF2-40B4-BE49-F238E27FC236}">
                <a16:creationId xmlns:a16="http://schemas.microsoft.com/office/drawing/2014/main" id="{AE37F158-249A-403A-BE63-EE9CEAE293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654941" y="1301543"/>
            <a:ext cx="1702999" cy="1780703"/>
          </a:xfrm>
          <a:prstGeom prst="rect">
            <a:avLst/>
          </a:prstGeom>
        </p:spPr>
      </p:pic>
      <p:pic>
        <p:nvPicPr>
          <p:cNvPr id="19" name="Picture 9">
            <a:extLst>
              <a:ext uri="{FF2B5EF4-FFF2-40B4-BE49-F238E27FC236}">
                <a16:creationId xmlns:a16="http://schemas.microsoft.com/office/drawing/2014/main" id="{61A24F99-BCFE-4F5A-A594-EFDF590A61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840200" y="5443"/>
            <a:ext cx="1181795" cy="1815608"/>
          </a:xfrm>
          <a:prstGeom prst="rect">
            <a:avLst/>
          </a:prstGeom>
        </p:spPr>
      </p:pic>
      <p:pic>
        <p:nvPicPr>
          <p:cNvPr id="20" name="Picture 16">
            <a:extLst>
              <a:ext uri="{FF2B5EF4-FFF2-40B4-BE49-F238E27FC236}">
                <a16:creationId xmlns:a16="http://schemas.microsoft.com/office/drawing/2014/main" id="{2875F37D-768B-4521-A67D-9CEB110B20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20400" y="8970751"/>
            <a:ext cx="652285" cy="1002113"/>
          </a:xfrm>
          <a:prstGeom prst="rect">
            <a:avLst/>
          </a:prstGeom>
        </p:spPr>
      </p:pic>
    </p:spTree>
    <p:extLst>
      <p:ext uri="{BB962C8B-B14F-4D97-AF65-F5344CB8AC3E}">
        <p14:creationId xmlns:p14="http://schemas.microsoft.com/office/powerpoint/2010/main" val="34486571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3361</Words>
  <PresentationFormat>Custom</PresentationFormat>
  <Paragraphs>217</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Wingdings</vt:lpstr>
      <vt:lpstr>Barriecito Bold</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2023-02-09T05:18:10Z</dcterms:modified>
  <dc:identifier>DAFTMsNyBV4</dc:identifier>
</cp:coreProperties>
</file>